
<file path=[Content_Types].xml><?xml version="1.0" encoding="utf-8"?>
<Types xmlns="http://schemas.openxmlformats.org/package/2006/content-types">
  <Default ContentType="image/jpeg" Extension="jpg"/>
  <Default ContentType="application/x-fontdata" Extension="fntdata"/>
  <Default ContentType="application/xml" Extension="xml"/>
  <Default ContentType="image/png" Extension="png"/>
  <Default ContentType="application/vnd.openxmlformats-package.relationships+xml" Extension="rels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8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4.xml"/>
  <Override ContentType="application/vnd.openxmlformats-officedocument.presentationml.tableStyles+xml" PartName="/ppt/tableStyles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37.xml"/>
  <Override ContentType="application/vnd.openxmlformats-officedocument.presentationml.slideLayout+xml" PartName="/ppt/slideLayouts/slideLayout129.xml"/>
  <Override ContentType="application/vnd.openxmlformats-officedocument.presentationml.slideLayout+xml" PartName="/ppt/slideLayouts/slideLayout29.xml"/>
  <Override ContentType="application/vnd.openxmlformats-officedocument.presentationml.slideLayout+xml" PartName="/ppt/slideLayouts/slideLayout120.xml"/>
  <Override ContentType="application/vnd.openxmlformats-officedocument.presentationml.slideLayout+xml" PartName="/ppt/slideLayouts/slideLayout96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55.xml"/>
  <Override ContentType="application/vnd.openxmlformats-officedocument.presentationml.slideLayout+xml" PartName="/ppt/slideLayouts/slideLayout98.xml"/>
  <Override ContentType="application/vnd.openxmlformats-officedocument.presentationml.slideLayout+xml" PartName="/ppt/slideLayouts/slideLayout110.xml"/>
  <Override ContentType="application/vnd.openxmlformats-officedocument.presentationml.slideLayout+xml" PartName="/ppt/slideLayouts/slideLayout61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102.xml"/>
  <Override ContentType="application/vnd.openxmlformats-officedocument.presentationml.slideLayout+xml" PartName="/ppt/slideLayouts/slideLayout119.xml"/>
  <Override ContentType="application/vnd.openxmlformats-officedocument.presentationml.slideLayout+xml" PartName="/ppt/slideLayouts/slideLayout47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78.xml"/>
  <Override ContentType="application/vnd.openxmlformats-officedocument.presentationml.slideLayout+xml" PartName="/ppt/slideLayouts/slideLayout65.xml"/>
  <Override ContentType="application/vnd.openxmlformats-officedocument.presentationml.slideLayout+xml" PartName="/ppt/slideLayouts/slideLayout22.xml"/>
  <Override ContentType="application/vnd.openxmlformats-officedocument.presentationml.slideLayout+xml" PartName="/ppt/slideLayouts/slideLayout35.xml"/>
  <Override ContentType="application/vnd.openxmlformats-officedocument.presentationml.slideLayout+xml" PartName="/ppt/slideLayouts/slideLayout122.xml"/>
  <Override ContentType="application/vnd.openxmlformats-officedocument.presentationml.slideLayout+xml" PartName="/ppt/slideLayouts/slideLayout49.xml"/>
  <Override ContentType="application/vnd.openxmlformats-officedocument.presentationml.slideLayout+xml" PartName="/ppt/slideLayouts/slideLayout104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117.xml"/>
  <Override ContentType="application/vnd.openxmlformats-officedocument.presentationml.slideLayout+xml" PartName="/ppt/slideLayouts/slideLayout53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71.xml"/>
  <Override ContentType="application/vnd.openxmlformats-officedocument.presentationml.slideLayout+xml" PartName="/ppt/slideLayouts/slideLayout41.xml"/>
  <Override ContentType="application/vnd.openxmlformats-officedocument.presentationml.slideLayout+xml" PartName="/ppt/slideLayouts/slideLayout84.xml"/>
  <Override ContentType="application/vnd.openxmlformats-officedocument.presentationml.slideLayout+xml" PartName="/ppt/slideLayouts/slideLayout24.xml"/>
  <Override ContentType="application/vnd.openxmlformats-officedocument.presentationml.slideLayout+xml" PartName="/ppt/slideLayouts/slideLayout67.xml"/>
  <Override ContentType="application/vnd.openxmlformats-officedocument.presentationml.slideLayout+xml" PartName="/ppt/slideLayouts/slideLayout92.xml"/>
  <Override ContentType="application/vnd.openxmlformats-officedocument.presentationml.slideLayout+xml" PartName="/ppt/slideLayouts/slideLayout116.xml"/>
  <Override ContentType="application/vnd.openxmlformats-officedocument.presentationml.slideLayout+xml" PartName="/ppt/slideLayouts/slideLayout83.xml"/>
  <Override ContentType="application/vnd.openxmlformats-officedocument.presentationml.slideLayout+xml" PartName="/ppt/slideLayouts/slideLayout40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34.xml"/>
  <Override ContentType="application/vnd.openxmlformats-officedocument.presentationml.slideLayout+xml" PartName="/ppt/slideLayouts/slideLayout90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106.xml"/>
  <Override ContentType="application/vnd.openxmlformats-officedocument.presentationml.slideLayout+xml" PartName="/ppt/slideLayouts/slideLayout77.xml"/>
  <Override ContentType="application/vnd.openxmlformats-officedocument.presentationml.slideLayout+xml" PartName="/ppt/slideLayouts/slideLayout30.xml"/>
  <Override ContentType="application/vnd.openxmlformats-officedocument.presentationml.slideLayout+xml" PartName="/ppt/slideLayouts/slideLayout73.xml"/>
  <Override ContentType="application/vnd.openxmlformats-officedocument.presentationml.slideLayout+xml" PartName="/ppt/slideLayouts/slideLayout123.xml"/>
  <Override ContentType="application/vnd.openxmlformats-officedocument.presentationml.slideLayout+xml" PartName="/ppt/slideLayouts/slideLayout86.xml"/>
  <Override ContentType="application/vnd.openxmlformats-officedocument.presentationml.slideLayout+xml" PartName="/ppt/slideLayouts/slideLayout56.xml"/>
  <Override ContentType="application/vnd.openxmlformats-officedocument.presentationml.slideLayout+xml" PartName="/ppt/slideLayouts/slideLayout81.xml"/>
  <Override ContentType="application/vnd.openxmlformats-officedocument.presentationml.slideLayout+xml" PartName="/ppt/slideLayouts/slideLayout127.xml"/>
  <Override ContentType="application/vnd.openxmlformats-officedocument.presentationml.slideLayout+xml" PartName="/ppt/slideLayouts/slideLayout43.xml"/>
  <Override ContentType="application/vnd.openxmlformats-officedocument.presentationml.slideLayout+xml" PartName="/ppt/slideLayouts/slideLayout26.xml"/>
  <Override ContentType="application/vnd.openxmlformats-officedocument.presentationml.slideLayout+xml" PartName="/ppt/slideLayouts/slideLayout51.xml"/>
  <Override ContentType="application/vnd.openxmlformats-officedocument.presentationml.slideLayout+xml" PartName="/ppt/slideLayouts/slideLayout69.xml"/>
  <Override ContentType="application/vnd.openxmlformats-officedocument.presentationml.slideLayout+xml" PartName="/ppt/slideLayouts/slideLayout94.xml"/>
  <Override ContentType="application/vnd.openxmlformats-officedocument.presentationml.slideLayout+xml" PartName="/ppt/slideLayouts/slideLayout114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39.xml"/>
  <Override ContentType="application/vnd.openxmlformats-officedocument.presentationml.slideLayout+xml" PartName="/ppt/slideLayouts/slideLayout131.xml"/>
  <Override ContentType="application/vnd.openxmlformats-officedocument.presentationml.slideLayout+xml" PartName="/ppt/slideLayouts/slideLayout28.xml"/>
  <Override ContentType="application/vnd.openxmlformats-officedocument.presentationml.slideLayout+xml" PartName="/ppt/slideLayouts/slideLayout58.xml"/>
  <Override ContentType="application/vnd.openxmlformats-officedocument.presentationml.slideLayout+xml" PartName="/ppt/slideLayouts/slideLayout125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88.xml"/>
  <Override ContentType="application/vnd.openxmlformats-officedocument.presentationml.slideLayout+xml" PartName="/ppt/slideLayouts/slideLayout112.xml"/>
  <Override ContentType="application/vnd.openxmlformats-officedocument.presentationml.slideLayout+xml" PartName="/ppt/slideLayouts/slideLayout8.xml"/>
  <Override ContentType="application/vnd.openxmlformats-officedocument.presentationml.slideLayout+xml" PartName="/ppt/slideLayouts/slideLayout75.xml"/>
  <Override ContentType="application/vnd.openxmlformats-officedocument.presentationml.slideLayout+xml" PartName="/ppt/slideLayouts/slideLayout108.xml"/>
  <Override ContentType="application/vnd.openxmlformats-officedocument.presentationml.slideLayout+xml" PartName="/ppt/slideLayouts/slideLayout45.xml"/>
  <Override ContentType="application/vnd.openxmlformats-officedocument.presentationml.slideLayout+xml" PartName="/ppt/slideLayouts/slideLayout32.xml"/>
  <Override ContentType="application/vnd.openxmlformats-officedocument.presentationml.slideLayout+xml" PartName="/ppt/slideLayouts/slideLayout97.xml"/>
  <Override ContentType="application/vnd.openxmlformats-officedocument.presentationml.slideLayout+xml" PartName="/ppt/slideLayouts/slideLayout111.xml"/>
  <Override ContentType="application/vnd.openxmlformats-officedocument.presentationml.slideLayout+xml" PartName="/ppt/slideLayouts/slideLayout62.xml"/>
  <Override ContentType="application/vnd.openxmlformats-officedocument.presentationml.slideLayout+xml" PartName="/ppt/slideLayouts/slideLayout54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103.xml"/>
  <Override ContentType="application/vnd.openxmlformats-officedocument.presentationml.slideLayout+xml" PartName="/ppt/slideLayouts/slideLayout46.xml"/>
  <Override ContentType="application/vnd.openxmlformats-officedocument.presentationml.slideLayout+xml" PartName="/ppt/slideLayouts/slideLayout89.xml"/>
  <Override ContentType="application/vnd.openxmlformats-officedocument.presentationml.slideLayout+xml" PartName="/ppt/slideLayouts/slideLayout70.xml"/>
  <Override ContentType="application/vnd.openxmlformats-officedocument.presentationml.slideLayout+xml" PartName="/ppt/slideLayouts/slideLayout128.xml"/>
  <Override ContentType="application/vnd.openxmlformats-officedocument.presentationml.slideLayout+xml" PartName="/ppt/slideLayouts/slideLayout38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52.xml"/>
  <Override ContentType="application/vnd.openxmlformats-officedocument.presentationml.slideLayout+xml" PartName="/ppt/slideLayouts/slideLayout95.xml"/>
  <Override ContentType="application/vnd.openxmlformats-officedocument.presentationml.slideLayout+xml" PartName="/ppt/slideLayouts/slideLayout101.xml"/>
  <Override ContentType="application/vnd.openxmlformats-officedocument.presentationml.slideLayout+xml" PartName="/ppt/slideLayouts/slideLayout64.xml"/>
  <Override ContentType="application/vnd.openxmlformats-officedocument.presentationml.slideLayout+xml" PartName="/ppt/slideLayouts/slideLayout99.xml"/>
  <Override ContentType="application/vnd.openxmlformats-officedocument.presentationml.slideLayout+xml" PartName="/ppt/slideLayouts/slideLayout21.xml"/>
  <Override ContentType="application/vnd.openxmlformats-officedocument.presentationml.slideLayout+xml" PartName="/ppt/slideLayouts/slideLayout60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105.xml"/>
  <Override ContentType="application/vnd.openxmlformats-officedocument.presentationml.slideLayout+xml" PartName="/ppt/slideLayouts/slideLayout118.xml"/>
  <Override ContentType="application/vnd.openxmlformats-officedocument.presentationml.slideLayout+xml" PartName="/ppt/slideLayouts/slideLayout48.xml"/>
  <Override ContentType="application/vnd.openxmlformats-officedocument.presentationml.slideLayout+xml" PartName="/ppt/slideLayouts/slideLayout85.xml"/>
  <Override ContentType="application/vnd.openxmlformats-officedocument.presentationml.slideLayout+xml" PartName="/ppt/slideLayouts/slideLayout72.xml"/>
  <Override ContentType="application/vnd.openxmlformats-officedocument.presentationml.slideLayout+xml" PartName="/ppt/slideLayouts/slideLayout79.xml"/>
  <Override ContentType="application/vnd.openxmlformats-officedocument.presentationml.slideLayout+xml" PartName="/ppt/slideLayouts/slideLayout36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66.xml"/>
  <Override ContentType="application/vnd.openxmlformats-officedocument.presentationml.slideLayout+xml" PartName="/ppt/slideLayouts/slideLayout23.xml"/>
  <Override ContentType="application/vnd.openxmlformats-officedocument.presentationml.slideLayout+xml" PartName="/ppt/slideLayouts/slideLayout121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76.xml"/>
  <Override ContentType="application/vnd.openxmlformats-officedocument.presentationml.slideLayout+xml" PartName="/ppt/slideLayouts/slideLayout107.xml"/>
  <Override ContentType="application/vnd.openxmlformats-officedocument.presentationml.slideLayout+xml" PartName="/ppt/slideLayouts/slideLayout59.xml"/>
  <Override ContentType="application/vnd.openxmlformats-officedocument.presentationml.slideLayout+xml" PartName="/ppt/slideLayouts/slideLayout124.xml"/>
  <Override ContentType="application/vnd.openxmlformats-officedocument.presentationml.slideLayout+xml" PartName="/ppt/slideLayouts/slideLayout33.xml"/>
  <Override ContentType="application/vnd.openxmlformats-officedocument.presentationml.slideLayout+xml" PartName="/ppt/slideLayouts/slideLayout25.xml"/>
  <Override ContentType="application/vnd.openxmlformats-officedocument.presentationml.slideLayout+xml" PartName="/ppt/slideLayouts/slideLayout74.xml"/>
  <Override ContentType="application/vnd.openxmlformats-officedocument.presentationml.slideLayout+xml" PartName="/ppt/slideLayouts/slideLayout109.xml"/>
  <Override ContentType="application/vnd.openxmlformats-officedocument.presentationml.slideLayout+xml" PartName="/ppt/slideLayouts/slideLayout42.xml"/>
  <Override ContentType="application/vnd.openxmlformats-officedocument.presentationml.slideLayout+xml" PartName="/ppt/slideLayouts/slideLayout91.xml"/>
  <Override ContentType="application/vnd.openxmlformats-officedocument.presentationml.slideLayout+xml" PartName="/ppt/slideLayouts/slideLayout68.xml"/>
  <Override ContentType="application/vnd.openxmlformats-officedocument.presentationml.slideLayout+xml" PartName="/ppt/slideLayouts/slideLayout115.xml"/>
  <Override ContentType="application/vnd.openxmlformats-officedocument.presentationml.slideLayout+xml" PartName="/ppt/slideLayouts/slideLayout82.xml"/>
  <Override ContentType="application/vnd.openxmlformats-officedocument.presentationml.slideLayout+xml" PartName="/ppt/slideLayouts/slideLayout100.xml"/>
  <Override ContentType="application/vnd.openxmlformats-officedocument.presentationml.slideLayout+xml" PartName="/ppt/slideLayouts/slideLayout130.xml"/>
  <Override ContentType="application/vnd.openxmlformats-officedocument.presentationml.slideLayout+xml" PartName="/ppt/slideLayouts/slideLayout113.xml"/>
  <Override ContentType="application/vnd.openxmlformats-officedocument.presentationml.slideLayout+xml" PartName="/ppt/slideLayouts/slideLayout57.xml"/>
  <Override ContentType="application/vnd.openxmlformats-officedocument.presentationml.slideLayout+xml" PartName="/ppt/slideLayouts/slideLayout126.xml"/>
  <Override ContentType="application/vnd.openxmlformats-officedocument.presentationml.slideLayout+xml" PartName="/ppt/slideLayouts/slideLayout87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31.xml"/>
  <Override ContentType="application/vnd.openxmlformats-officedocument.presentationml.slideLayout+xml" PartName="/ppt/slideLayouts/slideLayout50.xml"/>
  <Override ContentType="application/vnd.openxmlformats-officedocument.presentationml.slideLayout+xml" PartName="/ppt/slideLayouts/slideLayout80.xml"/>
  <Override ContentType="application/vnd.openxmlformats-officedocument.presentationml.slideLayout+xml" PartName="/ppt/slideLayouts/slideLayout44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63.xml"/>
  <Override ContentType="application/vnd.openxmlformats-officedocument.presentationml.slideLayout+xml" PartName="/ppt/slideLayouts/slideLayout93.xml"/>
  <Override ContentType="application/vnd.openxmlformats-officedocument.presentationml.slideLayout+xml" PartName="/ppt/slideLayouts/slideLayout27.xml"/>
  <Override ContentType="application/vnd.openxmlformats-officedocument.presentationml.slideMaster+xml" PartName="/ppt/slideMasters/slideMaster2.xml"/>
  <Override ContentType="application/vnd.openxmlformats-officedocument.presentationml.slideMaster+xml" PartName="/ppt/slideMasters/slideMaster1.xml"/>
  <Override ContentType="application/binary" PartName="/ppt/metadata"/>
  <Override ContentType="application/vnd.openxmlformats-officedocument.presentationml.slide+xml" PartName="/ppt/slides/slide4.xml"/>
  <Override ContentType="application/vnd.openxmlformats-officedocument.presentationml.slide+xml" PartName="/ppt/slides/slide1.xml"/>
  <Override ContentType="application/vnd.openxmlformats-officedocument.presentationml.slide+xml" PartName="/ppt/slides/slide2.xml"/>
  <Override ContentType="application/vnd.openxmlformats-officedocument.presentationml.slide+xml" PartName="/ppt/slides/slide3.xml"/>
  <Override ContentType="application/vnd.openxmlformats-officedocument.presentationml.slide+xml" PartName="/ppt/slides/slide6.xml"/>
  <Override ContentType="application/vnd.openxmlformats-officedocument.presentationml.slide+xml" PartName="/ppt/slides/slide5.xml"/>
  <Override ContentType="application/vnd.openxmlformats-officedocument.presentationml.slide+xml" PartName="/ppt/slides/slide8.xml"/>
  <Override ContentType="application/vnd.openxmlformats-officedocument.presentationml.slide+xml" PartName="/ppt/slides/slide7.xml"/>
  <Override ContentType="application/vnd.openxmlformats-officedocument.presentationml.notesMaster+xml" PartName="/ppt/notesMasters/notesMaster1.xml"/>
  <Override ContentType="application/vnd.openxmlformats-package.core-properties+xml" PartName="/docProps/core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2.xml"/>
  <Override ContentType="application/vnd.openxmlformats-officedocument.theme+xml" PartName="/ppt/theme/theme3.xml"/>
</Types>
</file>

<file path=_rels/.rels><?xml version="1.0" encoding="UTF-8" standalone="yes"?><Relationships xmlns="http://schemas.openxmlformats.org/package/2006/relationships"><Relationship Id="rId1" Type="http://schemas.openxmlformats.org/package/2006/relationships/metadata/core-properties" Target="docProps/core.xml"/><Relationship Id="rId2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autoCompressPictures="0" embedTrueTypeFonts="1" strictFirstAndLastChars="0" saveSubsetFonts="1">
  <p:sldMasterIdLst>
    <p:sldMasterId id="2147483648" r:id="rId4"/>
    <p:sldMasterId id="2147483661" r:id="rId5"/>
  </p:sldMasterIdLst>
  <p:notesMasterIdLst>
    <p:notesMasterId r:id="rId6"/>
  </p:notesMasterIdLst>
  <p:sldIdLst>
    <p:sldId id="256" r:id="rId7"/>
    <p:sldId id="257" r:id="rId8"/>
    <p:sldId id="258" r:id="rId9"/>
    <p:sldId id="259" r:id="rId10"/>
    <p:sldId id="260" r:id="rId11"/>
    <p:sldId id="261" r:id="rId12"/>
    <p:sldId id="262" r:id="rId13"/>
    <p:sldId id="263" r:id="rId14"/>
  </p:sldIdLst>
  <p:sldSz cy="5143500" cx="9144000"/>
  <p:notesSz cx="6858000" cy="9144000"/>
  <p:embeddedFontLst>
    <p:embeddedFont>
      <p:font typeface="Roboto"/>
      <p:regular r:id="rId15"/>
      <p:bold r:id="rId16"/>
      <p:italic r:id="rId17"/>
      <p:boldItalic r:id="rId18"/>
    </p:embeddedFont>
    <p:embeddedFont>
      <p:font typeface="Bebas Neue"/>
      <p:regular r:id="rId19"/>
    </p:embeddedFont>
    <p:embeddedFont>
      <p:font typeface="Fira Sans Extra Condensed ExtraBold"/>
      <p:bold r:id="rId20"/>
      <p:boldItalic r:id="rId21"/>
    </p:embeddedFont>
    <p:embeddedFont>
      <p:font typeface="Fira Sans Extra Condensed"/>
      <p:regular r:id="rId22"/>
      <p:bold r:id="rId23"/>
      <p:italic r:id="rId24"/>
      <p:boldItalic r:id="rId25"/>
    </p:embeddedFont>
    <p:embeddedFont>
      <p:font typeface="Fira Sans Extra Condensed SemiBold"/>
      <p:regular r:id="rId26"/>
      <p:bold r:id="rId27"/>
      <p:italic r:id="rId28"/>
      <p:boldItalic r:id="rId29"/>
    </p:embeddedFont>
  </p:embeddedFontLst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GoogleSlidesCustomDataVersion2">
      <go:slidesCustomData xmlns:go="http://customooxmlschemas.google.com/" r:id="rId30" roundtripDataSignature="AMtx7mgOvnHfhY2FfA+fU2MSDk5IjBRt1A==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/>
</file>

<file path=ppt/tableStyles.xml><?xml version="1.0" encoding="utf-8"?>
<a:tblStyleLst xmlns:a="http://schemas.openxmlformats.org/drawingml/2006/main" xmlns:r="http://schemas.openxmlformats.org/officeDocument/2006/relationships" def="{002E2221-9297-470C-83A9-6B067C6ACDC8}">
  <a:tblStyle styleId="{002E2221-9297-470C-83A9-6B067C6ACDC8}" styleName="Table_0">
    <a:wholeTbl>
      <a:tcTxStyle b="off" i="off">
        <a:font>
          <a:latin typeface="Arial"/>
          <a:ea typeface="Arial"/>
          <a:cs typeface="Arial"/>
        </a:font>
        <a:srgbClr val="000000"/>
      </a:tcTxStyle>
      <a:tcStyle>
        <a:tcBdr>
          <a:left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left>
          <a:right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right>
          <a:top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top>
          <a:bottom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bottom>
          <a:insideH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insideH>
          <a:insideV>
            <a:ln cap="flat" cmpd="sng" w="9525">
              <a:solidFill>
                <a:srgbClr val="9E9E9E"/>
              </a:solidFill>
              <a:prstDash val="solid"/>
              <a:round/>
              <a:headEnd len="sm" w="sm" type="none"/>
              <a:tailEnd len="sm" w="sm" type="none"/>
            </a:ln>
          </a:insideV>
        </a:tcBdr>
      </a:tcStyle>
    </a:wholeTbl>
    <a:band1H>
      <a:tcTxStyle b="off" i="off"/>
    </a:band1H>
    <a:band2H>
      <a:tcTxStyle b="off" i="off"/>
    </a:band2H>
    <a:band1V>
      <a:tcTxStyle b="off" i="off"/>
    </a:band1V>
    <a:band2V>
      <a:tcTxStyle b="off" i="off"/>
    </a:band2V>
    <a:lastCol>
      <a:tcTxStyle b="off" i="off"/>
    </a:lastCol>
    <a:firstCol>
      <a:tcTxStyle b="off" i="off"/>
    </a:firstCol>
    <a:lastRow>
      <a:tcTxStyle b="off" i="off"/>
    </a:lastRow>
    <a:seCell>
      <a:tcTxStyle b="off" i="off"/>
    </a:seCell>
    <a:swCell>
      <a:tcTxStyle b="off" i="off"/>
    </a:swCell>
    <a:firstRow>
      <a:tcTxStyle b="off" i="off"/>
    </a:firstRow>
    <a:neCell>
      <a:tcTxStyle b="off" i="off"/>
    </a:neCell>
    <a:nwCell>
      <a:tcTxStyle b="off" i="off"/>
    </a:nwCell>
  </a:tblStyle>
</a:tblStyleLst>
</file>

<file path=ppt/_rels/presentation.xml.rels><?xml version="1.0" encoding="UTF-8" standalone="yes"?><Relationships xmlns="http://schemas.openxmlformats.org/package/2006/relationships"><Relationship Id="rId30" Type="http://customschemas.google.com/relationships/presentationmetadata" Target="metadata"/><Relationship Id="rId20" Type="http://schemas.openxmlformats.org/officeDocument/2006/relationships/font" Target="fonts/FiraSansExtraCondensedExtraBold-bold.fntdata"/><Relationship Id="rId22" Type="http://schemas.openxmlformats.org/officeDocument/2006/relationships/font" Target="fonts/FiraSansExtraCondensed-regular.fntdata"/><Relationship Id="rId21" Type="http://schemas.openxmlformats.org/officeDocument/2006/relationships/font" Target="fonts/FiraSansExtraCondensedExtraBold-boldItalic.fntdata"/><Relationship Id="rId24" Type="http://schemas.openxmlformats.org/officeDocument/2006/relationships/font" Target="fonts/FiraSansExtraCondensed-italic.fntdata"/><Relationship Id="rId23" Type="http://schemas.openxmlformats.org/officeDocument/2006/relationships/font" Target="fonts/FiraSansExtraCondensed-bold.fntdata"/><Relationship Id="rId26" Type="http://schemas.openxmlformats.org/officeDocument/2006/relationships/font" Target="fonts/FiraSansExtraCondensedSemiBold-regular.fntdata"/><Relationship Id="rId25" Type="http://schemas.openxmlformats.org/officeDocument/2006/relationships/font" Target="fonts/FiraSansExtraCondensed-boldItalic.fntdata"/><Relationship Id="rId28" Type="http://schemas.openxmlformats.org/officeDocument/2006/relationships/font" Target="fonts/FiraSansExtraCondensedSemiBold-italic.fntdata"/><Relationship Id="rId27" Type="http://schemas.openxmlformats.org/officeDocument/2006/relationships/font" Target="fonts/FiraSansExtraCondensedSemiBold-bold.fntdata"/><Relationship Id="rId29" Type="http://schemas.openxmlformats.org/officeDocument/2006/relationships/font" Target="fonts/FiraSansExtraCondensedSemiBold-boldItalic.fntdata"/><Relationship Id="rId11" Type="http://schemas.openxmlformats.org/officeDocument/2006/relationships/slide" Target="slides/slide5.xml"/><Relationship Id="rId10" Type="http://schemas.openxmlformats.org/officeDocument/2006/relationships/slide" Target="slides/slide4.xml"/><Relationship Id="rId13" Type="http://schemas.openxmlformats.org/officeDocument/2006/relationships/slide" Target="slides/slide7.xml"/><Relationship Id="rId12" Type="http://schemas.openxmlformats.org/officeDocument/2006/relationships/slide" Target="slides/slide6.xml"/><Relationship Id="rId15" Type="http://schemas.openxmlformats.org/officeDocument/2006/relationships/font" Target="fonts/Roboto-regular.fntdata"/><Relationship Id="rId14" Type="http://schemas.openxmlformats.org/officeDocument/2006/relationships/slide" Target="slides/slide8.xml"/><Relationship Id="rId17" Type="http://schemas.openxmlformats.org/officeDocument/2006/relationships/font" Target="fonts/Roboto-italic.fntdata"/><Relationship Id="rId16" Type="http://schemas.openxmlformats.org/officeDocument/2006/relationships/font" Target="fonts/Roboto-bold.fntdata"/><Relationship Id="rId19" Type="http://schemas.openxmlformats.org/officeDocument/2006/relationships/font" Target="fonts/BebasNeue-regular.fntdata"/><Relationship Id="rId18" Type="http://schemas.openxmlformats.org/officeDocument/2006/relationships/font" Target="fonts/Roboto-boldItalic.fntdata"/><Relationship Id="rId1" Type="http://schemas.openxmlformats.org/officeDocument/2006/relationships/theme" Target="theme/theme1.xml"/><Relationship Id="rId2" Type="http://schemas.openxmlformats.org/officeDocument/2006/relationships/presProps" Target="presProps.xml"/><Relationship Id="rId3" Type="http://schemas.openxmlformats.org/officeDocument/2006/relationships/tableStyles" Target="tableStyle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3.xml"/><Relationship Id="rId5" Type="http://schemas.openxmlformats.org/officeDocument/2006/relationships/slideMaster" Target="slideMasters/slideMaster2.xml"/><Relationship Id="rId6" Type="http://schemas.openxmlformats.org/officeDocument/2006/relationships/notesMaster" Target="notesMasters/notesMaster1.xml"/><Relationship Id="rId7" Type="http://schemas.openxmlformats.org/officeDocument/2006/relationships/slide" Target="slides/slide1.xml"/><Relationship Id="rId8" Type="http://schemas.openxmlformats.org/officeDocument/2006/relationships/slide" Target="slides/slide2.xml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1"/>
        </a:solidFill>
      </p:bgPr>
    </p:bg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-298450" lvl="1" marL="9144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-298450" lvl="2" marL="13716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-298450" lvl="3" marL="18288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-298450" lvl="4" marL="22860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-298450" lvl="5" marL="27432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-298450" lvl="6" marL="32004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●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-298450" lvl="7" marL="36576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○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-298450" lvl="8" marL="41148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Char char="■"/>
              <a:defRPr b="0" i="0" sz="11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691" name="Shape 4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92" name="Google Shape;4692;p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693" name="Google Shape;4693;p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4808" name="Shape 4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9" name="Google Shape;4809;p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810" name="Google Shape;4810;p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5007" name="Shape 50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08" name="Google Shape;5008;p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5009" name="Google Shape;5009;p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5056" name="Shape 50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7" name="Google Shape;5057;p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5058" name="Google Shape;5058;p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5136" name="Shape 5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37" name="Google Shape;5137;p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5138" name="Google Shape;5138;p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5272" name="Shape 5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73" name="Google Shape;5273;p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5274" name="Google Shape;5274;p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5284" name="Shape 5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85" name="Google Shape;5285;p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5286" name="Google Shape;5286;p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5336" name="Shape 53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7" name="Google Shape;5337;p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5338" name="Google Shape;5338;p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0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.png"/></Relationships>
</file>

<file path=ppt/slideLayouts/_rels/slideLayout1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.png"/></Relationships>
</file>

<file path=ppt/slideLayouts/_rels/slideLayout1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.png"/></Relationships>
</file>

<file path=ppt/slideLayouts/_rels/slideLayout1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.png"/></Relationships>
</file>

<file path=ppt/slideLayouts/_rels/slideLayout1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.png"/></Relationships>
</file>

<file path=ppt/slideLayouts/_rels/slideLayout1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7.png"/></Relationships>
</file>

<file path=ppt/slideLayouts/_rels/slideLayout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0.png"/></Relationships>
</file>

<file path=ppt/slideLayouts/_rels/slideLayout1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9.png"/></Relationships>
</file>

<file path=ppt/slideLayouts/_rels/slideLayout1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6.jpg"/></Relationships>
</file>

<file path=ppt/slideLayouts/_rels/slideLayout1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8.jpg"/></Relationships>
</file>

<file path=ppt/slideLayouts/_rels/slideLayout1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1.jpg"/></Relationships>
</file>

<file path=ppt/slideLayouts/_rels/slideLayout1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.png"/></Relationships>
</file>

<file path=ppt/slideLayouts/_rels/slideLayout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.png"/></Relationships>
</file>

<file path=ppt/slideLayouts/_rels/slideLayout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.png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.png"/></Relationships>
</file>

<file path=ppt/slideLayouts/_rels/slideLayout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.png"/></Relationships>
</file>

<file path=ppt/slideLayouts/_rels/slideLayout2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1.png"/></Relationships>
</file>

<file path=ppt/slideLayouts/_rels/slideLayout2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2.png"/></Relationships>
</file>

<file path=ppt/slideLayouts/_rels/slideLayout3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6.jpg"/></Relationships>
</file>

<file path=ppt/slideLayouts/_rels/slideLayout3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.png"/></Relationships>
</file>

<file path=ppt/slideLayouts/_rels/slideLayout3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.png"/></Relationships>
</file>

<file path=ppt/slideLayouts/_rels/slideLayout3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.png"/></Relationships>
</file>

<file path=ppt/slideLayouts/_rels/slideLayout3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4.jpg"/></Relationships>
</file>

<file path=ppt/slideLayouts/_rels/slideLayout4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5.png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.png"/></Relationships>
</file>

<file path=ppt/slideLayouts/_rels/slideLayout5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7.png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7.png"/></Relationships>
</file>

<file path=ppt/slideLayouts/_rels/slideLayout7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.png"/></Relationships>
</file>

<file path=ppt/slideLayouts/_rels/slideLayout9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Relationship Id="rId2" Type="http://schemas.openxmlformats.org/officeDocument/2006/relationships/image" Target="../media/image3.png"/></Relationships>
</file>

<file path=ppt/slideLayouts/_rels/slideLayout9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spTree>
      <p:nvGrpSpPr>
        <p:cNvPr id="8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10"/>
          <p:cNvSpPr txBox="1"/>
          <p:nvPr>
            <p:ph type="title"/>
          </p:nvPr>
        </p:nvSpPr>
        <p:spPr>
          <a:xfrm>
            <a:off x="457200" y="408425"/>
            <a:ext cx="8229600" cy="507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spTree>
      <p:nvGrpSpPr>
        <p:cNvPr id="36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21"/>
          <p:cNvSpPr txBox="1"/>
          <p:nvPr>
            <p:ph hasCustomPrompt="1" type="title"/>
          </p:nvPr>
        </p:nvSpPr>
        <p:spPr>
          <a:xfrm>
            <a:off x="1683000" y="1725750"/>
            <a:ext cx="5778000" cy="135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0"/>
              <a:buNone/>
              <a:defRPr sz="10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38" name="Google Shape;38;p21"/>
          <p:cNvSpPr txBox="1"/>
          <p:nvPr>
            <p:ph idx="1" type="subTitle"/>
          </p:nvPr>
        </p:nvSpPr>
        <p:spPr>
          <a:xfrm>
            <a:off x="1683000" y="3079350"/>
            <a:ext cx="5778000" cy="338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None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 only, image, 1 col — black">
  <p:cSld name="CUSTOM_23_1_1_1_1_1_1_1_1_1_1_1_2_1_2">
    <p:spTree>
      <p:nvGrpSpPr>
        <p:cNvPr id="2470" name="Shape 24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1" name="Google Shape;2471;p110"/>
          <p:cNvSpPr txBox="1"/>
          <p:nvPr>
            <p:ph type="title"/>
          </p:nvPr>
        </p:nvSpPr>
        <p:spPr>
          <a:xfrm>
            <a:off x="420625" y="320050"/>
            <a:ext cx="1993500" cy="4508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472" name="Google Shape;2472;p110"/>
          <p:cNvSpPr/>
          <p:nvPr/>
        </p:nvSpPr>
        <p:spPr>
          <a:xfrm>
            <a:off x="2514600" y="-50"/>
            <a:ext cx="6629400" cy="51435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 only, subtitle, 1 column — background image">
  <p:cSld name="CUSTOM_23_1_1_2_1_1_1_1_1_1_1_1_2">
    <p:spTree>
      <p:nvGrpSpPr>
        <p:cNvPr id="2473" name="Shape 24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4" name="Google Shape;2474;p111"/>
          <p:cNvSpPr/>
          <p:nvPr>
            <p:ph idx="2" type="pic"/>
          </p:nvPr>
        </p:nvSpPr>
        <p:spPr>
          <a:xfrm>
            <a:off x="9225" y="-9225"/>
            <a:ext cx="9144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2475" name="Google Shape;2475;p111"/>
          <p:cNvSpPr txBox="1"/>
          <p:nvPr>
            <p:ph type="title"/>
          </p:nvPr>
        </p:nvSpPr>
        <p:spPr>
          <a:xfrm>
            <a:off x="320175" y="320050"/>
            <a:ext cx="2514600" cy="8694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 sz="3200">
                <a:highlight>
                  <a:schemeClr val="accent1"/>
                </a:highlight>
              </a:defRPr>
            </a:lvl2pPr>
            <a:lvl3pPr lvl="2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200"/>
              <a:buNone/>
              <a:defRPr sz="3200">
                <a:highlight>
                  <a:schemeClr val="accent1"/>
                </a:highlight>
              </a:defRPr>
            </a:lvl3pPr>
            <a:lvl4pPr lvl="3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200"/>
              <a:buNone/>
              <a:defRPr sz="3200">
                <a:highlight>
                  <a:schemeClr val="accent1"/>
                </a:highlight>
              </a:defRPr>
            </a:lvl4pPr>
            <a:lvl5pPr lvl="4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200"/>
              <a:buNone/>
              <a:defRPr sz="3200">
                <a:highlight>
                  <a:schemeClr val="accent1"/>
                </a:highlight>
              </a:defRPr>
            </a:lvl5pPr>
            <a:lvl6pPr lvl="5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200"/>
              <a:buNone/>
              <a:defRPr sz="3200">
                <a:highlight>
                  <a:schemeClr val="accent1"/>
                </a:highlight>
              </a:defRPr>
            </a:lvl6pPr>
            <a:lvl7pPr lvl="6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200"/>
              <a:buNone/>
              <a:defRPr sz="3200">
                <a:highlight>
                  <a:schemeClr val="accent1"/>
                </a:highlight>
              </a:defRPr>
            </a:lvl7pPr>
            <a:lvl8pPr lvl="7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200"/>
              <a:buNone/>
              <a:defRPr sz="3200">
                <a:highlight>
                  <a:schemeClr val="accent1"/>
                </a:highlight>
              </a:defRPr>
            </a:lvl8pPr>
            <a:lvl9pPr lvl="8" algn="l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SzPts val="3200"/>
              <a:buNone/>
              <a:defRPr sz="3200">
                <a:highlight>
                  <a:schemeClr val="accent1"/>
                </a:highlight>
              </a:defRPr>
            </a:lvl9pPr>
          </a:lstStyle>
          <a:p/>
        </p:txBody>
      </p:sp>
      <p:sp>
        <p:nvSpPr>
          <p:cNvPr id="2476" name="Google Shape;2476;p111"/>
          <p:cNvSpPr txBox="1"/>
          <p:nvPr>
            <p:ph idx="1" type="subTitle"/>
          </p:nvPr>
        </p:nvSpPr>
        <p:spPr>
          <a:xfrm>
            <a:off x="320050" y="1189450"/>
            <a:ext cx="2514600" cy="1200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2pPr>
            <a:lvl3pPr lvl="2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3pPr>
            <a:lvl4pPr lvl="3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4pPr>
            <a:lvl5pPr lvl="4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5pPr>
            <a:lvl6pPr lvl="5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6pPr>
            <a:lvl7pPr lvl="6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7pPr>
            <a:lvl8pPr lvl="7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8pPr>
            <a:lvl9pPr lvl="8" algn="l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  <a:highlight>
                  <a:schemeClr val="dk1"/>
                </a:highlight>
              </a:defRPr>
            </a:lvl9pPr>
          </a:lstStyle>
          <a:p/>
        </p:txBody>
      </p:sp>
    </p:spTree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Quote slide options divider — choose from following templates →">
  <p:cSld name="CUSTOM_23_1_1_1_1_2_1_1_1_1_1_1_1_1_1_2">
    <p:bg>
      <p:bgPr>
        <a:solidFill>
          <a:schemeClr val="lt2"/>
        </a:solidFill>
      </p:bgPr>
    </p:bg>
    <p:spTree>
      <p:nvGrpSpPr>
        <p:cNvPr id="2477" name="Shape 24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8" name="Google Shape;2478;p112"/>
          <p:cNvSpPr txBox="1"/>
          <p:nvPr/>
        </p:nvSpPr>
        <p:spPr>
          <a:xfrm>
            <a:off x="2411725" y="1579999"/>
            <a:ext cx="6288300" cy="1995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spAutoFit/>
          </a:bodyPr>
          <a:lstStyle/>
          <a:p>
            <a:pPr indent="0" lvl="0" marL="0" marR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200"/>
              <a:buFont typeface="Arial"/>
              <a:buNone/>
            </a:pPr>
            <a:r>
              <a:rPr b="1" i="0" lang="en" sz="7200" u="none" cap="none" strike="noStrike">
                <a:solidFill>
                  <a:srgbClr val="FFFFFF"/>
                </a:solidFill>
                <a:highlight>
                  <a:schemeClr val="dk1"/>
                </a:highlight>
                <a:latin typeface="Arial"/>
                <a:ea typeface="Arial"/>
                <a:cs typeface="Arial"/>
                <a:sym typeface="Arial"/>
              </a:rPr>
              <a:t>Quote slide options</a:t>
            </a:r>
            <a:endParaRPr b="1" i="0" sz="7200" u="none" cap="none" strike="noStrike">
              <a:solidFill>
                <a:srgbClr val="FFFFFF"/>
              </a:solidFill>
              <a:highlight>
                <a:schemeClr val="dk1"/>
              </a:highlight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79" name="Google Shape;2479;p112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fmla="val 25000" name="adj1"/>
              <a:gd fmla="val 25000" name="adj2"/>
              <a:gd fmla="val 25000" name="adj3"/>
              <a:gd fmla="val 64977" name="adj4"/>
            </a:avLst>
          </a:pr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Quote slide: Text, title — black">
  <p:cSld name="CUSTOM_23_1_1_2_1_1_1_1_1_1_1_1_1_1">
    <p:spTree>
      <p:nvGrpSpPr>
        <p:cNvPr id="2480" name="Shape 2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1" name="Google Shape;2481;p113"/>
          <p:cNvSpPr txBox="1"/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>
                <a:highlight>
                  <a:schemeClr val="accent1"/>
                </a:highlight>
              </a:defRPr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>
                <a:highlight>
                  <a:schemeClr val="accent1"/>
                </a:highlight>
              </a:defRPr>
            </a:lvl9pPr>
          </a:lstStyle>
          <a:p/>
        </p:txBody>
      </p:sp>
      <p:sp>
        <p:nvSpPr>
          <p:cNvPr id="2482" name="Google Shape;2482;p113"/>
          <p:cNvSpPr txBox="1"/>
          <p:nvPr>
            <p:ph idx="1" type="body"/>
          </p:nvPr>
        </p:nvSpPr>
        <p:spPr>
          <a:xfrm>
            <a:off x="1261875" y="1721377"/>
            <a:ext cx="5762700" cy="31158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3556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Char char="●"/>
              <a:defRPr b="1"/>
            </a:lvl1pPr>
            <a:lvl2pPr indent="-355600" lvl="1" marL="914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2pPr>
            <a:lvl3pPr indent="-355600" lvl="2" marL="1371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■"/>
              <a:defRPr b="1"/>
            </a:lvl3pPr>
            <a:lvl4pPr indent="-355600" lvl="3" marL="1828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●"/>
              <a:defRPr b="1"/>
            </a:lvl4pPr>
            <a:lvl5pPr indent="-355600" lvl="4" marL="22860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5pPr>
            <a:lvl6pPr indent="-355600" lvl="5" marL="2743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■"/>
              <a:defRPr b="1"/>
            </a:lvl6pPr>
            <a:lvl7pPr indent="-355600" lvl="6" marL="3200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●"/>
              <a:defRPr b="1"/>
            </a:lvl7pPr>
            <a:lvl8pPr indent="-355600" lvl="7" marL="3657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8pPr>
            <a:lvl9pPr indent="-355600" lvl="8" marL="41148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000"/>
              <a:buChar char="■"/>
              <a:defRPr b="1"/>
            </a:lvl9pPr>
          </a:lstStyle>
          <a:p/>
        </p:txBody>
      </p:sp>
      <p:sp>
        <p:nvSpPr>
          <p:cNvPr id="2483" name="Google Shape;2483;p113"/>
          <p:cNvSpPr txBox="1"/>
          <p:nvPr/>
        </p:nvSpPr>
        <p:spPr>
          <a:xfrm>
            <a:off x="216516" y="917534"/>
            <a:ext cx="1119000" cy="785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0"/>
              <a:buFont typeface="Arial"/>
              <a:buNone/>
            </a:pPr>
            <a:r>
              <a:rPr b="1" i="0" lang="en" sz="150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rPr>
              <a:t>“</a:t>
            </a:r>
            <a:endParaRPr b="1" i="0" sz="15000" u="none" cap="none" strike="noStrik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Quote slide: Text, title — gold">
  <p:cSld name="CUSTOM_22_1_1_1_1_1_1_1_1_1_1_1_1_1_1">
    <p:spTree>
      <p:nvGrpSpPr>
        <p:cNvPr id="2484" name="Shape 24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5" name="Google Shape;2485;p114"/>
          <p:cNvSpPr txBox="1"/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  <p:sp>
        <p:nvSpPr>
          <p:cNvPr id="2486" name="Google Shape;2486;p114"/>
          <p:cNvSpPr txBox="1"/>
          <p:nvPr/>
        </p:nvSpPr>
        <p:spPr>
          <a:xfrm>
            <a:off x="216516" y="917534"/>
            <a:ext cx="1119000" cy="785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0"/>
              <a:buFont typeface="Arial"/>
              <a:buNone/>
            </a:pPr>
            <a:r>
              <a:rPr b="1" i="0" lang="en" sz="15000" u="none" cap="none" strike="noStrike">
                <a:solidFill>
                  <a:srgbClr val="FFC627"/>
                </a:solidFill>
                <a:latin typeface="Arial"/>
                <a:ea typeface="Arial"/>
                <a:cs typeface="Arial"/>
                <a:sym typeface="Arial"/>
              </a:rPr>
              <a:t>“</a:t>
            </a:r>
            <a:endParaRPr b="1" i="0" sz="15000" u="none" cap="none" strike="noStrike">
              <a:solidFill>
                <a:srgbClr val="FFC62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87" name="Google Shape;2487;p114"/>
          <p:cNvSpPr txBox="1"/>
          <p:nvPr>
            <p:ph idx="1" type="body"/>
          </p:nvPr>
        </p:nvSpPr>
        <p:spPr>
          <a:xfrm>
            <a:off x="1261875" y="1721377"/>
            <a:ext cx="5762700" cy="31158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3556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Char char="●"/>
              <a:defRPr b="1"/>
            </a:lvl1pPr>
            <a:lvl2pPr indent="-355600" lvl="1" marL="914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2pPr>
            <a:lvl3pPr indent="-355600" lvl="2" marL="1371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■"/>
              <a:defRPr b="1"/>
            </a:lvl3pPr>
            <a:lvl4pPr indent="-355600" lvl="3" marL="1828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●"/>
              <a:defRPr b="1"/>
            </a:lvl4pPr>
            <a:lvl5pPr indent="-355600" lvl="4" marL="22860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5pPr>
            <a:lvl6pPr indent="-355600" lvl="5" marL="2743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■"/>
              <a:defRPr b="1"/>
            </a:lvl6pPr>
            <a:lvl7pPr indent="-355600" lvl="6" marL="3200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●"/>
              <a:defRPr b="1"/>
            </a:lvl7pPr>
            <a:lvl8pPr indent="-355600" lvl="7" marL="3657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8pPr>
            <a:lvl9pPr indent="-355600" lvl="8" marL="41148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000"/>
              <a:buChar char="■"/>
              <a:defRPr b="1"/>
            </a:lvl9pPr>
          </a:lstStyle>
          <a:p/>
        </p:txBody>
      </p:sp>
    </p:spTree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Quote slide: Text, title — maroon">
  <p:cSld name="CUSTOM_23_1_1_1_1_1_1_1_1_1_1_1_1_1_1">
    <p:spTree>
      <p:nvGrpSpPr>
        <p:cNvPr id="2488" name="Shape 24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9" name="Google Shape;2489;p115"/>
          <p:cNvSpPr txBox="1"/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  <p:sp>
        <p:nvSpPr>
          <p:cNvPr id="2490" name="Google Shape;2490;p115"/>
          <p:cNvSpPr txBox="1"/>
          <p:nvPr/>
        </p:nvSpPr>
        <p:spPr>
          <a:xfrm>
            <a:off x="216516" y="917534"/>
            <a:ext cx="1119000" cy="785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0"/>
              <a:buFont typeface="Arial"/>
              <a:buNone/>
            </a:pPr>
            <a:r>
              <a:rPr b="1" i="0" lang="en" sz="15000" u="none" cap="none" strike="noStrike">
                <a:solidFill>
                  <a:schemeClr val="accent2"/>
                </a:solidFill>
                <a:latin typeface="Arial"/>
                <a:ea typeface="Arial"/>
                <a:cs typeface="Arial"/>
                <a:sym typeface="Arial"/>
              </a:rPr>
              <a:t>“</a:t>
            </a:r>
            <a:endParaRPr b="1" i="0" sz="15000" u="none" cap="none" strike="noStrike">
              <a:solidFill>
                <a:schemeClr val="accent2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91" name="Google Shape;2491;p115"/>
          <p:cNvSpPr txBox="1"/>
          <p:nvPr>
            <p:ph idx="1" type="body"/>
          </p:nvPr>
        </p:nvSpPr>
        <p:spPr>
          <a:xfrm>
            <a:off x="1261875" y="1721377"/>
            <a:ext cx="5762700" cy="31158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3556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Char char="●"/>
              <a:defRPr b="1"/>
            </a:lvl1pPr>
            <a:lvl2pPr indent="-355600" lvl="1" marL="914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2pPr>
            <a:lvl3pPr indent="-355600" lvl="2" marL="1371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■"/>
              <a:defRPr b="1"/>
            </a:lvl3pPr>
            <a:lvl4pPr indent="-355600" lvl="3" marL="1828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●"/>
              <a:defRPr b="1"/>
            </a:lvl4pPr>
            <a:lvl5pPr indent="-355600" lvl="4" marL="22860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5pPr>
            <a:lvl6pPr indent="-355600" lvl="5" marL="2743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■"/>
              <a:defRPr b="1"/>
            </a:lvl6pPr>
            <a:lvl7pPr indent="-355600" lvl="6" marL="3200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●"/>
              <a:defRPr b="1"/>
            </a:lvl7pPr>
            <a:lvl8pPr indent="-355600" lvl="7" marL="3657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 b="1"/>
            </a:lvl8pPr>
            <a:lvl9pPr indent="-355600" lvl="8" marL="41148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000"/>
              <a:buChar char="■"/>
              <a:defRPr b="1"/>
            </a:lvl9pPr>
          </a:lstStyle>
          <a:p/>
        </p:txBody>
      </p:sp>
    </p:spTree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Quote slide: Text, title, left — photo background">
  <p:cSld name="CUSTOM_23_1_1_1_1_1_1_1_1_1_1_1_2_1_1">
    <p:spTree>
      <p:nvGrpSpPr>
        <p:cNvPr id="2492" name="Shape 2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3" name="Google Shape;2493;p116"/>
          <p:cNvSpPr/>
          <p:nvPr>
            <p:ph idx="2" type="pic"/>
          </p:nvPr>
        </p:nvSpPr>
        <p:spPr>
          <a:xfrm>
            <a:off x="-41200" y="-37575"/>
            <a:ext cx="9253200" cy="5204700"/>
          </a:xfrm>
          <a:prstGeom prst="rect">
            <a:avLst/>
          </a:prstGeom>
          <a:noFill/>
          <a:ln>
            <a:noFill/>
          </a:ln>
        </p:spPr>
      </p:sp>
      <p:sp>
        <p:nvSpPr>
          <p:cNvPr id="2494" name="Google Shape;2494;p116"/>
          <p:cNvSpPr txBox="1"/>
          <p:nvPr>
            <p:ph idx="1" type="body"/>
          </p:nvPr>
        </p:nvSpPr>
        <p:spPr>
          <a:xfrm>
            <a:off x="424893" y="488663"/>
            <a:ext cx="3872400" cy="3543300"/>
          </a:xfrm>
          <a:prstGeom prst="rect">
            <a:avLst/>
          </a:prstGeom>
          <a:solidFill>
            <a:srgbClr val="191919">
              <a:alpha val="74117"/>
            </a:srgbClr>
          </a:solidFill>
          <a:ln>
            <a:noFill/>
          </a:ln>
        </p:spPr>
        <p:txBody>
          <a:bodyPr anchorCtr="0" anchor="t" bIns="182875" lIns="365750" spcFirstLastPara="1" rIns="91425" wrap="square" tIns="182875">
            <a:noAutofit/>
          </a:bodyPr>
          <a:lstStyle>
            <a:lvl1pPr indent="-3302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 b="1" sz="1600">
                <a:solidFill>
                  <a:schemeClr val="lt1"/>
                </a:solidFill>
              </a:defRPr>
            </a:lvl1pPr>
            <a:lvl2pPr indent="-330200" lvl="1" marL="914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/>
        </p:txBody>
      </p:sp>
      <p:sp>
        <p:nvSpPr>
          <p:cNvPr id="2495" name="Google Shape;2495;p116"/>
          <p:cNvSpPr txBox="1"/>
          <p:nvPr/>
        </p:nvSpPr>
        <p:spPr>
          <a:xfrm>
            <a:off x="-103398" y="-225466"/>
            <a:ext cx="1119000" cy="785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0"/>
              <a:buFont typeface="Arial"/>
              <a:buNone/>
            </a:pPr>
            <a:r>
              <a:rPr b="1" i="0" lang="en" sz="15000" u="none" cap="none" strike="noStrike">
                <a:solidFill>
                  <a:schemeClr val="lt2"/>
                </a:solidFill>
                <a:latin typeface="Arial"/>
                <a:ea typeface="Arial"/>
                <a:cs typeface="Arial"/>
                <a:sym typeface="Arial"/>
              </a:rPr>
              <a:t>“</a:t>
            </a:r>
            <a:endParaRPr b="1" i="0" sz="15000" u="none" cap="none" strike="noStrike">
              <a:solidFill>
                <a:schemeClr val="lt2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Quote slide: Text, title, right — photo background">
  <p:cSld name="CUSTOM_23_1_1_1_1_1_1_2_1_1_1_1_1_1_1">
    <p:spTree>
      <p:nvGrpSpPr>
        <p:cNvPr id="2496" name="Shape 24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97" name="Google Shape;2497;p117"/>
          <p:cNvSpPr/>
          <p:nvPr>
            <p:ph idx="2" type="pic"/>
          </p:nvPr>
        </p:nvSpPr>
        <p:spPr>
          <a:xfrm>
            <a:off x="-47625" y="-41200"/>
            <a:ext cx="9277200" cy="5218500"/>
          </a:xfrm>
          <a:prstGeom prst="rect">
            <a:avLst/>
          </a:prstGeom>
          <a:noFill/>
          <a:ln>
            <a:noFill/>
          </a:ln>
        </p:spPr>
      </p:sp>
      <p:sp>
        <p:nvSpPr>
          <p:cNvPr id="2498" name="Google Shape;2498;p117"/>
          <p:cNvSpPr txBox="1"/>
          <p:nvPr>
            <p:ph idx="1" type="body"/>
          </p:nvPr>
        </p:nvSpPr>
        <p:spPr>
          <a:xfrm>
            <a:off x="4930769" y="488663"/>
            <a:ext cx="3872400" cy="3543300"/>
          </a:xfrm>
          <a:prstGeom prst="rect">
            <a:avLst/>
          </a:prstGeom>
          <a:solidFill>
            <a:srgbClr val="191919">
              <a:alpha val="74117"/>
            </a:srgbClr>
          </a:solidFill>
          <a:ln>
            <a:noFill/>
          </a:ln>
        </p:spPr>
        <p:txBody>
          <a:bodyPr anchorCtr="0" anchor="t" bIns="182875" lIns="365750" spcFirstLastPara="1" rIns="91425" wrap="square" tIns="182875">
            <a:noAutofit/>
          </a:bodyPr>
          <a:lstStyle>
            <a:lvl1pPr indent="-3302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Char char="●"/>
              <a:defRPr b="1" sz="1600">
                <a:solidFill>
                  <a:schemeClr val="lt1"/>
                </a:solidFill>
              </a:defRPr>
            </a:lvl1pPr>
            <a:lvl2pPr indent="-330200" lvl="1" marL="914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/>
        </p:txBody>
      </p:sp>
      <p:sp>
        <p:nvSpPr>
          <p:cNvPr id="2499" name="Google Shape;2499;p117"/>
          <p:cNvSpPr txBox="1"/>
          <p:nvPr/>
        </p:nvSpPr>
        <p:spPr>
          <a:xfrm>
            <a:off x="4402478" y="-225466"/>
            <a:ext cx="1119000" cy="785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0"/>
              <a:buFont typeface="Arial"/>
              <a:buNone/>
            </a:pPr>
            <a:r>
              <a:rPr b="1" i="0" lang="en" sz="15000" u="none" cap="none" strike="noStrike">
                <a:solidFill>
                  <a:schemeClr val="lt2"/>
                </a:solidFill>
                <a:latin typeface="Arial"/>
                <a:ea typeface="Arial"/>
                <a:cs typeface="Arial"/>
                <a:sym typeface="Arial"/>
              </a:rPr>
              <a:t>“</a:t>
            </a:r>
            <a:endParaRPr b="1" i="0" sz="15000" u="none" cap="none" strike="noStrike">
              <a:solidFill>
                <a:schemeClr val="lt2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z-Blank slide options divider &gt;&gt;&gt; choose from following templates →">
  <p:cSld name="CUSTOM_23_1_1_1_1_2_1_1_1_1_1_1_1_1_1">
    <p:bg>
      <p:bgPr>
        <a:solidFill>
          <a:schemeClr val="lt2"/>
        </a:solidFill>
      </p:bgPr>
    </p:bg>
    <p:spTree>
      <p:nvGrpSpPr>
        <p:cNvPr id="2500" name="Shape 25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1" name="Google Shape;2501;p118"/>
          <p:cNvSpPr txBox="1"/>
          <p:nvPr/>
        </p:nvSpPr>
        <p:spPr>
          <a:xfrm>
            <a:off x="2411725" y="1579999"/>
            <a:ext cx="6288300" cy="1995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spAutoFit/>
          </a:bodyPr>
          <a:lstStyle/>
          <a:p>
            <a:pPr indent="0" lvl="0" marL="0" marR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200"/>
              <a:buFont typeface="Arial"/>
              <a:buNone/>
            </a:pPr>
            <a:r>
              <a:rPr b="1" i="0" lang="en" sz="7200" u="none" cap="none" strike="noStrike">
                <a:solidFill>
                  <a:srgbClr val="FFFFFF"/>
                </a:solidFill>
                <a:highlight>
                  <a:schemeClr val="dk1"/>
                </a:highlight>
                <a:latin typeface="Arial"/>
                <a:ea typeface="Arial"/>
                <a:cs typeface="Arial"/>
                <a:sym typeface="Arial"/>
              </a:rPr>
              <a:t>Blank slide options</a:t>
            </a:r>
            <a:endParaRPr b="1" i="0" sz="7200" u="none" cap="none" strike="noStrike">
              <a:solidFill>
                <a:srgbClr val="FFFFFF"/>
              </a:solidFill>
              <a:highlight>
                <a:schemeClr val="dk1"/>
              </a:highlight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02" name="Google Shape;2502;p118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fmla="val 25000" name="adj1"/>
              <a:gd fmla="val 25000" name="adj2"/>
              <a:gd fmla="val 25000" name="adj3"/>
              <a:gd fmla="val 64977" name="adj4"/>
            </a:avLst>
          </a:pr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z-Blank — white">
  <p:cSld name="CUSTOM_27">
    <p:spTree>
      <p:nvGrpSpPr>
        <p:cNvPr id="2503" name="Shape 250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spTree>
      <p:nvGrpSpPr>
        <p:cNvPr id="39" name="Shape 3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z-Blank — black">
  <p:cSld name="CUSTOM_26">
    <p:bg>
      <p:bgPr>
        <a:solidFill>
          <a:schemeClr val="dk1"/>
        </a:solidFill>
      </p:bgPr>
    </p:bg>
    <p:spTree>
      <p:nvGrpSpPr>
        <p:cNvPr id="2504" name="Shape 250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z-Blank — gold">
  <p:cSld name="CUSTOM_27_1">
    <p:bg>
      <p:bgPr>
        <a:solidFill>
          <a:schemeClr val="accent1"/>
        </a:solidFill>
      </p:bgPr>
    </p:bg>
    <p:spTree>
      <p:nvGrpSpPr>
        <p:cNvPr id="2505" name="Shape 250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z-Blank — maroon">
  <p:cSld name="CUSTOM_26_1">
    <p:bg>
      <p:bgPr>
        <a:solidFill>
          <a:schemeClr val="accent2"/>
        </a:solidFill>
      </p:bgPr>
    </p:bg>
    <p:spTree>
      <p:nvGrpSpPr>
        <p:cNvPr id="2506" name="Shape 250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z-Blank — photo background">
  <p:cSld name="CUSTOM_28">
    <p:spTree>
      <p:nvGrpSpPr>
        <p:cNvPr id="2507" name="Shape 2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08" name="Google Shape;2508;p123"/>
          <p:cNvSpPr/>
          <p:nvPr>
            <p:ph idx="2" type="pic"/>
          </p:nvPr>
        </p:nvSpPr>
        <p:spPr>
          <a:xfrm>
            <a:off x="-29300" y="-30900"/>
            <a:ext cx="9182400" cy="51651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z-Blank with logo — white">
  <p:cSld name="CUSTOM_23_1_1_2_1_1_1_1_1_1_1_1_1_1_1_2">
    <p:spTree>
      <p:nvGrpSpPr>
        <p:cNvPr id="2509" name="Shape 2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descr="ASU_Horiz_RGB_Digital_MaroonGold.png" id="2510" name="Google Shape;2510;p124"/>
          <p:cNvPicPr preferRelativeResize="0"/>
          <p:nvPr/>
        </p:nvPicPr>
        <p:blipFill rotWithShape="1">
          <a:blip r:embed="rId2">
            <a:alphaModFix/>
          </a:blip>
          <a:srcRect b="0" l="0" r="57818" t="0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z-Blank with logo — black">
  <p:cSld name="CUSTOM_22_1_1_1_1_1_1_1_1_1_1_1_1_1_1_1">
    <p:bg>
      <p:bgPr>
        <a:solidFill>
          <a:schemeClr val="dk1"/>
        </a:solidFill>
      </p:bgPr>
    </p:bg>
    <p:spTree>
      <p:nvGrpSpPr>
        <p:cNvPr id="2511" name="Shape 25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12" name="Google Shape;2512;p125"/>
          <p:cNvPicPr preferRelativeResize="0"/>
          <p:nvPr/>
        </p:nvPicPr>
        <p:blipFill rotWithShape="1">
          <a:blip r:embed="rId2">
            <a:alphaModFix/>
          </a:blip>
          <a:srcRect b="8919" l="7060" r="5883" t="13179"/>
          <a:stretch/>
        </p:blipFill>
        <p:spPr>
          <a:xfrm>
            <a:off x="7964425" y="4428975"/>
            <a:ext cx="930449" cy="4890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z-Blank with logo — gold">
  <p:cSld name="CUSTOM_23_1_1_1_1_1_1_1_1_1_1_1_1_1_1_1">
    <p:bg>
      <p:bgPr>
        <a:solidFill>
          <a:schemeClr val="accent1"/>
        </a:solidFill>
      </p:bgPr>
    </p:bg>
    <p:spTree>
      <p:nvGrpSpPr>
        <p:cNvPr id="2513" name="Shape 25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descr="ASU_Horiz_RGB_Digital_MaroonGold.png" id="2514" name="Google Shape;2514;p126"/>
          <p:cNvPicPr preferRelativeResize="0"/>
          <p:nvPr/>
        </p:nvPicPr>
        <p:blipFill rotWithShape="1">
          <a:blip r:embed="rId2">
            <a:alphaModFix/>
          </a:blip>
          <a:srcRect b="0" l="0" r="57818" t="0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z-Blank with logo — maroon">
  <p:cSld name="CUSTOM_23_1_1_1_1_2_1_1_1_1_1_1_1_1_1_1">
    <p:bg>
      <p:bgPr>
        <a:solidFill>
          <a:schemeClr val="accent2"/>
        </a:solidFill>
      </p:bgPr>
    </p:bg>
    <p:spTree>
      <p:nvGrpSpPr>
        <p:cNvPr id="2515" name="Shape 25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16" name="Google Shape;2516;p127"/>
          <p:cNvPicPr preferRelativeResize="0"/>
          <p:nvPr/>
        </p:nvPicPr>
        <p:blipFill rotWithShape="1">
          <a:blip r:embed="rId2">
            <a:alphaModFix/>
          </a:blip>
          <a:srcRect b="8919" l="7060" r="5883" t="13179"/>
          <a:stretch/>
        </p:blipFill>
        <p:spPr>
          <a:xfrm>
            <a:off x="7964425" y="4428975"/>
            <a:ext cx="930449" cy="4890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z-Blank with logo — photo background">
  <p:cSld name="CUSTOM_23_1_1_2_1_1_1_1_1_1_1_1_1_1_1_1">
    <p:spTree>
      <p:nvGrpSpPr>
        <p:cNvPr id="2517" name="Shape 2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8" name="Google Shape;2518;p128"/>
          <p:cNvSpPr/>
          <p:nvPr>
            <p:ph idx="2" type="pic"/>
          </p:nvPr>
        </p:nvSpPr>
        <p:spPr>
          <a:xfrm>
            <a:off x="-47625" y="-41200"/>
            <a:ext cx="9201000" cy="5175600"/>
          </a:xfrm>
          <a:prstGeom prst="rect">
            <a:avLst/>
          </a:prstGeom>
          <a:noFill/>
          <a:ln>
            <a:noFill/>
          </a:ln>
        </p:spPr>
      </p:sp>
      <p:sp>
        <p:nvSpPr>
          <p:cNvPr id="2519" name="Google Shape;2519;p128"/>
          <p:cNvSpPr/>
          <p:nvPr/>
        </p:nvSpPr>
        <p:spPr>
          <a:xfrm>
            <a:off x="7878325" y="4399875"/>
            <a:ext cx="1284600" cy="540900"/>
          </a:xfrm>
          <a:prstGeom prst="rect">
            <a:avLst/>
          </a:prstGeom>
          <a:solidFill>
            <a:srgbClr val="FFFFFF"/>
          </a:solidFill>
          <a:ln cap="flat" cmpd="sng" w="9525">
            <a:solidFill>
              <a:srgbClr val="FFFFFF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descr="ASU_Horiz_RGB_Digital_MaroonGold.png" id="2520" name="Google Shape;2520;p128"/>
          <p:cNvPicPr preferRelativeResize="0"/>
          <p:nvPr/>
        </p:nvPicPr>
        <p:blipFill rotWithShape="1">
          <a:blip r:embed="rId2">
            <a:alphaModFix/>
          </a:blip>
          <a:srcRect b="0" l="0" r="57818" t="0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z-Blank, A Mountain topographical map pattern — white">
  <p:cSld name="CUSTOM_22_1_1_1_1_1_1_1_1_1_1_1_1_1_1_1_1">
    <p:spTree>
      <p:nvGrpSpPr>
        <p:cNvPr id="2521" name="Shape 2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22" name="Google Shape;2522;p129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0" y="-2225"/>
            <a:ext cx="9144003" cy="514794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1">
  <p:cSld name="CUSTOM_8_1">
    <p:spTree>
      <p:nvGrpSpPr>
        <p:cNvPr id="40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Google Shape;41;p23"/>
          <p:cNvSpPr/>
          <p:nvPr/>
        </p:nvSpPr>
        <p:spPr>
          <a:xfrm>
            <a:off x="720000" y="540000"/>
            <a:ext cx="7704000" cy="3384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2" name="Google Shape;42;p23"/>
          <p:cNvSpPr/>
          <p:nvPr/>
        </p:nvSpPr>
        <p:spPr>
          <a:xfrm>
            <a:off x="720000" y="1217164"/>
            <a:ext cx="961200" cy="3384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3" name="Google Shape;43;p23"/>
          <p:cNvSpPr/>
          <p:nvPr/>
        </p:nvSpPr>
        <p:spPr>
          <a:xfrm>
            <a:off x="720000" y="1555750"/>
            <a:ext cx="961200" cy="3384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4" name="Google Shape;44;p23"/>
          <p:cNvSpPr/>
          <p:nvPr/>
        </p:nvSpPr>
        <p:spPr>
          <a:xfrm>
            <a:off x="720000" y="878582"/>
            <a:ext cx="961200" cy="3384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" name="Google Shape;45;p23"/>
          <p:cNvSpPr/>
          <p:nvPr/>
        </p:nvSpPr>
        <p:spPr>
          <a:xfrm>
            <a:off x="720000" y="1894327"/>
            <a:ext cx="961200" cy="3384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" name="Google Shape;46;p23"/>
          <p:cNvSpPr/>
          <p:nvPr/>
        </p:nvSpPr>
        <p:spPr>
          <a:xfrm>
            <a:off x="720000" y="2232909"/>
            <a:ext cx="961200" cy="3384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7" name="Google Shape;47;p23"/>
          <p:cNvSpPr/>
          <p:nvPr/>
        </p:nvSpPr>
        <p:spPr>
          <a:xfrm>
            <a:off x="720000" y="2571491"/>
            <a:ext cx="961200" cy="3384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" name="Google Shape;48;p23"/>
          <p:cNvSpPr/>
          <p:nvPr/>
        </p:nvSpPr>
        <p:spPr>
          <a:xfrm>
            <a:off x="720000" y="2910073"/>
            <a:ext cx="961200" cy="3384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9" name="Google Shape;49;p23"/>
          <p:cNvSpPr/>
          <p:nvPr/>
        </p:nvSpPr>
        <p:spPr>
          <a:xfrm>
            <a:off x="720000" y="3248655"/>
            <a:ext cx="961200" cy="3384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" name="Google Shape;50;p23"/>
          <p:cNvSpPr/>
          <p:nvPr/>
        </p:nvSpPr>
        <p:spPr>
          <a:xfrm>
            <a:off x="720000" y="3587236"/>
            <a:ext cx="961200" cy="3384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" name="Google Shape;51;p23"/>
          <p:cNvSpPr/>
          <p:nvPr/>
        </p:nvSpPr>
        <p:spPr>
          <a:xfrm>
            <a:off x="720000" y="4264400"/>
            <a:ext cx="961200" cy="3384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" name="Google Shape;52;p23"/>
          <p:cNvSpPr/>
          <p:nvPr/>
        </p:nvSpPr>
        <p:spPr>
          <a:xfrm>
            <a:off x="720000" y="3925818"/>
            <a:ext cx="961200" cy="3384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3" name="Google Shape;53;p23"/>
          <p:cNvSpPr/>
          <p:nvPr/>
        </p:nvSpPr>
        <p:spPr>
          <a:xfrm>
            <a:off x="1683257" y="878400"/>
            <a:ext cx="961200" cy="3384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4" name="Google Shape;54;p23"/>
          <p:cNvSpPr/>
          <p:nvPr/>
        </p:nvSpPr>
        <p:spPr>
          <a:xfrm>
            <a:off x="2646514" y="878400"/>
            <a:ext cx="961200" cy="3384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5" name="Google Shape;55;p23"/>
          <p:cNvSpPr/>
          <p:nvPr/>
        </p:nvSpPr>
        <p:spPr>
          <a:xfrm>
            <a:off x="3609771" y="878400"/>
            <a:ext cx="961200" cy="3384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6" name="Google Shape;56;p23"/>
          <p:cNvSpPr/>
          <p:nvPr/>
        </p:nvSpPr>
        <p:spPr>
          <a:xfrm>
            <a:off x="4573029" y="878400"/>
            <a:ext cx="961200" cy="3384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7" name="Google Shape;57;p23"/>
          <p:cNvSpPr/>
          <p:nvPr/>
        </p:nvSpPr>
        <p:spPr>
          <a:xfrm>
            <a:off x="5536286" y="878400"/>
            <a:ext cx="961200" cy="3384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8" name="Google Shape;58;p23"/>
          <p:cNvSpPr/>
          <p:nvPr/>
        </p:nvSpPr>
        <p:spPr>
          <a:xfrm>
            <a:off x="7462800" y="878400"/>
            <a:ext cx="961200" cy="3384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9" name="Google Shape;59;p23"/>
          <p:cNvSpPr/>
          <p:nvPr/>
        </p:nvSpPr>
        <p:spPr>
          <a:xfrm>
            <a:off x="6499543" y="878400"/>
            <a:ext cx="961200" cy="338400"/>
          </a:xfrm>
          <a:prstGeom prst="rect">
            <a:avLst/>
          </a:prstGeom>
          <a:solidFill>
            <a:schemeClr val="lt2"/>
          </a:solidFill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  <p:extLst>
    <p:ext uri="{DCECCB84-F9BA-43D5-87BE-67443E8EF086}">
      <p15:sldGuideLst>
        <p15:guide id="1" orient="horz" pos="767">
          <p15:clr>
            <a:srgbClr val="FA7B17"/>
          </p15:clr>
        </p15:guide>
        <p15:guide id="2" orient="horz" pos="1193">
          <p15:clr>
            <a:srgbClr val="FA7B17"/>
          </p15:clr>
        </p15:guide>
        <p15:guide id="3" orient="horz" pos="1620">
          <p15:clr>
            <a:srgbClr val="FA7B17"/>
          </p15:clr>
        </p15:guide>
        <p15:guide id="4" orient="horz" pos="2046">
          <p15:clr>
            <a:srgbClr val="FA7B17"/>
          </p15:clr>
        </p15:guide>
        <p15:guide id="5" orient="horz" pos="2473">
          <p15:clr>
            <a:srgbClr val="FA7B17"/>
          </p15:clr>
        </p15:guide>
        <p15:guide id="6" pos="1059">
          <p15:clr>
            <a:srgbClr val="FA7B17"/>
          </p15:clr>
        </p15:guide>
        <p15:guide id="7" pos="1666">
          <p15:clr>
            <a:srgbClr val="FA7B17"/>
          </p15:clr>
        </p15:guide>
        <p15:guide id="8" pos="2274">
          <p15:clr>
            <a:srgbClr val="FA7B17"/>
          </p15:clr>
        </p15:guide>
        <p15:guide id="9" pos="2880">
          <p15:clr>
            <a:srgbClr val="FA7B17"/>
          </p15:clr>
        </p15:guide>
        <p15:guide id="10" pos="3487">
          <p15:clr>
            <a:srgbClr val="FA7B17"/>
          </p15:clr>
        </p15:guide>
        <p15:guide id="11" pos="4093">
          <p15:clr>
            <a:srgbClr val="FA7B17"/>
          </p15:clr>
        </p15:guide>
        <p15:guide id="12" pos="4701">
          <p15:clr>
            <a:srgbClr val="FA7B17"/>
          </p15:clr>
        </p15:guide>
        <p15:guide id="13" orient="horz" pos="553">
          <p15:clr>
            <a:srgbClr val="FA7B17"/>
          </p15:clr>
        </p15:guide>
        <p15:guide id="14" orient="horz" pos="980">
          <p15:clr>
            <a:srgbClr val="FA7B17"/>
          </p15:clr>
        </p15:guide>
        <p15:guide id="15" orient="horz" pos="1407">
          <p15:clr>
            <a:srgbClr val="FA7B17"/>
          </p15:clr>
        </p15:guide>
        <p15:guide id="16" orient="horz" pos="1833">
          <p15:clr>
            <a:srgbClr val="FA7B17"/>
          </p15:clr>
        </p15:guide>
        <p15:guide id="17" orient="horz" pos="2260">
          <p15:clr>
            <a:srgbClr val="FA7B17"/>
          </p15:clr>
        </p15:guide>
        <p15:guide id="18" orient="horz" pos="2686">
          <p15:clr>
            <a:srgbClr val="FA7B17"/>
          </p15:clr>
        </p15:guide>
      </p15:sldGuideLst>
    </p:ext>
  </p:extLst>
</p:sldLayout>
</file>

<file path=ppt/slideLayouts/slideLayout1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z-Blank, Learn to Thrive Morse code pattern — white">
  <p:cSld name="CUSTOM_23_1_1_1_1_1_1_1_1_1_1_1_1_1_1_1_1">
    <p:spTree>
      <p:nvGrpSpPr>
        <p:cNvPr id="2523" name="Shape 25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24" name="Google Shape;2524;p130"/>
          <p:cNvPicPr preferRelativeResize="0"/>
          <p:nvPr/>
        </p:nvPicPr>
        <p:blipFill rotWithShape="1">
          <a:blip r:embed="rId2">
            <a:alphaModFix/>
          </a:blip>
          <a:srcRect b="0" l="19" r="28" t="0"/>
          <a:stretch/>
        </p:blipFill>
        <p:spPr>
          <a:xfrm>
            <a:off x="0" y="-2225"/>
            <a:ext cx="9144003" cy="514594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z-Blank, with network pattern, white">
  <p:cSld name="CUSTOM_23_1_1_2_1_1_1_1_1_1_1_1_1_1_1_1_1">
    <p:spTree>
      <p:nvGrpSpPr>
        <p:cNvPr id="2525" name="Shape 25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26" name="Google Shape;2526;p131"/>
          <p:cNvPicPr preferRelativeResize="0"/>
          <p:nvPr/>
        </p:nvPicPr>
        <p:blipFill rotWithShape="1">
          <a:blip r:embed="rId2">
            <a:alphaModFix/>
          </a:blip>
          <a:srcRect b="0" l="29" r="39" t="0"/>
          <a:stretch/>
        </p:blipFill>
        <p:spPr>
          <a:xfrm>
            <a:off x="0" y="-1725"/>
            <a:ext cx="9144003" cy="514694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z-Blank, A Mountain topographical map pattern — black">
  <p:cSld name="CUSTOM_23_1_1_2_1_1_1_1_1_1_1_1_1_1_1_1_1_2">
    <p:bg>
      <p:bgPr>
        <a:solidFill>
          <a:schemeClr val="dk1"/>
        </a:solidFill>
      </p:bgPr>
    </p:bg>
    <p:spTree>
      <p:nvGrpSpPr>
        <p:cNvPr id="2527" name="Shape 25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28" name="Google Shape;2528;p132"/>
          <p:cNvPicPr preferRelativeResize="0"/>
          <p:nvPr/>
        </p:nvPicPr>
        <p:blipFill rotWithShape="1">
          <a:blip r:embed="rId2">
            <a:alphaModFix/>
          </a:blip>
          <a:srcRect b="0" l="19" r="19" t="0"/>
          <a:stretch/>
        </p:blipFill>
        <p:spPr>
          <a:xfrm>
            <a:off x="0" y="-5587"/>
            <a:ext cx="9144003" cy="515012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z-Blank, Learn to Thrive Morse code pattern — black">
  <p:cSld name="CUSTOM_22_1_1_1_1_1_1_1_1_1_1_1_1_1_1_1_1_1">
    <p:bg>
      <p:bgPr>
        <a:solidFill>
          <a:schemeClr val="dk1"/>
        </a:solidFill>
      </p:bgPr>
    </p:bg>
    <p:spTree>
      <p:nvGrpSpPr>
        <p:cNvPr id="2529" name="Shape 2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30" name="Google Shape;2530;p133"/>
          <p:cNvPicPr preferRelativeResize="0"/>
          <p:nvPr/>
        </p:nvPicPr>
        <p:blipFill rotWithShape="1">
          <a:blip r:embed="rId2">
            <a:alphaModFix/>
          </a:blip>
          <a:srcRect b="0" l="39" r="49" t="0"/>
          <a:stretch/>
        </p:blipFill>
        <p:spPr>
          <a:xfrm>
            <a:off x="0" y="-2225"/>
            <a:ext cx="9144003" cy="5148127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z-Blank, with network pattern, black">
  <p:cSld name="CUSTOM_22_1_1_1_1_1_1_1_1_1_1_1_1_1_1_1_1_2">
    <p:bg>
      <p:bgPr>
        <a:solidFill>
          <a:schemeClr val="dk1"/>
        </a:solidFill>
      </p:bgPr>
    </p:bg>
    <p:spTree>
      <p:nvGrpSpPr>
        <p:cNvPr id="2531" name="Shape 2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32" name="Google Shape;2532;p134"/>
          <p:cNvPicPr preferRelativeResize="0"/>
          <p:nvPr/>
        </p:nvPicPr>
        <p:blipFill rotWithShape="1">
          <a:blip r:embed="rId2">
            <a:alphaModFix/>
          </a:blip>
          <a:srcRect b="0" l="49" r="59" t="0"/>
          <a:stretch/>
        </p:blipFill>
        <p:spPr>
          <a:xfrm>
            <a:off x="0" y="-2225"/>
            <a:ext cx="9144003" cy="514912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z-Blank, with A Mountain topo pattern edges, white">
  <p:cSld name="CUSTOM_23_1_1_2_1_1_1_1_1_1_1_1_1_1_1_1_1_1">
    <p:spTree>
      <p:nvGrpSpPr>
        <p:cNvPr id="2533" name="Shape 2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34" name="Google Shape;2534;p135"/>
          <p:cNvGrpSpPr/>
          <p:nvPr/>
        </p:nvGrpSpPr>
        <p:grpSpPr>
          <a:xfrm>
            <a:off x="4835313" y="-2210885"/>
            <a:ext cx="7143750" cy="4509800"/>
            <a:chOff x="238125" y="602600"/>
            <a:chExt cx="7143750" cy="4509800"/>
          </a:xfrm>
        </p:grpSpPr>
        <p:sp>
          <p:nvSpPr>
            <p:cNvPr id="2535" name="Google Shape;2535;p135"/>
            <p:cNvSpPr/>
            <p:nvPr/>
          </p:nvSpPr>
          <p:spPr>
            <a:xfrm>
              <a:off x="2514425" y="1130250"/>
              <a:ext cx="218325" cy="579250"/>
            </a:xfrm>
            <a:custGeom>
              <a:rect b="b" l="l" r="r" t="t"/>
              <a:pathLst>
                <a:path extrusionOk="0" h="23170" w="8733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6" name="Google Shape;2536;p135"/>
            <p:cNvSpPr/>
            <p:nvPr/>
          </p:nvSpPr>
          <p:spPr>
            <a:xfrm>
              <a:off x="1900100" y="1539425"/>
              <a:ext cx="342275" cy="551825"/>
            </a:xfrm>
            <a:custGeom>
              <a:rect b="b" l="l" r="r" t="t"/>
              <a:pathLst>
                <a:path extrusionOk="0" h="22073" w="13691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7" name="Google Shape;2537;p135"/>
            <p:cNvSpPr/>
            <p:nvPr/>
          </p:nvSpPr>
          <p:spPr>
            <a:xfrm>
              <a:off x="2455175" y="1144500"/>
              <a:ext cx="289650" cy="673600"/>
            </a:xfrm>
            <a:custGeom>
              <a:rect b="b" l="l" r="r" t="t"/>
              <a:pathLst>
                <a:path extrusionOk="0" h="26944" w="11586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8" name="Google Shape;2538;p135"/>
            <p:cNvSpPr/>
            <p:nvPr/>
          </p:nvSpPr>
          <p:spPr>
            <a:xfrm>
              <a:off x="2189700" y="21241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9" name="Google Shape;2539;p135"/>
            <p:cNvSpPr/>
            <p:nvPr/>
          </p:nvSpPr>
          <p:spPr>
            <a:xfrm>
              <a:off x="2189700" y="212415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0" name="Google Shape;2540;p135"/>
            <p:cNvSpPr/>
            <p:nvPr/>
          </p:nvSpPr>
          <p:spPr>
            <a:xfrm>
              <a:off x="2390450" y="1169750"/>
              <a:ext cx="283050" cy="636275"/>
            </a:xfrm>
            <a:custGeom>
              <a:rect b="b" l="l" r="r" t="t"/>
              <a:pathLst>
                <a:path extrusionOk="0" h="25451" w="11322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1" name="Google Shape;2541;p135"/>
            <p:cNvSpPr/>
            <p:nvPr/>
          </p:nvSpPr>
          <p:spPr>
            <a:xfrm>
              <a:off x="2312575" y="1160975"/>
              <a:ext cx="334600" cy="736100"/>
            </a:xfrm>
            <a:custGeom>
              <a:rect b="b" l="l" r="r" t="t"/>
              <a:pathLst>
                <a:path extrusionOk="0" h="29444" w="13384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2" name="Google Shape;2542;p135"/>
            <p:cNvSpPr/>
            <p:nvPr/>
          </p:nvSpPr>
          <p:spPr>
            <a:xfrm>
              <a:off x="3607050" y="1646950"/>
              <a:ext cx="2156750" cy="843625"/>
            </a:xfrm>
            <a:custGeom>
              <a:rect b="b" l="l" r="r" t="t"/>
              <a:pathLst>
                <a:path extrusionOk="0" h="33745" w="8627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3" name="Google Shape;2543;p135"/>
            <p:cNvSpPr/>
            <p:nvPr/>
          </p:nvSpPr>
          <p:spPr>
            <a:xfrm>
              <a:off x="3588400" y="602600"/>
              <a:ext cx="724050" cy="816175"/>
            </a:xfrm>
            <a:custGeom>
              <a:rect b="b" l="l" r="r" t="t"/>
              <a:pathLst>
                <a:path extrusionOk="0" h="32647" w="28962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4" name="Google Shape;2544;p135"/>
            <p:cNvSpPr/>
            <p:nvPr/>
          </p:nvSpPr>
          <p:spPr>
            <a:xfrm>
              <a:off x="3593875" y="1881700"/>
              <a:ext cx="2005375" cy="782200"/>
            </a:xfrm>
            <a:custGeom>
              <a:rect b="b" l="l" r="r" t="t"/>
              <a:pathLst>
                <a:path extrusionOk="0" h="31288" w="80215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5" name="Google Shape;2545;p135"/>
            <p:cNvSpPr/>
            <p:nvPr/>
          </p:nvSpPr>
          <p:spPr>
            <a:xfrm>
              <a:off x="3578525" y="772625"/>
              <a:ext cx="221625" cy="436625"/>
            </a:xfrm>
            <a:custGeom>
              <a:rect b="b" l="l" r="r" t="t"/>
              <a:pathLst>
                <a:path extrusionOk="0" h="17465" w="8865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6" name="Google Shape;2546;p135"/>
            <p:cNvSpPr/>
            <p:nvPr/>
          </p:nvSpPr>
          <p:spPr>
            <a:xfrm>
              <a:off x="3094725" y="818700"/>
              <a:ext cx="223825" cy="558400"/>
            </a:xfrm>
            <a:custGeom>
              <a:rect b="b" l="l" r="r" t="t"/>
              <a:pathLst>
                <a:path extrusionOk="0" h="22336" w="8953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7" name="Google Shape;2547;p135"/>
            <p:cNvSpPr/>
            <p:nvPr/>
          </p:nvSpPr>
          <p:spPr>
            <a:xfrm>
              <a:off x="2789775" y="804425"/>
              <a:ext cx="392750" cy="774525"/>
            </a:xfrm>
            <a:custGeom>
              <a:rect b="b" l="l" r="r" t="t"/>
              <a:pathLst>
                <a:path extrusionOk="0" h="30981" w="1571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8" name="Google Shape;2548;p135"/>
            <p:cNvSpPr/>
            <p:nvPr/>
          </p:nvSpPr>
          <p:spPr>
            <a:xfrm>
              <a:off x="2674575" y="1020550"/>
              <a:ext cx="230400" cy="590225"/>
            </a:xfrm>
            <a:custGeom>
              <a:rect b="b" l="l" r="r" t="t"/>
              <a:pathLst>
                <a:path extrusionOk="0" h="23609" w="9216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9" name="Google Shape;2549;p135"/>
            <p:cNvSpPr/>
            <p:nvPr/>
          </p:nvSpPr>
          <p:spPr>
            <a:xfrm>
              <a:off x="2044900" y="1165350"/>
              <a:ext cx="481600" cy="961000"/>
            </a:xfrm>
            <a:custGeom>
              <a:rect b="b" l="l" r="r" t="t"/>
              <a:pathLst>
                <a:path extrusionOk="0" h="38440" w="19264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0" name="Google Shape;2550;p135"/>
            <p:cNvSpPr/>
            <p:nvPr/>
          </p:nvSpPr>
          <p:spPr>
            <a:xfrm>
              <a:off x="3057425" y="781400"/>
              <a:ext cx="247950" cy="648350"/>
            </a:xfrm>
            <a:custGeom>
              <a:rect b="b" l="l" r="r" t="t"/>
              <a:pathLst>
                <a:path extrusionOk="0" h="25934" w="9918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1" name="Google Shape;2551;p135"/>
            <p:cNvSpPr/>
            <p:nvPr/>
          </p:nvSpPr>
          <p:spPr>
            <a:xfrm>
              <a:off x="3021225" y="785800"/>
              <a:ext cx="255650" cy="654925"/>
            </a:xfrm>
            <a:custGeom>
              <a:rect b="b" l="l" r="r" t="t"/>
              <a:pathLst>
                <a:path extrusionOk="0" h="26197" w="10226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2" name="Google Shape;2552;p135"/>
            <p:cNvSpPr/>
            <p:nvPr/>
          </p:nvSpPr>
          <p:spPr>
            <a:xfrm>
              <a:off x="2918125" y="827475"/>
              <a:ext cx="313750" cy="633000"/>
            </a:xfrm>
            <a:custGeom>
              <a:rect b="b" l="l" r="r" t="t"/>
              <a:pathLst>
                <a:path extrusionOk="0" h="25320" w="1255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3" name="Google Shape;2553;p135"/>
            <p:cNvSpPr/>
            <p:nvPr/>
          </p:nvSpPr>
          <p:spPr>
            <a:xfrm>
              <a:off x="2828150" y="830775"/>
              <a:ext cx="373025" cy="702100"/>
            </a:xfrm>
            <a:custGeom>
              <a:rect b="b" l="l" r="r" t="t"/>
              <a:pathLst>
                <a:path extrusionOk="0" h="28084" w="14921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4" name="Google Shape;2554;p135"/>
            <p:cNvSpPr/>
            <p:nvPr/>
          </p:nvSpPr>
          <p:spPr>
            <a:xfrm>
              <a:off x="2789775" y="802250"/>
              <a:ext cx="359825" cy="736100"/>
            </a:xfrm>
            <a:custGeom>
              <a:rect b="b" l="l" r="r" t="t"/>
              <a:pathLst>
                <a:path extrusionOk="0" h="29444" w="14393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5" name="Google Shape;2555;p135"/>
            <p:cNvSpPr/>
            <p:nvPr/>
          </p:nvSpPr>
          <p:spPr>
            <a:xfrm>
              <a:off x="2754650" y="825275"/>
              <a:ext cx="332425" cy="722950"/>
            </a:xfrm>
            <a:custGeom>
              <a:rect b="b" l="l" r="r" t="t"/>
              <a:pathLst>
                <a:path extrusionOk="0" h="28918" w="13297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6" name="Google Shape;2556;p135"/>
            <p:cNvSpPr/>
            <p:nvPr/>
          </p:nvSpPr>
          <p:spPr>
            <a:xfrm>
              <a:off x="2734925" y="958025"/>
              <a:ext cx="270975" cy="606675"/>
            </a:xfrm>
            <a:custGeom>
              <a:rect b="b" l="l" r="r" t="t"/>
              <a:pathLst>
                <a:path extrusionOk="0" h="24267" w="10839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7" name="Google Shape;2557;p135"/>
            <p:cNvSpPr/>
            <p:nvPr/>
          </p:nvSpPr>
          <p:spPr>
            <a:xfrm>
              <a:off x="2697625" y="973375"/>
              <a:ext cx="265500" cy="607775"/>
            </a:xfrm>
            <a:custGeom>
              <a:rect b="b" l="l" r="r" t="t"/>
              <a:pathLst>
                <a:path extrusionOk="0" h="24311" w="1062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8" name="Google Shape;2558;p135"/>
            <p:cNvSpPr/>
            <p:nvPr/>
          </p:nvSpPr>
          <p:spPr>
            <a:xfrm>
              <a:off x="2630700" y="1103925"/>
              <a:ext cx="223825" cy="530975"/>
            </a:xfrm>
            <a:custGeom>
              <a:rect b="b" l="l" r="r" t="t"/>
              <a:pathLst>
                <a:path extrusionOk="0" h="21239" w="8953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9" name="Google Shape;2559;p135"/>
            <p:cNvSpPr/>
            <p:nvPr/>
          </p:nvSpPr>
          <p:spPr>
            <a:xfrm>
              <a:off x="2619725" y="1124775"/>
              <a:ext cx="194200" cy="436625"/>
            </a:xfrm>
            <a:custGeom>
              <a:rect b="b" l="l" r="r" t="t"/>
              <a:pathLst>
                <a:path extrusionOk="0" h="17465" w="7768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0" name="Google Shape;2560;p135"/>
            <p:cNvSpPr/>
            <p:nvPr/>
          </p:nvSpPr>
          <p:spPr>
            <a:xfrm>
              <a:off x="2592300" y="1141225"/>
              <a:ext cx="183225" cy="483800"/>
            </a:xfrm>
            <a:custGeom>
              <a:rect b="b" l="l" r="r" t="t"/>
              <a:pathLst>
                <a:path extrusionOk="0" h="19352" w="7329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1" name="Google Shape;2561;p135"/>
            <p:cNvSpPr/>
            <p:nvPr/>
          </p:nvSpPr>
          <p:spPr>
            <a:xfrm>
              <a:off x="2263200" y="1174125"/>
              <a:ext cx="342300" cy="810725"/>
            </a:xfrm>
            <a:custGeom>
              <a:rect b="b" l="l" r="r" t="t"/>
              <a:pathLst>
                <a:path extrusionOk="0" h="32429" w="13692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2" name="Google Shape;2562;p135"/>
            <p:cNvSpPr/>
            <p:nvPr/>
          </p:nvSpPr>
          <p:spPr>
            <a:xfrm>
              <a:off x="3125450" y="769325"/>
              <a:ext cx="242475" cy="648375"/>
            </a:xfrm>
            <a:custGeom>
              <a:rect b="b" l="l" r="r" t="t"/>
              <a:pathLst>
                <a:path extrusionOk="0" h="25935" w="9699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3" name="Google Shape;2563;p135"/>
            <p:cNvSpPr/>
            <p:nvPr/>
          </p:nvSpPr>
          <p:spPr>
            <a:xfrm>
              <a:off x="3734300" y="758375"/>
              <a:ext cx="1192475" cy="1433800"/>
            </a:xfrm>
            <a:custGeom>
              <a:rect b="b" l="l" r="r" t="t"/>
              <a:pathLst>
                <a:path extrusionOk="0" h="57352" w="47699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4" name="Google Shape;2564;p135"/>
            <p:cNvSpPr/>
            <p:nvPr/>
          </p:nvSpPr>
          <p:spPr>
            <a:xfrm>
              <a:off x="3959175" y="763850"/>
              <a:ext cx="850225" cy="1129950"/>
            </a:xfrm>
            <a:custGeom>
              <a:rect b="b" l="l" r="r" t="t"/>
              <a:pathLst>
                <a:path extrusionOk="0" h="45198" w="34009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5" name="Google Shape;2565;p135"/>
            <p:cNvSpPr/>
            <p:nvPr/>
          </p:nvSpPr>
          <p:spPr>
            <a:xfrm>
              <a:off x="4266350" y="884525"/>
              <a:ext cx="417975" cy="879825"/>
            </a:xfrm>
            <a:custGeom>
              <a:rect b="b" l="l" r="r" t="t"/>
              <a:pathLst>
                <a:path extrusionOk="0" h="35193" w="16719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6" name="Google Shape;2566;p135"/>
            <p:cNvSpPr/>
            <p:nvPr/>
          </p:nvSpPr>
          <p:spPr>
            <a:xfrm>
              <a:off x="3635575" y="1464825"/>
              <a:ext cx="1480975" cy="864475"/>
            </a:xfrm>
            <a:custGeom>
              <a:rect b="b" l="l" r="r" t="t"/>
              <a:pathLst>
                <a:path extrusionOk="0" h="34579" w="59239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7" name="Google Shape;2567;p135"/>
            <p:cNvSpPr/>
            <p:nvPr/>
          </p:nvSpPr>
          <p:spPr>
            <a:xfrm>
              <a:off x="3659700" y="642075"/>
              <a:ext cx="701025" cy="988425"/>
            </a:xfrm>
            <a:custGeom>
              <a:rect b="b" l="l" r="r" t="t"/>
              <a:pathLst>
                <a:path extrusionOk="0" h="39537" w="28041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8" name="Google Shape;2568;p135"/>
            <p:cNvSpPr/>
            <p:nvPr/>
          </p:nvSpPr>
          <p:spPr>
            <a:xfrm>
              <a:off x="3591675" y="2170200"/>
              <a:ext cx="1783775" cy="624225"/>
            </a:xfrm>
            <a:custGeom>
              <a:rect b="b" l="l" r="r" t="t"/>
              <a:pathLst>
                <a:path extrusionOk="0" h="24969" w="71351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9" name="Google Shape;2569;p135"/>
            <p:cNvSpPr/>
            <p:nvPr/>
          </p:nvSpPr>
          <p:spPr>
            <a:xfrm>
              <a:off x="3359125" y="762750"/>
              <a:ext cx="284150" cy="616550"/>
            </a:xfrm>
            <a:custGeom>
              <a:rect b="b" l="l" r="r" t="t"/>
              <a:pathLst>
                <a:path extrusionOk="0" h="24662" w="11366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0" name="Google Shape;2570;p135"/>
            <p:cNvSpPr/>
            <p:nvPr/>
          </p:nvSpPr>
          <p:spPr>
            <a:xfrm>
              <a:off x="4291575" y="2578300"/>
              <a:ext cx="465150" cy="155800"/>
            </a:xfrm>
            <a:custGeom>
              <a:rect b="b" l="l" r="r" t="t"/>
              <a:pathLst>
                <a:path extrusionOk="0" h="6232" w="18606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1" name="Google Shape;2571;p135"/>
            <p:cNvSpPr/>
            <p:nvPr/>
          </p:nvSpPr>
          <p:spPr>
            <a:xfrm>
              <a:off x="3631175" y="2837200"/>
              <a:ext cx="446500" cy="66925"/>
            </a:xfrm>
            <a:custGeom>
              <a:rect b="b" l="l" r="r" t="t"/>
              <a:pathLst>
                <a:path extrusionOk="0" h="2677" w="1786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2" name="Google Shape;2572;p135"/>
            <p:cNvSpPr/>
            <p:nvPr/>
          </p:nvSpPr>
          <p:spPr>
            <a:xfrm>
              <a:off x="3229675" y="767150"/>
              <a:ext cx="275375" cy="654925"/>
            </a:xfrm>
            <a:custGeom>
              <a:rect b="b" l="l" r="r" t="t"/>
              <a:pathLst>
                <a:path extrusionOk="0" h="26197" w="11015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3" name="Google Shape;2573;p135"/>
            <p:cNvSpPr/>
            <p:nvPr/>
          </p:nvSpPr>
          <p:spPr>
            <a:xfrm>
              <a:off x="4717225" y="1245425"/>
              <a:ext cx="38425" cy="278675"/>
            </a:xfrm>
            <a:custGeom>
              <a:rect b="b" l="l" r="r" t="t"/>
              <a:pathLst>
                <a:path extrusionOk="0" h="11147" w="1537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4" name="Google Shape;2574;p135"/>
            <p:cNvSpPr/>
            <p:nvPr/>
          </p:nvSpPr>
          <p:spPr>
            <a:xfrm>
              <a:off x="4744650" y="1146700"/>
              <a:ext cx="39500" cy="377400"/>
            </a:xfrm>
            <a:custGeom>
              <a:rect b="b" l="l" r="r" t="t"/>
              <a:pathLst>
                <a:path extrusionOk="0" h="15096" w="158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5" name="Google Shape;2575;p135"/>
            <p:cNvSpPr/>
            <p:nvPr/>
          </p:nvSpPr>
          <p:spPr>
            <a:xfrm>
              <a:off x="4788525" y="1242150"/>
              <a:ext cx="43900" cy="303900"/>
            </a:xfrm>
            <a:custGeom>
              <a:rect b="b" l="l" r="r" t="t"/>
              <a:pathLst>
                <a:path extrusionOk="0" h="12156" w="1756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6" name="Google Shape;2576;p135"/>
            <p:cNvSpPr/>
            <p:nvPr/>
          </p:nvSpPr>
          <p:spPr>
            <a:xfrm>
              <a:off x="4784125" y="1313450"/>
              <a:ext cx="79025" cy="276475"/>
            </a:xfrm>
            <a:custGeom>
              <a:rect b="b" l="l" r="r" t="t"/>
              <a:pathLst>
                <a:path extrusionOk="0" h="11059" w="3161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7" name="Google Shape;2577;p135"/>
            <p:cNvSpPr/>
            <p:nvPr/>
          </p:nvSpPr>
          <p:spPr>
            <a:xfrm>
              <a:off x="4800600" y="1323325"/>
              <a:ext cx="74600" cy="277575"/>
            </a:xfrm>
            <a:custGeom>
              <a:rect b="b" l="l" r="r" t="t"/>
              <a:pathLst>
                <a:path extrusionOk="0" h="11103" w="2984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8" name="Google Shape;2578;p135"/>
            <p:cNvSpPr/>
            <p:nvPr/>
          </p:nvSpPr>
          <p:spPr>
            <a:xfrm>
              <a:off x="4826925" y="1334300"/>
              <a:ext cx="77900" cy="245750"/>
            </a:xfrm>
            <a:custGeom>
              <a:rect b="b" l="l" r="r" t="t"/>
              <a:pathLst>
                <a:path extrusionOk="0" h="9830" w="3116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9" name="Google Shape;2579;p135"/>
            <p:cNvSpPr/>
            <p:nvPr/>
          </p:nvSpPr>
          <p:spPr>
            <a:xfrm>
              <a:off x="4873000" y="1356225"/>
              <a:ext cx="89975" cy="206275"/>
            </a:xfrm>
            <a:custGeom>
              <a:rect b="b" l="l" r="r" t="t"/>
              <a:pathLst>
                <a:path extrusionOk="0" h="8251" w="3599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0" name="Google Shape;2580;p135"/>
            <p:cNvSpPr/>
            <p:nvPr/>
          </p:nvSpPr>
          <p:spPr>
            <a:xfrm>
              <a:off x="4878475" y="1401200"/>
              <a:ext cx="130575" cy="183225"/>
            </a:xfrm>
            <a:custGeom>
              <a:rect b="b" l="l" r="r" t="t"/>
              <a:pathLst>
                <a:path extrusionOk="0" h="7329" w="5223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1" name="Google Shape;2581;p135"/>
            <p:cNvSpPr/>
            <p:nvPr/>
          </p:nvSpPr>
          <p:spPr>
            <a:xfrm>
              <a:off x="4888350" y="1411075"/>
              <a:ext cx="178850" cy="188725"/>
            </a:xfrm>
            <a:custGeom>
              <a:rect b="b" l="l" r="r" t="t"/>
              <a:pathLst>
                <a:path extrusionOk="0" h="7549" w="7154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2" name="Google Shape;2582;p135"/>
            <p:cNvSpPr/>
            <p:nvPr/>
          </p:nvSpPr>
          <p:spPr>
            <a:xfrm>
              <a:off x="4890550" y="1412175"/>
              <a:ext cx="208450" cy="215050"/>
            </a:xfrm>
            <a:custGeom>
              <a:rect b="b" l="l" r="r" t="t"/>
              <a:pathLst>
                <a:path extrusionOk="0" h="8602" w="8338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3" name="Google Shape;2583;p135"/>
            <p:cNvSpPr/>
            <p:nvPr/>
          </p:nvSpPr>
          <p:spPr>
            <a:xfrm>
              <a:off x="4878475" y="1464825"/>
              <a:ext cx="342300" cy="254550"/>
            </a:xfrm>
            <a:custGeom>
              <a:rect b="b" l="l" r="r" t="t"/>
              <a:pathLst>
                <a:path extrusionOk="0" h="10182" w="13692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4" name="Google Shape;2584;p135"/>
            <p:cNvSpPr/>
            <p:nvPr/>
          </p:nvSpPr>
          <p:spPr>
            <a:xfrm>
              <a:off x="5782425" y="1462650"/>
              <a:ext cx="54875" cy="228200"/>
            </a:xfrm>
            <a:custGeom>
              <a:rect b="b" l="l" r="r" t="t"/>
              <a:pathLst>
                <a:path extrusionOk="0" h="9128" w="2195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5" name="Google Shape;2585;p135"/>
            <p:cNvSpPr/>
            <p:nvPr/>
          </p:nvSpPr>
          <p:spPr>
            <a:xfrm>
              <a:off x="4857625" y="1459350"/>
              <a:ext cx="669225" cy="314875"/>
            </a:xfrm>
            <a:custGeom>
              <a:rect b="b" l="l" r="r" t="t"/>
              <a:pathLst>
                <a:path extrusionOk="0" h="12595" w="26769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6" name="Google Shape;2586;p135"/>
            <p:cNvSpPr/>
            <p:nvPr/>
          </p:nvSpPr>
          <p:spPr>
            <a:xfrm>
              <a:off x="4825825" y="1509825"/>
              <a:ext cx="970875" cy="323625"/>
            </a:xfrm>
            <a:custGeom>
              <a:rect b="b" l="l" r="r" t="t"/>
              <a:pathLst>
                <a:path extrusionOk="0" h="12945" w="38835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7" name="Google Shape;2587;p135"/>
            <p:cNvSpPr/>
            <p:nvPr/>
          </p:nvSpPr>
          <p:spPr>
            <a:xfrm>
              <a:off x="4788525" y="1581125"/>
              <a:ext cx="993925" cy="304975"/>
            </a:xfrm>
            <a:custGeom>
              <a:rect b="b" l="l" r="r" t="t"/>
              <a:pathLst>
                <a:path extrusionOk="0" h="12199" w="39757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8" name="Google Shape;2588;p135"/>
            <p:cNvSpPr/>
            <p:nvPr/>
          </p:nvSpPr>
          <p:spPr>
            <a:xfrm>
              <a:off x="4156650" y="690350"/>
              <a:ext cx="140425" cy="190900"/>
            </a:xfrm>
            <a:custGeom>
              <a:rect b="b" l="l" r="r" t="t"/>
              <a:pathLst>
                <a:path extrusionOk="0" h="7636" w="5617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9" name="Google Shape;2589;p135"/>
            <p:cNvSpPr/>
            <p:nvPr/>
          </p:nvSpPr>
          <p:spPr>
            <a:xfrm>
              <a:off x="3612525" y="2067100"/>
              <a:ext cx="822775" cy="311575"/>
            </a:xfrm>
            <a:custGeom>
              <a:rect b="b" l="l" r="r" t="t"/>
              <a:pathLst>
                <a:path extrusionOk="0" h="12463" w="32911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0" name="Google Shape;2590;p135"/>
            <p:cNvSpPr/>
            <p:nvPr/>
          </p:nvSpPr>
          <p:spPr>
            <a:xfrm>
              <a:off x="3644350" y="658525"/>
              <a:ext cx="620925" cy="835950"/>
            </a:xfrm>
            <a:custGeom>
              <a:rect b="b" l="l" r="r" t="t"/>
              <a:pathLst>
                <a:path extrusionOk="0" h="33438" w="24837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1" name="Google Shape;2591;p135"/>
            <p:cNvSpPr/>
            <p:nvPr/>
          </p:nvSpPr>
          <p:spPr>
            <a:xfrm>
              <a:off x="3615825" y="2072575"/>
              <a:ext cx="833750" cy="351075"/>
            </a:xfrm>
            <a:custGeom>
              <a:rect b="b" l="l" r="r" t="t"/>
              <a:pathLst>
                <a:path extrusionOk="0" h="14043" w="3335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2" name="Google Shape;2592;p135"/>
            <p:cNvSpPr/>
            <p:nvPr/>
          </p:nvSpPr>
          <p:spPr>
            <a:xfrm>
              <a:off x="3615825" y="642075"/>
              <a:ext cx="642875" cy="845825"/>
            </a:xfrm>
            <a:custGeom>
              <a:rect b="b" l="l" r="r" t="t"/>
              <a:pathLst>
                <a:path extrusionOk="0" h="33833" w="25715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3" name="Google Shape;2593;p135"/>
            <p:cNvSpPr/>
            <p:nvPr/>
          </p:nvSpPr>
          <p:spPr>
            <a:xfrm>
              <a:off x="3589500" y="2073675"/>
              <a:ext cx="884200" cy="377400"/>
            </a:xfrm>
            <a:custGeom>
              <a:rect b="b" l="l" r="r" t="t"/>
              <a:pathLst>
                <a:path extrusionOk="0" h="15096" w="35368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4" name="Google Shape;2594;p135"/>
            <p:cNvSpPr/>
            <p:nvPr/>
          </p:nvSpPr>
          <p:spPr>
            <a:xfrm>
              <a:off x="3598275" y="630025"/>
              <a:ext cx="656025" cy="832650"/>
            </a:xfrm>
            <a:custGeom>
              <a:rect b="b" l="l" r="r" t="t"/>
              <a:pathLst>
                <a:path extrusionOk="0" h="33306" w="26241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5" name="Google Shape;2595;p135"/>
            <p:cNvSpPr/>
            <p:nvPr/>
          </p:nvSpPr>
          <p:spPr>
            <a:xfrm>
              <a:off x="3611425" y="1686425"/>
              <a:ext cx="2121650" cy="846925"/>
            </a:xfrm>
            <a:custGeom>
              <a:rect b="b" l="l" r="r" t="t"/>
              <a:pathLst>
                <a:path extrusionOk="0" h="33877" w="84866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6" name="Google Shape;2596;p135"/>
            <p:cNvSpPr/>
            <p:nvPr/>
          </p:nvSpPr>
          <p:spPr>
            <a:xfrm>
              <a:off x="3555475" y="722150"/>
              <a:ext cx="443225" cy="703225"/>
            </a:xfrm>
            <a:custGeom>
              <a:rect b="b" l="l" r="r" t="t"/>
              <a:pathLst>
                <a:path extrusionOk="0" h="28129" w="17729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7" name="Google Shape;2597;p135"/>
            <p:cNvSpPr/>
            <p:nvPr/>
          </p:nvSpPr>
          <p:spPr>
            <a:xfrm>
              <a:off x="3597175" y="1741275"/>
              <a:ext cx="2098600" cy="818400"/>
            </a:xfrm>
            <a:custGeom>
              <a:rect b="b" l="l" r="r" t="t"/>
              <a:pathLst>
                <a:path extrusionOk="0" h="32736" w="83944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8" name="Google Shape;2598;p135"/>
            <p:cNvSpPr/>
            <p:nvPr/>
          </p:nvSpPr>
          <p:spPr>
            <a:xfrm>
              <a:off x="3524775" y="759450"/>
              <a:ext cx="388350" cy="654950"/>
            </a:xfrm>
            <a:custGeom>
              <a:rect b="b" l="l" r="r" t="t"/>
              <a:pathLst>
                <a:path extrusionOk="0" h="26198" w="15534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9" name="Google Shape;2599;p135"/>
            <p:cNvSpPr/>
            <p:nvPr/>
          </p:nvSpPr>
          <p:spPr>
            <a:xfrm>
              <a:off x="3586200" y="1781875"/>
              <a:ext cx="2077775" cy="817300"/>
            </a:xfrm>
            <a:custGeom>
              <a:rect b="b" l="l" r="r" t="t"/>
              <a:pathLst>
                <a:path extrusionOk="0" h="32692" w="83111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0" name="Google Shape;2600;p135"/>
            <p:cNvSpPr/>
            <p:nvPr/>
          </p:nvSpPr>
          <p:spPr>
            <a:xfrm>
              <a:off x="3491850" y="750675"/>
              <a:ext cx="392750" cy="747100"/>
            </a:xfrm>
            <a:custGeom>
              <a:rect b="b" l="l" r="r" t="t"/>
              <a:pathLst>
                <a:path extrusionOk="0" h="29884" w="1571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1" name="Google Shape;2601;p135"/>
            <p:cNvSpPr/>
            <p:nvPr/>
          </p:nvSpPr>
          <p:spPr>
            <a:xfrm>
              <a:off x="3630075" y="1825750"/>
              <a:ext cx="1999875" cy="810725"/>
            </a:xfrm>
            <a:custGeom>
              <a:rect b="b" l="l" r="r" t="t"/>
              <a:pathLst>
                <a:path extrusionOk="0" h="32429" w="79995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2" name="Google Shape;2602;p135"/>
            <p:cNvSpPr/>
            <p:nvPr/>
          </p:nvSpPr>
          <p:spPr>
            <a:xfrm>
              <a:off x="3466625" y="829675"/>
              <a:ext cx="329125" cy="579250"/>
            </a:xfrm>
            <a:custGeom>
              <a:rect b="b" l="l" r="r" t="t"/>
              <a:pathLst>
                <a:path extrusionOk="0" h="23170" w="13165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3" name="Google Shape;2603;p135"/>
            <p:cNvSpPr/>
            <p:nvPr/>
          </p:nvSpPr>
          <p:spPr>
            <a:xfrm>
              <a:off x="3663000" y="692550"/>
              <a:ext cx="735000" cy="1528150"/>
            </a:xfrm>
            <a:custGeom>
              <a:rect b="b" l="l" r="r" t="t"/>
              <a:pathLst>
                <a:path extrusionOk="0" h="61126" w="2940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4" name="Google Shape;2604;p135"/>
            <p:cNvSpPr/>
            <p:nvPr/>
          </p:nvSpPr>
          <p:spPr>
            <a:xfrm>
              <a:off x="3625700" y="691450"/>
              <a:ext cx="766825" cy="1557775"/>
            </a:xfrm>
            <a:custGeom>
              <a:rect b="b" l="l" r="r" t="t"/>
              <a:pathLst>
                <a:path extrusionOk="0" h="62311" w="30673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5" name="Google Shape;2605;p135"/>
            <p:cNvSpPr/>
            <p:nvPr/>
          </p:nvSpPr>
          <p:spPr>
            <a:xfrm>
              <a:off x="3681625" y="1993600"/>
              <a:ext cx="702125" cy="310475"/>
            </a:xfrm>
            <a:custGeom>
              <a:rect b="b" l="l" r="r" t="t"/>
              <a:pathLst>
                <a:path extrusionOk="0" h="12419" w="28085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6" name="Google Shape;2606;p135"/>
            <p:cNvSpPr/>
            <p:nvPr/>
          </p:nvSpPr>
          <p:spPr>
            <a:xfrm>
              <a:off x="3646525" y="689250"/>
              <a:ext cx="639600" cy="988425"/>
            </a:xfrm>
            <a:custGeom>
              <a:rect b="b" l="l" r="r" t="t"/>
              <a:pathLst>
                <a:path extrusionOk="0" h="39537" w="25584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7" name="Google Shape;2607;p135"/>
            <p:cNvSpPr/>
            <p:nvPr/>
          </p:nvSpPr>
          <p:spPr>
            <a:xfrm>
              <a:off x="3650925" y="2049550"/>
              <a:ext cx="763550" cy="304975"/>
            </a:xfrm>
            <a:custGeom>
              <a:rect b="b" l="l" r="r" t="t"/>
              <a:pathLst>
                <a:path extrusionOk="0" h="12199" w="30542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8" name="Google Shape;2608;p135"/>
            <p:cNvSpPr/>
            <p:nvPr/>
          </p:nvSpPr>
          <p:spPr>
            <a:xfrm>
              <a:off x="3678350" y="670600"/>
              <a:ext cx="591300" cy="788775"/>
            </a:xfrm>
            <a:custGeom>
              <a:rect b="b" l="l" r="r" t="t"/>
              <a:pathLst>
                <a:path extrusionOk="0" h="31551" w="23652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9" name="Google Shape;2609;p135"/>
            <p:cNvSpPr/>
            <p:nvPr/>
          </p:nvSpPr>
          <p:spPr>
            <a:xfrm>
              <a:off x="4188450" y="866975"/>
              <a:ext cx="520025" cy="931375"/>
            </a:xfrm>
            <a:custGeom>
              <a:rect b="b" l="l" r="r" t="t"/>
              <a:pathLst>
                <a:path extrusionOk="0" h="37255" w="20801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0" name="Google Shape;2610;p135"/>
            <p:cNvSpPr/>
            <p:nvPr/>
          </p:nvSpPr>
          <p:spPr>
            <a:xfrm>
              <a:off x="4063400" y="858200"/>
              <a:ext cx="670300" cy="974150"/>
            </a:xfrm>
            <a:custGeom>
              <a:rect b="b" l="l" r="r" t="t"/>
              <a:pathLst>
                <a:path extrusionOk="0" h="38966" w="26812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1" name="Google Shape;2611;p135"/>
            <p:cNvSpPr/>
            <p:nvPr/>
          </p:nvSpPr>
          <p:spPr>
            <a:xfrm>
              <a:off x="4019525" y="841725"/>
              <a:ext cx="410300" cy="1012575"/>
            </a:xfrm>
            <a:custGeom>
              <a:rect b="b" l="l" r="r" t="t"/>
              <a:pathLst>
                <a:path extrusionOk="0" h="40503" w="16412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2" name="Google Shape;2612;p135"/>
            <p:cNvSpPr/>
            <p:nvPr/>
          </p:nvSpPr>
          <p:spPr>
            <a:xfrm>
              <a:off x="3981125" y="801150"/>
              <a:ext cx="444300" cy="1074000"/>
            </a:xfrm>
            <a:custGeom>
              <a:rect b="b" l="l" r="r" t="t"/>
              <a:pathLst>
                <a:path extrusionOk="0" h="42960" w="17772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3" name="Google Shape;2613;p135"/>
            <p:cNvSpPr/>
            <p:nvPr/>
          </p:nvSpPr>
          <p:spPr>
            <a:xfrm>
              <a:off x="3930650" y="715575"/>
              <a:ext cx="492600" cy="1197950"/>
            </a:xfrm>
            <a:custGeom>
              <a:rect b="b" l="l" r="r" t="t"/>
              <a:pathLst>
                <a:path extrusionOk="0" h="47918" w="19704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4" name="Google Shape;2614;p135"/>
            <p:cNvSpPr/>
            <p:nvPr/>
          </p:nvSpPr>
          <p:spPr>
            <a:xfrm>
              <a:off x="3904325" y="661825"/>
              <a:ext cx="515625" cy="1271450"/>
            </a:xfrm>
            <a:custGeom>
              <a:rect b="b" l="l" r="r" t="t"/>
              <a:pathLst>
                <a:path extrusionOk="0" h="50858" w="20625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5" name="Google Shape;2615;p135"/>
            <p:cNvSpPr/>
            <p:nvPr/>
          </p:nvSpPr>
          <p:spPr>
            <a:xfrm>
              <a:off x="3881300" y="681575"/>
              <a:ext cx="525475" cy="1276950"/>
            </a:xfrm>
            <a:custGeom>
              <a:rect b="b" l="l" r="r" t="t"/>
              <a:pathLst>
                <a:path extrusionOk="0" h="51078" w="21019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6" name="Google Shape;2616;p135"/>
            <p:cNvSpPr/>
            <p:nvPr/>
          </p:nvSpPr>
          <p:spPr>
            <a:xfrm>
              <a:off x="3850575" y="669500"/>
              <a:ext cx="549625" cy="1310950"/>
            </a:xfrm>
            <a:custGeom>
              <a:rect b="b" l="l" r="r" t="t"/>
              <a:pathLst>
                <a:path extrusionOk="0" h="52438" w="21985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7" name="Google Shape;2617;p135"/>
            <p:cNvSpPr/>
            <p:nvPr/>
          </p:nvSpPr>
          <p:spPr>
            <a:xfrm>
              <a:off x="3590575" y="1937650"/>
              <a:ext cx="1971375" cy="750375"/>
            </a:xfrm>
            <a:custGeom>
              <a:rect b="b" l="l" r="r" t="t"/>
              <a:pathLst>
                <a:path extrusionOk="0" h="30015" w="78855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8" name="Google Shape;2618;p135"/>
            <p:cNvSpPr/>
            <p:nvPr/>
          </p:nvSpPr>
          <p:spPr>
            <a:xfrm>
              <a:off x="3469925" y="764950"/>
              <a:ext cx="299500" cy="582525"/>
            </a:xfrm>
            <a:custGeom>
              <a:rect b="b" l="l" r="r" t="t"/>
              <a:pathLst>
                <a:path extrusionOk="0" h="23301" w="1198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9" name="Google Shape;2619;p135"/>
            <p:cNvSpPr/>
            <p:nvPr/>
          </p:nvSpPr>
          <p:spPr>
            <a:xfrm>
              <a:off x="3619100" y="2026500"/>
              <a:ext cx="1900050" cy="686750"/>
            </a:xfrm>
            <a:custGeom>
              <a:rect b="b" l="l" r="r" t="t"/>
              <a:pathLst>
                <a:path extrusionOk="0" h="27470" w="76002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0" name="Google Shape;2620;p135"/>
            <p:cNvSpPr/>
            <p:nvPr/>
          </p:nvSpPr>
          <p:spPr>
            <a:xfrm>
              <a:off x="3437000" y="785800"/>
              <a:ext cx="287450" cy="611050"/>
            </a:xfrm>
            <a:custGeom>
              <a:rect b="b" l="l" r="r" t="t"/>
              <a:pathLst>
                <a:path extrusionOk="0" h="24442" w="11498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1" name="Google Shape;2621;p135"/>
            <p:cNvSpPr/>
            <p:nvPr/>
          </p:nvSpPr>
          <p:spPr>
            <a:xfrm>
              <a:off x="3586200" y="2096725"/>
              <a:ext cx="1884700" cy="640675"/>
            </a:xfrm>
            <a:custGeom>
              <a:rect b="b" l="l" r="r" t="t"/>
              <a:pathLst>
                <a:path extrusionOk="0" h="25627" w="75388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2" name="Google Shape;2622;p135"/>
            <p:cNvSpPr/>
            <p:nvPr/>
          </p:nvSpPr>
          <p:spPr>
            <a:xfrm>
              <a:off x="3416150" y="761650"/>
              <a:ext cx="289650" cy="645075"/>
            </a:xfrm>
            <a:custGeom>
              <a:rect b="b" l="l" r="r" t="t"/>
              <a:pathLst>
                <a:path extrusionOk="0" h="25803" w="11586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3" name="Google Shape;2623;p135"/>
            <p:cNvSpPr/>
            <p:nvPr/>
          </p:nvSpPr>
          <p:spPr>
            <a:xfrm>
              <a:off x="3602650" y="2266750"/>
              <a:ext cx="1732200" cy="549625"/>
            </a:xfrm>
            <a:custGeom>
              <a:rect b="b" l="l" r="r" t="t"/>
              <a:pathLst>
                <a:path extrusionOk="0" h="21985" w="69288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4" name="Google Shape;2624;p135"/>
            <p:cNvSpPr/>
            <p:nvPr/>
          </p:nvSpPr>
          <p:spPr>
            <a:xfrm>
              <a:off x="3338275" y="741900"/>
              <a:ext cx="284150" cy="635200"/>
            </a:xfrm>
            <a:custGeom>
              <a:rect b="b" l="l" r="r" t="t"/>
              <a:pathLst>
                <a:path extrusionOk="0" h="25408" w="11366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5" name="Google Shape;2625;p135"/>
            <p:cNvSpPr/>
            <p:nvPr/>
          </p:nvSpPr>
          <p:spPr>
            <a:xfrm>
              <a:off x="3628975" y="2341350"/>
              <a:ext cx="1621425" cy="496975"/>
            </a:xfrm>
            <a:custGeom>
              <a:rect b="b" l="l" r="r" t="t"/>
              <a:pathLst>
                <a:path extrusionOk="0" h="19879" w="64857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6" name="Google Shape;2626;p135"/>
            <p:cNvSpPr/>
            <p:nvPr/>
          </p:nvSpPr>
          <p:spPr>
            <a:xfrm>
              <a:off x="3316325" y="744100"/>
              <a:ext cx="277575" cy="640675"/>
            </a:xfrm>
            <a:custGeom>
              <a:rect b="b" l="l" r="r" t="t"/>
              <a:pathLst>
                <a:path extrusionOk="0" h="25627" w="11103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7" name="Google Shape;2627;p135"/>
            <p:cNvSpPr/>
            <p:nvPr/>
          </p:nvSpPr>
          <p:spPr>
            <a:xfrm>
              <a:off x="3616925" y="2404975"/>
              <a:ext cx="1567650" cy="455275"/>
            </a:xfrm>
            <a:custGeom>
              <a:rect b="b" l="l" r="r" t="t"/>
              <a:pathLst>
                <a:path extrusionOk="0" h="18211" w="62706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8" name="Google Shape;2628;p135"/>
            <p:cNvSpPr/>
            <p:nvPr/>
          </p:nvSpPr>
          <p:spPr>
            <a:xfrm>
              <a:off x="3272450" y="748500"/>
              <a:ext cx="287450" cy="706500"/>
            </a:xfrm>
            <a:custGeom>
              <a:rect b="b" l="l" r="r" t="t"/>
              <a:pathLst>
                <a:path extrusionOk="0" h="28260" w="11498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9" name="Google Shape;2629;p135"/>
            <p:cNvSpPr/>
            <p:nvPr/>
          </p:nvSpPr>
          <p:spPr>
            <a:xfrm>
              <a:off x="4211500" y="2486150"/>
              <a:ext cx="884200" cy="333525"/>
            </a:xfrm>
            <a:custGeom>
              <a:rect b="b" l="l" r="r" t="t"/>
              <a:pathLst>
                <a:path extrusionOk="0" h="13341" w="35368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0" name="Google Shape;2630;p135"/>
            <p:cNvSpPr/>
            <p:nvPr/>
          </p:nvSpPr>
          <p:spPr>
            <a:xfrm>
              <a:off x="3623500" y="2804275"/>
              <a:ext cx="496975" cy="77925"/>
            </a:xfrm>
            <a:custGeom>
              <a:rect b="b" l="l" r="r" t="t"/>
              <a:pathLst>
                <a:path extrusionOk="0" h="3117" w="19879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1" name="Google Shape;2631;p135"/>
            <p:cNvSpPr/>
            <p:nvPr/>
          </p:nvSpPr>
          <p:spPr>
            <a:xfrm>
              <a:off x="3251600" y="756175"/>
              <a:ext cx="275375" cy="692225"/>
            </a:xfrm>
            <a:custGeom>
              <a:rect b="b" l="l" r="r" t="t"/>
              <a:pathLst>
                <a:path extrusionOk="0" h="27689" w="11015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2" name="Google Shape;2632;p135"/>
            <p:cNvSpPr/>
            <p:nvPr/>
          </p:nvSpPr>
          <p:spPr>
            <a:xfrm>
              <a:off x="3658600" y="1953000"/>
              <a:ext cx="737225" cy="323650"/>
            </a:xfrm>
            <a:custGeom>
              <a:rect b="b" l="l" r="r" t="t"/>
              <a:pathLst>
                <a:path extrusionOk="0" h="12946" w="29489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3" name="Google Shape;2633;p135"/>
            <p:cNvSpPr/>
            <p:nvPr/>
          </p:nvSpPr>
          <p:spPr>
            <a:xfrm>
              <a:off x="3550000" y="21395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4" name="Google Shape;2634;p135"/>
            <p:cNvSpPr/>
            <p:nvPr/>
          </p:nvSpPr>
          <p:spPr>
            <a:xfrm>
              <a:off x="3550000" y="213950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5" name="Google Shape;2635;p135"/>
            <p:cNvSpPr/>
            <p:nvPr/>
          </p:nvSpPr>
          <p:spPr>
            <a:xfrm>
              <a:off x="3643250" y="872450"/>
              <a:ext cx="522200" cy="829375"/>
            </a:xfrm>
            <a:custGeom>
              <a:rect b="b" l="l" r="r" t="t"/>
              <a:pathLst>
                <a:path extrusionOk="0" h="33175" w="20888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6" name="Google Shape;2636;p135"/>
            <p:cNvSpPr/>
            <p:nvPr/>
          </p:nvSpPr>
          <p:spPr>
            <a:xfrm>
              <a:off x="3612525" y="2141700"/>
              <a:ext cx="1811200" cy="630800"/>
            </a:xfrm>
            <a:custGeom>
              <a:rect b="b" l="l" r="r" t="t"/>
              <a:pathLst>
                <a:path extrusionOk="0" h="25232" w="72448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7" name="Google Shape;2637;p135"/>
            <p:cNvSpPr/>
            <p:nvPr/>
          </p:nvSpPr>
          <p:spPr>
            <a:xfrm>
              <a:off x="3387650" y="738625"/>
              <a:ext cx="299500" cy="660425"/>
            </a:xfrm>
            <a:custGeom>
              <a:rect b="b" l="l" r="r" t="t"/>
              <a:pathLst>
                <a:path extrusionOk="0" h="26417" w="1198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8" name="Google Shape;2638;p135"/>
            <p:cNvSpPr/>
            <p:nvPr/>
          </p:nvSpPr>
          <p:spPr>
            <a:xfrm>
              <a:off x="4327775" y="2656175"/>
              <a:ext cx="230400" cy="66950"/>
            </a:xfrm>
            <a:custGeom>
              <a:rect b="b" l="l" r="r" t="t"/>
              <a:pathLst>
                <a:path extrusionOk="0" h="2678" w="9216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9" name="Google Shape;2639;p135"/>
            <p:cNvSpPr/>
            <p:nvPr/>
          </p:nvSpPr>
          <p:spPr>
            <a:xfrm>
              <a:off x="3893350" y="2910700"/>
              <a:ext cx="171175" cy="15375"/>
            </a:xfrm>
            <a:custGeom>
              <a:rect b="b" l="l" r="r" t="t"/>
              <a:pathLst>
                <a:path extrusionOk="0" h="615" w="6847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0" name="Google Shape;2640;p135"/>
            <p:cNvSpPr/>
            <p:nvPr/>
          </p:nvSpPr>
          <p:spPr>
            <a:xfrm>
              <a:off x="3224175" y="777000"/>
              <a:ext cx="230400" cy="580350"/>
            </a:xfrm>
            <a:custGeom>
              <a:rect b="b" l="l" r="r" t="t"/>
              <a:pathLst>
                <a:path extrusionOk="0" h="23214" w="9216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1" name="Google Shape;2641;p135"/>
            <p:cNvSpPr/>
            <p:nvPr/>
          </p:nvSpPr>
          <p:spPr>
            <a:xfrm>
              <a:off x="4358500" y="2701175"/>
              <a:ext cx="82300" cy="30725"/>
            </a:xfrm>
            <a:custGeom>
              <a:rect b="b" l="l" r="r" t="t"/>
              <a:pathLst>
                <a:path extrusionOk="0" h="1229" w="3292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2" name="Google Shape;2642;p135"/>
            <p:cNvSpPr/>
            <p:nvPr/>
          </p:nvSpPr>
          <p:spPr>
            <a:xfrm>
              <a:off x="3816575" y="2913975"/>
              <a:ext cx="229300" cy="34050"/>
            </a:xfrm>
            <a:custGeom>
              <a:rect b="b" l="l" r="r" t="t"/>
              <a:pathLst>
                <a:path extrusionOk="0" h="1362" w="9172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3" name="Google Shape;2643;p135"/>
            <p:cNvSpPr/>
            <p:nvPr/>
          </p:nvSpPr>
          <p:spPr>
            <a:xfrm>
              <a:off x="3192375" y="766050"/>
              <a:ext cx="239175" cy="620925"/>
            </a:xfrm>
            <a:custGeom>
              <a:rect b="b" l="l" r="r" t="t"/>
              <a:pathLst>
                <a:path extrusionOk="0" h="24837" w="9567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4" name="Google Shape;2644;p135"/>
            <p:cNvSpPr/>
            <p:nvPr/>
          </p:nvSpPr>
          <p:spPr>
            <a:xfrm>
              <a:off x="3859350" y="2946900"/>
              <a:ext cx="105350" cy="24150"/>
            </a:xfrm>
            <a:custGeom>
              <a:rect b="b" l="l" r="r" t="t"/>
              <a:pathLst>
                <a:path extrusionOk="0" h="966" w="4214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5" name="Google Shape;2645;p135"/>
            <p:cNvSpPr/>
            <p:nvPr/>
          </p:nvSpPr>
          <p:spPr>
            <a:xfrm>
              <a:off x="3161650" y="766050"/>
              <a:ext cx="238075" cy="613250"/>
            </a:xfrm>
            <a:custGeom>
              <a:rect b="b" l="l" r="r" t="t"/>
              <a:pathLst>
                <a:path extrusionOk="0" h="24530" w="9523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6" name="Google Shape;2646;p135"/>
            <p:cNvSpPr/>
            <p:nvPr/>
          </p:nvSpPr>
          <p:spPr>
            <a:xfrm>
              <a:off x="4527425" y="1110500"/>
              <a:ext cx="63650" cy="151425"/>
            </a:xfrm>
            <a:custGeom>
              <a:rect b="b" l="l" r="r" t="t"/>
              <a:pathLst>
                <a:path extrusionOk="0" h="6057" w="2546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7" name="Google Shape;2647;p135"/>
            <p:cNvSpPr/>
            <p:nvPr/>
          </p:nvSpPr>
          <p:spPr>
            <a:xfrm>
              <a:off x="4484650" y="1084175"/>
              <a:ext cx="129475" cy="362025"/>
            </a:xfrm>
            <a:custGeom>
              <a:rect b="b" l="l" r="r" t="t"/>
              <a:pathLst>
                <a:path extrusionOk="0" h="14481" w="5179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8" name="Google Shape;2648;p135"/>
            <p:cNvSpPr/>
            <p:nvPr/>
          </p:nvSpPr>
          <p:spPr>
            <a:xfrm>
              <a:off x="4367275" y="1051275"/>
              <a:ext cx="268800" cy="559500"/>
            </a:xfrm>
            <a:custGeom>
              <a:rect b="b" l="l" r="r" t="t"/>
              <a:pathLst>
                <a:path extrusionOk="0" h="22380" w="10752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9" name="Google Shape;2649;p135"/>
            <p:cNvSpPr/>
            <p:nvPr/>
          </p:nvSpPr>
          <p:spPr>
            <a:xfrm>
              <a:off x="4316800" y="908650"/>
              <a:ext cx="344500" cy="822775"/>
            </a:xfrm>
            <a:custGeom>
              <a:rect b="b" l="l" r="r" t="t"/>
              <a:pathLst>
                <a:path extrusionOk="0" h="32911" w="1378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0" name="Google Shape;2650;p135"/>
            <p:cNvSpPr/>
            <p:nvPr/>
          </p:nvSpPr>
          <p:spPr>
            <a:xfrm>
              <a:off x="4111675" y="1612925"/>
              <a:ext cx="55975" cy="64750"/>
            </a:xfrm>
            <a:custGeom>
              <a:rect b="b" l="l" r="r" t="t"/>
              <a:pathLst>
                <a:path extrusionOk="0" h="2590" w="2239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1" name="Google Shape;2651;p135"/>
            <p:cNvSpPr/>
            <p:nvPr/>
          </p:nvSpPr>
          <p:spPr>
            <a:xfrm>
              <a:off x="2076700" y="1162050"/>
              <a:ext cx="490400" cy="941275"/>
            </a:xfrm>
            <a:custGeom>
              <a:rect b="b" l="l" r="r" t="t"/>
              <a:pathLst>
                <a:path extrusionOk="0" h="37651" w="19616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2" name="Google Shape;2652;p135"/>
            <p:cNvSpPr/>
            <p:nvPr/>
          </p:nvSpPr>
          <p:spPr>
            <a:xfrm>
              <a:off x="1913250" y="1401200"/>
              <a:ext cx="382875" cy="744900"/>
            </a:xfrm>
            <a:custGeom>
              <a:rect b="b" l="l" r="r" t="t"/>
              <a:pathLst>
                <a:path extrusionOk="0" h="29796" w="15315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3" name="Google Shape;2653;p135"/>
            <p:cNvSpPr/>
            <p:nvPr/>
          </p:nvSpPr>
          <p:spPr>
            <a:xfrm>
              <a:off x="1927525" y="1297000"/>
              <a:ext cx="446500" cy="875425"/>
            </a:xfrm>
            <a:custGeom>
              <a:rect b="b" l="l" r="r" t="t"/>
              <a:pathLst>
                <a:path extrusionOk="0" h="35017" w="1786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4" name="Google Shape;2654;p135"/>
            <p:cNvSpPr/>
            <p:nvPr/>
          </p:nvSpPr>
          <p:spPr>
            <a:xfrm>
              <a:off x="1977975" y="1250925"/>
              <a:ext cx="449800" cy="917125"/>
            </a:xfrm>
            <a:custGeom>
              <a:rect b="b" l="l" r="r" t="t"/>
              <a:pathLst>
                <a:path extrusionOk="0" h="36685" w="17992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5" name="Google Shape;2655;p135"/>
            <p:cNvSpPr/>
            <p:nvPr/>
          </p:nvSpPr>
          <p:spPr>
            <a:xfrm>
              <a:off x="2010875" y="1153275"/>
              <a:ext cx="468450" cy="980750"/>
            </a:xfrm>
            <a:custGeom>
              <a:rect b="b" l="l" r="r" t="t"/>
              <a:pathLst>
                <a:path extrusionOk="0" h="39230" w="18738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6" name="Google Shape;2656;p135"/>
            <p:cNvSpPr/>
            <p:nvPr/>
          </p:nvSpPr>
          <p:spPr>
            <a:xfrm>
              <a:off x="1860600" y="1609650"/>
              <a:ext cx="307175" cy="510125"/>
            </a:xfrm>
            <a:custGeom>
              <a:rect b="b" l="l" r="r" t="t"/>
              <a:pathLst>
                <a:path extrusionOk="0" h="20405" w="12287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7" name="Google Shape;2657;p135"/>
            <p:cNvSpPr/>
            <p:nvPr/>
          </p:nvSpPr>
          <p:spPr>
            <a:xfrm>
              <a:off x="3805600" y="1948625"/>
              <a:ext cx="105350" cy="186500"/>
            </a:xfrm>
            <a:custGeom>
              <a:rect b="b" l="l" r="r" t="t"/>
              <a:pathLst>
                <a:path extrusionOk="0" h="7460" w="4214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8" name="Google Shape;2658;p135"/>
            <p:cNvSpPr/>
            <p:nvPr/>
          </p:nvSpPr>
          <p:spPr>
            <a:xfrm>
              <a:off x="3788050" y="1933250"/>
              <a:ext cx="133850" cy="229300"/>
            </a:xfrm>
            <a:custGeom>
              <a:rect b="b" l="l" r="r" t="t"/>
              <a:pathLst>
                <a:path extrusionOk="0" h="9172" w="5354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9" name="Google Shape;2659;p135"/>
            <p:cNvSpPr/>
            <p:nvPr/>
          </p:nvSpPr>
          <p:spPr>
            <a:xfrm>
              <a:off x="3671775" y="2997350"/>
              <a:ext cx="187600" cy="399350"/>
            </a:xfrm>
            <a:custGeom>
              <a:rect b="b" l="l" r="r" t="t"/>
              <a:pathLst>
                <a:path extrusionOk="0" h="15974" w="7504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0" name="Google Shape;2660;p135"/>
            <p:cNvSpPr/>
            <p:nvPr/>
          </p:nvSpPr>
          <p:spPr>
            <a:xfrm>
              <a:off x="3577425" y="2967725"/>
              <a:ext cx="311575" cy="471750"/>
            </a:xfrm>
            <a:custGeom>
              <a:rect b="b" l="l" r="r" t="t"/>
              <a:pathLst>
                <a:path extrusionOk="0" h="18870" w="12463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1" name="Google Shape;2661;p135"/>
            <p:cNvSpPr/>
            <p:nvPr/>
          </p:nvSpPr>
          <p:spPr>
            <a:xfrm>
              <a:off x="3642150" y="2927150"/>
              <a:ext cx="329125" cy="352150"/>
            </a:xfrm>
            <a:custGeom>
              <a:rect b="b" l="l" r="r" t="t"/>
              <a:pathLst>
                <a:path extrusionOk="0" h="14086" w="13165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2" name="Google Shape;2662;p135"/>
            <p:cNvSpPr/>
            <p:nvPr/>
          </p:nvSpPr>
          <p:spPr>
            <a:xfrm>
              <a:off x="3625700" y="2886550"/>
              <a:ext cx="275375" cy="360950"/>
            </a:xfrm>
            <a:custGeom>
              <a:rect b="b" l="l" r="r" t="t"/>
              <a:pathLst>
                <a:path extrusionOk="0" h="14438" w="11015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3" name="Google Shape;2663;p135"/>
            <p:cNvSpPr/>
            <p:nvPr/>
          </p:nvSpPr>
          <p:spPr>
            <a:xfrm>
              <a:off x="3703575" y="3053300"/>
              <a:ext cx="118500" cy="174450"/>
            </a:xfrm>
            <a:custGeom>
              <a:rect b="b" l="l" r="r" t="t"/>
              <a:pathLst>
                <a:path extrusionOk="0" h="6978" w="474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4" name="Google Shape;2664;p135"/>
            <p:cNvSpPr/>
            <p:nvPr/>
          </p:nvSpPr>
          <p:spPr>
            <a:xfrm>
              <a:off x="3689325" y="3025875"/>
              <a:ext cx="149200" cy="218325"/>
            </a:xfrm>
            <a:custGeom>
              <a:rect b="b" l="l" r="r" t="t"/>
              <a:pathLst>
                <a:path extrusionOk="0" h="8733" w="5968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5" name="Google Shape;2665;p135"/>
            <p:cNvSpPr/>
            <p:nvPr/>
          </p:nvSpPr>
          <p:spPr>
            <a:xfrm>
              <a:off x="3745275" y="2955675"/>
              <a:ext cx="168950" cy="217225"/>
            </a:xfrm>
            <a:custGeom>
              <a:rect b="b" l="l" r="r" t="t"/>
              <a:pathLst>
                <a:path extrusionOk="0" h="8689" w="6758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6" name="Google Shape;2666;p135"/>
            <p:cNvSpPr/>
            <p:nvPr/>
          </p:nvSpPr>
          <p:spPr>
            <a:xfrm>
              <a:off x="3838500" y="2980900"/>
              <a:ext cx="96575" cy="170050"/>
            </a:xfrm>
            <a:custGeom>
              <a:rect b="b" l="l" r="r" t="t"/>
              <a:pathLst>
                <a:path extrusionOk="0" h="6802" w="3863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7" name="Google Shape;2667;p135"/>
            <p:cNvSpPr/>
            <p:nvPr/>
          </p:nvSpPr>
          <p:spPr>
            <a:xfrm>
              <a:off x="6159800" y="3992350"/>
              <a:ext cx="10975" cy="43900"/>
            </a:xfrm>
            <a:custGeom>
              <a:rect b="b" l="l" r="r" t="t"/>
              <a:pathLst>
                <a:path extrusionOk="0" h="1756" w="439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8" name="Google Shape;2668;p135"/>
            <p:cNvSpPr/>
            <p:nvPr/>
          </p:nvSpPr>
          <p:spPr>
            <a:xfrm>
              <a:off x="6108225" y="4190900"/>
              <a:ext cx="28550" cy="37325"/>
            </a:xfrm>
            <a:custGeom>
              <a:rect b="b" l="l" r="r" t="t"/>
              <a:pathLst>
                <a:path extrusionOk="0" h="1493" w="1142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9" name="Google Shape;2669;p135"/>
            <p:cNvSpPr/>
            <p:nvPr/>
          </p:nvSpPr>
          <p:spPr>
            <a:xfrm>
              <a:off x="6367125" y="4108625"/>
              <a:ext cx="36225" cy="30750"/>
            </a:xfrm>
            <a:custGeom>
              <a:rect b="b" l="l" r="r" t="t"/>
              <a:pathLst>
                <a:path extrusionOk="0" h="1230" w="1449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0" name="Google Shape;2670;p135"/>
            <p:cNvSpPr/>
            <p:nvPr/>
          </p:nvSpPr>
          <p:spPr>
            <a:xfrm>
              <a:off x="5861400" y="5099225"/>
              <a:ext cx="47200" cy="13175"/>
            </a:xfrm>
            <a:custGeom>
              <a:rect b="b" l="l" r="r" t="t"/>
              <a:pathLst>
                <a:path extrusionOk="0" h="527" w="1888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1" name="Google Shape;2671;p135"/>
            <p:cNvSpPr/>
            <p:nvPr/>
          </p:nvSpPr>
          <p:spPr>
            <a:xfrm>
              <a:off x="5808750" y="4503550"/>
              <a:ext cx="879825" cy="324725"/>
            </a:xfrm>
            <a:custGeom>
              <a:rect b="b" l="l" r="r" t="t"/>
              <a:pathLst>
                <a:path extrusionOk="0" h="12989" w="35193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2" name="Google Shape;2672;p135"/>
            <p:cNvSpPr/>
            <p:nvPr/>
          </p:nvSpPr>
          <p:spPr>
            <a:xfrm>
              <a:off x="5804350" y="4473925"/>
              <a:ext cx="934675" cy="337900"/>
            </a:xfrm>
            <a:custGeom>
              <a:rect b="b" l="l" r="r" t="t"/>
              <a:pathLst>
                <a:path extrusionOk="0" h="13516" w="37387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3" name="Google Shape;2673;p135"/>
            <p:cNvSpPr/>
            <p:nvPr/>
          </p:nvSpPr>
          <p:spPr>
            <a:xfrm>
              <a:off x="5821900" y="4427850"/>
              <a:ext cx="1314250" cy="359850"/>
            </a:xfrm>
            <a:custGeom>
              <a:rect b="b" l="l" r="r" t="t"/>
              <a:pathLst>
                <a:path extrusionOk="0" h="14394" w="5257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4" name="Google Shape;2674;p135"/>
            <p:cNvSpPr/>
            <p:nvPr/>
          </p:nvSpPr>
          <p:spPr>
            <a:xfrm>
              <a:off x="5828500" y="4381775"/>
              <a:ext cx="1328500" cy="379600"/>
            </a:xfrm>
            <a:custGeom>
              <a:rect b="b" l="l" r="r" t="t"/>
              <a:pathLst>
                <a:path extrusionOk="0" h="15184" w="5314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5" name="Google Shape;2675;p135"/>
            <p:cNvSpPr/>
            <p:nvPr/>
          </p:nvSpPr>
          <p:spPr>
            <a:xfrm>
              <a:off x="5680400" y="4855700"/>
              <a:ext cx="42800" cy="15375"/>
            </a:xfrm>
            <a:custGeom>
              <a:rect b="b" l="l" r="r" t="t"/>
              <a:pathLst>
                <a:path extrusionOk="0" h="615" w="1712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6" name="Google Shape;2676;p135"/>
            <p:cNvSpPr/>
            <p:nvPr/>
          </p:nvSpPr>
          <p:spPr>
            <a:xfrm>
              <a:off x="5660650" y="4828275"/>
              <a:ext cx="138250" cy="42800"/>
            </a:xfrm>
            <a:custGeom>
              <a:rect b="b" l="l" r="r" t="t"/>
              <a:pathLst>
                <a:path extrusionOk="0" h="1712" w="553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7" name="Google Shape;2677;p135"/>
            <p:cNvSpPr/>
            <p:nvPr/>
          </p:nvSpPr>
          <p:spPr>
            <a:xfrm>
              <a:off x="5656250" y="4808525"/>
              <a:ext cx="208475" cy="60350"/>
            </a:xfrm>
            <a:custGeom>
              <a:rect b="b" l="l" r="r" t="t"/>
              <a:pathLst>
                <a:path extrusionOk="0" h="2414" w="8339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8" name="Google Shape;2678;p135"/>
            <p:cNvSpPr/>
            <p:nvPr/>
          </p:nvSpPr>
          <p:spPr>
            <a:xfrm>
              <a:off x="5636525" y="4793150"/>
              <a:ext cx="269875" cy="65850"/>
            </a:xfrm>
            <a:custGeom>
              <a:rect b="b" l="l" r="r" t="t"/>
              <a:pathLst>
                <a:path extrusionOk="0" h="2634" w="10795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9" name="Google Shape;2679;p135"/>
            <p:cNvSpPr/>
            <p:nvPr/>
          </p:nvSpPr>
          <p:spPr>
            <a:xfrm>
              <a:off x="5527900" y="5054250"/>
              <a:ext cx="528800" cy="40600"/>
            </a:xfrm>
            <a:custGeom>
              <a:rect b="b" l="l" r="r" t="t"/>
              <a:pathLst>
                <a:path extrusionOk="0" h="1624" w="21152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0" name="Google Shape;2680;p135"/>
            <p:cNvSpPr/>
            <p:nvPr/>
          </p:nvSpPr>
          <p:spPr>
            <a:xfrm>
              <a:off x="5946975" y="5033400"/>
              <a:ext cx="121775" cy="18675"/>
            </a:xfrm>
            <a:custGeom>
              <a:rect b="b" l="l" r="r" t="t"/>
              <a:pathLst>
                <a:path extrusionOk="0" h="747" w="4871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1" name="Google Shape;2681;p135"/>
            <p:cNvSpPr/>
            <p:nvPr/>
          </p:nvSpPr>
          <p:spPr>
            <a:xfrm>
              <a:off x="5962325" y="5012550"/>
              <a:ext cx="120700" cy="18675"/>
            </a:xfrm>
            <a:custGeom>
              <a:rect b="b" l="l" r="r" t="t"/>
              <a:pathLst>
                <a:path extrusionOk="0" h="747" w="4828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2" name="Google Shape;2682;p135"/>
            <p:cNvSpPr/>
            <p:nvPr/>
          </p:nvSpPr>
          <p:spPr>
            <a:xfrm>
              <a:off x="5977675" y="4991725"/>
              <a:ext cx="117425" cy="17575"/>
            </a:xfrm>
            <a:custGeom>
              <a:rect b="b" l="l" r="r" t="t"/>
              <a:pathLst>
                <a:path extrusionOk="0" h="703" w="4697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3" name="Google Shape;2683;p135"/>
            <p:cNvSpPr/>
            <p:nvPr/>
          </p:nvSpPr>
          <p:spPr>
            <a:xfrm>
              <a:off x="6019375" y="4955525"/>
              <a:ext cx="16475" cy="9900"/>
            </a:xfrm>
            <a:custGeom>
              <a:rect b="b" l="l" r="r" t="t"/>
              <a:pathLst>
                <a:path extrusionOk="0" h="396" w="659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4" name="Google Shape;2684;p135"/>
            <p:cNvSpPr/>
            <p:nvPr/>
          </p:nvSpPr>
          <p:spPr>
            <a:xfrm>
              <a:off x="6024850" y="4934675"/>
              <a:ext cx="25275" cy="13175"/>
            </a:xfrm>
            <a:custGeom>
              <a:rect b="b" l="l" r="r" t="t"/>
              <a:pathLst>
                <a:path extrusionOk="0" h="527" w="1011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5" name="Google Shape;2685;p135"/>
            <p:cNvSpPr/>
            <p:nvPr/>
          </p:nvSpPr>
          <p:spPr>
            <a:xfrm>
              <a:off x="6041325" y="4908350"/>
              <a:ext cx="165650" cy="19775"/>
            </a:xfrm>
            <a:custGeom>
              <a:rect b="b" l="l" r="r" t="t"/>
              <a:pathLst>
                <a:path extrusionOk="0" h="791" w="6626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6" name="Google Shape;2686;p135"/>
            <p:cNvSpPr/>
            <p:nvPr/>
          </p:nvSpPr>
          <p:spPr>
            <a:xfrm>
              <a:off x="6046800" y="4887500"/>
              <a:ext cx="165675" cy="23075"/>
            </a:xfrm>
            <a:custGeom>
              <a:rect b="b" l="l" r="r" t="t"/>
              <a:pathLst>
                <a:path extrusionOk="0" h="923" w="6627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7" name="Google Shape;2687;p135"/>
            <p:cNvSpPr/>
            <p:nvPr/>
          </p:nvSpPr>
          <p:spPr>
            <a:xfrm>
              <a:off x="6097250" y="4844725"/>
              <a:ext cx="125100" cy="18675"/>
            </a:xfrm>
            <a:custGeom>
              <a:rect b="b" l="l" r="r" t="t"/>
              <a:pathLst>
                <a:path extrusionOk="0" h="747" w="5004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8" name="Google Shape;2688;p135"/>
            <p:cNvSpPr/>
            <p:nvPr/>
          </p:nvSpPr>
          <p:spPr>
            <a:xfrm>
              <a:off x="6107125" y="4824975"/>
              <a:ext cx="120700" cy="20875"/>
            </a:xfrm>
            <a:custGeom>
              <a:rect b="b" l="l" r="r" t="t"/>
              <a:pathLst>
                <a:path extrusionOk="0" h="835" w="4828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9" name="Google Shape;2689;p135"/>
            <p:cNvSpPr/>
            <p:nvPr/>
          </p:nvSpPr>
          <p:spPr>
            <a:xfrm>
              <a:off x="6100550" y="4800825"/>
              <a:ext cx="161275" cy="30750"/>
            </a:xfrm>
            <a:custGeom>
              <a:rect b="b" l="l" r="r" t="t"/>
              <a:pathLst>
                <a:path extrusionOk="0" h="1230" w="6451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0" name="Google Shape;2690;p135"/>
            <p:cNvSpPr/>
            <p:nvPr/>
          </p:nvSpPr>
          <p:spPr>
            <a:xfrm>
              <a:off x="6098350" y="4774500"/>
              <a:ext cx="190900" cy="29650"/>
            </a:xfrm>
            <a:custGeom>
              <a:rect b="b" l="l" r="r" t="t"/>
              <a:pathLst>
                <a:path extrusionOk="0" h="1186" w="7636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1" name="Google Shape;2691;p135"/>
            <p:cNvSpPr/>
            <p:nvPr/>
          </p:nvSpPr>
          <p:spPr>
            <a:xfrm>
              <a:off x="6109325" y="4682350"/>
              <a:ext cx="523300" cy="91075"/>
            </a:xfrm>
            <a:custGeom>
              <a:rect b="b" l="l" r="r" t="t"/>
              <a:pathLst>
                <a:path extrusionOk="0" h="3643" w="20932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2" name="Google Shape;2692;p135"/>
            <p:cNvSpPr/>
            <p:nvPr/>
          </p:nvSpPr>
          <p:spPr>
            <a:xfrm>
              <a:off x="6085200" y="4649450"/>
              <a:ext cx="537550" cy="125075"/>
            </a:xfrm>
            <a:custGeom>
              <a:rect b="b" l="l" r="r" t="t"/>
              <a:pathLst>
                <a:path extrusionOk="0" h="5003" w="21502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3" name="Google Shape;2693;p135"/>
            <p:cNvSpPr/>
            <p:nvPr/>
          </p:nvSpPr>
          <p:spPr>
            <a:xfrm>
              <a:off x="6057775" y="4612150"/>
              <a:ext cx="585825" cy="165675"/>
            </a:xfrm>
            <a:custGeom>
              <a:rect b="b" l="l" r="r" t="t"/>
              <a:pathLst>
                <a:path extrusionOk="0" h="6627" w="23433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4" name="Google Shape;2694;p135"/>
            <p:cNvSpPr/>
            <p:nvPr/>
          </p:nvSpPr>
          <p:spPr>
            <a:xfrm>
              <a:off x="6038025" y="4574850"/>
              <a:ext cx="634100" cy="202975"/>
            </a:xfrm>
            <a:custGeom>
              <a:rect b="b" l="l" r="r" t="t"/>
              <a:pathLst>
                <a:path extrusionOk="0" h="8119" w="25364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5" name="Google Shape;2695;p135"/>
            <p:cNvSpPr/>
            <p:nvPr/>
          </p:nvSpPr>
          <p:spPr>
            <a:xfrm>
              <a:off x="5408325" y="4697725"/>
              <a:ext cx="1298900" cy="349975"/>
            </a:xfrm>
            <a:custGeom>
              <a:rect b="b" l="l" r="r" t="t"/>
              <a:pathLst>
                <a:path extrusionOk="0" h="13999" w="51956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6" name="Google Shape;2696;p135"/>
            <p:cNvSpPr/>
            <p:nvPr/>
          </p:nvSpPr>
          <p:spPr>
            <a:xfrm>
              <a:off x="5018900" y="3079625"/>
              <a:ext cx="854600" cy="1977925"/>
            </a:xfrm>
            <a:custGeom>
              <a:rect b="b" l="l" r="r" t="t"/>
              <a:pathLst>
                <a:path extrusionOk="0" h="79117" w="34184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7" name="Google Shape;2697;p135"/>
            <p:cNvSpPr/>
            <p:nvPr/>
          </p:nvSpPr>
          <p:spPr>
            <a:xfrm>
              <a:off x="5485125" y="4868850"/>
              <a:ext cx="646175" cy="158000"/>
            </a:xfrm>
            <a:custGeom>
              <a:rect b="b" l="l" r="r" t="t"/>
              <a:pathLst>
                <a:path extrusionOk="0" h="6320" w="25847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8" name="Google Shape;2698;p135"/>
            <p:cNvSpPr/>
            <p:nvPr/>
          </p:nvSpPr>
          <p:spPr>
            <a:xfrm>
              <a:off x="4868600" y="2894225"/>
              <a:ext cx="799750" cy="2106300"/>
            </a:xfrm>
            <a:custGeom>
              <a:rect b="b" l="l" r="r" t="t"/>
              <a:pathLst>
                <a:path extrusionOk="0" h="84252" w="3199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9" name="Google Shape;2699;p135"/>
            <p:cNvSpPr/>
            <p:nvPr/>
          </p:nvSpPr>
          <p:spPr>
            <a:xfrm>
              <a:off x="5491700" y="4970875"/>
              <a:ext cx="615450" cy="109725"/>
            </a:xfrm>
            <a:custGeom>
              <a:rect b="b" l="l" r="r" t="t"/>
              <a:pathLst>
                <a:path extrusionOk="0" h="4389" w="24618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0" name="Google Shape;2700;p135"/>
            <p:cNvSpPr/>
            <p:nvPr/>
          </p:nvSpPr>
          <p:spPr>
            <a:xfrm>
              <a:off x="4734775" y="3421900"/>
              <a:ext cx="152500" cy="1580800"/>
            </a:xfrm>
            <a:custGeom>
              <a:rect b="b" l="l" r="r" t="t"/>
              <a:pathLst>
                <a:path extrusionOk="0" h="63232" w="610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1" name="Google Shape;2701;p135"/>
            <p:cNvSpPr/>
            <p:nvPr/>
          </p:nvSpPr>
          <p:spPr>
            <a:xfrm>
              <a:off x="5672725" y="5078375"/>
              <a:ext cx="263300" cy="31850"/>
            </a:xfrm>
            <a:custGeom>
              <a:rect b="b" l="l" r="r" t="t"/>
              <a:pathLst>
                <a:path extrusionOk="0" h="1274" w="10532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2" name="Google Shape;2702;p135"/>
            <p:cNvSpPr/>
            <p:nvPr/>
          </p:nvSpPr>
          <p:spPr>
            <a:xfrm>
              <a:off x="4600925" y="3731250"/>
              <a:ext cx="119600" cy="1265975"/>
            </a:xfrm>
            <a:custGeom>
              <a:rect b="b" l="l" r="r" t="t"/>
              <a:pathLst>
                <a:path extrusionOk="0" h="50639" w="4784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3" name="Google Shape;2703;p135"/>
            <p:cNvSpPr/>
            <p:nvPr/>
          </p:nvSpPr>
          <p:spPr>
            <a:xfrm>
              <a:off x="4181875" y="2871200"/>
              <a:ext cx="454200" cy="2112850"/>
            </a:xfrm>
            <a:custGeom>
              <a:rect b="b" l="l" r="r" t="t"/>
              <a:pathLst>
                <a:path extrusionOk="0" h="84514" w="18168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4" name="Google Shape;2704;p135"/>
            <p:cNvSpPr/>
            <p:nvPr/>
          </p:nvSpPr>
          <p:spPr>
            <a:xfrm>
              <a:off x="4065600" y="2698975"/>
              <a:ext cx="527675" cy="2220375"/>
            </a:xfrm>
            <a:custGeom>
              <a:rect b="b" l="l" r="r" t="t"/>
              <a:pathLst>
                <a:path extrusionOk="0" h="88815" w="21107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5" name="Google Shape;2705;p135"/>
            <p:cNvSpPr/>
            <p:nvPr/>
          </p:nvSpPr>
          <p:spPr>
            <a:xfrm>
              <a:off x="3837425" y="3370350"/>
              <a:ext cx="377375" cy="1344950"/>
            </a:xfrm>
            <a:custGeom>
              <a:rect b="b" l="l" r="r" t="t"/>
              <a:pathLst>
                <a:path extrusionOk="0" h="53798" w="15095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6" name="Google Shape;2706;p135"/>
            <p:cNvSpPr/>
            <p:nvPr/>
          </p:nvSpPr>
          <p:spPr>
            <a:xfrm>
              <a:off x="3607050" y="3450425"/>
              <a:ext cx="547425" cy="1221000"/>
            </a:xfrm>
            <a:custGeom>
              <a:rect b="b" l="l" r="r" t="t"/>
              <a:pathLst>
                <a:path extrusionOk="0" h="48840" w="21897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7" name="Google Shape;2707;p135"/>
            <p:cNvSpPr/>
            <p:nvPr/>
          </p:nvSpPr>
          <p:spPr>
            <a:xfrm>
              <a:off x="3672850" y="3530500"/>
              <a:ext cx="435550" cy="1108000"/>
            </a:xfrm>
            <a:custGeom>
              <a:rect b="b" l="l" r="r" t="t"/>
              <a:pathLst>
                <a:path extrusionOk="0" h="44320" w="17422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8" name="Google Shape;2708;p135"/>
            <p:cNvSpPr/>
            <p:nvPr/>
          </p:nvSpPr>
          <p:spPr>
            <a:xfrm>
              <a:off x="6276075" y="3554625"/>
              <a:ext cx="204075" cy="110825"/>
            </a:xfrm>
            <a:custGeom>
              <a:rect b="b" l="l" r="r" t="t"/>
              <a:pathLst>
                <a:path extrusionOk="0" h="4433" w="8163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9" name="Google Shape;2709;p135"/>
            <p:cNvSpPr/>
            <p:nvPr/>
          </p:nvSpPr>
          <p:spPr>
            <a:xfrm>
              <a:off x="6730225" y="3940775"/>
              <a:ext cx="561700" cy="625325"/>
            </a:xfrm>
            <a:custGeom>
              <a:rect b="b" l="l" r="r" t="t"/>
              <a:pathLst>
                <a:path extrusionOk="0" h="25013" w="22468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0" name="Google Shape;2710;p135"/>
            <p:cNvSpPr/>
            <p:nvPr/>
          </p:nvSpPr>
          <p:spPr>
            <a:xfrm>
              <a:off x="6209150" y="3492100"/>
              <a:ext cx="307200" cy="221625"/>
            </a:xfrm>
            <a:custGeom>
              <a:rect b="b" l="l" r="r" t="t"/>
              <a:pathLst>
                <a:path extrusionOk="0" h="8865" w="12288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1" name="Google Shape;2711;p135"/>
            <p:cNvSpPr/>
            <p:nvPr/>
          </p:nvSpPr>
          <p:spPr>
            <a:xfrm>
              <a:off x="6661125" y="3867275"/>
              <a:ext cx="603375" cy="716375"/>
            </a:xfrm>
            <a:custGeom>
              <a:rect b="b" l="l" r="r" t="t"/>
              <a:pathLst>
                <a:path extrusionOk="0" h="28655" w="24135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2" name="Google Shape;2712;p135"/>
            <p:cNvSpPr/>
            <p:nvPr/>
          </p:nvSpPr>
          <p:spPr>
            <a:xfrm>
              <a:off x="6088475" y="3432875"/>
              <a:ext cx="1147500" cy="1171625"/>
            </a:xfrm>
            <a:custGeom>
              <a:rect b="b" l="l" r="r" t="t"/>
              <a:pathLst>
                <a:path extrusionOk="0" h="46865" w="4590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3" name="Google Shape;2713;p135"/>
            <p:cNvSpPr/>
            <p:nvPr/>
          </p:nvSpPr>
          <p:spPr>
            <a:xfrm>
              <a:off x="5247075" y="3384600"/>
              <a:ext cx="1963675" cy="1351550"/>
            </a:xfrm>
            <a:custGeom>
              <a:rect b="b" l="l" r="r" t="t"/>
              <a:pathLst>
                <a:path extrusionOk="0" h="54062" w="78547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4" name="Google Shape;2714;p135"/>
            <p:cNvSpPr/>
            <p:nvPr/>
          </p:nvSpPr>
          <p:spPr>
            <a:xfrm>
              <a:off x="5232825" y="3337425"/>
              <a:ext cx="2084350" cy="1428325"/>
            </a:xfrm>
            <a:custGeom>
              <a:rect b="b" l="l" r="r" t="t"/>
              <a:pathLst>
                <a:path extrusionOk="0" h="57133" w="83374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5" name="Google Shape;2715;p135"/>
            <p:cNvSpPr/>
            <p:nvPr/>
          </p:nvSpPr>
          <p:spPr>
            <a:xfrm>
              <a:off x="5156025" y="3211275"/>
              <a:ext cx="2045950" cy="1731100"/>
            </a:xfrm>
            <a:custGeom>
              <a:rect b="b" l="l" r="r" t="t"/>
              <a:pathLst>
                <a:path extrusionOk="0" h="69244" w="81838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6" name="Google Shape;2716;p135"/>
            <p:cNvSpPr/>
            <p:nvPr/>
          </p:nvSpPr>
          <p:spPr>
            <a:xfrm>
              <a:off x="5473050" y="4092175"/>
              <a:ext cx="560600" cy="444300"/>
            </a:xfrm>
            <a:custGeom>
              <a:rect b="b" l="l" r="r" t="t"/>
              <a:pathLst>
                <a:path extrusionOk="0" h="17772" w="22424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7" name="Google Shape;2717;p135"/>
            <p:cNvSpPr/>
            <p:nvPr/>
          </p:nvSpPr>
          <p:spPr>
            <a:xfrm>
              <a:off x="5446725" y="4038425"/>
              <a:ext cx="650550" cy="557300"/>
            </a:xfrm>
            <a:custGeom>
              <a:rect b="b" l="l" r="r" t="t"/>
              <a:pathLst>
                <a:path extrusionOk="0" h="22292" w="26022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8" name="Google Shape;2718;p135"/>
            <p:cNvSpPr/>
            <p:nvPr/>
          </p:nvSpPr>
          <p:spPr>
            <a:xfrm>
              <a:off x="5262425" y="3874975"/>
              <a:ext cx="889700" cy="781075"/>
            </a:xfrm>
            <a:custGeom>
              <a:rect b="b" l="l" r="r" t="t"/>
              <a:pathLst>
                <a:path extrusionOk="0" h="31243" w="35588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9" name="Google Shape;2719;p135"/>
            <p:cNvSpPr/>
            <p:nvPr/>
          </p:nvSpPr>
          <p:spPr>
            <a:xfrm>
              <a:off x="6038025" y="3987950"/>
              <a:ext cx="388375" cy="286350"/>
            </a:xfrm>
            <a:custGeom>
              <a:rect b="b" l="l" r="r" t="t"/>
              <a:pathLst>
                <a:path extrusionOk="0" h="11454" w="15535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0" name="Google Shape;2720;p135"/>
            <p:cNvSpPr/>
            <p:nvPr/>
          </p:nvSpPr>
          <p:spPr>
            <a:xfrm>
              <a:off x="6096175" y="1773100"/>
              <a:ext cx="942350" cy="1522675"/>
            </a:xfrm>
            <a:custGeom>
              <a:rect b="b" l="l" r="r" t="t"/>
              <a:pathLst>
                <a:path extrusionOk="0" h="60907" w="37694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1" name="Google Shape;2721;p135"/>
            <p:cNvSpPr/>
            <p:nvPr/>
          </p:nvSpPr>
          <p:spPr>
            <a:xfrm>
              <a:off x="6123600" y="1816975"/>
              <a:ext cx="957700" cy="1504025"/>
            </a:xfrm>
            <a:custGeom>
              <a:rect b="b" l="l" r="r" t="t"/>
              <a:pathLst>
                <a:path extrusionOk="0" h="60161" w="38308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2" name="Google Shape;2722;p135"/>
            <p:cNvSpPr/>
            <p:nvPr/>
          </p:nvSpPr>
          <p:spPr>
            <a:xfrm>
              <a:off x="6392350" y="3454800"/>
              <a:ext cx="767950" cy="217250"/>
            </a:xfrm>
            <a:custGeom>
              <a:rect b="b" l="l" r="r" t="t"/>
              <a:pathLst>
                <a:path extrusionOk="0" h="8690" w="30718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3" name="Google Shape;2723;p135"/>
            <p:cNvSpPr/>
            <p:nvPr/>
          </p:nvSpPr>
          <p:spPr>
            <a:xfrm>
              <a:off x="6322150" y="3238700"/>
              <a:ext cx="868850" cy="265500"/>
            </a:xfrm>
            <a:custGeom>
              <a:rect b="b" l="l" r="r" t="t"/>
              <a:pathLst>
                <a:path extrusionOk="0" h="10620" w="34754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4" name="Google Shape;2724;p135"/>
            <p:cNvSpPr/>
            <p:nvPr/>
          </p:nvSpPr>
          <p:spPr>
            <a:xfrm>
              <a:off x="6256325" y="3037950"/>
              <a:ext cx="923700" cy="403725"/>
            </a:xfrm>
            <a:custGeom>
              <a:rect b="b" l="l" r="r" t="t"/>
              <a:pathLst>
                <a:path extrusionOk="0" h="16149" w="36948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5" name="Google Shape;2725;p135"/>
            <p:cNvSpPr/>
            <p:nvPr/>
          </p:nvSpPr>
          <p:spPr>
            <a:xfrm>
              <a:off x="6203675" y="2736275"/>
              <a:ext cx="931375" cy="657125"/>
            </a:xfrm>
            <a:custGeom>
              <a:rect b="b" l="l" r="r" t="t"/>
              <a:pathLst>
                <a:path extrusionOk="0" h="26285" w="37255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6" name="Google Shape;2726;p135"/>
            <p:cNvSpPr/>
            <p:nvPr/>
          </p:nvSpPr>
          <p:spPr>
            <a:xfrm>
              <a:off x="6895875" y="1781875"/>
              <a:ext cx="345600" cy="2234625"/>
            </a:xfrm>
            <a:custGeom>
              <a:rect b="b" l="l" r="r" t="t"/>
              <a:pathLst>
                <a:path extrusionOk="0" h="89385" w="13824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7" name="Google Shape;2727;p135"/>
            <p:cNvSpPr/>
            <p:nvPr/>
          </p:nvSpPr>
          <p:spPr>
            <a:xfrm>
              <a:off x="6471350" y="3612775"/>
              <a:ext cx="385075" cy="336800"/>
            </a:xfrm>
            <a:custGeom>
              <a:rect b="b" l="l" r="r" t="t"/>
              <a:pathLst>
                <a:path extrusionOk="0" h="13472" w="15403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8" name="Google Shape;2728;p135"/>
            <p:cNvSpPr/>
            <p:nvPr/>
          </p:nvSpPr>
          <p:spPr>
            <a:xfrm>
              <a:off x="6507550" y="3657750"/>
              <a:ext cx="242450" cy="218325"/>
            </a:xfrm>
            <a:custGeom>
              <a:rect b="b" l="l" r="r" t="t"/>
              <a:pathLst>
                <a:path extrusionOk="0" h="8733" w="9698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9" name="Google Shape;2729;p135"/>
            <p:cNvSpPr/>
            <p:nvPr/>
          </p:nvSpPr>
          <p:spPr>
            <a:xfrm>
              <a:off x="6151025" y="1762125"/>
              <a:ext cx="1018050" cy="1584100"/>
            </a:xfrm>
            <a:custGeom>
              <a:rect b="b" l="l" r="r" t="t"/>
              <a:pathLst>
                <a:path extrusionOk="0" h="63364" w="40722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0" name="Google Shape;2730;p135"/>
            <p:cNvSpPr/>
            <p:nvPr/>
          </p:nvSpPr>
          <p:spPr>
            <a:xfrm>
              <a:off x="6010600" y="1752250"/>
              <a:ext cx="930300" cy="1467825"/>
            </a:xfrm>
            <a:custGeom>
              <a:rect b="b" l="l" r="r" t="t"/>
              <a:pathLst>
                <a:path extrusionOk="0" h="58713" w="37212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1" name="Google Shape;2731;p135"/>
            <p:cNvSpPr/>
            <p:nvPr/>
          </p:nvSpPr>
          <p:spPr>
            <a:xfrm>
              <a:off x="5864700" y="1744575"/>
              <a:ext cx="948925" cy="1343850"/>
            </a:xfrm>
            <a:custGeom>
              <a:rect b="b" l="l" r="r" t="t"/>
              <a:pathLst>
                <a:path extrusionOk="0" h="53754" w="37957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2" name="Google Shape;2732;p135"/>
            <p:cNvSpPr/>
            <p:nvPr/>
          </p:nvSpPr>
          <p:spPr>
            <a:xfrm>
              <a:off x="5659550" y="1808200"/>
              <a:ext cx="1010375" cy="1094850"/>
            </a:xfrm>
            <a:custGeom>
              <a:rect b="b" l="l" r="r" t="t"/>
              <a:pathLst>
                <a:path extrusionOk="0" h="43794" w="40415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3" name="Google Shape;2733;p135"/>
            <p:cNvSpPr/>
            <p:nvPr/>
          </p:nvSpPr>
          <p:spPr>
            <a:xfrm>
              <a:off x="5521325" y="1824650"/>
              <a:ext cx="982950" cy="954425"/>
            </a:xfrm>
            <a:custGeom>
              <a:rect b="b" l="l" r="r" t="t"/>
              <a:pathLst>
                <a:path extrusionOk="0" h="38177" w="39318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4" name="Google Shape;2734;p135"/>
            <p:cNvSpPr/>
            <p:nvPr/>
          </p:nvSpPr>
          <p:spPr>
            <a:xfrm>
              <a:off x="5398475" y="1973850"/>
              <a:ext cx="866650" cy="695525"/>
            </a:xfrm>
            <a:custGeom>
              <a:rect b="b" l="l" r="r" t="t"/>
              <a:pathLst>
                <a:path extrusionOk="0" h="27821" w="34666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5" name="Google Shape;2735;p135"/>
            <p:cNvSpPr/>
            <p:nvPr/>
          </p:nvSpPr>
          <p:spPr>
            <a:xfrm>
              <a:off x="5275600" y="2483950"/>
              <a:ext cx="133850" cy="74625"/>
            </a:xfrm>
            <a:custGeom>
              <a:rect b="b" l="l" r="r" t="t"/>
              <a:pathLst>
                <a:path extrusionOk="0" h="2985" w="5354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6" name="Google Shape;2736;p135"/>
            <p:cNvSpPr/>
            <p:nvPr/>
          </p:nvSpPr>
          <p:spPr>
            <a:xfrm>
              <a:off x="6505350" y="3574375"/>
              <a:ext cx="121800" cy="43900"/>
            </a:xfrm>
            <a:custGeom>
              <a:rect b="b" l="l" r="r" t="t"/>
              <a:pathLst>
                <a:path extrusionOk="0" h="1756" w="4872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7" name="Google Shape;2737;p135"/>
            <p:cNvSpPr/>
            <p:nvPr/>
          </p:nvSpPr>
          <p:spPr>
            <a:xfrm>
              <a:off x="4039275" y="2169125"/>
              <a:ext cx="3006925" cy="2565925"/>
            </a:xfrm>
            <a:custGeom>
              <a:rect b="b" l="l" r="r" t="t"/>
              <a:pathLst>
                <a:path extrusionOk="0" h="102637" w="120277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8" name="Google Shape;2738;p135"/>
            <p:cNvSpPr/>
            <p:nvPr/>
          </p:nvSpPr>
          <p:spPr>
            <a:xfrm>
              <a:off x="4836800" y="3535975"/>
              <a:ext cx="125075" cy="1464550"/>
            </a:xfrm>
            <a:custGeom>
              <a:rect b="b" l="l" r="r" t="t"/>
              <a:pathLst>
                <a:path extrusionOk="0" h="58582" w="5003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9" name="Google Shape;2739;p135"/>
            <p:cNvSpPr/>
            <p:nvPr/>
          </p:nvSpPr>
          <p:spPr>
            <a:xfrm>
              <a:off x="4802775" y="3543675"/>
              <a:ext cx="129475" cy="1510600"/>
            </a:xfrm>
            <a:custGeom>
              <a:rect b="b" l="l" r="r" t="t"/>
              <a:pathLst>
                <a:path extrusionOk="0" h="60424" w="5179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0" name="Google Shape;2740;p135"/>
            <p:cNvSpPr/>
            <p:nvPr/>
          </p:nvSpPr>
          <p:spPr>
            <a:xfrm>
              <a:off x="4766575" y="3551350"/>
              <a:ext cx="129475" cy="1474400"/>
            </a:xfrm>
            <a:custGeom>
              <a:rect b="b" l="l" r="r" t="t"/>
              <a:pathLst>
                <a:path extrusionOk="0" h="58976" w="5179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1" name="Google Shape;2741;p135"/>
            <p:cNvSpPr/>
            <p:nvPr/>
          </p:nvSpPr>
          <p:spPr>
            <a:xfrm>
              <a:off x="4751225" y="3587550"/>
              <a:ext cx="113025" cy="1464525"/>
            </a:xfrm>
            <a:custGeom>
              <a:rect b="b" l="l" r="r" t="t"/>
              <a:pathLst>
                <a:path extrusionOk="0" h="58581" w="4521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2" name="Google Shape;2742;p135"/>
            <p:cNvSpPr/>
            <p:nvPr/>
          </p:nvSpPr>
          <p:spPr>
            <a:xfrm>
              <a:off x="4716125" y="4375200"/>
              <a:ext cx="64750" cy="674675"/>
            </a:xfrm>
            <a:custGeom>
              <a:rect b="b" l="l" r="r" t="t"/>
              <a:pathLst>
                <a:path extrusionOk="0" h="26987" w="259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3" name="Google Shape;2743;p135"/>
            <p:cNvSpPr/>
            <p:nvPr/>
          </p:nvSpPr>
          <p:spPr>
            <a:xfrm>
              <a:off x="4683200" y="4215025"/>
              <a:ext cx="64750" cy="781100"/>
            </a:xfrm>
            <a:custGeom>
              <a:rect b="b" l="l" r="r" t="t"/>
              <a:pathLst>
                <a:path extrusionOk="0" h="31244" w="259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4" name="Google Shape;2744;p135"/>
            <p:cNvSpPr/>
            <p:nvPr/>
          </p:nvSpPr>
          <p:spPr>
            <a:xfrm>
              <a:off x="4650300" y="4168950"/>
              <a:ext cx="75725" cy="786600"/>
            </a:xfrm>
            <a:custGeom>
              <a:rect b="b" l="l" r="r" t="t"/>
              <a:pathLst>
                <a:path extrusionOk="0" h="31464" w="3029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5" name="Google Shape;2745;p135"/>
            <p:cNvSpPr/>
            <p:nvPr/>
          </p:nvSpPr>
          <p:spPr>
            <a:xfrm>
              <a:off x="4619575" y="4645050"/>
              <a:ext cx="51600" cy="285250"/>
            </a:xfrm>
            <a:custGeom>
              <a:rect b="b" l="l" r="r" t="t"/>
              <a:pathLst>
                <a:path extrusionOk="0" h="11410" w="2064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6" name="Google Shape;2746;p135"/>
            <p:cNvSpPr/>
            <p:nvPr/>
          </p:nvSpPr>
          <p:spPr>
            <a:xfrm>
              <a:off x="4598750" y="4775600"/>
              <a:ext cx="26350" cy="111925"/>
            </a:xfrm>
            <a:custGeom>
              <a:rect b="b" l="l" r="r" t="t"/>
              <a:pathLst>
                <a:path extrusionOk="0" h="4477" w="1054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7" name="Google Shape;2747;p135"/>
            <p:cNvSpPr/>
            <p:nvPr/>
          </p:nvSpPr>
          <p:spPr>
            <a:xfrm>
              <a:off x="5341425" y="4865550"/>
              <a:ext cx="95450" cy="49400"/>
            </a:xfrm>
            <a:custGeom>
              <a:rect b="b" l="l" r="r" t="t"/>
              <a:pathLst>
                <a:path extrusionOk="0" h="1976" w="3818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8" name="Google Shape;2748;p135"/>
            <p:cNvSpPr/>
            <p:nvPr/>
          </p:nvSpPr>
          <p:spPr>
            <a:xfrm>
              <a:off x="5341425" y="4841425"/>
              <a:ext cx="97650" cy="45000"/>
            </a:xfrm>
            <a:custGeom>
              <a:rect b="b" l="l" r="r" t="t"/>
              <a:pathLst>
                <a:path extrusionOk="0" h="1800" w="3906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9" name="Google Shape;2749;p135"/>
            <p:cNvSpPr/>
            <p:nvPr/>
          </p:nvSpPr>
          <p:spPr>
            <a:xfrm>
              <a:off x="5341425" y="4815100"/>
              <a:ext cx="127275" cy="43900"/>
            </a:xfrm>
            <a:custGeom>
              <a:rect b="b" l="l" r="r" t="t"/>
              <a:pathLst>
                <a:path extrusionOk="0" h="1756" w="5091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0" name="Google Shape;2750;p135"/>
            <p:cNvSpPr/>
            <p:nvPr/>
          </p:nvSpPr>
          <p:spPr>
            <a:xfrm>
              <a:off x="5305225" y="4740500"/>
              <a:ext cx="241350" cy="79000"/>
            </a:xfrm>
            <a:custGeom>
              <a:rect b="b" l="l" r="r" t="t"/>
              <a:pathLst>
                <a:path extrusionOk="0" h="3160" w="9654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1" name="Google Shape;2751;p135"/>
            <p:cNvSpPr/>
            <p:nvPr/>
          </p:nvSpPr>
          <p:spPr>
            <a:xfrm>
              <a:off x="5384200" y="50520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2" name="Google Shape;2752;p135"/>
            <p:cNvSpPr/>
            <p:nvPr/>
          </p:nvSpPr>
          <p:spPr>
            <a:xfrm>
              <a:off x="5384200" y="505205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3" name="Google Shape;2753;p135"/>
            <p:cNvSpPr/>
            <p:nvPr/>
          </p:nvSpPr>
          <p:spPr>
            <a:xfrm>
              <a:off x="5067175" y="3133375"/>
              <a:ext cx="866650" cy="1926375"/>
            </a:xfrm>
            <a:custGeom>
              <a:rect b="b" l="l" r="r" t="t"/>
              <a:pathLst>
                <a:path extrusionOk="0" h="77055" w="34666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4" name="Google Shape;2754;p135"/>
            <p:cNvSpPr/>
            <p:nvPr/>
          </p:nvSpPr>
          <p:spPr>
            <a:xfrm>
              <a:off x="5041925" y="3105950"/>
              <a:ext cx="861200" cy="1932975"/>
            </a:xfrm>
            <a:custGeom>
              <a:rect b="b" l="l" r="r" t="t"/>
              <a:pathLst>
                <a:path extrusionOk="0" h="77319" w="34448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5" name="Google Shape;2755;p135"/>
            <p:cNvSpPr/>
            <p:nvPr/>
          </p:nvSpPr>
          <p:spPr>
            <a:xfrm>
              <a:off x="4993675" y="3053300"/>
              <a:ext cx="851300" cy="1980125"/>
            </a:xfrm>
            <a:custGeom>
              <a:rect b="b" l="l" r="r" t="t"/>
              <a:pathLst>
                <a:path extrusionOk="0" h="79205" w="34052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6" name="Google Shape;2756;p135"/>
            <p:cNvSpPr/>
            <p:nvPr/>
          </p:nvSpPr>
          <p:spPr>
            <a:xfrm>
              <a:off x="4962950" y="3026975"/>
              <a:ext cx="852400" cy="2017425"/>
            </a:xfrm>
            <a:custGeom>
              <a:rect b="b" l="l" r="r" t="t"/>
              <a:pathLst>
                <a:path extrusionOk="0" h="80697" w="34096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7" name="Google Shape;2757;p135"/>
            <p:cNvSpPr/>
            <p:nvPr/>
          </p:nvSpPr>
          <p:spPr>
            <a:xfrm>
              <a:off x="4932225" y="2976525"/>
              <a:ext cx="827175" cy="2027275"/>
            </a:xfrm>
            <a:custGeom>
              <a:rect b="b" l="l" r="r" t="t"/>
              <a:pathLst>
                <a:path extrusionOk="0" h="81091" w="33087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8" name="Google Shape;2758;p135"/>
            <p:cNvSpPr/>
            <p:nvPr/>
          </p:nvSpPr>
          <p:spPr>
            <a:xfrm>
              <a:off x="4899325" y="2920575"/>
              <a:ext cx="796450" cy="2115050"/>
            </a:xfrm>
            <a:custGeom>
              <a:rect b="b" l="l" r="r" t="t"/>
              <a:pathLst>
                <a:path extrusionOk="0" h="84602" w="31858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9" name="Google Shape;2759;p135"/>
            <p:cNvSpPr/>
            <p:nvPr/>
          </p:nvSpPr>
          <p:spPr>
            <a:xfrm>
              <a:off x="5289850" y="2869000"/>
              <a:ext cx="349975" cy="388375"/>
            </a:xfrm>
            <a:custGeom>
              <a:rect b="b" l="l" r="r" t="t"/>
              <a:pathLst>
                <a:path extrusionOk="0" h="15535" w="13999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0" name="Google Shape;2760;p135"/>
            <p:cNvSpPr/>
            <p:nvPr/>
          </p:nvSpPr>
          <p:spPr>
            <a:xfrm>
              <a:off x="5206475" y="2843775"/>
              <a:ext cx="405925" cy="426750"/>
            </a:xfrm>
            <a:custGeom>
              <a:rect b="b" l="l" r="r" t="t"/>
              <a:pathLst>
                <a:path extrusionOk="0" h="17070" w="16237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1" name="Google Shape;2761;p135"/>
            <p:cNvSpPr/>
            <p:nvPr/>
          </p:nvSpPr>
          <p:spPr>
            <a:xfrm>
              <a:off x="5101175" y="2819650"/>
              <a:ext cx="483800" cy="494775"/>
            </a:xfrm>
            <a:custGeom>
              <a:rect b="b" l="l" r="r" t="t"/>
              <a:pathLst>
                <a:path extrusionOk="0" h="19791" w="19352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2" name="Google Shape;2762;p135"/>
            <p:cNvSpPr/>
            <p:nvPr/>
          </p:nvSpPr>
          <p:spPr>
            <a:xfrm>
              <a:off x="3975625" y="3259550"/>
              <a:ext cx="584750" cy="1657600"/>
            </a:xfrm>
            <a:custGeom>
              <a:rect b="b" l="l" r="r" t="t"/>
              <a:pathLst>
                <a:path extrusionOk="0" h="66304" w="2339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3" name="Google Shape;2763;p135"/>
            <p:cNvSpPr/>
            <p:nvPr/>
          </p:nvSpPr>
          <p:spPr>
            <a:xfrm>
              <a:off x="3940525" y="2730775"/>
              <a:ext cx="589125" cy="2188575"/>
            </a:xfrm>
            <a:custGeom>
              <a:rect b="b" l="l" r="r" t="t"/>
              <a:pathLst>
                <a:path extrusionOk="0" h="87543" w="23565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4" name="Google Shape;2764;p135"/>
            <p:cNvSpPr/>
            <p:nvPr/>
          </p:nvSpPr>
          <p:spPr>
            <a:xfrm>
              <a:off x="4021700" y="2610100"/>
              <a:ext cx="687875" cy="2200625"/>
            </a:xfrm>
            <a:custGeom>
              <a:rect b="b" l="l" r="r" t="t"/>
              <a:pathLst>
                <a:path extrusionOk="0" h="88025" w="27515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5" name="Google Shape;2765;p135"/>
            <p:cNvSpPr/>
            <p:nvPr/>
          </p:nvSpPr>
          <p:spPr>
            <a:xfrm>
              <a:off x="3872525" y="2722000"/>
              <a:ext cx="510125" cy="2108475"/>
            </a:xfrm>
            <a:custGeom>
              <a:rect b="b" l="l" r="r" t="t"/>
              <a:pathLst>
                <a:path extrusionOk="0" h="84339" w="20405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6" name="Google Shape;2766;p135"/>
            <p:cNvSpPr/>
            <p:nvPr/>
          </p:nvSpPr>
          <p:spPr>
            <a:xfrm>
              <a:off x="5263525" y="3312200"/>
              <a:ext cx="868875" cy="1159550"/>
            </a:xfrm>
            <a:custGeom>
              <a:rect b="b" l="l" r="r" t="t"/>
              <a:pathLst>
                <a:path extrusionOk="0" h="46382" w="34755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7" name="Google Shape;2767;p135"/>
            <p:cNvSpPr/>
            <p:nvPr/>
          </p:nvSpPr>
          <p:spPr>
            <a:xfrm>
              <a:off x="5251475" y="3288075"/>
              <a:ext cx="853500" cy="1173800"/>
            </a:xfrm>
            <a:custGeom>
              <a:rect b="b" l="l" r="r" t="t"/>
              <a:pathLst>
                <a:path extrusionOk="0" h="46952" w="3414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8" name="Google Shape;2768;p135"/>
            <p:cNvSpPr/>
            <p:nvPr/>
          </p:nvSpPr>
          <p:spPr>
            <a:xfrm>
              <a:off x="5242675" y="3261725"/>
              <a:ext cx="833775" cy="1184800"/>
            </a:xfrm>
            <a:custGeom>
              <a:rect b="b" l="l" r="r" t="t"/>
              <a:pathLst>
                <a:path extrusionOk="0" h="47392" w="33351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9" name="Google Shape;2769;p135"/>
            <p:cNvSpPr/>
            <p:nvPr/>
          </p:nvSpPr>
          <p:spPr>
            <a:xfrm>
              <a:off x="5230625" y="3236500"/>
              <a:ext cx="817300" cy="1199050"/>
            </a:xfrm>
            <a:custGeom>
              <a:rect b="b" l="l" r="r" t="t"/>
              <a:pathLst>
                <a:path extrusionOk="0" h="47962" w="32692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0" name="Google Shape;2770;p135"/>
            <p:cNvSpPr/>
            <p:nvPr/>
          </p:nvSpPr>
          <p:spPr>
            <a:xfrm>
              <a:off x="5136275" y="3184950"/>
              <a:ext cx="854600" cy="1805700"/>
            </a:xfrm>
            <a:custGeom>
              <a:rect b="b" l="l" r="r" t="t"/>
              <a:pathLst>
                <a:path extrusionOk="0" h="72228" w="34184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1" name="Google Shape;2771;p135"/>
            <p:cNvSpPr/>
            <p:nvPr/>
          </p:nvSpPr>
          <p:spPr>
            <a:xfrm>
              <a:off x="5101175" y="3159725"/>
              <a:ext cx="862275" cy="1886875"/>
            </a:xfrm>
            <a:custGeom>
              <a:rect b="b" l="l" r="r" t="t"/>
              <a:pathLst>
                <a:path extrusionOk="0" h="75475" w="34491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2" name="Google Shape;2772;p135"/>
            <p:cNvSpPr/>
            <p:nvPr/>
          </p:nvSpPr>
          <p:spPr>
            <a:xfrm>
              <a:off x="5644200" y="4235875"/>
              <a:ext cx="110825" cy="70225"/>
            </a:xfrm>
            <a:custGeom>
              <a:rect b="b" l="l" r="r" t="t"/>
              <a:pathLst>
                <a:path extrusionOk="0" h="2809" w="4433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3" name="Google Shape;2773;p135"/>
            <p:cNvSpPr/>
            <p:nvPr/>
          </p:nvSpPr>
          <p:spPr>
            <a:xfrm>
              <a:off x="5600325" y="4217225"/>
              <a:ext cx="172250" cy="154700"/>
            </a:xfrm>
            <a:custGeom>
              <a:rect b="b" l="l" r="r" t="t"/>
              <a:pathLst>
                <a:path extrusionOk="0" h="6188" w="689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4" name="Google Shape;2774;p135"/>
            <p:cNvSpPr/>
            <p:nvPr/>
          </p:nvSpPr>
          <p:spPr>
            <a:xfrm>
              <a:off x="5555325" y="4199675"/>
              <a:ext cx="240275" cy="216125"/>
            </a:xfrm>
            <a:custGeom>
              <a:rect b="b" l="l" r="r" t="t"/>
              <a:pathLst>
                <a:path extrusionOk="0" h="8645" w="9611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5" name="Google Shape;2775;p135"/>
            <p:cNvSpPr/>
            <p:nvPr/>
          </p:nvSpPr>
          <p:spPr>
            <a:xfrm>
              <a:off x="5499400" y="4181025"/>
              <a:ext cx="342275" cy="296225"/>
            </a:xfrm>
            <a:custGeom>
              <a:rect b="b" l="l" r="r" t="t"/>
              <a:pathLst>
                <a:path extrusionOk="0" h="11849" w="13691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6" name="Google Shape;2776;p135"/>
            <p:cNvSpPr/>
            <p:nvPr/>
          </p:nvSpPr>
          <p:spPr>
            <a:xfrm>
              <a:off x="5288750" y="4500250"/>
              <a:ext cx="79025" cy="51600"/>
            </a:xfrm>
            <a:custGeom>
              <a:rect b="b" l="l" r="r" t="t"/>
              <a:pathLst>
                <a:path extrusionOk="0" h="2064" w="3161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7" name="Google Shape;2777;p135"/>
            <p:cNvSpPr/>
            <p:nvPr/>
          </p:nvSpPr>
          <p:spPr>
            <a:xfrm>
              <a:off x="5982075" y="1811500"/>
              <a:ext cx="928100" cy="1382250"/>
            </a:xfrm>
            <a:custGeom>
              <a:rect b="b" l="l" r="r" t="t"/>
              <a:pathLst>
                <a:path extrusionOk="0" h="55290" w="37124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8" name="Google Shape;2778;p135"/>
            <p:cNvSpPr/>
            <p:nvPr/>
          </p:nvSpPr>
          <p:spPr>
            <a:xfrm>
              <a:off x="5954650" y="1809300"/>
              <a:ext cx="928100" cy="1359225"/>
            </a:xfrm>
            <a:custGeom>
              <a:rect b="b" l="l" r="r" t="t"/>
              <a:pathLst>
                <a:path extrusionOk="0" h="54369" w="37124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9" name="Google Shape;2779;p135"/>
            <p:cNvSpPr/>
            <p:nvPr/>
          </p:nvSpPr>
          <p:spPr>
            <a:xfrm>
              <a:off x="5925025" y="1820275"/>
              <a:ext cx="932500" cy="1321900"/>
            </a:xfrm>
            <a:custGeom>
              <a:rect b="b" l="l" r="r" t="t"/>
              <a:pathLst>
                <a:path extrusionOk="0" h="52876" w="3730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0" name="Google Shape;2780;p135"/>
            <p:cNvSpPr/>
            <p:nvPr/>
          </p:nvSpPr>
          <p:spPr>
            <a:xfrm>
              <a:off x="5894325" y="1812575"/>
              <a:ext cx="942350" cy="1302175"/>
            </a:xfrm>
            <a:custGeom>
              <a:rect b="b" l="l" r="r" t="t"/>
              <a:pathLst>
                <a:path extrusionOk="0" h="52087" w="37694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1" name="Google Shape;2781;p135"/>
            <p:cNvSpPr/>
            <p:nvPr/>
          </p:nvSpPr>
          <p:spPr>
            <a:xfrm>
              <a:off x="5836175" y="1785150"/>
              <a:ext cx="956625" cy="1276950"/>
            </a:xfrm>
            <a:custGeom>
              <a:rect b="b" l="l" r="r" t="t"/>
              <a:pathLst>
                <a:path extrusionOk="0" h="51078" w="38265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2" name="Google Shape;2782;p135"/>
            <p:cNvSpPr/>
            <p:nvPr/>
          </p:nvSpPr>
          <p:spPr>
            <a:xfrm>
              <a:off x="5806550" y="1750050"/>
              <a:ext cx="970875" cy="1285725"/>
            </a:xfrm>
            <a:custGeom>
              <a:rect b="b" l="l" r="r" t="t"/>
              <a:pathLst>
                <a:path extrusionOk="0" h="51429" w="38835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3" name="Google Shape;2783;p135"/>
            <p:cNvSpPr/>
            <p:nvPr/>
          </p:nvSpPr>
          <p:spPr>
            <a:xfrm>
              <a:off x="5750600" y="1745675"/>
              <a:ext cx="1006000" cy="1239650"/>
            </a:xfrm>
            <a:custGeom>
              <a:rect b="b" l="l" r="r" t="t"/>
              <a:pathLst>
                <a:path extrusionOk="0" h="49586" w="4024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4" name="Google Shape;2784;p135"/>
            <p:cNvSpPr/>
            <p:nvPr/>
          </p:nvSpPr>
          <p:spPr>
            <a:xfrm>
              <a:off x="5686975" y="1781875"/>
              <a:ext cx="1024625" cy="1146400"/>
            </a:xfrm>
            <a:custGeom>
              <a:rect b="b" l="l" r="r" t="t"/>
              <a:pathLst>
                <a:path extrusionOk="0" h="45856" w="40985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5" name="Google Shape;2785;p135"/>
            <p:cNvSpPr/>
            <p:nvPr/>
          </p:nvSpPr>
          <p:spPr>
            <a:xfrm>
              <a:off x="5631025" y="1795025"/>
              <a:ext cx="1012575" cy="1082775"/>
            </a:xfrm>
            <a:custGeom>
              <a:rect b="b" l="l" r="r" t="t"/>
              <a:pathLst>
                <a:path extrusionOk="0" h="43311" w="40503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6" name="Google Shape;2786;p135"/>
            <p:cNvSpPr/>
            <p:nvPr/>
          </p:nvSpPr>
          <p:spPr>
            <a:xfrm>
              <a:off x="5603600" y="1804900"/>
              <a:ext cx="1003800" cy="1047675"/>
            </a:xfrm>
            <a:custGeom>
              <a:rect b="b" l="l" r="r" t="t"/>
              <a:pathLst>
                <a:path extrusionOk="0" h="41907" w="40152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7" name="Google Shape;2787;p135"/>
            <p:cNvSpPr/>
            <p:nvPr/>
          </p:nvSpPr>
          <p:spPr>
            <a:xfrm>
              <a:off x="5576175" y="1804900"/>
              <a:ext cx="998300" cy="1023550"/>
            </a:xfrm>
            <a:custGeom>
              <a:rect b="b" l="l" r="r" t="t"/>
              <a:pathLst>
                <a:path extrusionOk="0" h="40942" w="39932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8" name="Google Shape;2788;p135"/>
            <p:cNvSpPr/>
            <p:nvPr/>
          </p:nvSpPr>
          <p:spPr>
            <a:xfrm>
              <a:off x="5548750" y="1803800"/>
              <a:ext cx="995025" cy="1000500"/>
            </a:xfrm>
            <a:custGeom>
              <a:rect b="b" l="l" r="r" t="t"/>
              <a:pathLst>
                <a:path extrusionOk="0" h="40020" w="39801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9" name="Google Shape;2789;p135"/>
            <p:cNvSpPr/>
            <p:nvPr/>
          </p:nvSpPr>
          <p:spPr>
            <a:xfrm>
              <a:off x="5493900" y="1863050"/>
              <a:ext cx="967600" cy="891900"/>
            </a:xfrm>
            <a:custGeom>
              <a:rect b="b" l="l" r="r" t="t"/>
              <a:pathLst>
                <a:path extrusionOk="0" h="35676" w="38704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0" name="Google Shape;2790;p135"/>
            <p:cNvSpPr/>
            <p:nvPr/>
          </p:nvSpPr>
          <p:spPr>
            <a:xfrm>
              <a:off x="5469775" y="1897050"/>
              <a:ext cx="943450" cy="837050"/>
            </a:xfrm>
            <a:custGeom>
              <a:rect b="b" l="l" r="r" t="t"/>
              <a:pathLst>
                <a:path extrusionOk="0" h="33482" w="37738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1" name="Google Shape;2791;p135"/>
            <p:cNvSpPr/>
            <p:nvPr/>
          </p:nvSpPr>
          <p:spPr>
            <a:xfrm>
              <a:off x="5446725" y="1902550"/>
              <a:ext cx="929200" cy="809600"/>
            </a:xfrm>
            <a:custGeom>
              <a:rect b="b" l="l" r="r" t="t"/>
              <a:pathLst>
                <a:path extrusionOk="0" h="32384" w="37168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2" name="Google Shape;2792;p135"/>
            <p:cNvSpPr/>
            <p:nvPr/>
          </p:nvSpPr>
          <p:spPr>
            <a:xfrm>
              <a:off x="5422600" y="1929975"/>
              <a:ext cx="900675" cy="760250"/>
            </a:xfrm>
            <a:custGeom>
              <a:rect b="b" l="l" r="r" t="t"/>
              <a:pathLst>
                <a:path extrusionOk="0" h="30410" w="36027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3" name="Google Shape;2793;p135"/>
            <p:cNvSpPr/>
            <p:nvPr/>
          </p:nvSpPr>
          <p:spPr>
            <a:xfrm>
              <a:off x="5375425" y="2000175"/>
              <a:ext cx="840325" cy="647250"/>
            </a:xfrm>
            <a:custGeom>
              <a:rect b="b" l="l" r="r" t="t"/>
              <a:pathLst>
                <a:path extrusionOk="0" h="25890" w="33613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4" name="Google Shape;2794;p135"/>
            <p:cNvSpPr/>
            <p:nvPr/>
          </p:nvSpPr>
          <p:spPr>
            <a:xfrm>
              <a:off x="5351300" y="2536625"/>
              <a:ext cx="160175" cy="88875"/>
            </a:xfrm>
            <a:custGeom>
              <a:rect b="b" l="l" r="r" t="t"/>
              <a:pathLst>
                <a:path extrusionOk="0" h="3555" w="6407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5" name="Google Shape;2795;p135"/>
            <p:cNvSpPr/>
            <p:nvPr/>
          </p:nvSpPr>
          <p:spPr>
            <a:xfrm>
              <a:off x="5904175" y="2181175"/>
              <a:ext cx="137150" cy="118500"/>
            </a:xfrm>
            <a:custGeom>
              <a:rect b="b" l="l" r="r" t="t"/>
              <a:pathLst>
                <a:path extrusionOk="0" h="4740" w="5486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6" name="Google Shape;2796;p135"/>
            <p:cNvSpPr/>
            <p:nvPr/>
          </p:nvSpPr>
          <p:spPr>
            <a:xfrm>
              <a:off x="5889925" y="2072575"/>
              <a:ext cx="210650" cy="199675"/>
            </a:xfrm>
            <a:custGeom>
              <a:rect b="b" l="l" r="r" t="t"/>
              <a:pathLst>
                <a:path extrusionOk="0" h="7987" w="8426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7" name="Google Shape;2797;p135"/>
            <p:cNvSpPr/>
            <p:nvPr/>
          </p:nvSpPr>
          <p:spPr>
            <a:xfrm>
              <a:off x="5303025" y="2516875"/>
              <a:ext cx="109725" cy="65825"/>
            </a:xfrm>
            <a:custGeom>
              <a:rect b="b" l="l" r="r" t="t"/>
              <a:pathLst>
                <a:path extrusionOk="0" h="2633" w="4389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8" name="Google Shape;2798;p135"/>
            <p:cNvSpPr/>
            <p:nvPr/>
          </p:nvSpPr>
          <p:spPr>
            <a:xfrm>
              <a:off x="6039125" y="1741275"/>
              <a:ext cx="930275" cy="1504025"/>
            </a:xfrm>
            <a:custGeom>
              <a:rect b="b" l="l" r="r" t="t"/>
              <a:pathLst>
                <a:path extrusionOk="0" h="60161" w="37211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9" name="Google Shape;2799;p135"/>
            <p:cNvSpPr/>
            <p:nvPr/>
          </p:nvSpPr>
          <p:spPr>
            <a:xfrm>
              <a:off x="6067650" y="1763225"/>
              <a:ext cx="930275" cy="1507300"/>
            </a:xfrm>
            <a:custGeom>
              <a:rect b="b" l="l" r="r" t="t"/>
              <a:pathLst>
                <a:path extrusionOk="0" h="60292" w="37211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0" name="Google Shape;2800;p135"/>
            <p:cNvSpPr/>
            <p:nvPr/>
          </p:nvSpPr>
          <p:spPr>
            <a:xfrm>
              <a:off x="7317150" y="4387275"/>
              <a:ext cx="64725" cy="41700"/>
            </a:xfrm>
            <a:custGeom>
              <a:rect b="b" l="l" r="r" t="t"/>
              <a:pathLst>
                <a:path extrusionOk="0" h="1668" w="2589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1" name="Google Shape;2801;p135"/>
            <p:cNvSpPr/>
            <p:nvPr/>
          </p:nvSpPr>
          <p:spPr>
            <a:xfrm>
              <a:off x="7284225" y="4357650"/>
              <a:ext cx="41725" cy="38425"/>
            </a:xfrm>
            <a:custGeom>
              <a:rect b="b" l="l" r="r" t="t"/>
              <a:pathLst>
                <a:path extrusionOk="0" h="1537" w="1669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2" name="Google Shape;2802;p135"/>
            <p:cNvSpPr/>
            <p:nvPr/>
          </p:nvSpPr>
          <p:spPr>
            <a:xfrm>
              <a:off x="7108700" y="4199675"/>
              <a:ext cx="231500" cy="292925"/>
            </a:xfrm>
            <a:custGeom>
              <a:rect b="b" l="l" r="r" t="t"/>
              <a:pathLst>
                <a:path extrusionOk="0" h="11717" w="926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3" name="Google Shape;2803;p135"/>
            <p:cNvSpPr/>
            <p:nvPr/>
          </p:nvSpPr>
          <p:spPr>
            <a:xfrm>
              <a:off x="6978150" y="4100950"/>
              <a:ext cx="378500" cy="413600"/>
            </a:xfrm>
            <a:custGeom>
              <a:rect b="b" l="l" r="r" t="t"/>
              <a:pathLst>
                <a:path extrusionOk="0" h="16544" w="1514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4" name="Google Shape;2804;p135"/>
            <p:cNvSpPr/>
            <p:nvPr/>
          </p:nvSpPr>
          <p:spPr>
            <a:xfrm>
              <a:off x="6866275" y="4041700"/>
              <a:ext cx="453075" cy="489300"/>
            </a:xfrm>
            <a:custGeom>
              <a:rect b="b" l="l" r="r" t="t"/>
              <a:pathLst>
                <a:path extrusionOk="0" h="19572" w="18123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5" name="Google Shape;2805;p135"/>
            <p:cNvSpPr/>
            <p:nvPr/>
          </p:nvSpPr>
          <p:spPr>
            <a:xfrm>
              <a:off x="6816900" y="4007700"/>
              <a:ext cx="515625" cy="541950"/>
            </a:xfrm>
            <a:custGeom>
              <a:rect b="b" l="l" r="r" t="t"/>
              <a:pathLst>
                <a:path extrusionOk="0" h="21678" w="20625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6" name="Google Shape;2806;p135"/>
            <p:cNvSpPr/>
            <p:nvPr/>
          </p:nvSpPr>
          <p:spPr>
            <a:xfrm>
              <a:off x="7193175" y="3904575"/>
              <a:ext cx="99850" cy="461875"/>
            </a:xfrm>
            <a:custGeom>
              <a:rect b="b" l="l" r="r" t="t"/>
              <a:pathLst>
                <a:path extrusionOk="0" h="18475" w="3994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7" name="Google Shape;2807;p135"/>
            <p:cNvSpPr/>
            <p:nvPr/>
          </p:nvSpPr>
          <p:spPr>
            <a:xfrm>
              <a:off x="7090050" y="3878250"/>
              <a:ext cx="102050" cy="330225"/>
            </a:xfrm>
            <a:custGeom>
              <a:rect b="b" l="l" r="r" t="t"/>
              <a:pathLst>
                <a:path extrusionOk="0" h="13209" w="4082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8" name="Google Shape;2808;p135"/>
            <p:cNvSpPr/>
            <p:nvPr/>
          </p:nvSpPr>
          <p:spPr>
            <a:xfrm>
              <a:off x="6999000" y="3853025"/>
              <a:ext cx="183225" cy="256725"/>
            </a:xfrm>
            <a:custGeom>
              <a:rect b="b" l="l" r="r" t="t"/>
              <a:pathLst>
                <a:path extrusionOk="0" h="10269" w="7329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9" name="Google Shape;2809;p135"/>
            <p:cNvSpPr/>
            <p:nvPr/>
          </p:nvSpPr>
          <p:spPr>
            <a:xfrm>
              <a:off x="6933175" y="3802550"/>
              <a:ext cx="228200" cy="247950"/>
            </a:xfrm>
            <a:custGeom>
              <a:rect b="b" l="l" r="r" t="t"/>
              <a:pathLst>
                <a:path extrusionOk="0" h="9918" w="9128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0" name="Google Shape;2810;p135"/>
            <p:cNvSpPr/>
            <p:nvPr/>
          </p:nvSpPr>
          <p:spPr>
            <a:xfrm>
              <a:off x="4482450" y="2681425"/>
              <a:ext cx="948950" cy="1026825"/>
            </a:xfrm>
            <a:custGeom>
              <a:rect b="b" l="l" r="r" t="t"/>
              <a:pathLst>
                <a:path extrusionOk="0" h="41073" w="37958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1" name="Google Shape;2811;p135"/>
            <p:cNvSpPr/>
            <p:nvPr/>
          </p:nvSpPr>
          <p:spPr>
            <a:xfrm>
              <a:off x="4547175" y="2703350"/>
              <a:ext cx="908350" cy="911650"/>
            </a:xfrm>
            <a:custGeom>
              <a:rect b="b" l="l" r="r" t="t"/>
              <a:pathLst>
                <a:path extrusionOk="0" h="36466" w="36334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2" name="Google Shape;2812;p135"/>
            <p:cNvSpPr/>
            <p:nvPr/>
          </p:nvSpPr>
          <p:spPr>
            <a:xfrm>
              <a:off x="4648100" y="2725300"/>
              <a:ext cx="830475" cy="834850"/>
            </a:xfrm>
            <a:custGeom>
              <a:rect b="b" l="l" r="r" t="t"/>
              <a:pathLst>
                <a:path extrusionOk="0" h="33394" w="33219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3" name="Google Shape;2813;p135"/>
            <p:cNvSpPr/>
            <p:nvPr/>
          </p:nvSpPr>
          <p:spPr>
            <a:xfrm>
              <a:off x="4789625" y="2746150"/>
              <a:ext cx="713075" cy="742700"/>
            </a:xfrm>
            <a:custGeom>
              <a:rect b="b" l="l" r="r" t="t"/>
              <a:pathLst>
                <a:path extrusionOk="0" h="29708" w="28523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4" name="Google Shape;2814;p135"/>
            <p:cNvSpPr/>
            <p:nvPr/>
          </p:nvSpPr>
          <p:spPr>
            <a:xfrm>
              <a:off x="5014500" y="3023675"/>
              <a:ext cx="151425" cy="318175"/>
            </a:xfrm>
            <a:custGeom>
              <a:rect b="b" l="l" r="r" t="t"/>
              <a:pathLst>
                <a:path extrusionOk="0" h="12727" w="6057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5" name="Google Shape;2815;p135"/>
            <p:cNvSpPr/>
            <p:nvPr/>
          </p:nvSpPr>
          <p:spPr>
            <a:xfrm>
              <a:off x="4389200" y="3352775"/>
              <a:ext cx="295125" cy="759175"/>
            </a:xfrm>
            <a:custGeom>
              <a:rect b="b" l="l" r="r" t="t"/>
              <a:pathLst>
                <a:path extrusionOk="0" h="30367" w="11805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6" name="Google Shape;2816;p135"/>
            <p:cNvSpPr/>
            <p:nvPr/>
          </p:nvSpPr>
          <p:spPr>
            <a:xfrm>
              <a:off x="4328875" y="3108150"/>
              <a:ext cx="357650" cy="1116775"/>
            </a:xfrm>
            <a:custGeom>
              <a:rect b="b" l="l" r="r" t="t"/>
              <a:pathLst>
                <a:path extrusionOk="0" h="44671" w="14306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7" name="Google Shape;2817;p135"/>
            <p:cNvSpPr/>
            <p:nvPr/>
          </p:nvSpPr>
          <p:spPr>
            <a:xfrm>
              <a:off x="4276225" y="3001750"/>
              <a:ext cx="400425" cy="1289000"/>
            </a:xfrm>
            <a:custGeom>
              <a:rect b="b" l="l" r="r" t="t"/>
              <a:pathLst>
                <a:path extrusionOk="0" h="51560" w="16017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8" name="Google Shape;2818;p135"/>
            <p:cNvSpPr/>
            <p:nvPr/>
          </p:nvSpPr>
          <p:spPr>
            <a:xfrm>
              <a:off x="4227950" y="2940300"/>
              <a:ext cx="432250" cy="1407500"/>
            </a:xfrm>
            <a:custGeom>
              <a:rect b="b" l="l" r="r" t="t"/>
              <a:pathLst>
                <a:path extrusionOk="0" h="56300" w="1729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9" name="Google Shape;2819;p135"/>
            <p:cNvSpPr/>
            <p:nvPr/>
          </p:nvSpPr>
          <p:spPr>
            <a:xfrm>
              <a:off x="4167625" y="2749425"/>
              <a:ext cx="593500" cy="1676250"/>
            </a:xfrm>
            <a:custGeom>
              <a:rect b="b" l="l" r="r" t="t"/>
              <a:pathLst>
                <a:path extrusionOk="0" h="67050" w="2374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0" name="Google Shape;2820;p135"/>
            <p:cNvSpPr/>
            <p:nvPr/>
          </p:nvSpPr>
          <p:spPr>
            <a:xfrm>
              <a:off x="4152250" y="2727500"/>
              <a:ext cx="578150" cy="1726700"/>
            </a:xfrm>
            <a:custGeom>
              <a:rect b="b" l="l" r="r" t="t"/>
              <a:pathLst>
                <a:path extrusionOk="0" h="69068" w="23126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1" name="Google Shape;2821;p135"/>
            <p:cNvSpPr/>
            <p:nvPr/>
          </p:nvSpPr>
          <p:spPr>
            <a:xfrm>
              <a:off x="4125925" y="2666050"/>
              <a:ext cx="649450" cy="1851775"/>
            </a:xfrm>
            <a:custGeom>
              <a:rect b="b" l="l" r="r" t="t"/>
              <a:pathLst>
                <a:path extrusionOk="0" h="74071" w="25978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2" name="Google Shape;2822;p135"/>
            <p:cNvSpPr/>
            <p:nvPr/>
          </p:nvSpPr>
          <p:spPr>
            <a:xfrm>
              <a:off x="4096300" y="2788925"/>
              <a:ext cx="434450" cy="1781575"/>
            </a:xfrm>
            <a:custGeom>
              <a:rect b="b" l="l" r="r" t="t"/>
              <a:pathLst>
                <a:path extrusionOk="0" h="71263" w="17378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3" name="Google Shape;2823;p135"/>
            <p:cNvSpPr/>
            <p:nvPr/>
          </p:nvSpPr>
          <p:spPr>
            <a:xfrm>
              <a:off x="5157125" y="2795500"/>
              <a:ext cx="400425" cy="235900"/>
            </a:xfrm>
            <a:custGeom>
              <a:rect b="b" l="l" r="r" t="t"/>
              <a:pathLst>
                <a:path extrusionOk="0" h="9436" w="16017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4" name="Google Shape;2824;p135"/>
            <p:cNvSpPr/>
            <p:nvPr/>
          </p:nvSpPr>
          <p:spPr>
            <a:xfrm>
              <a:off x="4878475" y="2770275"/>
              <a:ext cx="651650" cy="660425"/>
            </a:xfrm>
            <a:custGeom>
              <a:rect b="b" l="l" r="r" t="t"/>
              <a:pathLst>
                <a:path extrusionOk="0" h="26417" w="26066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5" name="Google Shape;2825;p135"/>
            <p:cNvSpPr/>
            <p:nvPr/>
          </p:nvSpPr>
          <p:spPr>
            <a:xfrm>
              <a:off x="4429800" y="2660575"/>
              <a:ext cx="977475" cy="1079475"/>
            </a:xfrm>
            <a:custGeom>
              <a:rect b="b" l="l" r="r" t="t"/>
              <a:pathLst>
                <a:path extrusionOk="0" h="43179" w="39099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6" name="Google Shape;2826;p135"/>
            <p:cNvSpPr/>
            <p:nvPr/>
          </p:nvSpPr>
          <p:spPr>
            <a:xfrm>
              <a:off x="4382625" y="2638625"/>
              <a:ext cx="1001600" cy="722950"/>
            </a:xfrm>
            <a:custGeom>
              <a:rect b="b" l="l" r="r" t="t"/>
              <a:pathLst>
                <a:path extrusionOk="0" h="28918" w="40064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7" name="Google Shape;2827;p135"/>
            <p:cNvSpPr/>
            <p:nvPr/>
          </p:nvSpPr>
          <p:spPr>
            <a:xfrm>
              <a:off x="4390300" y="2616700"/>
              <a:ext cx="969800" cy="500250"/>
            </a:xfrm>
            <a:custGeom>
              <a:rect b="b" l="l" r="r" t="t"/>
              <a:pathLst>
                <a:path extrusionOk="0" h="20010" w="38792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8" name="Google Shape;2828;p135"/>
            <p:cNvSpPr/>
            <p:nvPr/>
          </p:nvSpPr>
          <p:spPr>
            <a:xfrm>
              <a:off x="4570225" y="2562950"/>
              <a:ext cx="823875" cy="447600"/>
            </a:xfrm>
            <a:custGeom>
              <a:rect b="b" l="l" r="r" t="t"/>
              <a:pathLst>
                <a:path extrusionOk="0" h="17904" w="32955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9" name="Google Shape;2829;p135"/>
            <p:cNvSpPr/>
            <p:nvPr/>
          </p:nvSpPr>
          <p:spPr>
            <a:xfrm>
              <a:off x="4593250" y="2573900"/>
              <a:ext cx="718575" cy="375225"/>
            </a:xfrm>
            <a:custGeom>
              <a:rect b="b" l="l" r="r" t="t"/>
              <a:pathLst>
                <a:path extrusionOk="0" h="15009" w="28743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0" name="Google Shape;2830;p135"/>
            <p:cNvSpPr/>
            <p:nvPr/>
          </p:nvSpPr>
          <p:spPr>
            <a:xfrm>
              <a:off x="4627275" y="2549775"/>
              <a:ext cx="657125" cy="330225"/>
            </a:xfrm>
            <a:custGeom>
              <a:rect b="b" l="l" r="r" t="t"/>
              <a:pathLst>
                <a:path extrusionOk="0" h="13209" w="26285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1" name="Google Shape;2831;p135"/>
            <p:cNvSpPr/>
            <p:nvPr/>
          </p:nvSpPr>
          <p:spPr>
            <a:xfrm>
              <a:off x="4752325" y="2525650"/>
              <a:ext cx="504650" cy="232575"/>
            </a:xfrm>
            <a:custGeom>
              <a:rect b="b" l="l" r="r" t="t"/>
              <a:pathLst>
                <a:path extrusionOk="0" h="9303" w="20186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2" name="Google Shape;2832;p135"/>
            <p:cNvSpPr/>
            <p:nvPr/>
          </p:nvSpPr>
          <p:spPr>
            <a:xfrm>
              <a:off x="4721600" y="2500400"/>
              <a:ext cx="509050" cy="235900"/>
            </a:xfrm>
            <a:custGeom>
              <a:rect b="b" l="l" r="r" t="t"/>
              <a:pathLst>
                <a:path extrusionOk="0" h="9436" w="20362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3" name="Google Shape;2833;p135"/>
            <p:cNvSpPr/>
            <p:nvPr/>
          </p:nvSpPr>
          <p:spPr>
            <a:xfrm>
              <a:off x="4766575" y="2636450"/>
              <a:ext cx="66950" cy="38400"/>
            </a:xfrm>
            <a:custGeom>
              <a:rect b="b" l="l" r="r" t="t"/>
              <a:pathLst>
                <a:path extrusionOk="0" h="1536" w="2678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4" name="Google Shape;2834;p135"/>
            <p:cNvSpPr/>
            <p:nvPr/>
          </p:nvSpPr>
          <p:spPr>
            <a:xfrm>
              <a:off x="4492325" y="2749425"/>
              <a:ext cx="69150" cy="48300"/>
            </a:xfrm>
            <a:custGeom>
              <a:rect b="b" l="l" r="r" t="t"/>
              <a:pathLst>
                <a:path extrusionOk="0" h="1932" w="2766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5" name="Google Shape;2835;p135"/>
            <p:cNvSpPr/>
            <p:nvPr/>
          </p:nvSpPr>
          <p:spPr>
            <a:xfrm>
              <a:off x="4584475" y="2661675"/>
              <a:ext cx="72425" cy="46100"/>
            </a:xfrm>
            <a:custGeom>
              <a:rect b="b" l="l" r="r" t="t"/>
              <a:pathLst>
                <a:path extrusionOk="0" h="1844" w="2897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6" name="Google Shape;2836;p135"/>
            <p:cNvSpPr/>
            <p:nvPr/>
          </p:nvSpPr>
          <p:spPr>
            <a:xfrm>
              <a:off x="5248175" y="2451050"/>
              <a:ext cx="158000" cy="83400"/>
            </a:xfrm>
            <a:custGeom>
              <a:rect b="b" l="l" r="r" t="t"/>
              <a:pathLst>
                <a:path extrusionOk="0" h="3336" w="632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7" name="Google Shape;2837;p135"/>
            <p:cNvSpPr/>
            <p:nvPr/>
          </p:nvSpPr>
          <p:spPr>
            <a:xfrm>
              <a:off x="5221850" y="2453250"/>
              <a:ext cx="110825" cy="55950"/>
            </a:xfrm>
            <a:custGeom>
              <a:rect b="b" l="l" r="r" t="t"/>
              <a:pathLst>
                <a:path extrusionOk="0" h="2238" w="4433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8" name="Google Shape;2838;p135"/>
            <p:cNvSpPr/>
            <p:nvPr/>
          </p:nvSpPr>
          <p:spPr>
            <a:xfrm>
              <a:off x="2583525" y="3619350"/>
              <a:ext cx="11000" cy="43925"/>
            </a:xfrm>
            <a:custGeom>
              <a:rect b="b" l="l" r="r" t="t"/>
              <a:pathLst>
                <a:path extrusionOk="0" h="1757" w="44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9" name="Google Shape;2839;p135"/>
            <p:cNvSpPr/>
            <p:nvPr/>
          </p:nvSpPr>
          <p:spPr>
            <a:xfrm>
              <a:off x="2531975" y="3816825"/>
              <a:ext cx="28550" cy="37325"/>
            </a:xfrm>
            <a:custGeom>
              <a:rect b="b" l="l" r="r" t="t"/>
              <a:pathLst>
                <a:path extrusionOk="0" h="1493" w="1142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0" name="Google Shape;2840;p135"/>
            <p:cNvSpPr/>
            <p:nvPr/>
          </p:nvSpPr>
          <p:spPr>
            <a:xfrm>
              <a:off x="2790850" y="3734550"/>
              <a:ext cx="36250" cy="30725"/>
            </a:xfrm>
            <a:custGeom>
              <a:rect b="b" l="l" r="r" t="t"/>
              <a:pathLst>
                <a:path extrusionOk="0" h="1229" w="145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1" name="Google Shape;2841;p135"/>
            <p:cNvSpPr/>
            <p:nvPr/>
          </p:nvSpPr>
          <p:spPr>
            <a:xfrm>
              <a:off x="2285150" y="4725150"/>
              <a:ext cx="47175" cy="14275"/>
            </a:xfrm>
            <a:custGeom>
              <a:rect b="b" l="l" r="r" t="t"/>
              <a:pathLst>
                <a:path extrusionOk="0" h="571" w="1887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2" name="Google Shape;2842;p135"/>
            <p:cNvSpPr/>
            <p:nvPr/>
          </p:nvSpPr>
          <p:spPr>
            <a:xfrm>
              <a:off x="2232475" y="4129475"/>
              <a:ext cx="879825" cy="325825"/>
            </a:xfrm>
            <a:custGeom>
              <a:rect b="b" l="l" r="r" t="t"/>
              <a:pathLst>
                <a:path extrusionOk="0" h="13033" w="35193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3" name="Google Shape;2843;p135"/>
            <p:cNvSpPr/>
            <p:nvPr/>
          </p:nvSpPr>
          <p:spPr>
            <a:xfrm>
              <a:off x="2228100" y="4100950"/>
              <a:ext cx="934675" cy="336800"/>
            </a:xfrm>
            <a:custGeom>
              <a:rect b="b" l="l" r="r" t="t"/>
              <a:pathLst>
                <a:path extrusionOk="0" h="13472" w="37387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4" name="Google Shape;2844;p135"/>
            <p:cNvSpPr/>
            <p:nvPr/>
          </p:nvSpPr>
          <p:spPr>
            <a:xfrm>
              <a:off x="2245650" y="4054875"/>
              <a:ext cx="1314250" cy="359850"/>
            </a:xfrm>
            <a:custGeom>
              <a:rect b="b" l="l" r="r" t="t"/>
              <a:pathLst>
                <a:path extrusionOk="0" h="14394" w="5257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5" name="Google Shape;2845;p135"/>
            <p:cNvSpPr/>
            <p:nvPr/>
          </p:nvSpPr>
          <p:spPr>
            <a:xfrm>
              <a:off x="2252225" y="4008800"/>
              <a:ext cx="1328500" cy="378500"/>
            </a:xfrm>
            <a:custGeom>
              <a:rect b="b" l="l" r="r" t="t"/>
              <a:pathLst>
                <a:path extrusionOk="0" h="15140" w="5314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6" name="Google Shape;2846;p135"/>
            <p:cNvSpPr/>
            <p:nvPr/>
          </p:nvSpPr>
          <p:spPr>
            <a:xfrm>
              <a:off x="2104125" y="4481600"/>
              <a:ext cx="42825" cy="15400"/>
            </a:xfrm>
            <a:custGeom>
              <a:rect b="b" l="l" r="r" t="t"/>
              <a:pathLst>
                <a:path extrusionOk="0" h="616" w="1713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7" name="Google Shape;2847;p135"/>
            <p:cNvSpPr/>
            <p:nvPr/>
          </p:nvSpPr>
          <p:spPr>
            <a:xfrm>
              <a:off x="2084375" y="4455275"/>
              <a:ext cx="138250" cy="42825"/>
            </a:xfrm>
            <a:custGeom>
              <a:rect b="b" l="l" r="r" t="t"/>
              <a:pathLst>
                <a:path extrusionOk="0" h="1713" w="553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8" name="Google Shape;2848;p135"/>
            <p:cNvSpPr/>
            <p:nvPr/>
          </p:nvSpPr>
          <p:spPr>
            <a:xfrm>
              <a:off x="2080000" y="4434425"/>
              <a:ext cx="208450" cy="60375"/>
            </a:xfrm>
            <a:custGeom>
              <a:rect b="b" l="l" r="r" t="t"/>
              <a:pathLst>
                <a:path extrusionOk="0" h="2415" w="8338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9" name="Google Shape;2849;p135"/>
            <p:cNvSpPr/>
            <p:nvPr/>
          </p:nvSpPr>
          <p:spPr>
            <a:xfrm>
              <a:off x="2060250" y="4419075"/>
              <a:ext cx="269900" cy="66950"/>
            </a:xfrm>
            <a:custGeom>
              <a:rect b="b" l="l" r="r" t="t"/>
              <a:pathLst>
                <a:path extrusionOk="0" h="2678" w="10796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0" name="Google Shape;2850;p135"/>
            <p:cNvSpPr/>
            <p:nvPr/>
          </p:nvSpPr>
          <p:spPr>
            <a:xfrm>
              <a:off x="1951650" y="4680175"/>
              <a:ext cx="528775" cy="40600"/>
            </a:xfrm>
            <a:custGeom>
              <a:rect b="b" l="l" r="r" t="t"/>
              <a:pathLst>
                <a:path extrusionOk="0" h="1624" w="21151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1" name="Google Shape;2851;p135"/>
            <p:cNvSpPr/>
            <p:nvPr/>
          </p:nvSpPr>
          <p:spPr>
            <a:xfrm>
              <a:off x="2370700" y="4660425"/>
              <a:ext cx="121800" cy="17575"/>
            </a:xfrm>
            <a:custGeom>
              <a:rect b="b" l="l" r="r" t="t"/>
              <a:pathLst>
                <a:path extrusionOk="0" h="703" w="4872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2" name="Google Shape;2852;p135"/>
            <p:cNvSpPr/>
            <p:nvPr/>
          </p:nvSpPr>
          <p:spPr>
            <a:xfrm>
              <a:off x="2386075" y="4638475"/>
              <a:ext cx="120675" cy="19775"/>
            </a:xfrm>
            <a:custGeom>
              <a:rect b="b" l="l" r="r" t="t"/>
              <a:pathLst>
                <a:path extrusionOk="0" h="791" w="4827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3" name="Google Shape;2853;p135"/>
            <p:cNvSpPr/>
            <p:nvPr/>
          </p:nvSpPr>
          <p:spPr>
            <a:xfrm>
              <a:off x="2401425" y="4618725"/>
              <a:ext cx="117400" cy="17575"/>
            </a:xfrm>
            <a:custGeom>
              <a:rect b="b" l="l" r="r" t="t"/>
              <a:pathLst>
                <a:path extrusionOk="0" h="703" w="4696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4" name="Google Shape;2854;p135"/>
            <p:cNvSpPr/>
            <p:nvPr/>
          </p:nvSpPr>
          <p:spPr>
            <a:xfrm>
              <a:off x="2443100" y="4581425"/>
              <a:ext cx="16500" cy="11000"/>
            </a:xfrm>
            <a:custGeom>
              <a:rect b="b" l="l" r="r" t="t"/>
              <a:pathLst>
                <a:path extrusionOk="0" h="440" w="66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5" name="Google Shape;2855;p135"/>
            <p:cNvSpPr/>
            <p:nvPr/>
          </p:nvSpPr>
          <p:spPr>
            <a:xfrm>
              <a:off x="2448600" y="4561700"/>
              <a:ext cx="25250" cy="13175"/>
            </a:xfrm>
            <a:custGeom>
              <a:rect b="b" l="l" r="r" t="t"/>
              <a:pathLst>
                <a:path extrusionOk="0" h="527" w="101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6" name="Google Shape;2856;p135"/>
            <p:cNvSpPr/>
            <p:nvPr/>
          </p:nvSpPr>
          <p:spPr>
            <a:xfrm>
              <a:off x="2465050" y="4534275"/>
              <a:ext cx="165675" cy="19750"/>
            </a:xfrm>
            <a:custGeom>
              <a:rect b="b" l="l" r="r" t="t"/>
              <a:pathLst>
                <a:path extrusionOk="0" h="790" w="6627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7" name="Google Shape;2857;p135"/>
            <p:cNvSpPr/>
            <p:nvPr/>
          </p:nvSpPr>
          <p:spPr>
            <a:xfrm>
              <a:off x="2470525" y="4513425"/>
              <a:ext cx="164575" cy="23050"/>
            </a:xfrm>
            <a:custGeom>
              <a:rect b="b" l="l" r="r" t="t"/>
              <a:pathLst>
                <a:path extrusionOk="0" h="922" w="6583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8" name="Google Shape;2858;p135"/>
            <p:cNvSpPr/>
            <p:nvPr/>
          </p:nvSpPr>
          <p:spPr>
            <a:xfrm>
              <a:off x="2521000" y="4471725"/>
              <a:ext cx="125075" cy="18675"/>
            </a:xfrm>
            <a:custGeom>
              <a:rect b="b" l="l" r="r" t="t"/>
              <a:pathLst>
                <a:path extrusionOk="0" h="747" w="5003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9" name="Google Shape;2859;p135"/>
            <p:cNvSpPr/>
            <p:nvPr/>
          </p:nvSpPr>
          <p:spPr>
            <a:xfrm>
              <a:off x="2530875" y="4452000"/>
              <a:ext cx="120700" cy="19750"/>
            </a:xfrm>
            <a:custGeom>
              <a:rect b="b" l="l" r="r" t="t"/>
              <a:pathLst>
                <a:path extrusionOk="0" h="790" w="4828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0" name="Google Shape;2860;p135"/>
            <p:cNvSpPr/>
            <p:nvPr/>
          </p:nvSpPr>
          <p:spPr>
            <a:xfrm>
              <a:off x="2524300" y="4427850"/>
              <a:ext cx="161275" cy="30750"/>
            </a:xfrm>
            <a:custGeom>
              <a:rect b="b" l="l" r="r" t="t"/>
              <a:pathLst>
                <a:path extrusionOk="0" h="1230" w="6451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1" name="Google Shape;2861;p135"/>
            <p:cNvSpPr/>
            <p:nvPr/>
          </p:nvSpPr>
          <p:spPr>
            <a:xfrm>
              <a:off x="2522100" y="4401525"/>
              <a:ext cx="190900" cy="28550"/>
            </a:xfrm>
            <a:custGeom>
              <a:rect b="b" l="l" r="r" t="t"/>
              <a:pathLst>
                <a:path extrusionOk="0" h="1142" w="7636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2" name="Google Shape;2862;p135"/>
            <p:cNvSpPr/>
            <p:nvPr/>
          </p:nvSpPr>
          <p:spPr>
            <a:xfrm>
              <a:off x="2533075" y="4308275"/>
              <a:ext cx="523300" cy="91075"/>
            </a:xfrm>
            <a:custGeom>
              <a:rect b="b" l="l" r="r" t="t"/>
              <a:pathLst>
                <a:path extrusionOk="0" h="3643" w="20932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3" name="Google Shape;2863;p135"/>
            <p:cNvSpPr/>
            <p:nvPr/>
          </p:nvSpPr>
          <p:spPr>
            <a:xfrm>
              <a:off x="2508925" y="4276475"/>
              <a:ext cx="537575" cy="125075"/>
            </a:xfrm>
            <a:custGeom>
              <a:rect b="b" l="l" r="r" t="t"/>
              <a:pathLst>
                <a:path extrusionOk="0" h="5003" w="21503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4" name="Google Shape;2864;p135"/>
            <p:cNvSpPr/>
            <p:nvPr/>
          </p:nvSpPr>
          <p:spPr>
            <a:xfrm>
              <a:off x="2481500" y="4238075"/>
              <a:ext cx="585825" cy="166775"/>
            </a:xfrm>
            <a:custGeom>
              <a:rect b="b" l="l" r="r" t="t"/>
              <a:pathLst>
                <a:path extrusionOk="0" h="6671" w="23433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5" name="Google Shape;2865;p135"/>
            <p:cNvSpPr/>
            <p:nvPr/>
          </p:nvSpPr>
          <p:spPr>
            <a:xfrm>
              <a:off x="2461750" y="4201875"/>
              <a:ext cx="634100" cy="202975"/>
            </a:xfrm>
            <a:custGeom>
              <a:rect b="b" l="l" r="r" t="t"/>
              <a:pathLst>
                <a:path extrusionOk="0" h="8119" w="25364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6" name="Google Shape;2866;p135"/>
            <p:cNvSpPr/>
            <p:nvPr/>
          </p:nvSpPr>
          <p:spPr>
            <a:xfrm>
              <a:off x="1832075" y="4324725"/>
              <a:ext cx="1298875" cy="348875"/>
            </a:xfrm>
            <a:custGeom>
              <a:rect b="b" l="l" r="r" t="t"/>
              <a:pathLst>
                <a:path extrusionOk="0" h="13955" w="51955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7" name="Google Shape;2867;p135"/>
            <p:cNvSpPr/>
            <p:nvPr/>
          </p:nvSpPr>
          <p:spPr>
            <a:xfrm>
              <a:off x="1442625" y="2706650"/>
              <a:ext cx="854600" cy="1976825"/>
            </a:xfrm>
            <a:custGeom>
              <a:rect b="b" l="l" r="r" t="t"/>
              <a:pathLst>
                <a:path extrusionOk="0" h="79073" w="34184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8" name="Google Shape;2868;p135"/>
            <p:cNvSpPr/>
            <p:nvPr/>
          </p:nvSpPr>
          <p:spPr>
            <a:xfrm>
              <a:off x="1908875" y="4495875"/>
              <a:ext cx="646150" cy="156900"/>
            </a:xfrm>
            <a:custGeom>
              <a:rect b="b" l="l" r="r" t="t"/>
              <a:pathLst>
                <a:path extrusionOk="0" h="6276" w="25846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9" name="Google Shape;2869;p135"/>
            <p:cNvSpPr/>
            <p:nvPr/>
          </p:nvSpPr>
          <p:spPr>
            <a:xfrm>
              <a:off x="1292350" y="2521250"/>
              <a:ext cx="799750" cy="2106275"/>
            </a:xfrm>
            <a:custGeom>
              <a:rect b="b" l="l" r="r" t="t"/>
              <a:pathLst>
                <a:path extrusionOk="0" h="84251" w="3199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0" name="Google Shape;2870;p135"/>
            <p:cNvSpPr/>
            <p:nvPr/>
          </p:nvSpPr>
          <p:spPr>
            <a:xfrm>
              <a:off x="1915450" y="4597900"/>
              <a:ext cx="615450" cy="109725"/>
            </a:xfrm>
            <a:custGeom>
              <a:rect b="b" l="l" r="r" t="t"/>
              <a:pathLst>
                <a:path extrusionOk="0" h="4389" w="24618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1" name="Google Shape;2871;p135"/>
            <p:cNvSpPr/>
            <p:nvPr/>
          </p:nvSpPr>
          <p:spPr>
            <a:xfrm>
              <a:off x="1158500" y="3048925"/>
              <a:ext cx="152525" cy="1579700"/>
            </a:xfrm>
            <a:custGeom>
              <a:rect b="b" l="l" r="r" t="t"/>
              <a:pathLst>
                <a:path extrusionOk="0" h="63188" w="6101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2" name="Google Shape;2872;p135"/>
            <p:cNvSpPr/>
            <p:nvPr/>
          </p:nvSpPr>
          <p:spPr>
            <a:xfrm>
              <a:off x="2096450" y="4705400"/>
              <a:ext cx="263300" cy="30750"/>
            </a:xfrm>
            <a:custGeom>
              <a:rect b="b" l="l" r="r" t="t"/>
              <a:pathLst>
                <a:path extrusionOk="0" h="1230" w="10532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3" name="Google Shape;2873;p135"/>
            <p:cNvSpPr/>
            <p:nvPr/>
          </p:nvSpPr>
          <p:spPr>
            <a:xfrm>
              <a:off x="1024675" y="3357175"/>
              <a:ext cx="119600" cy="1265975"/>
            </a:xfrm>
            <a:custGeom>
              <a:rect b="b" l="l" r="r" t="t"/>
              <a:pathLst>
                <a:path extrusionOk="0" h="50639" w="4784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4" name="Google Shape;2874;p135"/>
            <p:cNvSpPr/>
            <p:nvPr/>
          </p:nvSpPr>
          <p:spPr>
            <a:xfrm>
              <a:off x="605600" y="2498225"/>
              <a:ext cx="454200" cy="2111750"/>
            </a:xfrm>
            <a:custGeom>
              <a:rect b="b" l="l" r="r" t="t"/>
              <a:pathLst>
                <a:path extrusionOk="0" h="84470" w="18168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5" name="Google Shape;2875;p135"/>
            <p:cNvSpPr/>
            <p:nvPr/>
          </p:nvSpPr>
          <p:spPr>
            <a:xfrm>
              <a:off x="489325" y="2325975"/>
              <a:ext cx="527700" cy="2220375"/>
            </a:xfrm>
            <a:custGeom>
              <a:rect b="b" l="l" r="r" t="t"/>
              <a:pathLst>
                <a:path extrusionOk="0" h="88815" w="21108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6" name="Google Shape;2876;p135"/>
            <p:cNvSpPr/>
            <p:nvPr/>
          </p:nvSpPr>
          <p:spPr>
            <a:xfrm>
              <a:off x="261150" y="2997350"/>
              <a:ext cx="377400" cy="1344975"/>
            </a:xfrm>
            <a:custGeom>
              <a:rect b="b" l="l" r="r" t="t"/>
              <a:pathLst>
                <a:path extrusionOk="0" h="53799" w="15096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7" name="Google Shape;2877;p135"/>
            <p:cNvSpPr/>
            <p:nvPr/>
          </p:nvSpPr>
          <p:spPr>
            <a:xfrm>
              <a:off x="238125" y="3076350"/>
              <a:ext cx="340075" cy="1220975"/>
            </a:xfrm>
            <a:custGeom>
              <a:rect b="b" l="l" r="r" t="t"/>
              <a:pathLst>
                <a:path extrusionOk="0" h="48839" w="13603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8" name="Google Shape;2878;p135"/>
            <p:cNvSpPr/>
            <p:nvPr/>
          </p:nvSpPr>
          <p:spPr>
            <a:xfrm>
              <a:off x="343425" y="3363750"/>
              <a:ext cx="188700" cy="900675"/>
            </a:xfrm>
            <a:custGeom>
              <a:rect b="b" l="l" r="r" t="t"/>
              <a:pathLst>
                <a:path extrusionOk="0" h="36027" w="7548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9" name="Google Shape;2879;p135"/>
            <p:cNvSpPr/>
            <p:nvPr/>
          </p:nvSpPr>
          <p:spPr>
            <a:xfrm>
              <a:off x="2699800" y="3180550"/>
              <a:ext cx="204075" cy="111925"/>
            </a:xfrm>
            <a:custGeom>
              <a:rect b="b" l="l" r="r" t="t"/>
              <a:pathLst>
                <a:path extrusionOk="0" h="4477" w="8163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0" name="Google Shape;2880;p135"/>
            <p:cNvSpPr/>
            <p:nvPr/>
          </p:nvSpPr>
          <p:spPr>
            <a:xfrm>
              <a:off x="3153975" y="3567800"/>
              <a:ext cx="561700" cy="625325"/>
            </a:xfrm>
            <a:custGeom>
              <a:rect b="b" l="l" r="r" t="t"/>
              <a:pathLst>
                <a:path extrusionOk="0" h="25013" w="22468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1" name="Google Shape;2881;p135"/>
            <p:cNvSpPr/>
            <p:nvPr/>
          </p:nvSpPr>
          <p:spPr>
            <a:xfrm>
              <a:off x="2632900" y="3118025"/>
              <a:ext cx="307175" cy="222725"/>
            </a:xfrm>
            <a:custGeom>
              <a:rect b="b" l="l" r="r" t="t"/>
              <a:pathLst>
                <a:path extrusionOk="0" h="8909" w="12287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2" name="Google Shape;2882;p135"/>
            <p:cNvSpPr/>
            <p:nvPr/>
          </p:nvSpPr>
          <p:spPr>
            <a:xfrm>
              <a:off x="3084850" y="3493200"/>
              <a:ext cx="603400" cy="716375"/>
            </a:xfrm>
            <a:custGeom>
              <a:rect b="b" l="l" r="r" t="t"/>
              <a:pathLst>
                <a:path extrusionOk="0" h="28655" w="24136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3" name="Google Shape;2883;p135"/>
            <p:cNvSpPr/>
            <p:nvPr/>
          </p:nvSpPr>
          <p:spPr>
            <a:xfrm>
              <a:off x="2512225" y="3058800"/>
              <a:ext cx="1147500" cy="1171625"/>
            </a:xfrm>
            <a:custGeom>
              <a:rect b="b" l="l" r="r" t="t"/>
              <a:pathLst>
                <a:path extrusionOk="0" h="46865" w="4590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4" name="Google Shape;2884;p135"/>
            <p:cNvSpPr/>
            <p:nvPr/>
          </p:nvSpPr>
          <p:spPr>
            <a:xfrm>
              <a:off x="1670800" y="3011625"/>
              <a:ext cx="1963700" cy="1351525"/>
            </a:xfrm>
            <a:custGeom>
              <a:rect b="b" l="l" r="r" t="t"/>
              <a:pathLst>
                <a:path extrusionOk="0" h="54061" w="78548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5" name="Google Shape;2885;p135"/>
            <p:cNvSpPr/>
            <p:nvPr/>
          </p:nvSpPr>
          <p:spPr>
            <a:xfrm>
              <a:off x="1656550" y="2963350"/>
              <a:ext cx="2084350" cy="1429425"/>
            </a:xfrm>
            <a:custGeom>
              <a:rect b="b" l="l" r="r" t="t"/>
              <a:pathLst>
                <a:path extrusionOk="0" h="57177" w="83374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6" name="Google Shape;2886;p135"/>
            <p:cNvSpPr/>
            <p:nvPr/>
          </p:nvSpPr>
          <p:spPr>
            <a:xfrm>
              <a:off x="1579750" y="2837200"/>
              <a:ext cx="2045975" cy="1732200"/>
            </a:xfrm>
            <a:custGeom>
              <a:rect b="b" l="l" r="r" t="t"/>
              <a:pathLst>
                <a:path extrusionOk="0" h="69288" w="81839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7" name="Google Shape;2887;p135"/>
            <p:cNvSpPr/>
            <p:nvPr/>
          </p:nvSpPr>
          <p:spPr>
            <a:xfrm>
              <a:off x="1896800" y="3719200"/>
              <a:ext cx="560600" cy="444300"/>
            </a:xfrm>
            <a:custGeom>
              <a:rect b="b" l="l" r="r" t="t"/>
              <a:pathLst>
                <a:path extrusionOk="0" h="17772" w="22424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8" name="Google Shape;2888;p135"/>
            <p:cNvSpPr/>
            <p:nvPr/>
          </p:nvSpPr>
          <p:spPr>
            <a:xfrm>
              <a:off x="1870475" y="3665425"/>
              <a:ext cx="650550" cy="557325"/>
            </a:xfrm>
            <a:custGeom>
              <a:rect b="b" l="l" r="r" t="t"/>
              <a:pathLst>
                <a:path extrusionOk="0" h="22293" w="26022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9" name="Google Shape;2889;p135"/>
            <p:cNvSpPr/>
            <p:nvPr/>
          </p:nvSpPr>
          <p:spPr>
            <a:xfrm>
              <a:off x="1686175" y="3501975"/>
              <a:ext cx="889700" cy="781100"/>
            </a:xfrm>
            <a:custGeom>
              <a:rect b="b" l="l" r="r" t="t"/>
              <a:pathLst>
                <a:path extrusionOk="0" h="31244" w="35588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0" name="Google Shape;2890;p135"/>
            <p:cNvSpPr/>
            <p:nvPr/>
          </p:nvSpPr>
          <p:spPr>
            <a:xfrm>
              <a:off x="2461750" y="3614975"/>
              <a:ext cx="388375" cy="286350"/>
            </a:xfrm>
            <a:custGeom>
              <a:rect b="b" l="l" r="r" t="t"/>
              <a:pathLst>
                <a:path extrusionOk="0" h="11454" w="15535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1" name="Google Shape;2891;p135"/>
            <p:cNvSpPr/>
            <p:nvPr/>
          </p:nvSpPr>
          <p:spPr>
            <a:xfrm>
              <a:off x="2519900" y="1399025"/>
              <a:ext cx="942350" cy="1523750"/>
            </a:xfrm>
            <a:custGeom>
              <a:rect b="b" l="l" r="r" t="t"/>
              <a:pathLst>
                <a:path extrusionOk="0" h="60950" w="37694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2" name="Google Shape;2892;p135"/>
            <p:cNvSpPr/>
            <p:nvPr/>
          </p:nvSpPr>
          <p:spPr>
            <a:xfrm>
              <a:off x="2547325" y="1444000"/>
              <a:ext cx="957725" cy="1504025"/>
            </a:xfrm>
            <a:custGeom>
              <a:rect b="b" l="l" r="r" t="t"/>
              <a:pathLst>
                <a:path extrusionOk="0" h="60161" w="38309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3" name="Google Shape;2893;p135"/>
            <p:cNvSpPr/>
            <p:nvPr/>
          </p:nvSpPr>
          <p:spPr>
            <a:xfrm>
              <a:off x="2816100" y="3080725"/>
              <a:ext cx="767925" cy="218325"/>
            </a:xfrm>
            <a:custGeom>
              <a:rect b="b" l="l" r="r" t="t"/>
              <a:pathLst>
                <a:path extrusionOk="0" h="8733" w="30717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4" name="Google Shape;2894;p135"/>
            <p:cNvSpPr/>
            <p:nvPr/>
          </p:nvSpPr>
          <p:spPr>
            <a:xfrm>
              <a:off x="2745875" y="2864625"/>
              <a:ext cx="868875" cy="266600"/>
            </a:xfrm>
            <a:custGeom>
              <a:rect b="b" l="l" r="r" t="t"/>
              <a:pathLst>
                <a:path extrusionOk="0" h="10664" w="34755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5" name="Google Shape;2895;p135"/>
            <p:cNvSpPr/>
            <p:nvPr/>
          </p:nvSpPr>
          <p:spPr>
            <a:xfrm>
              <a:off x="2680075" y="2663875"/>
              <a:ext cx="923700" cy="403725"/>
            </a:xfrm>
            <a:custGeom>
              <a:rect b="b" l="l" r="r" t="t"/>
              <a:pathLst>
                <a:path extrusionOk="0" h="16149" w="36948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6" name="Google Shape;2896;p135"/>
            <p:cNvSpPr/>
            <p:nvPr/>
          </p:nvSpPr>
          <p:spPr>
            <a:xfrm>
              <a:off x="2627400" y="2363275"/>
              <a:ext cx="931400" cy="657150"/>
            </a:xfrm>
            <a:custGeom>
              <a:rect b="b" l="l" r="r" t="t"/>
              <a:pathLst>
                <a:path extrusionOk="0" h="26286" w="37256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7" name="Google Shape;2897;p135"/>
            <p:cNvSpPr/>
            <p:nvPr/>
          </p:nvSpPr>
          <p:spPr>
            <a:xfrm>
              <a:off x="3319625" y="1408900"/>
              <a:ext cx="345575" cy="2234625"/>
            </a:xfrm>
            <a:custGeom>
              <a:rect b="b" l="l" r="r" t="t"/>
              <a:pathLst>
                <a:path extrusionOk="0" h="89385" w="13823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8" name="Google Shape;2898;p135"/>
            <p:cNvSpPr/>
            <p:nvPr/>
          </p:nvSpPr>
          <p:spPr>
            <a:xfrm>
              <a:off x="2895075" y="3238700"/>
              <a:ext cx="385075" cy="337900"/>
            </a:xfrm>
            <a:custGeom>
              <a:rect b="b" l="l" r="r" t="t"/>
              <a:pathLst>
                <a:path extrusionOk="0" h="13516" w="15403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9" name="Google Shape;2899;p135"/>
            <p:cNvSpPr/>
            <p:nvPr/>
          </p:nvSpPr>
          <p:spPr>
            <a:xfrm>
              <a:off x="2931275" y="3283675"/>
              <a:ext cx="242475" cy="218325"/>
            </a:xfrm>
            <a:custGeom>
              <a:rect b="b" l="l" r="r" t="t"/>
              <a:pathLst>
                <a:path extrusionOk="0" h="8733" w="9699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0" name="Google Shape;2900;p135"/>
            <p:cNvSpPr/>
            <p:nvPr/>
          </p:nvSpPr>
          <p:spPr>
            <a:xfrm>
              <a:off x="2574750" y="1389150"/>
              <a:ext cx="1018050" cy="1583000"/>
            </a:xfrm>
            <a:custGeom>
              <a:rect b="b" l="l" r="r" t="t"/>
              <a:pathLst>
                <a:path extrusionOk="0" h="63320" w="40722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1" name="Google Shape;2901;p135"/>
            <p:cNvSpPr/>
            <p:nvPr/>
          </p:nvSpPr>
          <p:spPr>
            <a:xfrm>
              <a:off x="2434325" y="1378175"/>
              <a:ext cx="930300" cy="1467825"/>
            </a:xfrm>
            <a:custGeom>
              <a:rect b="b" l="l" r="r" t="t"/>
              <a:pathLst>
                <a:path extrusionOk="0" h="58713" w="37212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2" name="Google Shape;2902;p135"/>
            <p:cNvSpPr/>
            <p:nvPr/>
          </p:nvSpPr>
          <p:spPr>
            <a:xfrm>
              <a:off x="2288425" y="1370500"/>
              <a:ext cx="948950" cy="1344950"/>
            </a:xfrm>
            <a:custGeom>
              <a:rect b="b" l="l" r="r" t="t"/>
              <a:pathLst>
                <a:path extrusionOk="0" h="53798" w="37958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3" name="Google Shape;2903;p135"/>
            <p:cNvSpPr/>
            <p:nvPr/>
          </p:nvSpPr>
          <p:spPr>
            <a:xfrm>
              <a:off x="2083300" y="1434125"/>
              <a:ext cx="1010375" cy="1095925"/>
            </a:xfrm>
            <a:custGeom>
              <a:rect b="b" l="l" r="r" t="t"/>
              <a:pathLst>
                <a:path extrusionOk="0" h="43837" w="40415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4" name="Google Shape;2904;p135"/>
            <p:cNvSpPr/>
            <p:nvPr/>
          </p:nvSpPr>
          <p:spPr>
            <a:xfrm>
              <a:off x="1945075" y="1451675"/>
              <a:ext cx="982950" cy="954425"/>
            </a:xfrm>
            <a:custGeom>
              <a:rect b="b" l="l" r="r" t="t"/>
              <a:pathLst>
                <a:path extrusionOk="0" h="38177" w="39318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5" name="Google Shape;2905;p135"/>
            <p:cNvSpPr/>
            <p:nvPr/>
          </p:nvSpPr>
          <p:spPr>
            <a:xfrm>
              <a:off x="1822200" y="1600875"/>
              <a:ext cx="866675" cy="694425"/>
            </a:xfrm>
            <a:custGeom>
              <a:rect b="b" l="l" r="r" t="t"/>
              <a:pathLst>
                <a:path extrusionOk="0" h="27777" w="34667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6" name="Google Shape;2906;p135"/>
            <p:cNvSpPr/>
            <p:nvPr/>
          </p:nvSpPr>
          <p:spPr>
            <a:xfrm>
              <a:off x="1699325" y="2110975"/>
              <a:ext cx="133875" cy="74625"/>
            </a:xfrm>
            <a:custGeom>
              <a:rect b="b" l="l" r="r" t="t"/>
              <a:pathLst>
                <a:path extrusionOk="0" h="2985" w="5355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7" name="Google Shape;2907;p135"/>
            <p:cNvSpPr/>
            <p:nvPr/>
          </p:nvSpPr>
          <p:spPr>
            <a:xfrm>
              <a:off x="2929075" y="3201400"/>
              <a:ext cx="121800" cy="42800"/>
            </a:xfrm>
            <a:custGeom>
              <a:rect b="b" l="l" r="r" t="t"/>
              <a:pathLst>
                <a:path extrusionOk="0" h="1712" w="4872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8" name="Google Shape;2908;p135"/>
            <p:cNvSpPr/>
            <p:nvPr/>
          </p:nvSpPr>
          <p:spPr>
            <a:xfrm>
              <a:off x="463000" y="1796125"/>
              <a:ext cx="3006950" cy="2565925"/>
            </a:xfrm>
            <a:custGeom>
              <a:rect b="b" l="l" r="r" t="t"/>
              <a:pathLst>
                <a:path extrusionOk="0" h="102637" w="120278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9" name="Google Shape;2909;p135"/>
            <p:cNvSpPr/>
            <p:nvPr/>
          </p:nvSpPr>
          <p:spPr>
            <a:xfrm>
              <a:off x="1260525" y="3161900"/>
              <a:ext cx="125100" cy="1464550"/>
            </a:xfrm>
            <a:custGeom>
              <a:rect b="b" l="l" r="r" t="t"/>
              <a:pathLst>
                <a:path extrusionOk="0" h="58582" w="5004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0" name="Google Shape;2910;p135"/>
            <p:cNvSpPr/>
            <p:nvPr/>
          </p:nvSpPr>
          <p:spPr>
            <a:xfrm>
              <a:off x="1226525" y="3169575"/>
              <a:ext cx="129475" cy="1510625"/>
            </a:xfrm>
            <a:custGeom>
              <a:rect b="b" l="l" r="r" t="t"/>
              <a:pathLst>
                <a:path extrusionOk="0" h="60425" w="5179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1" name="Google Shape;2911;p135"/>
            <p:cNvSpPr/>
            <p:nvPr/>
          </p:nvSpPr>
          <p:spPr>
            <a:xfrm>
              <a:off x="1190325" y="3178350"/>
              <a:ext cx="129475" cy="1474425"/>
            </a:xfrm>
            <a:custGeom>
              <a:rect b="b" l="l" r="r" t="t"/>
              <a:pathLst>
                <a:path extrusionOk="0" h="58977" w="5179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2" name="Google Shape;2912;p135"/>
            <p:cNvSpPr/>
            <p:nvPr/>
          </p:nvSpPr>
          <p:spPr>
            <a:xfrm>
              <a:off x="1174950" y="3213475"/>
              <a:ext cx="113025" cy="1464525"/>
            </a:xfrm>
            <a:custGeom>
              <a:rect b="b" l="l" r="r" t="t"/>
              <a:pathLst>
                <a:path extrusionOk="0" h="58581" w="4521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3" name="Google Shape;2913;p135"/>
            <p:cNvSpPr/>
            <p:nvPr/>
          </p:nvSpPr>
          <p:spPr>
            <a:xfrm>
              <a:off x="1139850" y="4002225"/>
              <a:ext cx="64750" cy="674675"/>
            </a:xfrm>
            <a:custGeom>
              <a:rect b="b" l="l" r="r" t="t"/>
              <a:pathLst>
                <a:path extrusionOk="0" h="26987" w="259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4" name="Google Shape;2914;p135"/>
            <p:cNvSpPr/>
            <p:nvPr/>
          </p:nvSpPr>
          <p:spPr>
            <a:xfrm>
              <a:off x="1106950" y="3840950"/>
              <a:ext cx="64750" cy="782200"/>
            </a:xfrm>
            <a:custGeom>
              <a:rect b="b" l="l" r="r" t="t"/>
              <a:pathLst>
                <a:path extrusionOk="0" h="31288" w="259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5" name="Google Shape;2915;p135"/>
            <p:cNvSpPr/>
            <p:nvPr/>
          </p:nvSpPr>
          <p:spPr>
            <a:xfrm>
              <a:off x="1074025" y="3794875"/>
              <a:ext cx="75725" cy="787675"/>
            </a:xfrm>
            <a:custGeom>
              <a:rect b="b" l="l" r="r" t="t"/>
              <a:pathLst>
                <a:path extrusionOk="0" h="31507" w="3029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6" name="Google Shape;2916;p135"/>
            <p:cNvSpPr/>
            <p:nvPr/>
          </p:nvSpPr>
          <p:spPr>
            <a:xfrm>
              <a:off x="1043325" y="4272075"/>
              <a:ext cx="50475" cy="285250"/>
            </a:xfrm>
            <a:custGeom>
              <a:rect b="b" l="l" r="r" t="t"/>
              <a:pathLst>
                <a:path extrusionOk="0" h="11410" w="2019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7" name="Google Shape;2917;p135"/>
            <p:cNvSpPr/>
            <p:nvPr/>
          </p:nvSpPr>
          <p:spPr>
            <a:xfrm>
              <a:off x="1022475" y="4402625"/>
              <a:ext cx="26350" cy="111925"/>
            </a:xfrm>
            <a:custGeom>
              <a:rect b="b" l="l" r="r" t="t"/>
              <a:pathLst>
                <a:path extrusionOk="0" h="4477" w="1054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8" name="Google Shape;2918;p135"/>
            <p:cNvSpPr/>
            <p:nvPr/>
          </p:nvSpPr>
          <p:spPr>
            <a:xfrm>
              <a:off x="1765150" y="4491475"/>
              <a:ext cx="95475" cy="49400"/>
            </a:xfrm>
            <a:custGeom>
              <a:rect b="b" l="l" r="r" t="t"/>
              <a:pathLst>
                <a:path extrusionOk="0" h="1976" w="3819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9" name="Google Shape;2919;p135"/>
            <p:cNvSpPr/>
            <p:nvPr/>
          </p:nvSpPr>
          <p:spPr>
            <a:xfrm>
              <a:off x="1765150" y="4467350"/>
              <a:ext cx="97675" cy="45000"/>
            </a:xfrm>
            <a:custGeom>
              <a:rect b="b" l="l" r="r" t="t"/>
              <a:pathLst>
                <a:path extrusionOk="0" h="1800" w="3907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0" name="Google Shape;2920;p135"/>
            <p:cNvSpPr/>
            <p:nvPr/>
          </p:nvSpPr>
          <p:spPr>
            <a:xfrm>
              <a:off x="1765150" y="4441025"/>
              <a:ext cx="127275" cy="43900"/>
            </a:xfrm>
            <a:custGeom>
              <a:rect b="b" l="l" r="r" t="t"/>
              <a:pathLst>
                <a:path extrusionOk="0" h="1756" w="5091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1" name="Google Shape;2921;p135"/>
            <p:cNvSpPr/>
            <p:nvPr/>
          </p:nvSpPr>
          <p:spPr>
            <a:xfrm>
              <a:off x="1728950" y="4366425"/>
              <a:ext cx="241375" cy="79000"/>
            </a:xfrm>
            <a:custGeom>
              <a:rect b="b" l="l" r="r" t="t"/>
              <a:pathLst>
                <a:path extrusionOk="0" h="3160" w="9655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2" name="Google Shape;2922;p135"/>
            <p:cNvSpPr/>
            <p:nvPr/>
          </p:nvSpPr>
          <p:spPr>
            <a:xfrm>
              <a:off x="1807950" y="467907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3" name="Google Shape;2923;p135"/>
            <p:cNvSpPr/>
            <p:nvPr/>
          </p:nvSpPr>
          <p:spPr>
            <a:xfrm>
              <a:off x="1807950" y="4679075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4" name="Google Shape;2924;p135"/>
            <p:cNvSpPr/>
            <p:nvPr/>
          </p:nvSpPr>
          <p:spPr>
            <a:xfrm>
              <a:off x="1490900" y="2760400"/>
              <a:ext cx="866675" cy="1925275"/>
            </a:xfrm>
            <a:custGeom>
              <a:rect b="b" l="l" r="r" t="t"/>
              <a:pathLst>
                <a:path extrusionOk="0" h="77011" w="34667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5" name="Google Shape;2925;p135"/>
            <p:cNvSpPr/>
            <p:nvPr/>
          </p:nvSpPr>
          <p:spPr>
            <a:xfrm>
              <a:off x="1465675" y="2732975"/>
              <a:ext cx="861175" cy="1931850"/>
            </a:xfrm>
            <a:custGeom>
              <a:rect b="b" l="l" r="r" t="t"/>
              <a:pathLst>
                <a:path extrusionOk="0" h="77274" w="34447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6" name="Google Shape;2926;p135"/>
            <p:cNvSpPr/>
            <p:nvPr/>
          </p:nvSpPr>
          <p:spPr>
            <a:xfrm>
              <a:off x="1417400" y="2679225"/>
              <a:ext cx="851300" cy="1981225"/>
            </a:xfrm>
            <a:custGeom>
              <a:rect b="b" l="l" r="r" t="t"/>
              <a:pathLst>
                <a:path extrusionOk="0" h="79249" w="34052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7" name="Google Shape;2927;p135"/>
            <p:cNvSpPr/>
            <p:nvPr/>
          </p:nvSpPr>
          <p:spPr>
            <a:xfrm>
              <a:off x="1386675" y="2654000"/>
              <a:ext cx="852425" cy="2016325"/>
            </a:xfrm>
            <a:custGeom>
              <a:rect b="b" l="l" r="r" t="t"/>
              <a:pathLst>
                <a:path extrusionOk="0" h="80653" w="34097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8" name="Google Shape;2928;p135"/>
            <p:cNvSpPr/>
            <p:nvPr/>
          </p:nvSpPr>
          <p:spPr>
            <a:xfrm>
              <a:off x="1355975" y="2603525"/>
              <a:ext cx="827175" cy="2027300"/>
            </a:xfrm>
            <a:custGeom>
              <a:rect b="b" l="l" r="r" t="t"/>
              <a:pathLst>
                <a:path extrusionOk="0" h="81092" w="33087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9" name="Google Shape;2929;p135"/>
            <p:cNvSpPr/>
            <p:nvPr/>
          </p:nvSpPr>
          <p:spPr>
            <a:xfrm>
              <a:off x="1323050" y="2546475"/>
              <a:ext cx="796475" cy="2115075"/>
            </a:xfrm>
            <a:custGeom>
              <a:rect b="b" l="l" r="r" t="t"/>
              <a:pathLst>
                <a:path extrusionOk="0" h="84603" w="31859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0" name="Google Shape;2930;p135"/>
            <p:cNvSpPr/>
            <p:nvPr/>
          </p:nvSpPr>
          <p:spPr>
            <a:xfrm>
              <a:off x="1713600" y="2496025"/>
              <a:ext cx="349975" cy="388375"/>
            </a:xfrm>
            <a:custGeom>
              <a:rect b="b" l="l" r="r" t="t"/>
              <a:pathLst>
                <a:path extrusionOk="0" h="15535" w="13999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1" name="Google Shape;2931;p135"/>
            <p:cNvSpPr/>
            <p:nvPr/>
          </p:nvSpPr>
          <p:spPr>
            <a:xfrm>
              <a:off x="1630225" y="2470800"/>
              <a:ext cx="405925" cy="425650"/>
            </a:xfrm>
            <a:custGeom>
              <a:rect b="b" l="l" r="r" t="t"/>
              <a:pathLst>
                <a:path extrusionOk="0" h="17026" w="16237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2" name="Google Shape;2932;p135"/>
            <p:cNvSpPr/>
            <p:nvPr/>
          </p:nvSpPr>
          <p:spPr>
            <a:xfrm>
              <a:off x="1524900" y="2445550"/>
              <a:ext cx="483825" cy="495875"/>
            </a:xfrm>
            <a:custGeom>
              <a:rect b="b" l="l" r="r" t="t"/>
              <a:pathLst>
                <a:path extrusionOk="0" h="19835" w="19353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3" name="Google Shape;2933;p135"/>
            <p:cNvSpPr/>
            <p:nvPr/>
          </p:nvSpPr>
          <p:spPr>
            <a:xfrm>
              <a:off x="399375" y="2885450"/>
              <a:ext cx="584725" cy="1657625"/>
            </a:xfrm>
            <a:custGeom>
              <a:rect b="b" l="l" r="r" t="t"/>
              <a:pathLst>
                <a:path extrusionOk="0" h="66305" w="23389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4" name="Google Shape;2934;p135"/>
            <p:cNvSpPr/>
            <p:nvPr/>
          </p:nvSpPr>
          <p:spPr>
            <a:xfrm>
              <a:off x="363175" y="2357800"/>
              <a:ext cx="590225" cy="2187450"/>
            </a:xfrm>
            <a:custGeom>
              <a:rect b="b" l="l" r="r" t="t"/>
              <a:pathLst>
                <a:path extrusionOk="0" h="87498" w="23609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5" name="Google Shape;2935;p135"/>
            <p:cNvSpPr/>
            <p:nvPr/>
          </p:nvSpPr>
          <p:spPr>
            <a:xfrm>
              <a:off x="445450" y="2236025"/>
              <a:ext cx="687850" cy="2201725"/>
            </a:xfrm>
            <a:custGeom>
              <a:rect b="b" l="l" r="r" t="t"/>
              <a:pathLst>
                <a:path extrusionOk="0" h="88069" w="27514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6" name="Google Shape;2936;p135"/>
            <p:cNvSpPr/>
            <p:nvPr/>
          </p:nvSpPr>
          <p:spPr>
            <a:xfrm>
              <a:off x="296250" y="2349025"/>
              <a:ext cx="510150" cy="2108475"/>
            </a:xfrm>
            <a:custGeom>
              <a:rect b="b" l="l" r="r" t="t"/>
              <a:pathLst>
                <a:path extrusionOk="0" h="84339" w="20406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7" name="Google Shape;2937;p135"/>
            <p:cNvSpPr/>
            <p:nvPr/>
          </p:nvSpPr>
          <p:spPr>
            <a:xfrm>
              <a:off x="1687275" y="2939225"/>
              <a:ext cx="868850" cy="1159550"/>
            </a:xfrm>
            <a:custGeom>
              <a:rect b="b" l="l" r="r" t="t"/>
              <a:pathLst>
                <a:path extrusionOk="0" h="46382" w="34754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8" name="Google Shape;2938;p135"/>
            <p:cNvSpPr/>
            <p:nvPr/>
          </p:nvSpPr>
          <p:spPr>
            <a:xfrm>
              <a:off x="1675200" y="2913975"/>
              <a:ext cx="853500" cy="1173825"/>
            </a:xfrm>
            <a:custGeom>
              <a:rect b="b" l="l" r="r" t="t"/>
              <a:pathLst>
                <a:path extrusionOk="0" h="46953" w="3414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9" name="Google Shape;2939;p135"/>
            <p:cNvSpPr/>
            <p:nvPr/>
          </p:nvSpPr>
          <p:spPr>
            <a:xfrm>
              <a:off x="1666425" y="2888750"/>
              <a:ext cx="833750" cy="1184800"/>
            </a:xfrm>
            <a:custGeom>
              <a:rect b="b" l="l" r="r" t="t"/>
              <a:pathLst>
                <a:path extrusionOk="0" h="47392" w="3335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0" name="Google Shape;2940;p135"/>
            <p:cNvSpPr/>
            <p:nvPr/>
          </p:nvSpPr>
          <p:spPr>
            <a:xfrm>
              <a:off x="1654350" y="2862425"/>
              <a:ext cx="817300" cy="1200150"/>
            </a:xfrm>
            <a:custGeom>
              <a:rect b="b" l="l" r="r" t="t"/>
              <a:pathLst>
                <a:path extrusionOk="0" h="48006" w="32692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1" name="Google Shape;2941;p135"/>
            <p:cNvSpPr/>
            <p:nvPr/>
          </p:nvSpPr>
          <p:spPr>
            <a:xfrm>
              <a:off x="1560025" y="2811950"/>
              <a:ext cx="854575" cy="1804625"/>
            </a:xfrm>
            <a:custGeom>
              <a:rect b="b" l="l" r="r" t="t"/>
              <a:pathLst>
                <a:path extrusionOk="0" h="72185" w="34183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2" name="Google Shape;2942;p135"/>
            <p:cNvSpPr/>
            <p:nvPr/>
          </p:nvSpPr>
          <p:spPr>
            <a:xfrm>
              <a:off x="1524900" y="2786725"/>
              <a:ext cx="862275" cy="1885775"/>
            </a:xfrm>
            <a:custGeom>
              <a:rect b="b" l="l" r="r" t="t"/>
              <a:pathLst>
                <a:path extrusionOk="0" h="75431" w="34491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3" name="Google Shape;2943;p135"/>
            <p:cNvSpPr/>
            <p:nvPr/>
          </p:nvSpPr>
          <p:spPr>
            <a:xfrm>
              <a:off x="2067925" y="3861800"/>
              <a:ext cx="110825" cy="71325"/>
            </a:xfrm>
            <a:custGeom>
              <a:rect b="b" l="l" r="r" t="t"/>
              <a:pathLst>
                <a:path extrusionOk="0" h="2853" w="4433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4" name="Google Shape;2944;p135"/>
            <p:cNvSpPr/>
            <p:nvPr/>
          </p:nvSpPr>
          <p:spPr>
            <a:xfrm>
              <a:off x="2024050" y="3843150"/>
              <a:ext cx="172250" cy="154700"/>
            </a:xfrm>
            <a:custGeom>
              <a:rect b="b" l="l" r="r" t="t"/>
              <a:pathLst>
                <a:path extrusionOk="0" h="6188" w="689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5" name="Google Shape;2945;p135"/>
            <p:cNvSpPr/>
            <p:nvPr/>
          </p:nvSpPr>
          <p:spPr>
            <a:xfrm>
              <a:off x="1979075" y="3826700"/>
              <a:ext cx="240275" cy="215025"/>
            </a:xfrm>
            <a:custGeom>
              <a:rect b="b" l="l" r="r" t="t"/>
              <a:pathLst>
                <a:path extrusionOk="0" h="8601" w="9611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6" name="Google Shape;2946;p135"/>
            <p:cNvSpPr/>
            <p:nvPr/>
          </p:nvSpPr>
          <p:spPr>
            <a:xfrm>
              <a:off x="1923125" y="3808050"/>
              <a:ext cx="342300" cy="295125"/>
            </a:xfrm>
            <a:custGeom>
              <a:rect b="b" l="l" r="r" t="t"/>
              <a:pathLst>
                <a:path extrusionOk="0" h="11805" w="13692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7" name="Google Shape;2947;p135"/>
            <p:cNvSpPr/>
            <p:nvPr/>
          </p:nvSpPr>
          <p:spPr>
            <a:xfrm>
              <a:off x="1712500" y="4127275"/>
              <a:ext cx="79000" cy="51575"/>
            </a:xfrm>
            <a:custGeom>
              <a:rect b="b" l="l" r="r" t="t"/>
              <a:pathLst>
                <a:path extrusionOk="0" h="2063" w="316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8" name="Google Shape;2948;p135"/>
            <p:cNvSpPr/>
            <p:nvPr/>
          </p:nvSpPr>
          <p:spPr>
            <a:xfrm>
              <a:off x="2405800" y="1437400"/>
              <a:ext cx="928100" cy="1383375"/>
            </a:xfrm>
            <a:custGeom>
              <a:rect b="b" l="l" r="r" t="t"/>
              <a:pathLst>
                <a:path extrusionOk="0" h="55335" w="37124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9" name="Google Shape;2949;p135"/>
            <p:cNvSpPr/>
            <p:nvPr/>
          </p:nvSpPr>
          <p:spPr>
            <a:xfrm>
              <a:off x="2378375" y="1436325"/>
              <a:ext cx="928100" cy="1359200"/>
            </a:xfrm>
            <a:custGeom>
              <a:rect b="b" l="l" r="r" t="t"/>
              <a:pathLst>
                <a:path extrusionOk="0" h="54368" w="37124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0" name="Google Shape;2950;p135"/>
            <p:cNvSpPr/>
            <p:nvPr/>
          </p:nvSpPr>
          <p:spPr>
            <a:xfrm>
              <a:off x="2348775" y="1447275"/>
              <a:ext cx="932475" cy="1321925"/>
            </a:xfrm>
            <a:custGeom>
              <a:rect b="b" l="l" r="r" t="t"/>
              <a:pathLst>
                <a:path extrusionOk="0" h="52877" w="37299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1" name="Google Shape;2951;p135"/>
            <p:cNvSpPr/>
            <p:nvPr/>
          </p:nvSpPr>
          <p:spPr>
            <a:xfrm>
              <a:off x="2318050" y="1439600"/>
              <a:ext cx="942350" cy="1302175"/>
            </a:xfrm>
            <a:custGeom>
              <a:rect b="b" l="l" r="r" t="t"/>
              <a:pathLst>
                <a:path extrusionOk="0" h="52087" w="37694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2" name="Google Shape;2952;p135"/>
            <p:cNvSpPr/>
            <p:nvPr/>
          </p:nvSpPr>
          <p:spPr>
            <a:xfrm>
              <a:off x="2259900" y="1412175"/>
              <a:ext cx="956625" cy="1275850"/>
            </a:xfrm>
            <a:custGeom>
              <a:rect b="b" l="l" r="r" t="t"/>
              <a:pathLst>
                <a:path extrusionOk="0" h="51034" w="38265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3" name="Google Shape;2953;p135"/>
            <p:cNvSpPr/>
            <p:nvPr/>
          </p:nvSpPr>
          <p:spPr>
            <a:xfrm>
              <a:off x="2230300" y="1375975"/>
              <a:ext cx="970875" cy="1286825"/>
            </a:xfrm>
            <a:custGeom>
              <a:rect b="b" l="l" r="r" t="t"/>
              <a:pathLst>
                <a:path extrusionOk="0" h="51473" w="38835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4" name="Google Shape;2954;p135"/>
            <p:cNvSpPr/>
            <p:nvPr/>
          </p:nvSpPr>
          <p:spPr>
            <a:xfrm>
              <a:off x="2174350" y="1371600"/>
              <a:ext cx="1005975" cy="1239625"/>
            </a:xfrm>
            <a:custGeom>
              <a:rect b="b" l="l" r="r" t="t"/>
              <a:pathLst>
                <a:path extrusionOk="0" h="49585" w="40239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5" name="Google Shape;2955;p135"/>
            <p:cNvSpPr/>
            <p:nvPr/>
          </p:nvSpPr>
          <p:spPr>
            <a:xfrm>
              <a:off x="2110725" y="1407800"/>
              <a:ext cx="1024625" cy="1147475"/>
            </a:xfrm>
            <a:custGeom>
              <a:rect b="b" l="l" r="r" t="t"/>
              <a:pathLst>
                <a:path extrusionOk="0" h="45899" w="40985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6" name="Google Shape;2956;p135"/>
            <p:cNvSpPr/>
            <p:nvPr/>
          </p:nvSpPr>
          <p:spPr>
            <a:xfrm>
              <a:off x="2054775" y="1420950"/>
              <a:ext cx="1012550" cy="1083875"/>
            </a:xfrm>
            <a:custGeom>
              <a:rect b="b" l="l" r="r" t="t"/>
              <a:pathLst>
                <a:path extrusionOk="0" h="43355" w="40502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7" name="Google Shape;2957;p135"/>
            <p:cNvSpPr/>
            <p:nvPr/>
          </p:nvSpPr>
          <p:spPr>
            <a:xfrm>
              <a:off x="2027350" y="1430825"/>
              <a:ext cx="1003775" cy="1048775"/>
            </a:xfrm>
            <a:custGeom>
              <a:rect b="b" l="l" r="r" t="t"/>
              <a:pathLst>
                <a:path extrusionOk="0" h="41951" w="40151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8" name="Google Shape;2958;p135"/>
            <p:cNvSpPr/>
            <p:nvPr/>
          </p:nvSpPr>
          <p:spPr>
            <a:xfrm>
              <a:off x="1999925" y="1430825"/>
              <a:ext cx="998300" cy="1023525"/>
            </a:xfrm>
            <a:custGeom>
              <a:rect b="b" l="l" r="r" t="t"/>
              <a:pathLst>
                <a:path extrusionOk="0" h="40941" w="39932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9" name="Google Shape;2959;p135"/>
            <p:cNvSpPr/>
            <p:nvPr/>
          </p:nvSpPr>
          <p:spPr>
            <a:xfrm>
              <a:off x="1972500" y="1430825"/>
              <a:ext cx="995000" cy="999400"/>
            </a:xfrm>
            <a:custGeom>
              <a:rect b="b" l="l" r="r" t="t"/>
              <a:pathLst>
                <a:path extrusionOk="0" h="39976" w="3980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0" name="Google Shape;2960;p135"/>
            <p:cNvSpPr/>
            <p:nvPr/>
          </p:nvSpPr>
          <p:spPr>
            <a:xfrm>
              <a:off x="1917650" y="1488975"/>
              <a:ext cx="967575" cy="891875"/>
            </a:xfrm>
            <a:custGeom>
              <a:rect b="b" l="l" r="r" t="t"/>
              <a:pathLst>
                <a:path extrusionOk="0" h="35675" w="38703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1" name="Google Shape;2961;p135"/>
            <p:cNvSpPr/>
            <p:nvPr/>
          </p:nvSpPr>
          <p:spPr>
            <a:xfrm>
              <a:off x="1893500" y="1524075"/>
              <a:ext cx="943450" cy="835950"/>
            </a:xfrm>
            <a:custGeom>
              <a:rect b="b" l="l" r="r" t="t"/>
              <a:pathLst>
                <a:path extrusionOk="0" h="33438" w="37738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2" name="Google Shape;2962;p135"/>
            <p:cNvSpPr/>
            <p:nvPr/>
          </p:nvSpPr>
          <p:spPr>
            <a:xfrm>
              <a:off x="1870475" y="1528450"/>
              <a:ext cx="929200" cy="809625"/>
            </a:xfrm>
            <a:custGeom>
              <a:rect b="b" l="l" r="r" t="t"/>
              <a:pathLst>
                <a:path extrusionOk="0" h="32385" w="37168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3" name="Google Shape;2963;p135"/>
            <p:cNvSpPr/>
            <p:nvPr/>
          </p:nvSpPr>
          <p:spPr>
            <a:xfrm>
              <a:off x="1846325" y="1555900"/>
              <a:ext cx="900675" cy="760250"/>
            </a:xfrm>
            <a:custGeom>
              <a:rect b="b" l="l" r="r" t="t"/>
              <a:pathLst>
                <a:path extrusionOk="0" h="30410" w="36027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4" name="Google Shape;2964;p135"/>
            <p:cNvSpPr/>
            <p:nvPr/>
          </p:nvSpPr>
          <p:spPr>
            <a:xfrm>
              <a:off x="1799150" y="1626100"/>
              <a:ext cx="840350" cy="647250"/>
            </a:xfrm>
            <a:custGeom>
              <a:rect b="b" l="l" r="r" t="t"/>
              <a:pathLst>
                <a:path extrusionOk="0" h="25890" w="33614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5" name="Google Shape;2965;p135"/>
            <p:cNvSpPr/>
            <p:nvPr/>
          </p:nvSpPr>
          <p:spPr>
            <a:xfrm>
              <a:off x="1775025" y="2163625"/>
              <a:ext cx="160200" cy="88875"/>
            </a:xfrm>
            <a:custGeom>
              <a:rect b="b" l="l" r="r" t="t"/>
              <a:pathLst>
                <a:path extrusionOk="0" h="3555" w="6408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6" name="Google Shape;2966;p135"/>
            <p:cNvSpPr/>
            <p:nvPr/>
          </p:nvSpPr>
          <p:spPr>
            <a:xfrm>
              <a:off x="2327925" y="1808200"/>
              <a:ext cx="137150" cy="118500"/>
            </a:xfrm>
            <a:custGeom>
              <a:rect b="b" l="l" r="r" t="t"/>
              <a:pathLst>
                <a:path extrusionOk="0" h="4740" w="5486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7" name="Google Shape;2967;p135"/>
            <p:cNvSpPr/>
            <p:nvPr/>
          </p:nvSpPr>
          <p:spPr>
            <a:xfrm>
              <a:off x="2313650" y="1698500"/>
              <a:ext cx="210675" cy="199675"/>
            </a:xfrm>
            <a:custGeom>
              <a:rect b="b" l="l" r="r" t="t"/>
              <a:pathLst>
                <a:path extrusionOk="0" h="7987" w="8427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8" name="Google Shape;2968;p135"/>
            <p:cNvSpPr/>
            <p:nvPr/>
          </p:nvSpPr>
          <p:spPr>
            <a:xfrm>
              <a:off x="1726750" y="2143875"/>
              <a:ext cx="109725" cy="64750"/>
            </a:xfrm>
            <a:custGeom>
              <a:rect b="b" l="l" r="r" t="t"/>
              <a:pathLst>
                <a:path extrusionOk="0" h="2590" w="4389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9" name="Google Shape;2969;p135"/>
            <p:cNvSpPr/>
            <p:nvPr/>
          </p:nvSpPr>
          <p:spPr>
            <a:xfrm>
              <a:off x="2462850" y="1368300"/>
              <a:ext cx="930300" cy="1502925"/>
            </a:xfrm>
            <a:custGeom>
              <a:rect b="b" l="l" r="r" t="t"/>
              <a:pathLst>
                <a:path extrusionOk="0" h="60117" w="37212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0" name="Google Shape;2970;p135"/>
            <p:cNvSpPr/>
            <p:nvPr/>
          </p:nvSpPr>
          <p:spPr>
            <a:xfrm>
              <a:off x="2491375" y="1390250"/>
              <a:ext cx="930300" cy="1507300"/>
            </a:xfrm>
            <a:custGeom>
              <a:rect b="b" l="l" r="r" t="t"/>
              <a:pathLst>
                <a:path extrusionOk="0" h="60292" w="37212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1" name="Google Shape;2971;p135"/>
            <p:cNvSpPr/>
            <p:nvPr/>
          </p:nvSpPr>
          <p:spPr>
            <a:xfrm>
              <a:off x="3740875" y="4014275"/>
              <a:ext cx="64750" cy="40625"/>
            </a:xfrm>
            <a:custGeom>
              <a:rect b="b" l="l" r="r" t="t"/>
              <a:pathLst>
                <a:path extrusionOk="0" h="1625" w="259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2" name="Google Shape;2972;p135"/>
            <p:cNvSpPr/>
            <p:nvPr/>
          </p:nvSpPr>
          <p:spPr>
            <a:xfrm>
              <a:off x="3707975" y="3983575"/>
              <a:ext cx="41700" cy="39500"/>
            </a:xfrm>
            <a:custGeom>
              <a:rect b="b" l="l" r="r" t="t"/>
              <a:pathLst>
                <a:path extrusionOk="0" h="1580" w="1668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3" name="Google Shape;2973;p135"/>
            <p:cNvSpPr/>
            <p:nvPr/>
          </p:nvSpPr>
          <p:spPr>
            <a:xfrm>
              <a:off x="3532450" y="3825600"/>
              <a:ext cx="231500" cy="292925"/>
            </a:xfrm>
            <a:custGeom>
              <a:rect b="b" l="l" r="r" t="t"/>
              <a:pathLst>
                <a:path extrusionOk="0" h="11717" w="926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4" name="Google Shape;2974;p135"/>
            <p:cNvSpPr/>
            <p:nvPr/>
          </p:nvSpPr>
          <p:spPr>
            <a:xfrm>
              <a:off x="3401900" y="3726875"/>
              <a:ext cx="378500" cy="413600"/>
            </a:xfrm>
            <a:custGeom>
              <a:rect b="b" l="l" r="r" t="t"/>
              <a:pathLst>
                <a:path extrusionOk="0" h="16544" w="1514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5" name="Google Shape;2975;p135"/>
            <p:cNvSpPr/>
            <p:nvPr/>
          </p:nvSpPr>
          <p:spPr>
            <a:xfrm>
              <a:off x="3290000" y="3667625"/>
              <a:ext cx="453100" cy="490400"/>
            </a:xfrm>
            <a:custGeom>
              <a:rect b="b" l="l" r="r" t="t"/>
              <a:pathLst>
                <a:path extrusionOk="0" h="19616" w="18124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6" name="Google Shape;2976;p135"/>
            <p:cNvSpPr/>
            <p:nvPr/>
          </p:nvSpPr>
          <p:spPr>
            <a:xfrm>
              <a:off x="3240650" y="3634725"/>
              <a:ext cx="515600" cy="540850"/>
            </a:xfrm>
            <a:custGeom>
              <a:rect b="b" l="l" r="r" t="t"/>
              <a:pathLst>
                <a:path extrusionOk="0" h="21634" w="20624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7" name="Google Shape;2977;p135"/>
            <p:cNvSpPr/>
            <p:nvPr/>
          </p:nvSpPr>
          <p:spPr>
            <a:xfrm>
              <a:off x="3616925" y="3530500"/>
              <a:ext cx="99850" cy="461875"/>
            </a:xfrm>
            <a:custGeom>
              <a:rect b="b" l="l" r="r" t="t"/>
              <a:pathLst>
                <a:path extrusionOk="0" h="18475" w="3994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8" name="Google Shape;2978;p135"/>
            <p:cNvSpPr/>
            <p:nvPr/>
          </p:nvSpPr>
          <p:spPr>
            <a:xfrm>
              <a:off x="3513800" y="3504175"/>
              <a:ext cx="102050" cy="330225"/>
            </a:xfrm>
            <a:custGeom>
              <a:rect b="b" l="l" r="r" t="t"/>
              <a:pathLst>
                <a:path extrusionOk="0" h="13209" w="4082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9" name="Google Shape;2979;p135"/>
            <p:cNvSpPr/>
            <p:nvPr/>
          </p:nvSpPr>
          <p:spPr>
            <a:xfrm>
              <a:off x="3422750" y="3478950"/>
              <a:ext cx="183225" cy="256725"/>
            </a:xfrm>
            <a:custGeom>
              <a:rect b="b" l="l" r="r" t="t"/>
              <a:pathLst>
                <a:path extrusionOk="0" h="10269" w="7329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0" name="Google Shape;2980;p135"/>
            <p:cNvSpPr/>
            <p:nvPr/>
          </p:nvSpPr>
          <p:spPr>
            <a:xfrm>
              <a:off x="3356925" y="3428475"/>
              <a:ext cx="228200" cy="247950"/>
            </a:xfrm>
            <a:custGeom>
              <a:rect b="b" l="l" r="r" t="t"/>
              <a:pathLst>
                <a:path extrusionOk="0" h="9918" w="9128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1" name="Google Shape;2981;p135"/>
            <p:cNvSpPr/>
            <p:nvPr/>
          </p:nvSpPr>
          <p:spPr>
            <a:xfrm>
              <a:off x="906200" y="2307350"/>
              <a:ext cx="948925" cy="1026800"/>
            </a:xfrm>
            <a:custGeom>
              <a:rect b="b" l="l" r="r" t="t"/>
              <a:pathLst>
                <a:path extrusionOk="0" h="41072" w="37957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2" name="Google Shape;2982;p135"/>
            <p:cNvSpPr/>
            <p:nvPr/>
          </p:nvSpPr>
          <p:spPr>
            <a:xfrm>
              <a:off x="970925" y="2329275"/>
              <a:ext cx="908350" cy="911650"/>
            </a:xfrm>
            <a:custGeom>
              <a:rect b="b" l="l" r="r" t="t"/>
              <a:pathLst>
                <a:path extrusionOk="0" h="36466" w="36334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3" name="Google Shape;2983;p135"/>
            <p:cNvSpPr/>
            <p:nvPr/>
          </p:nvSpPr>
          <p:spPr>
            <a:xfrm>
              <a:off x="1070750" y="2351225"/>
              <a:ext cx="831550" cy="835950"/>
            </a:xfrm>
            <a:custGeom>
              <a:rect b="b" l="l" r="r" t="t"/>
              <a:pathLst>
                <a:path extrusionOk="0" h="33438" w="33262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4" name="Google Shape;2984;p135"/>
            <p:cNvSpPr/>
            <p:nvPr/>
          </p:nvSpPr>
          <p:spPr>
            <a:xfrm>
              <a:off x="1213350" y="2372050"/>
              <a:ext cx="713100" cy="742700"/>
            </a:xfrm>
            <a:custGeom>
              <a:rect b="b" l="l" r="r" t="t"/>
              <a:pathLst>
                <a:path extrusionOk="0" h="29708" w="28524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5" name="Google Shape;2985;p135"/>
            <p:cNvSpPr/>
            <p:nvPr/>
          </p:nvSpPr>
          <p:spPr>
            <a:xfrm>
              <a:off x="1438250" y="2649600"/>
              <a:ext cx="150300" cy="318150"/>
            </a:xfrm>
            <a:custGeom>
              <a:rect b="b" l="l" r="r" t="t"/>
              <a:pathLst>
                <a:path extrusionOk="0" h="12726" w="6012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6" name="Google Shape;2986;p135"/>
            <p:cNvSpPr/>
            <p:nvPr/>
          </p:nvSpPr>
          <p:spPr>
            <a:xfrm>
              <a:off x="812950" y="2979800"/>
              <a:ext cx="295125" cy="758050"/>
            </a:xfrm>
            <a:custGeom>
              <a:rect b="b" l="l" r="r" t="t"/>
              <a:pathLst>
                <a:path extrusionOk="0" h="30322" w="11805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7" name="Google Shape;2987;p135"/>
            <p:cNvSpPr/>
            <p:nvPr/>
          </p:nvSpPr>
          <p:spPr>
            <a:xfrm>
              <a:off x="752600" y="2734075"/>
              <a:ext cx="357675" cy="1117875"/>
            </a:xfrm>
            <a:custGeom>
              <a:rect b="b" l="l" r="r" t="t"/>
              <a:pathLst>
                <a:path extrusionOk="0" h="44715" w="14307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8" name="Google Shape;2988;p135"/>
            <p:cNvSpPr/>
            <p:nvPr/>
          </p:nvSpPr>
          <p:spPr>
            <a:xfrm>
              <a:off x="699950" y="2628750"/>
              <a:ext cx="400450" cy="1287925"/>
            </a:xfrm>
            <a:custGeom>
              <a:rect b="b" l="l" r="r" t="t"/>
              <a:pathLst>
                <a:path extrusionOk="0" h="51517" w="16018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9" name="Google Shape;2989;p135"/>
            <p:cNvSpPr/>
            <p:nvPr/>
          </p:nvSpPr>
          <p:spPr>
            <a:xfrm>
              <a:off x="651675" y="2566225"/>
              <a:ext cx="432250" cy="1407500"/>
            </a:xfrm>
            <a:custGeom>
              <a:rect b="b" l="l" r="r" t="t"/>
              <a:pathLst>
                <a:path extrusionOk="0" h="56300" w="1729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0" name="Google Shape;2990;p135"/>
            <p:cNvSpPr/>
            <p:nvPr/>
          </p:nvSpPr>
          <p:spPr>
            <a:xfrm>
              <a:off x="591350" y="2376450"/>
              <a:ext cx="593500" cy="1676250"/>
            </a:xfrm>
            <a:custGeom>
              <a:rect b="b" l="l" r="r" t="t"/>
              <a:pathLst>
                <a:path extrusionOk="0" h="67050" w="2374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1" name="Google Shape;2991;p135"/>
            <p:cNvSpPr/>
            <p:nvPr/>
          </p:nvSpPr>
          <p:spPr>
            <a:xfrm>
              <a:off x="576000" y="2354500"/>
              <a:ext cx="578150" cy="1726725"/>
            </a:xfrm>
            <a:custGeom>
              <a:rect b="b" l="l" r="r" t="t"/>
              <a:pathLst>
                <a:path extrusionOk="0" h="69069" w="23126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2" name="Google Shape;2992;p135"/>
            <p:cNvSpPr/>
            <p:nvPr/>
          </p:nvSpPr>
          <p:spPr>
            <a:xfrm>
              <a:off x="549675" y="2291975"/>
              <a:ext cx="648350" cy="1851775"/>
            </a:xfrm>
            <a:custGeom>
              <a:rect b="b" l="l" r="r" t="t"/>
              <a:pathLst>
                <a:path extrusionOk="0" h="74071" w="25934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3" name="Google Shape;2993;p135"/>
            <p:cNvSpPr/>
            <p:nvPr/>
          </p:nvSpPr>
          <p:spPr>
            <a:xfrm>
              <a:off x="520050" y="2414850"/>
              <a:ext cx="434425" cy="1781550"/>
            </a:xfrm>
            <a:custGeom>
              <a:rect b="b" l="l" r="r" t="t"/>
              <a:pathLst>
                <a:path extrusionOk="0" h="71262" w="17377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4" name="Google Shape;2994;p135"/>
            <p:cNvSpPr/>
            <p:nvPr/>
          </p:nvSpPr>
          <p:spPr>
            <a:xfrm>
              <a:off x="1580850" y="2421425"/>
              <a:ext cx="400450" cy="236975"/>
            </a:xfrm>
            <a:custGeom>
              <a:rect b="b" l="l" r="r" t="t"/>
              <a:pathLst>
                <a:path extrusionOk="0" h="9479" w="16018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5" name="Google Shape;2995;p135"/>
            <p:cNvSpPr/>
            <p:nvPr/>
          </p:nvSpPr>
          <p:spPr>
            <a:xfrm>
              <a:off x="1302225" y="2397300"/>
              <a:ext cx="651650" cy="660425"/>
            </a:xfrm>
            <a:custGeom>
              <a:rect b="b" l="l" r="r" t="t"/>
              <a:pathLst>
                <a:path extrusionOk="0" h="26417" w="26066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6" name="Google Shape;2996;p135"/>
            <p:cNvSpPr/>
            <p:nvPr/>
          </p:nvSpPr>
          <p:spPr>
            <a:xfrm>
              <a:off x="853525" y="2286500"/>
              <a:ext cx="977475" cy="1079475"/>
            </a:xfrm>
            <a:custGeom>
              <a:rect b="b" l="l" r="r" t="t"/>
              <a:pathLst>
                <a:path extrusionOk="0" h="43179" w="39099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7" name="Google Shape;2997;p135"/>
            <p:cNvSpPr/>
            <p:nvPr/>
          </p:nvSpPr>
          <p:spPr>
            <a:xfrm>
              <a:off x="805275" y="2264550"/>
              <a:ext cx="1002700" cy="724050"/>
            </a:xfrm>
            <a:custGeom>
              <a:rect b="b" l="l" r="r" t="t"/>
              <a:pathLst>
                <a:path extrusionOk="0" h="28962" w="40108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8" name="Google Shape;2998;p135"/>
            <p:cNvSpPr/>
            <p:nvPr/>
          </p:nvSpPr>
          <p:spPr>
            <a:xfrm>
              <a:off x="814050" y="2243700"/>
              <a:ext cx="969775" cy="499175"/>
            </a:xfrm>
            <a:custGeom>
              <a:rect b="b" l="l" r="r" t="t"/>
              <a:pathLst>
                <a:path extrusionOk="0" h="19967" w="38791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9" name="Google Shape;2999;p135"/>
            <p:cNvSpPr/>
            <p:nvPr/>
          </p:nvSpPr>
          <p:spPr>
            <a:xfrm>
              <a:off x="993950" y="2188850"/>
              <a:ext cx="823875" cy="448700"/>
            </a:xfrm>
            <a:custGeom>
              <a:rect b="b" l="l" r="r" t="t"/>
              <a:pathLst>
                <a:path extrusionOk="0" h="17948" w="32955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0" name="Google Shape;3000;p135"/>
            <p:cNvSpPr/>
            <p:nvPr/>
          </p:nvSpPr>
          <p:spPr>
            <a:xfrm>
              <a:off x="1017000" y="2199825"/>
              <a:ext cx="718550" cy="375200"/>
            </a:xfrm>
            <a:custGeom>
              <a:rect b="b" l="l" r="r" t="t"/>
              <a:pathLst>
                <a:path extrusionOk="0" h="15008" w="28742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1" name="Google Shape;3001;p135"/>
            <p:cNvSpPr/>
            <p:nvPr/>
          </p:nvSpPr>
          <p:spPr>
            <a:xfrm>
              <a:off x="1051000" y="2176800"/>
              <a:ext cx="657125" cy="330225"/>
            </a:xfrm>
            <a:custGeom>
              <a:rect b="b" l="l" r="r" t="t"/>
              <a:pathLst>
                <a:path extrusionOk="0" h="13209" w="26285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2" name="Google Shape;3002;p135"/>
            <p:cNvSpPr/>
            <p:nvPr/>
          </p:nvSpPr>
          <p:spPr>
            <a:xfrm>
              <a:off x="1176050" y="2151575"/>
              <a:ext cx="504650" cy="233675"/>
            </a:xfrm>
            <a:custGeom>
              <a:rect b="b" l="l" r="r" t="t"/>
              <a:pathLst>
                <a:path extrusionOk="0" h="9347" w="20186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3" name="Google Shape;3003;p135"/>
            <p:cNvSpPr/>
            <p:nvPr/>
          </p:nvSpPr>
          <p:spPr>
            <a:xfrm>
              <a:off x="1145350" y="2127425"/>
              <a:ext cx="509025" cy="235875"/>
            </a:xfrm>
            <a:custGeom>
              <a:rect b="b" l="l" r="r" t="t"/>
              <a:pathLst>
                <a:path extrusionOk="0" h="9435" w="20361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4" name="Google Shape;3004;p135"/>
            <p:cNvSpPr/>
            <p:nvPr/>
          </p:nvSpPr>
          <p:spPr>
            <a:xfrm>
              <a:off x="1190325" y="2262350"/>
              <a:ext cx="66950" cy="38425"/>
            </a:xfrm>
            <a:custGeom>
              <a:rect b="b" l="l" r="r" t="t"/>
              <a:pathLst>
                <a:path extrusionOk="0" h="1537" w="2678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5" name="Google Shape;3005;p135"/>
            <p:cNvSpPr/>
            <p:nvPr/>
          </p:nvSpPr>
          <p:spPr>
            <a:xfrm>
              <a:off x="916075" y="2376450"/>
              <a:ext cx="69125" cy="47200"/>
            </a:xfrm>
            <a:custGeom>
              <a:rect b="b" l="l" r="r" t="t"/>
              <a:pathLst>
                <a:path extrusionOk="0" h="1888" w="2765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6" name="Google Shape;3006;p135"/>
            <p:cNvSpPr/>
            <p:nvPr/>
          </p:nvSpPr>
          <p:spPr>
            <a:xfrm>
              <a:off x="1008225" y="2288700"/>
              <a:ext cx="72425" cy="46100"/>
            </a:xfrm>
            <a:custGeom>
              <a:rect b="b" l="l" r="r" t="t"/>
              <a:pathLst>
                <a:path extrusionOk="0" h="1844" w="2897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7" name="Google Shape;3007;p135"/>
            <p:cNvSpPr/>
            <p:nvPr/>
          </p:nvSpPr>
          <p:spPr>
            <a:xfrm>
              <a:off x="1671900" y="2078075"/>
              <a:ext cx="158000" cy="82300"/>
            </a:xfrm>
            <a:custGeom>
              <a:rect b="b" l="l" r="r" t="t"/>
              <a:pathLst>
                <a:path extrusionOk="0" h="3292" w="632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8" name="Google Shape;3008;p135"/>
            <p:cNvSpPr/>
            <p:nvPr/>
          </p:nvSpPr>
          <p:spPr>
            <a:xfrm>
              <a:off x="1645575" y="2080250"/>
              <a:ext cx="110825" cy="55975"/>
            </a:xfrm>
            <a:custGeom>
              <a:rect b="b" l="l" r="r" t="t"/>
              <a:pathLst>
                <a:path extrusionOk="0" h="2239" w="4433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009" name="Google Shape;3009;p135"/>
          <p:cNvGrpSpPr/>
          <p:nvPr/>
        </p:nvGrpSpPr>
        <p:grpSpPr>
          <a:xfrm>
            <a:off x="-4743450" y="1969175"/>
            <a:ext cx="7143750" cy="4509800"/>
            <a:chOff x="238125" y="602600"/>
            <a:chExt cx="7143750" cy="4509800"/>
          </a:xfrm>
        </p:grpSpPr>
        <p:sp>
          <p:nvSpPr>
            <p:cNvPr id="3010" name="Google Shape;3010;p135"/>
            <p:cNvSpPr/>
            <p:nvPr/>
          </p:nvSpPr>
          <p:spPr>
            <a:xfrm>
              <a:off x="2514425" y="1130250"/>
              <a:ext cx="218325" cy="579250"/>
            </a:xfrm>
            <a:custGeom>
              <a:rect b="b" l="l" r="r" t="t"/>
              <a:pathLst>
                <a:path extrusionOk="0" h="23170" w="8733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1" name="Google Shape;3011;p135"/>
            <p:cNvSpPr/>
            <p:nvPr/>
          </p:nvSpPr>
          <p:spPr>
            <a:xfrm>
              <a:off x="1900100" y="1539425"/>
              <a:ext cx="342275" cy="551825"/>
            </a:xfrm>
            <a:custGeom>
              <a:rect b="b" l="l" r="r" t="t"/>
              <a:pathLst>
                <a:path extrusionOk="0" h="22073" w="13691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2" name="Google Shape;3012;p135"/>
            <p:cNvSpPr/>
            <p:nvPr/>
          </p:nvSpPr>
          <p:spPr>
            <a:xfrm>
              <a:off x="2455175" y="1144500"/>
              <a:ext cx="289650" cy="673600"/>
            </a:xfrm>
            <a:custGeom>
              <a:rect b="b" l="l" r="r" t="t"/>
              <a:pathLst>
                <a:path extrusionOk="0" h="26944" w="11586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3" name="Google Shape;3013;p135"/>
            <p:cNvSpPr/>
            <p:nvPr/>
          </p:nvSpPr>
          <p:spPr>
            <a:xfrm>
              <a:off x="2189700" y="21241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4" name="Google Shape;3014;p135"/>
            <p:cNvSpPr/>
            <p:nvPr/>
          </p:nvSpPr>
          <p:spPr>
            <a:xfrm>
              <a:off x="2189700" y="212415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5" name="Google Shape;3015;p135"/>
            <p:cNvSpPr/>
            <p:nvPr/>
          </p:nvSpPr>
          <p:spPr>
            <a:xfrm>
              <a:off x="2390450" y="1169750"/>
              <a:ext cx="283050" cy="636275"/>
            </a:xfrm>
            <a:custGeom>
              <a:rect b="b" l="l" r="r" t="t"/>
              <a:pathLst>
                <a:path extrusionOk="0" h="25451" w="11322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6" name="Google Shape;3016;p135"/>
            <p:cNvSpPr/>
            <p:nvPr/>
          </p:nvSpPr>
          <p:spPr>
            <a:xfrm>
              <a:off x="2312575" y="1160975"/>
              <a:ext cx="334600" cy="736100"/>
            </a:xfrm>
            <a:custGeom>
              <a:rect b="b" l="l" r="r" t="t"/>
              <a:pathLst>
                <a:path extrusionOk="0" h="29444" w="13384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7" name="Google Shape;3017;p135"/>
            <p:cNvSpPr/>
            <p:nvPr/>
          </p:nvSpPr>
          <p:spPr>
            <a:xfrm>
              <a:off x="3607050" y="1646950"/>
              <a:ext cx="2156750" cy="843625"/>
            </a:xfrm>
            <a:custGeom>
              <a:rect b="b" l="l" r="r" t="t"/>
              <a:pathLst>
                <a:path extrusionOk="0" h="33745" w="8627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8" name="Google Shape;3018;p135"/>
            <p:cNvSpPr/>
            <p:nvPr/>
          </p:nvSpPr>
          <p:spPr>
            <a:xfrm>
              <a:off x="3588400" y="602600"/>
              <a:ext cx="724050" cy="816175"/>
            </a:xfrm>
            <a:custGeom>
              <a:rect b="b" l="l" r="r" t="t"/>
              <a:pathLst>
                <a:path extrusionOk="0" h="32647" w="28962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9" name="Google Shape;3019;p135"/>
            <p:cNvSpPr/>
            <p:nvPr/>
          </p:nvSpPr>
          <p:spPr>
            <a:xfrm>
              <a:off x="3593875" y="1881700"/>
              <a:ext cx="2005375" cy="782200"/>
            </a:xfrm>
            <a:custGeom>
              <a:rect b="b" l="l" r="r" t="t"/>
              <a:pathLst>
                <a:path extrusionOk="0" h="31288" w="80215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0" name="Google Shape;3020;p135"/>
            <p:cNvSpPr/>
            <p:nvPr/>
          </p:nvSpPr>
          <p:spPr>
            <a:xfrm>
              <a:off x="3578525" y="772625"/>
              <a:ext cx="221625" cy="436625"/>
            </a:xfrm>
            <a:custGeom>
              <a:rect b="b" l="l" r="r" t="t"/>
              <a:pathLst>
                <a:path extrusionOk="0" h="17465" w="8865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1" name="Google Shape;3021;p135"/>
            <p:cNvSpPr/>
            <p:nvPr/>
          </p:nvSpPr>
          <p:spPr>
            <a:xfrm>
              <a:off x="3094725" y="818700"/>
              <a:ext cx="223825" cy="558400"/>
            </a:xfrm>
            <a:custGeom>
              <a:rect b="b" l="l" r="r" t="t"/>
              <a:pathLst>
                <a:path extrusionOk="0" h="22336" w="8953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2" name="Google Shape;3022;p135"/>
            <p:cNvSpPr/>
            <p:nvPr/>
          </p:nvSpPr>
          <p:spPr>
            <a:xfrm>
              <a:off x="2789775" y="804425"/>
              <a:ext cx="392750" cy="774525"/>
            </a:xfrm>
            <a:custGeom>
              <a:rect b="b" l="l" r="r" t="t"/>
              <a:pathLst>
                <a:path extrusionOk="0" h="30981" w="1571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3" name="Google Shape;3023;p135"/>
            <p:cNvSpPr/>
            <p:nvPr/>
          </p:nvSpPr>
          <p:spPr>
            <a:xfrm>
              <a:off x="2674575" y="1020550"/>
              <a:ext cx="230400" cy="590225"/>
            </a:xfrm>
            <a:custGeom>
              <a:rect b="b" l="l" r="r" t="t"/>
              <a:pathLst>
                <a:path extrusionOk="0" h="23609" w="9216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4" name="Google Shape;3024;p135"/>
            <p:cNvSpPr/>
            <p:nvPr/>
          </p:nvSpPr>
          <p:spPr>
            <a:xfrm>
              <a:off x="2044900" y="1165350"/>
              <a:ext cx="481600" cy="961000"/>
            </a:xfrm>
            <a:custGeom>
              <a:rect b="b" l="l" r="r" t="t"/>
              <a:pathLst>
                <a:path extrusionOk="0" h="38440" w="19264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5" name="Google Shape;3025;p135"/>
            <p:cNvSpPr/>
            <p:nvPr/>
          </p:nvSpPr>
          <p:spPr>
            <a:xfrm>
              <a:off x="3057425" y="781400"/>
              <a:ext cx="247950" cy="648350"/>
            </a:xfrm>
            <a:custGeom>
              <a:rect b="b" l="l" r="r" t="t"/>
              <a:pathLst>
                <a:path extrusionOk="0" h="25934" w="9918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6" name="Google Shape;3026;p135"/>
            <p:cNvSpPr/>
            <p:nvPr/>
          </p:nvSpPr>
          <p:spPr>
            <a:xfrm>
              <a:off x="3021225" y="785800"/>
              <a:ext cx="255650" cy="654925"/>
            </a:xfrm>
            <a:custGeom>
              <a:rect b="b" l="l" r="r" t="t"/>
              <a:pathLst>
                <a:path extrusionOk="0" h="26197" w="10226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7" name="Google Shape;3027;p135"/>
            <p:cNvSpPr/>
            <p:nvPr/>
          </p:nvSpPr>
          <p:spPr>
            <a:xfrm>
              <a:off x="2918125" y="827475"/>
              <a:ext cx="313750" cy="633000"/>
            </a:xfrm>
            <a:custGeom>
              <a:rect b="b" l="l" r="r" t="t"/>
              <a:pathLst>
                <a:path extrusionOk="0" h="25320" w="1255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8" name="Google Shape;3028;p135"/>
            <p:cNvSpPr/>
            <p:nvPr/>
          </p:nvSpPr>
          <p:spPr>
            <a:xfrm>
              <a:off x="2828150" y="830775"/>
              <a:ext cx="373025" cy="702100"/>
            </a:xfrm>
            <a:custGeom>
              <a:rect b="b" l="l" r="r" t="t"/>
              <a:pathLst>
                <a:path extrusionOk="0" h="28084" w="14921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9" name="Google Shape;3029;p135"/>
            <p:cNvSpPr/>
            <p:nvPr/>
          </p:nvSpPr>
          <p:spPr>
            <a:xfrm>
              <a:off x="2789775" y="802250"/>
              <a:ext cx="359825" cy="736100"/>
            </a:xfrm>
            <a:custGeom>
              <a:rect b="b" l="l" r="r" t="t"/>
              <a:pathLst>
                <a:path extrusionOk="0" h="29444" w="14393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0" name="Google Shape;3030;p135"/>
            <p:cNvSpPr/>
            <p:nvPr/>
          </p:nvSpPr>
          <p:spPr>
            <a:xfrm>
              <a:off x="2754650" y="825275"/>
              <a:ext cx="332425" cy="722950"/>
            </a:xfrm>
            <a:custGeom>
              <a:rect b="b" l="l" r="r" t="t"/>
              <a:pathLst>
                <a:path extrusionOk="0" h="28918" w="13297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1" name="Google Shape;3031;p135"/>
            <p:cNvSpPr/>
            <p:nvPr/>
          </p:nvSpPr>
          <p:spPr>
            <a:xfrm>
              <a:off x="2734925" y="958025"/>
              <a:ext cx="270975" cy="606675"/>
            </a:xfrm>
            <a:custGeom>
              <a:rect b="b" l="l" r="r" t="t"/>
              <a:pathLst>
                <a:path extrusionOk="0" h="24267" w="10839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2" name="Google Shape;3032;p135"/>
            <p:cNvSpPr/>
            <p:nvPr/>
          </p:nvSpPr>
          <p:spPr>
            <a:xfrm>
              <a:off x="2697625" y="973375"/>
              <a:ext cx="265500" cy="607775"/>
            </a:xfrm>
            <a:custGeom>
              <a:rect b="b" l="l" r="r" t="t"/>
              <a:pathLst>
                <a:path extrusionOk="0" h="24311" w="1062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3" name="Google Shape;3033;p135"/>
            <p:cNvSpPr/>
            <p:nvPr/>
          </p:nvSpPr>
          <p:spPr>
            <a:xfrm>
              <a:off x="2630700" y="1103925"/>
              <a:ext cx="223825" cy="530975"/>
            </a:xfrm>
            <a:custGeom>
              <a:rect b="b" l="l" r="r" t="t"/>
              <a:pathLst>
                <a:path extrusionOk="0" h="21239" w="8953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4" name="Google Shape;3034;p135"/>
            <p:cNvSpPr/>
            <p:nvPr/>
          </p:nvSpPr>
          <p:spPr>
            <a:xfrm>
              <a:off x="2619725" y="1124775"/>
              <a:ext cx="194200" cy="436625"/>
            </a:xfrm>
            <a:custGeom>
              <a:rect b="b" l="l" r="r" t="t"/>
              <a:pathLst>
                <a:path extrusionOk="0" h="17465" w="7768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5" name="Google Shape;3035;p135"/>
            <p:cNvSpPr/>
            <p:nvPr/>
          </p:nvSpPr>
          <p:spPr>
            <a:xfrm>
              <a:off x="2592300" y="1141225"/>
              <a:ext cx="183225" cy="483800"/>
            </a:xfrm>
            <a:custGeom>
              <a:rect b="b" l="l" r="r" t="t"/>
              <a:pathLst>
                <a:path extrusionOk="0" h="19352" w="7329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6" name="Google Shape;3036;p135"/>
            <p:cNvSpPr/>
            <p:nvPr/>
          </p:nvSpPr>
          <p:spPr>
            <a:xfrm>
              <a:off x="2263200" y="1174125"/>
              <a:ext cx="342300" cy="810725"/>
            </a:xfrm>
            <a:custGeom>
              <a:rect b="b" l="l" r="r" t="t"/>
              <a:pathLst>
                <a:path extrusionOk="0" h="32429" w="13692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7" name="Google Shape;3037;p135"/>
            <p:cNvSpPr/>
            <p:nvPr/>
          </p:nvSpPr>
          <p:spPr>
            <a:xfrm>
              <a:off x="3125450" y="769325"/>
              <a:ext cx="242475" cy="648375"/>
            </a:xfrm>
            <a:custGeom>
              <a:rect b="b" l="l" r="r" t="t"/>
              <a:pathLst>
                <a:path extrusionOk="0" h="25935" w="9699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8" name="Google Shape;3038;p135"/>
            <p:cNvSpPr/>
            <p:nvPr/>
          </p:nvSpPr>
          <p:spPr>
            <a:xfrm>
              <a:off x="3734300" y="758375"/>
              <a:ext cx="1192475" cy="1433800"/>
            </a:xfrm>
            <a:custGeom>
              <a:rect b="b" l="l" r="r" t="t"/>
              <a:pathLst>
                <a:path extrusionOk="0" h="57352" w="47699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9" name="Google Shape;3039;p135"/>
            <p:cNvSpPr/>
            <p:nvPr/>
          </p:nvSpPr>
          <p:spPr>
            <a:xfrm>
              <a:off x="3959175" y="763850"/>
              <a:ext cx="850225" cy="1129950"/>
            </a:xfrm>
            <a:custGeom>
              <a:rect b="b" l="l" r="r" t="t"/>
              <a:pathLst>
                <a:path extrusionOk="0" h="45198" w="34009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0" name="Google Shape;3040;p135"/>
            <p:cNvSpPr/>
            <p:nvPr/>
          </p:nvSpPr>
          <p:spPr>
            <a:xfrm>
              <a:off x="4266350" y="884525"/>
              <a:ext cx="417975" cy="879825"/>
            </a:xfrm>
            <a:custGeom>
              <a:rect b="b" l="l" r="r" t="t"/>
              <a:pathLst>
                <a:path extrusionOk="0" h="35193" w="16719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1" name="Google Shape;3041;p135"/>
            <p:cNvSpPr/>
            <p:nvPr/>
          </p:nvSpPr>
          <p:spPr>
            <a:xfrm>
              <a:off x="3635575" y="1464825"/>
              <a:ext cx="1480975" cy="864475"/>
            </a:xfrm>
            <a:custGeom>
              <a:rect b="b" l="l" r="r" t="t"/>
              <a:pathLst>
                <a:path extrusionOk="0" h="34579" w="59239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2" name="Google Shape;3042;p135"/>
            <p:cNvSpPr/>
            <p:nvPr/>
          </p:nvSpPr>
          <p:spPr>
            <a:xfrm>
              <a:off x="3659700" y="642075"/>
              <a:ext cx="701025" cy="988425"/>
            </a:xfrm>
            <a:custGeom>
              <a:rect b="b" l="l" r="r" t="t"/>
              <a:pathLst>
                <a:path extrusionOk="0" h="39537" w="28041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3" name="Google Shape;3043;p135"/>
            <p:cNvSpPr/>
            <p:nvPr/>
          </p:nvSpPr>
          <p:spPr>
            <a:xfrm>
              <a:off x="3591675" y="2170200"/>
              <a:ext cx="1783775" cy="624225"/>
            </a:xfrm>
            <a:custGeom>
              <a:rect b="b" l="l" r="r" t="t"/>
              <a:pathLst>
                <a:path extrusionOk="0" h="24969" w="71351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4" name="Google Shape;3044;p135"/>
            <p:cNvSpPr/>
            <p:nvPr/>
          </p:nvSpPr>
          <p:spPr>
            <a:xfrm>
              <a:off x="3359125" y="762750"/>
              <a:ext cx="284150" cy="616550"/>
            </a:xfrm>
            <a:custGeom>
              <a:rect b="b" l="l" r="r" t="t"/>
              <a:pathLst>
                <a:path extrusionOk="0" h="24662" w="11366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5" name="Google Shape;3045;p135"/>
            <p:cNvSpPr/>
            <p:nvPr/>
          </p:nvSpPr>
          <p:spPr>
            <a:xfrm>
              <a:off x="4291575" y="2578300"/>
              <a:ext cx="465150" cy="155800"/>
            </a:xfrm>
            <a:custGeom>
              <a:rect b="b" l="l" r="r" t="t"/>
              <a:pathLst>
                <a:path extrusionOk="0" h="6232" w="18606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6" name="Google Shape;3046;p135"/>
            <p:cNvSpPr/>
            <p:nvPr/>
          </p:nvSpPr>
          <p:spPr>
            <a:xfrm>
              <a:off x="3631175" y="2837200"/>
              <a:ext cx="446500" cy="66925"/>
            </a:xfrm>
            <a:custGeom>
              <a:rect b="b" l="l" r="r" t="t"/>
              <a:pathLst>
                <a:path extrusionOk="0" h="2677" w="1786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7" name="Google Shape;3047;p135"/>
            <p:cNvSpPr/>
            <p:nvPr/>
          </p:nvSpPr>
          <p:spPr>
            <a:xfrm>
              <a:off x="3229675" y="767150"/>
              <a:ext cx="275375" cy="654925"/>
            </a:xfrm>
            <a:custGeom>
              <a:rect b="b" l="l" r="r" t="t"/>
              <a:pathLst>
                <a:path extrusionOk="0" h="26197" w="11015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8" name="Google Shape;3048;p135"/>
            <p:cNvSpPr/>
            <p:nvPr/>
          </p:nvSpPr>
          <p:spPr>
            <a:xfrm>
              <a:off x="4717225" y="1245425"/>
              <a:ext cx="38425" cy="278675"/>
            </a:xfrm>
            <a:custGeom>
              <a:rect b="b" l="l" r="r" t="t"/>
              <a:pathLst>
                <a:path extrusionOk="0" h="11147" w="1537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9" name="Google Shape;3049;p135"/>
            <p:cNvSpPr/>
            <p:nvPr/>
          </p:nvSpPr>
          <p:spPr>
            <a:xfrm>
              <a:off x="4744650" y="1146700"/>
              <a:ext cx="39500" cy="377400"/>
            </a:xfrm>
            <a:custGeom>
              <a:rect b="b" l="l" r="r" t="t"/>
              <a:pathLst>
                <a:path extrusionOk="0" h="15096" w="158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0" name="Google Shape;3050;p135"/>
            <p:cNvSpPr/>
            <p:nvPr/>
          </p:nvSpPr>
          <p:spPr>
            <a:xfrm>
              <a:off x="4788525" y="1242150"/>
              <a:ext cx="43900" cy="303900"/>
            </a:xfrm>
            <a:custGeom>
              <a:rect b="b" l="l" r="r" t="t"/>
              <a:pathLst>
                <a:path extrusionOk="0" h="12156" w="1756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1" name="Google Shape;3051;p135"/>
            <p:cNvSpPr/>
            <p:nvPr/>
          </p:nvSpPr>
          <p:spPr>
            <a:xfrm>
              <a:off x="4784125" y="1313450"/>
              <a:ext cx="79025" cy="276475"/>
            </a:xfrm>
            <a:custGeom>
              <a:rect b="b" l="l" r="r" t="t"/>
              <a:pathLst>
                <a:path extrusionOk="0" h="11059" w="3161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2" name="Google Shape;3052;p135"/>
            <p:cNvSpPr/>
            <p:nvPr/>
          </p:nvSpPr>
          <p:spPr>
            <a:xfrm>
              <a:off x="4800600" y="1323325"/>
              <a:ext cx="74600" cy="277575"/>
            </a:xfrm>
            <a:custGeom>
              <a:rect b="b" l="l" r="r" t="t"/>
              <a:pathLst>
                <a:path extrusionOk="0" h="11103" w="2984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3" name="Google Shape;3053;p135"/>
            <p:cNvSpPr/>
            <p:nvPr/>
          </p:nvSpPr>
          <p:spPr>
            <a:xfrm>
              <a:off x="4826925" y="1334300"/>
              <a:ext cx="77900" cy="245750"/>
            </a:xfrm>
            <a:custGeom>
              <a:rect b="b" l="l" r="r" t="t"/>
              <a:pathLst>
                <a:path extrusionOk="0" h="9830" w="3116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4" name="Google Shape;3054;p135"/>
            <p:cNvSpPr/>
            <p:nvPr/>
          </p:nvSpPr>
          <p:spPr>
            <a:xfrm>
              <a:off x="4873000" y="1356225"/>
              <a:ext cx="89975" cy="206275"/>
            </a:xfrm>
            <a:custGeom>
              <a:rect b="b" l="l" r="r" t="t"/>
              <a:pathLst>
                <a:path extrusionOk="0" h="8251" w="3599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5" name="Google Shape;3055;p135"/>
            <p:cNvSpPr/>
            <p:nvPr/>
          </p:nvSpPr>
          <p:spPr>
            <a:xfrm>
              <a:off x="4878475" y="1401200"/>
              <a:ext cx="130575" cy="183225"/>
            </a:xfrm>
            <a:custGeom>
              <a:rect b="b" l="l" r="r" t="t"/>
              <a:pathLst>
                <a:path extrusionOk="0" h="7329" w="5223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6" name="Google Shape;3056;p135"/>
            <p:cNvSpPr/>
            <p:nvPr/>
          </p:nvSpPr>
          <p:spPr>
            <a:xfrm>
              <a:off x="4888350" y="1411075"/>
              <a:ext cx="178850" cy="188725"/>
            </a:xfrm>
            <a:custGeom>
              <a:rect b="b" l="l" r="r" t="t"/>
              <a:pathLst>
                <a:path extrusionOk="0" h="7549" w="7154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7" name="Google Shape;3057;p135"/>
            <p:cNvSpPr/>
            <p:nvPr/>
          </p:nvSpPr>
          <p:spPr>
            <a:xfrm>
              <a:off x="4890550" y="1412175"/>
              <a:ext cx="208450" cy="215050"/>
            </a:xfrm>
            <a:custGeom>
              <a:rect b="b" l="l" r="r" t="t"/>
              <a:pathLst>
                <a:path extrusionOk="0" h="8602" w="8338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8" name="Google Shape;3058;p135"/>
            <p:cNvSpPr/>
            <p:nvPr/>
          </p:nvSpPr>
          <p:spPr>
            <a:xfrm>
              <a:off x="4878475" y="1464825"/>
              <a:ext cx="342300" cy="254550"/>
            </a:xfrm>
            <a:custGeom>
              <a:rect b="b" l="l" r="r" t="t"/>
              <a:pathLst>
                <a:path extrusionOk="0" h="10182" w="13692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9" name="Google Shape;3059;p135"/>
            <p:cNvSpPr/>
            <p:nvPr/>
          </p:nvSpPr>
          <p:spPr>
            <a:xfrm>
              <a:off x="5782425" y="1462650"/>
              <a:ext cx="54875" cy="228200"/>
            </a:xfrm>
            <a:custGeom>
              <a:rect b="b" l="l" r="r" t="t"/>
              <a:pathLst>
                <a:path extrusionOk="0" h="9128" w="2195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0" name="Google Shape;3060;p135"/>
            <p:cNvSpPr/>
            <p:nvPr/>
          </p:nvSpPr>
          <p:spPr>
            <a:xfrm>
              <a:off x="4857625" y="1459350"/>
              <a:ext cx="669225" cy="314875"/>
            </a:xfrm>
            <a:custGeom>
              <a:rect b="b" l="l" r="r" t="t"/>
              <a:pathLst>
                <a:path extrusionOk="0" h="12595" w="26769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1" name="Google Shape;3061;p135"/>
            <p:cNvSpPr/>
            <p:nvPr/>
          </p:nvSpPr>
          <p:spPr>
            <a:xfrm>
              <a:off x="4825825" y="1509825"/>
              <a:ext cx="970875" cy="323625"/>
            </a:xfrm>
            <a:custGeom>
              <a:rect b="b" l="l" r="r" t="t"/>
              <a:pathLst>
                <a:path extrusionOk="0" h="12945" w="38835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2" name="Google Shape;3062;p135"/>
            <p:cNvSpPr/>
            <p:nvPr/>
          </p:nvSpPr>
          <p:spPr>
            <a:xfrm>
              <a:off x="4788525" y="1581125"/>
              <a:ext cx="993925" cy="304975"/>
            </a:xfrm>
            <a:custGeom>
              <a:rect b="b" l="l" r="r" t="t"/>
              <a:pathLst>
                <a:path extrusionOk="0" h="12199" w="39757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3" name="Google Shape;3063;p135"/>
            <p:cNvSpPr/>
            <p:nvPr/>
          </p:nvSpPr>
          <p:spPr>
            <a:xfrm>
              <a:off x="4156650" y="690350"/>
              <a:ext cx="140425" cy="190900"/>
            </a:xfrm>
            <a:custGeom>
              <a:rect b="b" l="l" r="r" t="t"/>
              <a:pathLst>
                <a:path extrusionOk="0" h="7636" w="5617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4" name="Google Shape;3064;p135"/>
            <p:cNvSpPr/>
            <p:nvPr/>
          </p:nvSpPr>
          <p:spPr>
            <a:xfrm>
              <a:off x="3612525" y="2067100"/>
              <a:ext cx="822775" cy="311575"/>
            </a:xfrm>
            <a:custGeom>
              <a:rect b="b" l="l" r="r" t="t"/>
              <a:pathLst>
                <a:path extrusionOk="0" h="12463" w="32911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5" name="Google Shape;3065;p135"/>
            <p:cNvSpPr/>
            <p:nvPr/>
          </p:nvSpPr>
          <p:spPr>
            <a:xfrm>
              <a:off x="3644350" y="658525"/>
              <a:ext cx="620925" cy="835950"/>
            </a:xfrm>
            <a:custGeom>
              <a:rect b="b" l="l" r="r" t="t"/>
              <a:pathLst>
                <a:path extrusionOk="0" h="33438" w="24837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6" name="Google Shape;3066;p135"/>
            <p:cNvSpPr/>
            <p:nvPr/>
          </p:nvSpPr>
          <p:spPr>
            <a:xfrm>
              <a:off x="3615825" y="2072575"/>
              <a:ext cx="833750" cy="351075"/>
            </a:xfrm>
            <a:custGeom>
              <a:rect b="b" l="l" r="r" t="t"/>
              <a:pathLst>
                <a:path extrusionOk="0" h="14043" w="3335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7" name="Google Shape;3067;p135"/>
            <p:cNvSpPr/>
            <p:nvPr/>
          </p:nvSpPr>
          <p:spPr>
            <a:xfrm>
              <a:off x="3615825" y="642075"/>
              <a:ext cx="642875" cy="845825"/>
            </a:xfrm>
            <a:custGeom>
              <a:rect b="b" l="l" r="r" t="t"/>
              <a:pathLst>
                <a:path extrusionOk="0" h="33833" w="25715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8" name="Google Shape;3068;p135"/>
            <p:cNvSpPr/>
            <p:nvPr/>
          </p:nvSpPr>
          <p:spPr>
            <a:xfrm>
              <a:off x="3589500" y="2073675"/>
              <a:ext cx="884200" cy="377400"/>
            </a:xfrm>
            <a:custGeom>
              <a:rect b="b" l="l" r="r" t="t"/>
              <a:pathLst>
                <a:path extrusionOk="0" h="15096" w="35368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9" name="Google Shape;3069;p135"/>
            <p:cNvSpPr/>
            <p:nvPr/>
          </p:nvSpPr>
          <p:spPr>
            <a:xfrm>
              <a:off x="3598275" y="630025"/>
              <a:ext cx="656025" cy="832650"/>
            </a:xfrm>
            <a:custGeom>
              <a:rect b="b" l="l" r="r" t="t"/>
              <a:pathLst>
                <a:path extrusionOk="0" h="33306" w="26241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0" name="Google Shape;3070;p135"/>
            <p:cNvSpPr/>
            <p:nvPr/>
          </p:nvSpPr>
          <p:spPr>
            <a:xfrm>
              <a:off x="3611425" y="1686425"/>
              <a:ext cx="2121650" cy="846925"/>
            </a:xfrm>
            <a:custGeom>
              <a:rect b="b" l="l" r="r" t="t"/>
              <a:pathLst>
                <a:path extrusionOk="0" h="33877" w="84866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1" name="Google Shape;3071;p135"/>
            <p:cNvSpPr/>
            <p:nvPr/>
          </p:nvSpPr>
          <p:spPr>
            <a:xfrm>
              <a:off x="3555475" y="722150"/>
              <a:ext cx="443225" cy="703225"/>
            </a:xfrm>
            <a:custGeom>
              <a:rect b="b" l="l" r="r" t="t"/>
              <a:pathLst>
                <a:path extrusionOk="0" h="28129" w="17729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2" name="Google Shape;3072;p135"/>
            <p:cNvSpPr/>
            <p:nvPr/>
          </p:nvSpPr>
          <p:spPr>
            <a:xfrm>
              <a:off x="3597175" y="1741275"/>
              <a:ext cx="2098600" cy="818400"/>
            </a:xfrm>
            <a:custGeom>
              <a:rect b="b" l="l" r="r" t="t"/>
              <a:pathLst>
                <a:path extrusionOk="0" h="32736" w="83944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3" name="Google Shape;3073;p135"/>
            <p:cNvSpPr/>
            <p:nvPr/>
          </p:nvSpPr>
          <p:spPr>
            <a:xfrm>
              <a:off x="3524775" y="759450"/>
              <a:ext cx="388350" cy="654950"/>
            </a:xfrm>
            <a:custGeom>
              <a:rect b="b" l="l" r="r" t="t"/>
              <a:pathLst>
                <a:path extrusionOk="0" h="26198" w="15534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4" name="Google Shape;3074;p135"/>
            <p:cNvSpPr/>
            <p:nvPr/>
          </p:nvSpPr>
          <p:spPr>
            <a:xfrm>
              <a:off x="3586200" y="1781875"/>
              <a:ext cx="2077775" cy="817300"/>
            </a:xfrm>
            <a:custGeom>
              <a:rect b="b" l="l" r="r" t="t"/>
              <a:pathLst>
                <a:path extrusionOk="0" h="32692" w="83111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5" name="Google Shape;3075;p135"/>
            <p:cNvSpPr/>
            <p:nvPr/>
          </p:nvSpPr>
          <p:spPr>
            <a:xfrm>
              <a:off x="3491850" y="750675"/>
              <a:ext cx="392750" cy="747100"/>
            </a:xfrm>
            <a:custGeom>
              <a:rect b="b" l="l" r="r" t="t"/>
              <a:pathLst>
                <a:path extrusionOk="0" h="29884" w="1571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6" name="Google Shape;3076;p135"/>
            <p:cNvSpPr/>
            <p:nvPr/>
          </p:nvSpPr>
          <p:spPr>
            <a:xfrm>
              <a:off x="3630075" y="1825750"/>
              <a:ext cx="1999875" cy="810725"/>
            </a:xfrm>
            <a:custGeom>
              <a:rect b="b" l="l" r="r" t="t"/>
              <a:pathLst>
                <a:path extrusionOk="0" h="32429" w="79995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7" name="Google Shape;3077;p135"/>
            <p:cNvSpPr/>
            <p:nvPr/>
          </p:nvSpPr>
          <p:spPr>
            <a:xfrm>
              <a:off x="3466625" y="829675"/>
              <a:ext cx="329125" cy="579250"/>
            </a:xfrm>
            <a:custGeom>
              <a:rect b="b" l="l" r="r" t="t"/>
              <a:pathLst>
                <a:path extrusionOk="0" h="23170" w="13165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8" name="Google Shape;3078;p135"/>
            <p:cNvSpPr/>
            <p:nvPr/>
          </p:nvSpPr>
          <p:spPr>
            <a:xfrm>
              <a:off x="3663000" y="692550"/>
              <a:ext cx="735000" cy="1528150"/>
            </a:xfrm>
            <a:custGeom>
              <a:rect b="b" l="l" r="r" t="t"/>
              <a:pathLst>
                <a:path extrusionOk="0" h="61126" w="2940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9" name="Google Shape;3079;p135"/>
            <p:cNvSpPr/>
            <p:nvPr/>
          </p:nvSpPr>
          <p:spPr>
            <a:xfrm>
              <a:off x="3625700" y="691450"/>
              <a:ext cx="766825" cy="1557775"/>
            </a:xfrm>
            <a:custGeom>
              <a:rect b="b" l="l" r="r" t="t"/>
              <a:pathLst>
                <a:path extrusionOk="0" h="62311" w="30673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0" name="Google Shape;3080;p135"/>
            <p:cNvSpPr/>
            <p:nvPr/>
          </p:nvSpPr>
          <p:spPr>
            <a:xfrm>
              <a:off x="3681625" y="1993600"/>
              <a:ext cx="702125" cy="310475"/>
            </a:xfrm>
            <a:custGeom>
              <a:rect b="b" l="l" r="r" t="t"/>
              <a:pathLst>
                <a:path extrusionOk="0" h="12419" w="28085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1" name="Google Shape;3081;p135"/>
            <p:cNvSpPr/>
            <p:nvPr/>
          </p:nvSpPr>
          <p:spPr>
            <a:xfrm>
              <a:off x="3646525" y="689250"/>
              <a:ext cx="639600" cy="988425"/>
            </a:xfrm>
            <a:custGeom>
              <a:rect b="b" l="l" r="r" t="t"/>
              <a:pathLst>
                <a:path extrusionOk="0" h="39537" w="25584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2" name="Google Shape;3082;p135"/>
            <p:cNvSpPr/>
            <p:nvPr/>
          </p:nvSpPr>
          <p:spPr>
            <a:xfrm>
              <a:off x="3650925" y="2049550"/>
              <a:ext cx="763550" cy="304975"/>
            </a:xfrm>
            <a:custGeom>
              <a:rect b="b" l="l" r="r" t="t"/>
              <a:pathLst>
                <a:path extrusionOk="0" h="12199" w="30542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3" name="Google Shape;3083;p135"/>
            <p:cNvSpPr/>
            <p:nvPr/>
          </p:nvSpPr>
          <p:spPr>
            <a:xfrm>
              <a:off x="3678350" y="670600"/>
              <a:ext cx="591300" cy="788775"/>
            </a:xfrm>
            <a:custGeom>
              <a:rect b="b" l="l" r="r" t="t"/>
              <a:pathLst>
                <a:path extrusionOk="0" h="31551" w="23652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4" name="Google Shape;3084;p135"/>
            <p:cNvSpPr/>
            <p:nvPr/>
          </p:nvSpPr>
          <p:spPr>
            <a:xfrm>
              <a:off x="4188450" y="866975"/>
              <a:ext cx="520025" cy="931375"/>
            </a:xfrm>
            <a:custGeom>
              <a:rect b="b" l="l" r="r" t="t"/>
              <a:pathLst>
                <a:path extrusionOk="0" h="37255" w="20801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5" name="Google Shape;3085;p135"/>
            <p:cNvSpPr/>
            <p:nvPr/>
          </p:nvSpPr>
          <p:spPr>
            <a:xfrm>
              <a:off x="4063400" y="858200"/>
              <a:ext cx="670300" cy="974150"/>
            </a:xfrm>
            <a:custGeom>
              <a:rect b="b" l="l" r="r" t="t"/>
              <a:pathLst>
                <a:path extrusionOk="0" h="38966" w="26812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6" name="Google Shape;3086;p135"/>
            <p:cNvSpPr/>
            <p:nvPr/>
          </p:nvSpPr>
          <p:spPr>
            <a:xfrm>
              <a:off x="4019525" y="841725"/>
              <a:ext cx="410300" cy="1012575"/>
            </a:xfrm>
            <a:custGeom>
              <a:rect b="b" l="l" r="r" t="t"/>
              <a:pathLst>
                <a:path extrusionOk="0" h="40503" w="16412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7" name="Google Shape;3087;p135"/>
            <p:cNvSpPr/>
            <p:nvPr/>
          </p:nvSpPr>
          <p:spPr>
            <a:xfrm>
              <a:off x="3981125" y="801150"/>
              <a:ext cx="444300" cy="1074000"/>
            </a:xfrm>
            <a:custGeom>
              <a:rect b="b" l="l" r="r" t="t"/>
              <a:pathLst>
                <a:path extrusionOk="0" h="42960" w="17772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8" name="Google Shape;3088;p135"/>
            <p:cNvSpPr/>
            <p:nvPr/>
          </p:nvSpPr>
          <p:spPr>
            <a:xfrm>
              <a:off x="3930650" y="715575"/>
              <a:ext cx="492600" cy="1197950"/>
            </a:xfrm>
            <a:custGeom>
              <a:rect b="b" l="l" r="r" t="t"/>
              <a:pathLst>
                <a:path extrusionOk="0" h="47918" w="19704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9" name="Google Shape;3089;p135"/>
            <p:cNvSpPr/>
            <p:nvPr/>
          </p:nvSpPr>
          <p:spPr>
            <a:xfrm>
              <a:off x="3904325" y="661825"/>
              <a:ext cx="515625" cy="1271450"/>
            </a:xfrm>
            <a:custGeom>
              <a:rect b="b" l="l" r="r" t="t"/>
              <a:pathLst>
                <a:path extrusionOk="0" h="50858" w="20625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0" name="Google Shape;3090;p135"/>
            <p:cNvSpPr/>
            <p:nvPr/>
          </p:nvSpPr>
          <p:spPr>
            <a:xfrm>
              <a:off x="3881300" y="681575"/>
              <a:ext cx="525475" cy="1276950"/>
            </a:xfrm>
            <a:custGeom>
              <a:rect b="b" l="l" r="r" t="t"/>
              <a:pathLst>
                <a:path extrusionOk="0" h="51078" w="21019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1" name="Google Shape;3091;p135"/>
            <p:cNvSpPr/>
            <p:nvPr/>
          </p:nvSpPr>
          <p:spPr>
            <a:xfrm>
              <a:off x="3850575" y="669500"/>
              <a:ext cx="549625" cy="1310950"/>
            </a:xfrm>
            <a:custGeom>
              <a:rect b="b" l="l" r="r" t="t"/>
              <a:pathLst>
                <a:path extrusionOk="0" h="52438" w="21985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2" name="Google Shape;3092;p135"/>
            <p:cNvSpPr/>
            <p:nvPr/>
          </p:nvSpPr>
          <p:spPr>
            <a:xfrm>
              <a:off x="3590575" y="1937650"/>
              <a:ext cx="1971375" cy="750375"/>
            </a:xfrm>
            <a:custGeom>
              <a:rect b="b" l="l" r="r" t="t"/>
              <a:pathLst>
                <a:path extrusionOk="0" h="30015" w="78855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3" name="Google Shape;3093;p135"/>
            <p:cNvSpPr/>
            <p:nvPr/>
          </p:nvSpPr>
          <p:spPr>
            <a:xfrm>
              <a:off x="3469925" y="764950"/>
              <a:ext cx="299500" cy="582525"/>
            </a:xfrm>
            <a:custGeom>
              <a:rect b="b" l="l" r="r" t="t"/>
              <a:pathLst>
                <a:path extrusionOk="0" h="23301" w="1198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4" name="Google Shape;3094;p135"/>
            <p:cNvSpPr/>
            <p:nvPr/>
          </p:nvSpPr>
          <p:spPr>
            <a:xfrm>
              <a:off x="3619100" y="2026500"/>
              <a:ext cx="1900050" cy="686750"/>
            </a:xfrm>
            <a:custGeom>
              <a:rect b="b" l="l" r="r" t="t"/>
              <a:pathLst>
                <a:path extrusionOk="0" h="27470" w="76002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5" name="Google Shape;3095;p135"/>
            <p:cNvSpPr/>
            <p:nvPr/>
          </p:nvSpPr>
          <p:spPr>
            <a:xfrm>
              <a:off x="3437000" y="785800"/>
              <a:ext cx="287450" cy="611050"/>
            </a:xfrm>
            <a:custGeom>
              <a:rect b="b" l="l" r="r" t="t"/>
              <a:pathLst>
                <a:path extrusionOk="0" h="24442" w="11498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6" name="Google Shape;3096;p135"/>
            <p:cNvSpPr/>
            <p:nvPr/>
          </p:nvSpPr>
          <p:spPr>
            <a:xfrm>
              <a:off x="3586200" y="2096725"/>
              <a:ext cx="1884700" cy="640675"/>
            </a:xfrm>
            <a:custGeom>
              <a:rect b="b" l="l" r="r" t="t"/>
              <a:pathLst>
                <a:path extrusionOk="0" h="25627" w="75388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7" name="Google Shape;3097;p135"/>
            <p:cNvSpPr/>
            <p:nvPr/>
          </p:nvSpPr>
          <p:spPr>
            <a:xfrm>
              <a:off x="3416150" y="761650"/>
              <a:ext cx="289650" cy="645075"/>
            </a:xfrm>
            <a:custGeom>
              <a:rect b="b" l="l" r="r" t="t"/>
              <a:pathLst>
                <a:path extrusionOk="0" h="25803" w="11586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8" name="Google Shape;3098;p135"/>
            <p:cNvSpPr/>
            <p:nvPr/>
          </p:nvSpPr>
          <p:spPr>
            <a:xfrm>
              <a:off x="3602650" y="2266750"/>
              <a:ext cx="1732200" cy="549625"/>
            </a:xfrm>
            <a:custGeom>
              <a:rect b="b" l="l" r="r" t="t"/>
              <a:pathLst>
                <a:path extrusionOk="0" h="21985" w="69288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9" name="Google Shape;3099;p135"/>
            <p:cNvSpPr/>
            <p:nvPr/>
          </p:nvSpPr>
          <p:spPr>
            <a:xfrm>
              <a:off x="3338275" y="741900"/>
              <a:ext cx="284150" cy="635200"/>
            </a:xfrm>
            <a:custGeom>
              <a:rect b="b" l="l" r="r" t="t"/>
              <a:pathLst>
                <a:path extrusionOk="0" h="25408" w="11366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0" name="Google Shape;3100;p135"/>
            <p:cNvSpPr/>
            <p:nvPr/>
          </p:nvSpPr>
          <p:spPr>
            <a:xfrm>
              <a:off x="3628975" y="2341350"/>
              <a:ext cx="1621425" cy="496975"/>
            </a:xfrm>
            <a:custGeom>
              <a:rect b="b" l="l" r="r" t="t"/>
              <a:pathLst>
                <a:path extrusionOk="0" h="19879" w="64857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1" name="Google Shape;3101;p135"/>
            <p:cNvSpPr/>
            <p:nvPr/>
          </p:nvSpPr>
          <p:spPr>
            <a:xfrm>
              <a:off x="3316325" y="744100"/>
              <a:ext cx="277575" cy="640675"/>
            </a:xfrm>
            <a:custGeom>
              <a:rect b="b" l="l" r="r" t="t"/>
              <a:pathLst>
                <a:path extrusionOk="0" h="25627" w="11103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2" name="Google Shape;3102;p135"/>
            <p:cNvSpPr/>
            <p:nvPr/>
          </p:nvSpPr>
          <p:spPr>
            <a:xfrm>
              <a:off x="3616925" y="2404975"/>
              <a:ext cx="1567650" cy="455275"/>
            </a:xfrm>
            <a:custGeom>
              <a:rect b="b" l="l" r="r" t="t"/>
              <a:pathLst>
                <a:path extrusionOk="0" h="18211" w="62706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3" name="Google Shape;3103;p135"/>
            <p:cNvSpPr/>
            <p:nvPr/>
          </p:nvSpPr>
          <p:spPr>
            <a:xfrm>
              <a:off x="3272450" y="748500"/>
              <a:ext cx="287450" cy="706500"/>
            </a:xfrm>
            <a:custGeom>
              <a:rect b="b" l="l" r="r" t="t"/>
              <a:pathLst>
                <a:path extrusionOk="0" h="28260" w="11498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4" name="Google Shape;3104;p135"/>
            <p:cNvSpPr/>
            <p:nvPr/>
          </p:nvSpPr>
          <p:spPr>
            <a:xfrm>
              <a:off x="4211500" y="2486150"/>
              <a:ext cx="884200" cy="333525"/>
            </a:xfrm>
            <a:custGeom>
              <a:rect b="b" l="l" r="r" t="t"/>
              <a:pathLst>
                <a:path extrusionOk="0" h="13341" w="35368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5" name="Google Shape;3105;p135"/>
            <p:cNvSpPr/>
            <p:nvPr/>
          </p:nvSpPr>
          <p:spPr>
            <a:xfrm>
              <a:off x="3623500" y="2804275"/>
              <a:ext cx="496975" cy="77925"/>
            </a:xfrm>
            <a:custGeom>
              <a:rect b="b" l="l" r="r" t="t"/>
              <a:pathLst>
                <a:path extrusionOk="0" h="3117" w="19879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6" name="Google Shape;3106;p135"/>
            <p:cNvSpPr/>
            <p:nvPr/>
          </p:nvSpPr>
          <p:spPr>
            <a:xfrm>
              <a:off x="3251600" y="756175"/>
              <a:ext cx="275375" cy="692225"/>
            </a:xfrm>
            <a:custGeom>
              <a:rect b="b" l="l" r="r" t="t"/>
              <a:pathLst>
                <a:path extrusionOk="0" h="27689" w="11015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7" name="Google Shape;3107;p135"/>
            <p:cNvSpPr/>
            <p:nvPr/>
          </p:nvSpPr>
          <p:spPr>
            <a:xfrm>
              <a:off x="3658600" y="1953000"/>
              <a:ext cx="737225" cy="323650"/>
            </a:xfrm>
            <a:custGeom>
              <a:rect b="b" l="l" r="r" t="t"/>
              <a:pathLst>
                <a:path extrusionOk="0" h="12946" w="29489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8" name="Google Shape;3108;p135"/>
            <p:cNvSpPr/>
            <p:nvPr/>
          </p:nvSpPr>
          <p:spPr>
            <a:xfrm>
              <a:off x="3550000" y="21395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9" name="Google Shape;3109;p135"/>
            <p:cNvSpPr/>
            <p:nvPr/>
          </p:nvSpPr>
          <p:spPr>
            <a:xfrm>
              <a:off x="3550000" y="213950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0" name="Google Shape;3110;p135"/>
            <p:cNvSpPr/>
            <p:nvPr/>
          </p:nvSpPr>
          <p:spPr>
            <a:xfrm>
              <a:off x="3643250" y="872450"/>
              <a:ext cx="522200" cy="829375"/>
            </a:xfrm>
            <a:custGeom>
              <a:rect b="b" l="l" r="r" t="t"/>
              <a:pathLst>
                <a:path extrusionOk="0" h="33175" w="20888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1" name="Google Shape;3111;p135"/>
            <p:cNvSpPr/>
            <p:nvPr/>
          </p:nvSpPr>
          <p:spPr>
            <a:xfrm>
              <a:off x="3612525" y="2141700"/>
              <a:ext cx="1811200" cy="630800"/>
            </a:xfrm>
            <a:custGeom>
              <a:rect b="b" l="l" r="r" t="t"/>
              <a:pathLst>
                <a:path extrusionOk="0" h="25232" w="72448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2" name="Google Shape;3112;p135"/>
            <p:cNvSpPr/>
            <p:nvPr/>
          </p:nvSpPr>
          <p:spPr>
            <a:xfrm>
              <a:off x="3387650" y="738625"/>
              <a:ext cx="299500" cy="660425"/>
            </a:xfrm>
            <a:custGeom>
              <a:rect b="b" l="l" r="r" t="t"/>
              <a:pathLst>
                <a:path extrusionOk="0" h="26417" w="1198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3" name="Google Shape;3113;p135"/>
            <p:cNvSpPr/>
            <p:nvPr/>
          </p:nvSpPr>
          <p:spPr>
            <a:xfrm>
              <a:off x="4327775" y="2656175"/>
              <a:ext cx="230400" cy="66950"/>
            </a:xfrm>
            <a:custGeom>
              <a:rect b="b" l="l" r="r" t="t"/>
              <a:pathLst>
                <a:path extrusionOk="0" h="2678" w="9216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4" name="Google Shape;3114;p135"/>
            <p:cNvSpPr/>
            <p:nvPr/>
          </p:nvSpPr>
          <p:spPr>
            <a:xfrm>
              <a:off x="3893350" y="2910700"/>
              <a:ext cx="171175" cy="15375"/>
            </a:xfrm>
            <a:custGeom>
              <a:rect b="b" l="l" r="r" t="t"/>
              <a:pathLst>
                <a:path extrusionOk="0" h="615" w="6847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5" name="Google Shape;3115;p135"/>
            <p:cNvSpPr/>
            <p:nvPr/>
          </p:nvSpPr>
          <p:spPr>
            <a:xfrm>
              <a:off x="3224175" y="777000"/>
              <a:ext cx="230400" cy="580350"/>
            </a:xfrm>
            <a:custGeom>
              <a:rect b="b" l="l" r="r" t="t"/>
              <a:pathLst>
                <a:path extrusionOk="0" h="23214" w="9216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6" name="Google Shape;3116;p135"/>
            <p:cNvSpPr/>
            <p:nvPr/>
          </p:nvSpPr>
          <p:spPr>
            <a:xfrm>
              <a:off x="4358500" y="2701175"/>
              <a:ext cx="82300" cy="30725"/>
            </a:xfrm>
            <a:custGeom>
              <a:rect b="b" l="l" r="r" t="t"/>
              <a:pathLst>
                <a:path extrusionOk="0" h="1229" w="3292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7" name="Google Shape;3117;p135"/>
            <p:cNvSpPr/>
            <p:nvPr/>
          </p:nvSpPr>
          <p:spPr>
            <a:xfrm>
              <a:off x="3816575" y="2913975"/>
              <a:ext cx="229300" cy="34050"/>
            </a:xfrm>
            <a:custGeom>
              <a:rect b="b" l="l" r="r" t="t"/>
              <a:pathLst>
                <a:path extrusionOk="0" h="1362" w="9172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8" name="Google Shape;3118;p135"/>
            <p:cNvSpPr/>
            <p:nvPr/>
          </p:nvSpPr>
          <p:spPr>
            <a:xfrm>
              <a:off x="3192375" y="766050"/>
              <a:ext cx="239175" cy="620925"/>
            </a:xfrm>
            <a:custGeom>
              <a:rect b="b" l="l" r="r" t="t"/>
              <a:pathLst>
                <a:path extrusionOk="0" h="24837" w="9567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9" name="Google Shape;3119;p135"/>
            <p:cNvSpPr/>
            <p:nvPr/>
          </p:nvSpPr>
          <p:spPr>
            <a:xfrm>
              <a:off x="3859350" y="2946900"/>
              <a:ext cx="105350" cy="24150"/>
            </a:xfrm>
            <a:custGeom>
              <a:rect b="b" l="l" r="r" t="t"/>
              <a:pathLst>
                <a:path extrusionOk="0" h="966" w="4214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0" name="Google Shape;3120;p135"/>
            <p:cNvSpPr/>
            <p:nvPr/>
          </p:nvSpPr>
          <p:spPr>
            <a:xfrm>
              <a:off x="3161650" y="766050"/>
              <a:ext cx="238075" cy="613250"/>
            </a:xfrm>
            <a:custGeom>
              <a:rect b="b" l="l" r="r" t="t"/>
              <a:pathLst>
                <a:path extrusionOk="0" h="24530" w="9523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1" name="Google Shape;3121;p135"/>
            <p:cNvSpPr/>
            <p:nvPr/>
          </p:nvSpPr>
          <p:spPr>
            <a:xfrm>
              <a:off x="4527425" y="1110500"/>
              <a:ext cx="63650" cy="151425"/>
            </a:xfrm>
            <a:custGeom>
              <a:rect b="b" l="l" r="r" t="t"/>
              <a:pathLst>
                <a:path extrusionOk="0" h="6057" w="2546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2" name="Google Shape;3122;p135"/>
            <p:cNvSpPr/>
            <p:nvPr/>
          </p:nvSpPr>
          <p:spPr>
            <a:xfrm>
              <a:off x="4484650" y="1084175"/>
              <a:ext cx="129475" cy="362025"/>
            </a:xfrm>
            <a:custGeom>
              <a:rect b="b" l="l" r="r" t="t"/>
              <a:pathLst>
                <a:path extrusionOk="0" h="14481" w="5179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3" name="Google Shape;3123;p135"/>
            <p:cNvSpPr/>
            <p:nvPr/>
          </p:nvSpPr>
          <p:spPr>
            <a:xfrm>
              <a:off x="4367275" y="1051275"/>
              <a:ext cx="268800" cy="559500"/>
            </a:xfrm>
            <a:custGeom>
              <a:rect b="b" l="l" r="r" t="t"/>
              <a:pathLst>
                <a:path extrusionOk="0" h="22380" w="10752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4" name="Google Shape;3124;p135"/>
            <p:cNvSpPr/>
            <p:nvPr/>
          </p:nvSpPr>
          <p:spPr>
            <a:xfrm>
              <a:off x="4316800" y="908650"/>
              <a:ext cx="344500" cy="822775"/>
            </a:xfrm>
            <a:custGeom>
              <a:rect b="b" l="l" r="r" t="t"/>
              <a:pathLst>
                <a:path extrusionOk="0" h="32911" w="1378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5" name="Google Shape;3125;p135"/>
            <p:cNvSpPr/>
            <p:nvPr/>
          </p:nvSpPr>
          <p:spPr>
            <a:xfrm>
              <a:off x="4111675" y="1612925"/>
              <a:ext cx="55975" cy="64750"/>
            </a:xfrm>
            <a:custGeom>
              <a:rect b="b" l="l" r="r" t="t"/>
              <a:pathLst>
                <a:path extrusionOk="0" h="2590" w="2239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6" name="Google Shape;3126;p135"/>
            <p:cNvSpPr/>
            <p:nvPr/>
          </p:nvSpPr>
          <p:spPr>
            <a:xfrm>
              <a:off x="2076700" y="1162050"/>
              <a:ext cx="490400" cy="941275"/>
            </a:xfrm>
            <a:custGeom>
              <a:rect b="b" l="l" r="r" t="t"/>
              <a:pathLst>
                <a:path extrusionOk="0" h="37651" w="19616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7" name="Google Shape;3127;p135"/>
            <p:cNvSpPr/>
            <p:nvPr/>
          </p:nvSpPr>
          <p:spPr>
            <a:xfrm>
              <a:off x="1913250" y="1401200"/>
              <a:ext cx="382875" cy="744900"/>
            </a:xfrm>
            <a:custGeom>
              <a:rect b="b" l="l" r="r" t="t"/>
              <a:pathLst>
                <a:path extrusionOk="0" h="29796" w="15315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8" name="Google Shape;3128;p135"/>
            <p:cNvSpPr/>
            <p:nvPr/>
          </p:nvSpPr>
          <p:spPr>
            <a:xfrm>
              <a:off x="1927525" y="1297000"/>
              <a:ext cx="446500" cy="875425"/>
            </a:xfrm>
            <a:custGeom>
              <a:rect b="b" l="l" r="r" t="t"/>
              <a:pathLst>
                <a:path extrusionOk="0" h="35017" w="1786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9" name="Google Shape;3129;p135"/>
            <p:cNvSpPr/>
            <p:nvPr/>
          </p:nvSpPr>
          <p:spPr>
            <a:xfrm>
              <a:off x="1977975" y="1250925"/>
              <a:ext cx="449800" cy="917125"/>
            </a:xfrm>
            <a:custGeom>
              <a:rect b="b" l="l" r="r" t="t"/>
              <a:pathLst>
                <a:path extrusionOk="0" h="36685" w="17992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0" name="Google Shape;3130;p135"/>
            <p:cNvSpPr/>
            <p:nvPr/>
          </p:nvSpPr>
          <p:spPr>
            <a:xfrm>
              <a:off x="2010875" y="1153275"/>
              <a:ext cx="468450" cy="980750"/>
            </a:xfrm>
            <a:custGeom>
              <a:rect b="b" l="l" r="r" t="t"/>
              <a:pathLst>
                <a:path extrusionOk="0" h="39230" w="18738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1" name="Google Shape;3131;p135"/>
            <p:cNvSpPr/>
            <p:nvPr/>
          </p:nvSpPr>
          <p:spPr>
            <a:xfrm>
              <a:off x="1860600" y="1609650"/>
              <a:ext cx="307175" cy="510125"/>
            </a:xfrm>
            <a:custGeom>
              <a:rect b="b" l="l" r="r" t="t"/>
              <a:pathLst>
                <a:path extrusionOk="0" h="20405" w="12287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2" name="Google Shape;3132;p135"/>
            <p:cNvSpPr/>
            <p:nvPr/>
          </p:nvSpPr>
          <p:spPr>
            <a:xfrm>
              <a:off x="3805600" y="1948625"/>
              <a:ext cx="105350" cy="186500"/>
            </a:xfrm>
            <a:custGeom>
              <a:rect b="b" l="l" r="r" t="t"/>
              <a:pathLst>
                <a:path extrusionOk="0" h="7460" w="4214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3" name="Google Shape;3133;p135"/>
            <p:cNvSpPr/>
            <p:nvPr/>
          </p:nvSpPr>
          <p:spPr>
            <a:xfrm>
              <a:off x="3788050" y="1933250"/>
              <a:ext cx="133850" cy="229300"/>
            </a:xfrm>
            <a:custGeom>
              <a:rect b="b" l="l" r="r" t="t"/>
              <a:pathLst>
                <a:path extrusionOk="0" h="9172" w="5354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4" name="Google Shape;3134;p135"/>
            <p:cNvSpPr/>
            <p:nvPr/>
          </p:nvSpPr>
          <p:spPr>
            <a:xfrm>
              <a:off x="3671775" y="2997350"/>
              <a:ext cx="187600" cy="399350"/>
            </a:xfrm>
            <a:custGeom>
              <a:rect b="b" l="l" r="r" t="t"/>
              <a:pathLst>
                <a:path extrusionOk="0" h="15974" w="7504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5" name="Google Shape;3135;p135"/>
            <p:cNvSpPr/>
            <p:nvPr/>
          </p:nvSpPr>
          <p:spPr>
            <a:xfrm>
              <a:off x="3577425" y="2967725"/>
              <a:ext cx="311575" cy="471750"/>
            </a:xfrm>
            <a:custGeom>
              <a:rect b="b" l="l" r="r" t="t"/>
              <a:pathLst>
                <a:path extrusionOk="0" h="18870" w="12463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6" name="Google Shape;3136;p135"/>
            <p:cNvSpPr/>
            <p:nvPr/>
          </p:nvSpPr>
          <p:spPr>
            <a:xfrm>
              <a:off x="3642150" y="2927150"/>
              <a:ext cx="329125" cy="352150"/>
            </a:xfrm>
            <a:custGeom>
              <a:rect b="b" l="l" r="r" t="t"/>
              <a:pathLst>
                <a:path extrusionOk="0" h="14086" w="13165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7" name="Google Shape;3137;p135"/>
            <p:cNvSpPr/>
            <p:nvPr/>
          </p:nvSpPr>
          <p:spPr>
            <a:xfrm>
              <a:off x="3625700" y="2886550"/>
              <a:ext cx="275375" cy="360950"/>
            </a:xfrm>
            <a:custGeom>
              <a:rect b="b" l="l" r="r" t="t"/>
              <a:pathLst>
                <a:path extrusionOk="0" h="14438" w="11015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8" name="Google Shape;3138;p135"/>
            <p:cNvSpPr/>
            <p:nvPr/>
          </p:nvSpPr>
          <p:spPr>
            <a:xfrm>
              <a:off x="3703575" y="3053300"/>
              <a:ext cx="118500" cy="174450"/>
            </a:xfrm>
            <a:custGeom>
              <a:rect b="b" l="l" r="r" t="t"/>
              <a:pathLst>
                <a:path extrusionOk="0" h="6978" w="474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9" name="Google Shape;3139;p135"/>
            <p:cNvSpPr/>
            <p:nvPr/>
          </p:nvSpPr>
          <p:spPr>
            <a:xfrm>
              <a:off x="3689325" y="3025875"/>
              <a:ext cx="149200" cy="218325"/>
            </a:xfrm>
            <a:custGeom>
              <a:rect b="b" l="l" r="r" t="t"/>
              <a:pathLst>
                <a:path extrusionOk="0" h="8733" w="5968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0" name="Google Shape;3140;p135"/>
            <p:cNvSpPr/>
            <p:nvPr/>
          </p:nvSpPr>
          <p:spPr>
            <a:xfrm>
              <a:off x="3745275" y="2955675"/>
              <a:ext cx="168950" cy="217225"/>
            </a:xfrm>
            <a:custGeom>
              <a:rect b="b" l="l" r="r" t="t"/>
              <a:pathLst>
                <a:path extrusionOk="0" h="8689" w="6758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1" name="Google Shape;3141;p135"/>
            <p:cNvSpPr/>
            <p:nvPr/>
          </p:nvSpPr>
          <p:spPr>
            <a:xfrm>
              <a:off x="3838500" y="2980900"/>
              <a:ext cx="96575" cy="170050"/>
            </a:xfrm>
            <a:custGeom>
              <a:rect b="b" l="l" r="r" t="t"/>
              <a:pathLst>
                <a:path extrusionOk="0" h="6802" w="3863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2" name="Google Shape;3142;p135"/>
            <p:cNvSpPr/>
            <p:nvPr/>
          </p:nvSpPr>
          <p:spPr>
            <a:xfrm>
              <a:off x="6159800" y="3992350"/>
              <a:ext cx="10975" cy="43900"/>
            </a:xfrm>
            <a:custGeom>
              <a:rect b="b" l="l" r="r" t="t"/>
              <a:pathLst>
                <a:path extrusionOk="0" h="1756" w="439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3" name="Google Shape;3143;p135"/>
            <p:cNvSpPr/>
            <p:nvPr/>
          </p:nvSpPr>
          <p:spPr>
            <a:xfrm>
              <a:off x="6108225" y="4190900"/>
              <a:ext cx="28550" cy="37325"/>
            </a:xfrm>
            <a:custGeom>
              <a:rect b="b" l="l" r="r" t="t"/>
              <a:pathLst>
                <a:path extrusionOk="0" h="1493" w="1142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4" name="Google Shape;3144;p135"/>
            <p:cNvSpPr/>
            <p:nvPr/>
          </p:nvSpPr>
          <p:spPr>
            <a:xfrm>
              <a:off x="6367125" y="4108625"/>
              <a:ext cx="36225" cy="30750"/>
            </a:xfrm>
            <a:custGeom>
              <a:rect b="b" l="l" r="r" t="t"/>
              <a:pathLst>
                <a:path extrusionOk="0" h="1230" w="1449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5" name="Google Shape;3145;p135"/>
            <p:cNvSpPr/>
            <p:nvPr/>
          </p:nvSpPr>
          <p:spPr>
            <a:xfrm>
              <a:off x="5861400" y="5099225"/>
              <a:ext cx="47200" cy="13175"/>
            </a:xfrm>
            <a:custGeom>
              <a:rect b="b" l="l" r="r" t="t"/>
              <a:pathLst>
                <a:path extrusionOk="0" h="527" w="1888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6" name="Google Shape;3146;p135"/>
            <p:cNvSpPr/>
            <p:nvPr/>
          </p:nvSpPr>
          <p:spPr>
            <a:xfrm>
              <a:off x="5808750" y="4503550"/>
              <a:ext cx="879825" cy="324725"/>
            </a:xfrm>
            <a:custGeom>
              <a:rect b="b" l="l" r="r" t="t"/>
              <a:pathLst>
                <a:path extrusionOk="0" h="12989" w="35193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7" name="Google Shape;3147;p135"/>
            <p:cNvSpPr/>
            <p:nvPr/>
          </p:nvSpPr>
          <p:spPr>
            <a:xfrm>
              <a:off x="5804350" y="4473925"/>
              <a:ext cx="934675" cy="337900"/>
            </a:xfrm>
            <a:custGeom>
              <a:rect b="b" l="l" r="r" t="t"/>
              <a:pathLst>
                <a:path extrusionOk="0" h="13516" w="37387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8" name="Google Shape;3148;p135"/>
            <p:cNvSpPr/>
            <p:nvPr/>
          </p:nvSpPr>
          <p:spPr>
            <a:xfrm>
              <a:off x="5821900" y="4427850"/>
              <a:ext cx="1314250" cy="359850"/>
            </a:xfrm>
            <a:custGeom>
              <a:rect b="b" l="l" r="r" t="t"/>
              <a:pathLst>
                <a:path extrusionOk="0" h="14394" w="5257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9" name="Google Shape;3149;p135"/>
            <p:cNvSpPr/>
            <p:nvPr/>
          </p:nvSpPr>
          <p:spPr>
            <a:xfrm>
              <a:off x="5828500" y="4381775"/>
              <a:ext cx="1328500" cy="379600"/>
            </a:xfrm>
            <a:custGeom>
              <a:rect b="b" l="l" r="r" t="t"/>
              <a:pathLst>
                <a:path extrusionOk="0" h="15184" w="5314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0" name="Google Shape;3150;p135"/>
            <p:cNvSpPr/>
            <p:nvPr/>
          </p:nvSpPr>
          <p:spPr>
            <a:xfrm>
              <a:off x="5680400" y="4855700"/>
              <a:ext cx="42800" cy="15375"/>
            </a:xfrm>
            <a:custGeom>
              <a:rect b="b" l="l" r="r" t="t"/>
              <a:pathLst>
                <a:path extrusionOk="0" h="615" w="1712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1" name="Google Shape;3151;p135"/>
            <p:cNvSpPr/>
            <p:nvPr/>
          </p:nvSpPr>
          <p:spPr>
            <a:xfrm>
              <a:off x="5660650" y="4828275"/>
              <a:ext cx="138250" cy="42800"/>
            </a:xfrm>
            <a:custGeom>
              <a:rect b="b" l="l" r="r" t="t"/>
              <a:pathLst>
                <a:path extrusionOk="0" h="1712" w="553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2" name="Google Shape;3152;p135"/>
            <p:cNvSpPr/>
            <p:nvPr/>
          </p:nvSpPr>
          <p:spPr>
            <a:xfrm>
              <a:off x="5656250" y="4808525"/>
              <a:ext cx="208475" cy="60350"/>
            </a:xfrm>
            <a:custGeom>
              <a:rect b="b" l="l" r="r" t="t"/>
              <a:pathLst>
                <a:path extrusionOk="0" h="2414" w="8339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3" name="Google Shape;3153;p135"/>
            <p:cNvSpPr/>
            <p:nvPr/>
          </p:nvSpPr>
          <p:spPr>
            <a:xfrm>
              <a:off x="5636525" y="4793150"/>
              <a:ext cx="269875" cy="65850"/>
            </a:xfrm>
            <a:custGeom>
              <a:rect b="b" l="l" r="r" t="t"/>
              <a:pathLst>
                <a:path extrusionOk="0" h="2634" w="10795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4" name="Google Shape;3154;p135"/>
            <p:cNvSpPr/>
            <p:nvPr/>
          </p:nvSpPr>
          <p:spPr>
            <a:xfrm>
              <a:off x="5527900" y="5054250"/>
              <a:ext cx="528800" cy="40600"/>
            </a:xfrm>
            <a:custGeom>
              <a:rect b="b" l="l" r="r" t="t"/>
              <a:pathLst>
                <a:path extrusionOk="0" h="1624" w="21152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5" name="Google Shape;3155;p135"/>
            <p:cNvSpPr/>
            <p:nvPr/>
          </p:nvSpPr>
          <p:spPr>
            <a:xfrm>
              <a:off x="5946975" y="5033400"/>
              <a:ext cx="121775" cy="18675"/>
            </a:xfrm>
            <a:custGeom>
              <a:rect b="b" l="l" r="r" t="t"/>
              <a:pathLst>
                <a:path extrusionOk="0" h="747" w="4871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6" name="Google Shape;3156;p135"/>
            <p:cNvSpPr/>
            <p:nvPr/>
          </p:nvSpPr>
          <p:spPr>
            <a:xfrm>
              <a:off x="5962325" y="5012550"/>
              <a:ext cx="120700" cy="18675"/>
            </a:xfrm>
            <a:custGeom>
              <a:rect b="b" l="l" r="r" t="t"/>
              <a:pathLst>
                <a:path extrusionOk="0" h="747" w="4828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7" name="Google Shape;3157;p135"/>
            <p:cNvSpPr/>
            <p:nvPr/>
          </p:nvSpPr>
          <p:spPr>
            <a:xfrm>
              <a:off x="5977675" y="4991725"/>
              <a:ext cx="117425" cy="17575"/>
            </a:xfrm>
            <a:custGeom>
              <a:rect b="b" l="l" r="r" t="t"/>
              <a:pathLst>
                <a:path extrusionOk="0" h="703" w="4697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8" name="Google Shape;3158;p135"/>
            <p:cNvSpPr/>
            <p:nvPr/>
          </p:nvSpPr>
          <p:spPr>
            <a:xfrm>
              <a:off x="6019375" y="4955525"/>
              <a:ext cx="16475" cy="9900"/>
            </a:xfrm>
            <a:custGeom>
              <a:rect b="b" l="l" r="r" t="t"/>
              <a:pathLst>
                <a:path extrusionOk="0" h="396" w="659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9" name="Google Shape;3159;p135"/>
            <p:cNvSpPr/>
            <p:nvPr/>
          </p:nvSpPr>
          <p:spPr>
            <a:xfrm>
              <a:off x="6024850" y="4934675"/>
              <a:ext cx="25275" cy="13175"/>
            </a:xfrm>
            <a:custGeom>
              <a:rect b="b" l="l" r="r" t="t"/>
              <a:pathLst>
                <a:path extrusionOk="0" h="527" w="1011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0" name="Google Shape;3160;p135"/>
            <p:cNvSpPr/>
            <p:nvPr/>
          </p:nvSpPr>
          <p:spPr>
            <a:xfrm>
              <a:off x="6041325" y="4908350"/>
              <a:ext cx="165650" cy="19775"/>
            </a:xfrm>
            <a:custGeom>
              <a:rect b="b" l="l" r="r" t="t"/>
              <a:pathLst>
                <a:path extrusionOk="0" h="791" w="6626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1" name="Google Shape;3161;p135"/>
            <p:cNvSpPr/>
            <p:nvPr/>
          </p:nvSpPr>
          <p:spPr>
            <a:xfrm>
              <a:off x="6046800" y="4887500"/>
              <a:ext cx="165675" cy="23075"/>
            </a:xfrm>
            <a:custGeom>
              <a:rect b="b" l="l" r="r" t="t"/>
              <a:pathLst>
                <a:path extrusionOk="0" h="923" w="6627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2" name="Google Shape;3162;p135"/>
            <p:cNvSpPr/>
            <p:nvPr/>
          </p:nvSpPr>
          <p:spPr>
            <a:xfrm>
              <a:off x="6097250" y="4844725"/>
              <a:ext cx="125100" cy="18675"/>
            </a:xfrm>
            <a:custGeom>
              <a:rect b="b" l="l" r="r" t="t"/>
              <a:pathLst>
                <a:path extrusionOk="0" h="747" w="5004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3" name="Google Shape;3163;p135"/>
            <p:cNvSpPr/>
            <p:nvPr/>
          </p:nvSpPr>
          <p:spPr>
            <a:xfrm>
              <a:off x="6107125" y="4824975"/>
              <a:ext cx="120700" cy="20875"/>
            </a:xfrm>
            <a:custGeom>
              <a:rect b="b" l="l" r="r" t="t"/>
              <a:pathLst>
                <a:path extrusionOk="0" h="835" w="4828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4" name="Google Shape;3164;p135"/>
            <p:cNvSpPr/>
            <p:nvPr/>
          </p:nvSpPr>
          <p:spPr>
            <a:xfrm>
              <a:off x="6100550" y="4800825"/>
              <a:ext cx="161275" cy="30750"/>
            </a:xfrm>
            <a:custGeom>
              <a:rect b="b" l="l" r="r" t="t"/>
              <a:pathLst>
                <a:path extrusionOk="0" h="1230" w="6451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5" name="Google Shape;3165;p135"/>
            <p:cNvSpPr/>
            <p:nvPr/>
          </p:nvSpPr>
          <p:spPr>
            <a:xfrm>
              <a:off x="6098350" y="4774500"/>
              <a:ext cx="190900" cy="29650"/>
            </a:xfrm>
            <a:custGeom>
              <a:rect b="b" l="l" r="r" t="t"/>
              <a:pathLst>
                <a:path extrusionOk="0" h="1186" w="7636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6" name="Google Shape;3166;p135"/>
            <p:cNvSpPr/>
            <p:nvPr/>
          </p:nvSpPr>
          <p:spPr>
            <a:xfrm>
              <a:off x="6109325" y="4682350"/>
              <a:ext cx="523300" cy="91075"/>
            </a:xfrm>
            <a:custGeom>
              <a:rect b="b" l="l" r="r" t="t"/>
              <a:pathLst>
                <a:path extrusionOk="0" h="3643" w="20932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7" name="Google Shape;3167;p135"/>
            <p:cNvSpPr/>
            <p:nvPr/>
          </p:nvSpPr>
          <p:spPr>
            <a:xfrm>
              <a:off x="6085200" y="4649450"/>
              <a:ext cx="537550" cy="125075"/>
            </a:xfrm>
            <a:custGeom>
              <a:rect b="b" l="l" r="r" t="t"/>
              <a:pathLst>
                <a:path extrusionOk="0" h="5003" w="21502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8" name="Google Shape;3168;p135"/>
            <p:cNvSpPr/>
            <p:nvPr/>
          </p:nvSpPr>
          <p:spPr>
            <a:xfrm>
              <a:off x="6057775" y="4612150"/>
              <a:ext cx="585825" cy="165675"/>
            </a:xfrm>
            <a:custGeom>
              <a:rect b="b" l="l" r="r" t="t"/>
              <a:pathLst>
                <a:path extrusionOk="0" h="6627" w="23433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9" name="Google Shape;3169;p135"/>
            <p:cNvSpPr/>
            <p:nvPr/>
          </p:nvSpPr>
          <p:spPr>
            <a:xfrm>
              <a:off x="6038025" y="4574850"/>
              <a:ext cx="634100" cy="202975"/>
            </a:xfrm>
            <a:custGeom>
              <a:rect b="b" l="l" r="r" t="t"/>
              <a:pathLst>
                <a:path extrusionOk="0" h="8119" w="25364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0" name="Google Shape;3170;p135"/>
            <p:cNvSpPr/>
            <p:nvPr/>
          </p:nvSpPr>
          <p:spPr>
            <a:xfrm>
              <a:off x="5408325" y="4697725"/>
              <a:ext cx="1298900" cy="349975"/>
            </a:xfrm>
            <a:custGeom>
              <a:rect b="b" l="l" r="r" t="t"/>
              <a:pathLst>
                <a:path extrusionOk="0" h="13999" w="51956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1" name="Google Shape;3171;p135"/>
            <p:cNvSpPr/>
            <p:nvPr/>
          </p:nvSpPr>
          <p:spPr>
            <a:xfrm>
              <a:off x="5018900" y="3079625"/>
              <a:ext cx="854600" cy="1977925"/>
            </a:xfrm>
            <a:custGeom>
              <a:rect b="b" l="l" r="r" t="t"/>
              <a:pathLst>
                <a:path extrusionOk="0" h="79117" w="34184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2" name="Google Shape;3172;p135"/>
            <p:cNvSpPr/>
            <p:nvPr/>
          </p:nvSpPr>
          <p:spPr>
            <a:xfrm>
              <a:off x="5485125" y="4868850"/>
              <a:ext cx="646175" cy="158000"/>
            </a:xfrm>
            <a:custGeom>
              <a:rect b="b" l="l" r="r" t="t"/>
              <a:pathLst>
                <a:path extrusionOk="0" h="6320" w="25847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3" name="Google Shape;3173;p135"/>
            <p:cNvSpPr/>
            <p:nvPr/>
          </p:nvSpPr>
          <p:spPr>
            <a:xfrm>
              <a:off x="4868600" y="2894225"/>
              <a:ext cx="799750" cy="2106300"/>
            </a:xfrm>
            <a:custGeom>
              <a:rect b="b" l="l" r="r" t="t"/>
              <a:pathLst>
                <a:path extrusionOk="0" h="84252" w="3199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4" name="Google Shape;3174;p135"/>
            <p:cNvSpPr/>
            <p:nvPr/>
          </p:nvSpPr>
          <p:spPr>
            <a:xfrm>
              <a:off x="5491700" y="4970875"/>
              <a:ext cx="615450" cy="109725"/>
            </a:xfrm>
            <a:custGeom>
              <a:rect b="b" l="l" r="r" t="t"/>
              <a:pathLst>
                <a:path extrusionOk="0" h="4389" w="24618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5" name="Google Shape;3175;p135"/>
            <p:cNvSpPr/>
            <p:nvPr/>
          </p:nvSpPr>
          <p:spPr>
            <a:xfrm>
              <a:off x="4734775" y="3421900"/>
              <a:ext cx="152500" cy="1580800"/>
            </a:xfrm>
            <a:custGeom>
              <a:rect b="b" l="l" r="r" t="t"/>
              <a:pathLst>
                <a:path extrusionOk="0" h="63232" w="610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6" name="Google Shape;3176;p135"/>
            <p:cNvSpPr/>
            <p:nvPr/>
          </p:nvSpPr>
          <p:spPr>
            <a:xfrm>
              <a:off x="5672725" y="5078375"/>
              <a:ext cx="263300" cy="31850"/>
            </a:xfrm>
            <a:custGeom>
              <a:rect b="b" l="l" r="r" t="t"/>
              <a:pathLst>
                <a:path extrusionOk="0" h="1274" w="10532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7" name="Google Shape;3177;p135"/>
            <p:cNvSpPr/>
            <p:nvPr/>
          </p:nvSpPr>
          <p:spPr>
            <a:xfrm>
              <a:off x="4600925" y="3731250"/>
              <a:ext cx="119600" cy="1265975"/>
            </a:xfrm>
            <a:custGeom>
              <a:rect b="b" l="l" r="r" t="t"/>
              <a:pathLst>
                <a:path extrusionOk="0" h="50639" w="4784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8" name="Google Shape;3178;p135"/>
            <p:cNvSpPr/>
            <p:nvPr/>
          </p:nvSpPr>
          <p:spPr>
            <a:xfrm>
              <a:off x="4181875" y="2871200"/>
              <a:ext cx="454200" cy="2112850"/>
            </a:xfrm>
            <a:custGeom>
              <a:rect b="b" l="l" r="r" t="t"/>
              <a:pathLst>
                <a:path extrusionOk="0" h="84514" w="18168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9" name="Google Shape;3179;p135"/>
            <p:cNvSpPr/>
            <p:nvPr/>
          </p:nvSpPr>
          <p:spPr>
            <a:xfrm>
              <a:off x="4065600" y="2698975"/>
              <a:ext cx="527675" cy="2220375"/>
            </a:xfrm>
            <a:custGeom>
              <a:rect b="b" l="l" r="r" t="t"/>
              <a:pathLst>
                <a:path extrusionOk="0" h="88815" w="21107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0" name="Google Shape;3180;p135"/>
            <p:cNvSpPr/>
            <p:nvPr/>
          </p:nvSpPr>
          <p:spPr>
            <a:xfrm>
              <a:off x="3837425" y="3370350"/>
              <a:ext cx="377375" cy="1344950"/>
            </a:xfrm>
            <a:custGeom>
              <a:rect b="b" l="l" r="r" t="t"/>
              <a:pathLst>
                <a:path extrusionOk="0" h="53798" w="15095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1" name="Google Shape;3181;p135"/>
            <p:cNvSpPr/>
            <p:nvPr/>
          </p:nvSpPr>
          <p:spPr>
            <a:xfrm>
              <a:off x="3607050" y="3450425"/>
              <a:ext cx="547425" cy="1221000"/>
            </a:xfrm>
            <a:custGeom>
              <a:rect b="b" l="l" r="r" t="t"/>
              <a:pathLst>
                <a:path extrusionOk="0" h="48840" w="21897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2" name="Google Shape;3182;p135"/>
            <p:cNvSpPr/>
            <p:nvPr/>
          </p:nvSpPr>
          <p:spPr>
            <a:xfrm>
              <a:off x="3672850" y="3530500"/>
              <a:ext cx="435550" cy="1108000"/>
            </a:xfrm>
            <a:custGeom>
              <a:rect b="b" l="l" r="r" t="t"/>
              <a:pathLst>
                <a:path extrusionOk="0" h="44320" w="17422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3" name="Google Shape;3183;p135"/>
            <p:cNvSpPr/>
            <p:nvPr/>
          </p:nvSpPr>
          <p:spPr>
            <a:xfrm>
              <a:off x="6276075" y="3554625"/>
              <a:ext cx="204075" cy="110825"/>
            </a:xfrm>
            <a:custGeom>
              <a:rect b="b" l="l" r="r" t="t"/>
              <a:pathLst>
                <a:path extrusionOk="0" h="4433" w="8163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4" name="Google Shape;3184;p135"/>
            <p:cNvSpPr/>
            <p:nvPr/>
          </p:nvSpPr>
          <p:spPr>
            <a:xfrm>
              <a:off x="6730225" y="3940775"/>
              <a:ext cx="561700" cy="625325"/>
            </a:xfrm>
            <a:custGeom>
              <a:rect b="b" l="l" r="r" t="t"/>
              <a:pathLst>
                <a:path extrusionOk="0" h="25013" w="22468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5" name="Google Shape;3185;p135"/>
            <p:cNvSpPr/>
            <p:nvPr/>
          </p:nvSpPr>
          <p:spPr>
            <a:xfrm>
              <a:off x="6209150" y="3492100"/>
              <a:ext cx="307200" cy="221625"/>
            </a:xfrm>
            <a:custGeom>
              <a:rect b="b" l="l" r="r" t="t"/>
              <a:pathLst>
                <a:path extrusionOk="0" h="8865" w="12288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6" name="Google Shape;3186;p135"/>
            <p:cNvSpPr/>
            <p:nvPr/>
          </p:nvSpPr>
          <p:spPr>
            <a:xfrm>
              <a:off x="6661125" y="3867275"/>
              <a:ext cx="603375" cy="716375"/>
            </a:xfrm>
            <a:custGeom>
              <a:rect b="b" l="l" r="r" t="t"/>
              <a:pathLst>
                <a:path extrusionOk="0" h="28655" w="24135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7" name="Google Shape;3187;p135"/>
            <p:cNvSpPr/>
            <p:nvPr/>
          </p:nvSpPr>
          <p:spPr>
            <a:xfrm>
              <a:off x="6088475" y="3432875"/>
              <a:ext cx="1147500" cy="1171625"/>
            </a:xfrm>
            <a:custGeom>
              <a:rect b="b" l="l" r="r" t="t"/>
              <a:pathLst>
                <a:path extrusionOk="0" h="46865" w="4590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8" name="Google Shape;3188;p135"/>
            <p:cNvSpPr/>
            <p:nvPr/>
          </p:nvSpPr>
          <p:spPr>
            <a:xfrm>
              <a:off x="5247075" y="3384600"/>
              <a:ext cx="1963675" cy="1351550"/>
            </a:xfrm>
            <a:custGeom>
              <a:rect b="b" l="l" r="r" t="t"/>
              <a:pathLst>
                <a:path extrusionOk="0" h="54062" w="78547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9" name="Google Shape;3189;p135"/>
            <p:cNvSpPr/>
            <p:nvPr/>
          </p:nvSpPr>
          <p:spPr>
            <a:xfrm>
              <a:off x="5232825" y="3337425"/>
              <a:ext cx="2084350" cy="1428325"/>
            </a:xfrm>
            <a:custGeom>
              <a:rect b="b" l="l" r="r" t="t"/>
              <a:pathLst>
                <a:path extrusionOk="0" h="57133" w="83374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0" name="Google Shape;3190;p135"/>
            <p:cNvSpPr/>
            <p:nvPr/>
          </p:nvSpPr>
          <p:spPr>
            <a:xfrm>
              <a:off x="5156025" y="3211275"/>
              <a:ext cx="2045950" cy="1731100"/>
            </a:xfrm>
            <a:custGeom>
              <a:rect b="b" l="l" r="r" t="t"/>
              <a:pathLst>
                <a:path extrusionOk="0" h="69244" w="81838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1" name="Google Shape;3191;p135"/>
            <p:cNvSpPr/>
            <p:nvPr/>
          </p:nvSpPr>
          <p:spPr>
            <a:xfrm>
              <a:off x="5473050" y="4092175"/>
              <a:ext cx="560600" cy="444300"/>
            </a:xfrm>
            <a:custGeom>
              <a:rect b="b" l="l" r="r" t="t"/>
              <a:pathLst>
                <a:path extrusionOk="0" h="17772" w="22424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2" name="Google Shape;3192;p135"/>
            <p:cNvSpPr/>
            <p:nvPr/>
          </p:nvSpPr>
          <p:spPr>
            <a:xfrm>
              <a:off x="5446725" y="4038425"/>
              <a:ext cx="650550" cy="557300"/>
            </a:xfrm>
            <a:custGeom>
              <a:rect b="b" l="l" r="r" t="t"/>
              <a:pathLst>
                <a:path extrusionOk="0" h="22292" w="26022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3" name="Google Shape;3193;p135"/>
            <p:cNvSpPr/>
            <p:nvPr/>
          </p:nvSpPr>
          <p:spPr>
            <a:xfrm>
              <a:off x="5262425" y="3874975"/>
              <a:ext cx="889700" cy="781075"/>
            </a:xfrm>
            <a:custGeom>
              <a:rect b="b" l="l" r="r" t="t"/>
              <a:pathLst>
                <a:path extrusionOk="0" h="31243" w="35588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4" name="Google Shape;3194;p135"/>
            <p:cNvSpPr/>
            <p:nvPr/>
          </p:nvSpPr>
          <p:spPr>
            <a:xfrm>
              <a:off x="6038025" y="3987950"/>
              <a:ext cx="388375" cy="286350"/>
            </a:xfrm>
            <a:custGeom>
              <a:rect b="b" l="l" r="r" t="t"/>
              <a:pathLst>
                <a:path extrusionOk="0" h="11454" w="15535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5" name="Google Shape;3195;p135"/>
            <p:cNvSpPr/>
            <p:nvPr/>
          </p:nvSpPr>
          <p:spPr>
            <a:xfrm>
              <a:off x="6096175" y="1773100"/>
              <a:ext cx="942350" cy="1522675"/>
            </a:xfrm>
            <a:custGeom>
              <a:rect b="b" l="l" r="r" t="t"/>
              <a:pathLst>
                <a:path extrusionOk="0" h="60907" w="37694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6" name="Google Shape;3196;p135"/>
            <p:cNvSpPr/>
            <p:nvPr/>
          </p:nvSpPr>
          <p:spPr>
            <a:xfrm>
              <a:off x="6123600" y="1816975"/>
              <a:ext cx="957700" cy="1504025"/>
            </a:xfrm>
            <a:custGeom>
              <a:rect b="b" l="l" r="r" t="t"/>
              <a:pathLst>
                <a:path extrusionOk="0" h="60161" w="38308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7" name="Google Shape;3197;p135"/>
            <p:cNvSpPr/>
            <p:nvPr/>
          </p:nvSpPr>
          <p:spPr>
            <a:xfrm>
              <a:off x="6392350" y="3454800"/>
              <a:ext cx="767950" cy="217250"/>
            </a:xfrm>
            <a:custGeom>
              <a:rect b="b" l="l" r="r" t="t"/>
              <a:pathLst>
                <a:path extrusionOk="0" h="8690" w="30718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8" name="Google Shape;3198;p135"/>
            <p:cNvSpPr/>
            <p:nvPr/>
          </p:nvSpPr>
          <p:spPr>
            <a:xfrm>
              <a:off x="6322150" y="3238700"/>
              <a:ext cx="868850" cy="265500"/>
            </a:xfrm>
            <a:custGeom>
              <a:rect b="b" l="l" r="r" t="t"/>
              <a:pathLst>
                <a:path extrusionOk="0" h="10620" w="34754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9" name="Google Shape;3199;p135"/>
            <p:cNvSpPr/>
            <p:nvPr/>
          </p:nvSpPr>
          <p:spPr>
            <a:xfrm>
              <a:off x="6256325" y="3037950"/>
              <a:ext cx="923700" cy="403725"/>
            </a:xfrm>
            <a:custGeom>
              <a:rect b="b" l="l" r="r" t="t"/>
              <a:pathLst>
                <a:path extrusionOk="0" h="16149" w="36948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0" name="Google Shape;3200;p135"/>
            <p:cNvSpPr/>
            <p:nvPr/>
          </p:nvSpPr>
          <p:spPr>
            <a:xfrm>
              <a:off x="6203675" y="2736275"/>
              <a:ext cx="931375" cy="657125"/>
            </a:xfrm>
            <a:custGeom>
              <a:rect b="b" l="l" r="r" t="t"/>
              <a:pathLst>
                <a:path extrusionOk="0" h="26285" w="37255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1" name="Google Shape;3201;p135"/>
            <p:cNvSpPr/>
            <p:nvPr/>
          </p:nvSpPr>
          <p:spPr>
            <a:xfrm>
              <a:off x="6895875" y="1781875"/>
              <a:ext cx="345600" cy="2234625"/>
            </a:xfrm>
            <a:custGeom>
              <a:rect b="b" l="l" r="r" t="t"/>
              <a:pathLst>
                <a:path extrusionOk="0" h="89385" w="13824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2" name="Google Shape;3202;p135"/>
            <p:cNvSpPr/>
            <p:nvPr/>
          </p:nvSpPr>
          <p:spPr>
            <a:xfrm>
              <a:off x="6471350" y="3612775"/>
              <a:ext cx="385075" cy="336800"/>
            </a:xfrm>
            <a:custGeom>
              <a:rect b="b" l="l" r="r" t="t"/>
              <a:pathLst>
                <a:path extrusionOk="0" h="13472" w="15403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3" name="Google Shape;3203;p135"/>
            <p:cNvSpPr/>
            <p:nvPr/>
          </p:nvSpPr>
          <p:spPr>
            <a:xfrm>
              <a:off x="6507550" y="3657750"/>
              <a:ext cx="242450" cy="218325"/>
            </a:xfrm>
            <a:custGeom>
              <a:rect b="b" l="l" r="r" t="t"/>
              <a:pathLst>
                <a:path extrusionOk="0" h="8733" w="9698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4" name="Google Shape;3204;p135"/>
            <p:cNvSpPr/>
            <p:nvPr/>
          </p:nvSpPr>
          <p:spPr>
            <a:xfrm>
              <a:off x="6151025" y="1762125"/>
              <a:ext cx="1018050" cy="1584100"/>
            </a:xfrm>
            <a:custGeom>
              <a:rect b="b" l="l" r="r" t="t"/>
              <a:pathLst>
                <a:path extrusionOk="0" h="63364" w="40722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5" name="Google Shape;3205;p135"/>
            <p:cNvSpPr/>
            <p:nvPr/>
          </p:nvSpPr>
          <p:spPr>
            <a:xfrm>
              <a:off x="6010600" y="1752250"/>
              <a:ext cx="930300" cy="1467825"/>
            </a:xfrm>
            <a:custGeom>
              <a:rect b="b" l="l" r="r" t="t"/>
              <a:pathLst>
                <a:path extrusionOk="0" h="58713" w="37212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6" name="Google Shape;3206;p135"/>
            <p:cNvSpPr/>
            <p:nvPr/>
          </p:nvSpPr>
          <p:spPr>
            <a:xfrm>
              <a:off x="5864700" y="1744575"/>
              <a:ext cx="948925" cy="1343850"/>
            </a:xfrm>
            <a:custGeom>
              <a:rect b="b" l="l" r="r" t="t"/>
              <a:pathLst>
                <a:path extrusionOk="0" h="53754" w="37957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7" name="Google Shape;3207;p135"/>
            <p:cNvSpPr/>
            <p:nvPr/>
          </p:nvSpPr>
          <p:spPr>
            <a:xfrm>
              <a:off x="5659550" y="1808200"/>
              <a:ext cx="1010375" cy="1094850"/>
            </a:xfrm>
            <a:custGeom>
              <a:rect b="b" l="l" r="r" t="t"/>
              <a:pathLst>
                <a:path extrusionOk="0" h="43794" w="40415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8" name="Google Shape;3208;p135"/>
            <p:cNvSpPr/>
            <p:nvPr/>
          </p:nvSpPr>
          <p:spPr>
            <a:xfrm>
              <a:off x="5521325" y="1824650"/>
              <a:ext cx="982950" cy="954425"/>
            </a:xfrm>
            <a:custGeom>
              <a:rect b="b" l="l" r="r" t="t"/>
              <a:pathLst>
                <a:path extrusionOk="0" h="38177" w="39318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9" name="Google Shape;3209;p135"/>
            <p:cNvSpPr/>
            <p:nvPr/>
          </p:nvSpPr>
          <p:spPr>
            <a:xfrm>
              <a:off x="5398475" y="1973850"/>
              <a:ext cx="866650" cy="695525"/>
            </a:xfrm>
            <a:custGeom>
              <a:rect b="b" l="l" r="r" t="t"/>
              <a:pathLst>
                <a:path extrusionOk="0" h="27821" w="34666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0" name="Google Shape;3210;p135"/>
            <p:cNvSpPr/>
            <p:nvPr/>
          </p:nvSpPr>
          <p:spPr>
            <a:xfrm>
              <a:off x="5275600" y="2483950"/>
              <a:ext cx="133850" cy="74625"/>
            </a:xfrm>
            <a:custGeom>
              <a:rect b="b" l="l" r="r" t="t"/>
              <a:pathLst>
                <a:path extrusionOk="0" h="2985" w="5354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1" name="Google Shape;3211;p135"/>
            <p:cNvSpPr/>
            <p:nvPr/>
          </p:nvSpPr>
          <p:spPr>
            <a:xfrm>
              <a:off x="6505350" y="3574375"/>
              <a:ext cx="121800" cy="43900"/>
            </a:xfrm>
            <a:custGeom>
              <a:rect b="b" l="l" r="r" t="t"/>
              <a:pathLst>
                <a:path extrusionOk="0" h="1756" w="4872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2" name="Google Shape;3212;p135"/>
            <p:cNvSpPr/>
            <p:nvPr/>
          </p:nvSpPr>
          <p:spPr>
            <a:xfrm>
              <a:off x="4039275" y="2169125"/>
              <a:ext cx="3006925" cy="2565925"/>
            </a:xfrm>
            <a:custGeom>
              <a:rect b="b" l="l" r="r" t="t"/>
              <a:pathLst>
                <a:path extrusionOk="0" h="102637" w="120277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3" name="Google Shape;3213;p135"/>
            <p:cNvSpPr/>
            <p:nvPr/>
          </p:nvSpPr>
          <p:spPr>
            <a:xfrm>
              <a:off x="4836800" y="3535975"/>
              <a:ext cx="125075" cy="1464550"/>
            </a:xfrm>
            <a:custGeom>
              <a:rect b="b" l="l" r="r" t="t"/>
              <a:pathLst>
                <a:path extrusionOk="0" h="58582" w="5003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4" name="Google Shape;3214;p135"/>
            <p:cNvSpPr/>
            <p:nvPr/>
          </p:nvSpPr>
          <p:spPr>
            <a:xfrm>
              <a:off x="4802775" y="3543675"/>
              <a:ext cx="129475" cy="1510600"/>
            </a:xfrm>
            <a:custGeom>
              <a:rect b="b" l="l" r="r" t="t"/>
              <a:pathLst>
                <a:path extrusionOk="0" h="60424" w="5179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5" name="Google Shape;3215;p135"/>
            <p:cNvSpPr/>
            <p:nvPr/>
          </p:nvSpPr>
          <p:spPr>
            <a:xfrm>
              <a:off x="4766575" y="3551350"/>
              <a:ext cx="129475" cy="1474400"/>
            </a:xfrm>
            <a:custGeom>
              <a:rect b="b" l="l" r="r" t="t"/>
              <a:pathLst>
                <a:path extrusionOk="0" h="58976" w="5179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6" name="Google Shape;3216;p135"/>
            <p:cNvSpPr/>
            <p:nvPr/>
          </p:nvSpPr>
          <p:spPr>
            <a:xfrm>
              <a:off x="4751225" y="3587550"/>
              <a:ext cx="113025" cy="1464525"/>
            </a:xfrm>
            <a:custGeom>
              <a:rect b="b" l="l" r="r" t="t"/>
              <a:pathLst>
                <a:path extrusionOk="0" h="58581" w="4521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7" name="Google Shape;3217;p135"/>
            <p:cNvSpPr/>
            <p:nvPr/>
          </p:nvSpPr>
          <p:spPr>
            <a:xfrm>
              <a:off x="4716125" y="4375200"/>
              <a:ext cx="64750" cy="674675"/>
            </a:xfrm>
            <a:custGeom>
              <a:rect b="b" l="l" r="r" t="t"/>
              <a:pathLst>
                <a:path extrusionOk="0" h="26987" w="259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8" name="Google Shape;3218;p135"/>
            <p:cNvSpPr/>
            <p:nvPr/>
          </p:nvSpPr>
          <p:spPr>
            <a:xfrm>
              <a:off x="4683200" y="4215025"/>
              <a:ext cx="64750" cy="781100"/>
            </a:xfrm>
            <a:custGeom>
              <a:rect b="b" l="l" r="r" t="t"/>
              <a:pathLst>
                <a:path extrusionOk="0" h="31244" w="259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9" name="Google Shape;3219;p135"/>
            <p:cNvSpPr/>
            <p:nvPr/>
          </p:nvSpPr>
          <p:spPr>
            <a:xfrm>
              <a:off x="4650300" y="4168950"/>
              <a:ext cx="75725" cy="786600"/>
            </a:xfrm>
            <a:custGeom>
              <a:rect b="b" l="l" r="r" t="t"/>
              <a:pathLst>
                <a:path extrusionOk="0" h="31464" w="3029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0" name="Google Shape;3220;p135"/>
            <p:cNvSpPr/>
            <p:nvPr/>
          </p:nvSpPr>
          <p:spPr>
            <a:xfrm>
              <a:off x="4619575" y="4645050"/>
              <a:ext cx="51600" cy="285250"/>
            </a:xfrm>
            <a:custGeom>
              <a:rect b="b" l="l" r="r" t="t"/>
              <a:pathLst>
                <a:path extrusionOk="0" h="11410" w="2064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1" name="Google Shape;3221;p135"/>
            <p:cNvSpPr/>
            <p:nvPr/>
          </p:nvSpPr>
          <p:spPr>
            <a:xfrm>
              <a:off x="4598750" y="4775600"/>
              <a:ext cx="26350" cy="111925"/>
            </a:xfrm>
            <a:custGeom>
              <a:rect b="b" l="l" r="r" t="t"/>
              <a:pathLst>
                <a:path extrusionOk="0" h="4477" w="1054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2" name="Google Shape;3222;p135"/>
            <p:cNvSpPr/>
            <p:nvPr/>
          </p:nvSpPr>
          <p:spPr>
            <a:xfrm>
              <a:off x="5341425" y="4865550"/>
              <a:ext cx="95450" cy="49400"/>
            </a:xfrm>
            <a:custGeom>
              <a:rect b="b" l="l" r="r" t="t"/>
              <a:pathLst>
                <a:path extrusionOk="0" h="1976" w="3818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3" name="Google Shape;3223;p135"/>
            <p:cNvSpPr/>
            <p:nvPr/>
          </p:nvSpPr>
          <p:spPr>
            <a:xfrm>
              <a:off x="5341425" y="4841425"/>
              <a:ext cx="97650" cy="45000"/>
            </a:xfrm>
            <a:custGeom>
              <a:rect b="b" l="l" r="r" t="t"/>
              <a:pathLst>
                <a:path extrusionOk="0" h="1800" w="3906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4" name="Google Shape;3224;p135"/>
            <p:cNvSpPr/>
            <p:nvPr/>
          </p:nvSpPr>
          <p:spPr>
            <a:xfrm>
              <a:off x="5341425" y="4815100"/>
              <a:ext cx="127275" cy="43900"/>
            </a:xfrm>
            <a:custGeom>
              <a:rect b="b" l="l" r="r" t="t"/>
              <a:pathLst>
                <a:path extrusionOk="0" h="1756" w="5091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5" name="Google Shape;3225;p135"/>
            <p:cNvSpPr/>
            <p:nvPr/>
          </p:nvSpPr>
          <p:spPr>
            <a:xfrm>
              <a:off x="5305225" y="4740500"/>
              <a:ext cx="241350" cy="79000"/>
            </a:xfrm>
            <a:custGeom>
              <a:rect b="b" l="l" r="r" t="t"/>
              <a:pathLst>
                <a:path extrusionOk="0" h="3160" w="9654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6" name="Google Shape;3226;p135"/>
            <p:cNvSpPr/>
            <p:nvPr/>
          </p:nvSpPr>
          <p:spPr>
            <a:xfrm>
              <a:off x="5384200" y="50520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7" name="Google Shape;3227;p135"/>
            <p:cNvSpPr/>
            <p:nvPr/>
          </p:nvSpPr>
          <p:spPr>
            <a:xfrm>
              <a:off x="5384200" y="505205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8" name="Google Shape;3228;p135"/>
            <p:cNvSpPr/>
            <p:nvPr/>
          </p:nvSpPr>
          <p:spPr>
            <a:xfrm>
              <a:off x="5067175" y="3133375"/>
              <a:ext cx="866650" cy="1926375"/>
            </a:xfrm>
            <a:custGeom>
              <a:rect b="b" l="l" r="r" t="t"/>
              <a:pathLst>
                <a:path extrusionOk="0" h="77055" w="34666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9" name="Google Shape;3229;p135"/>
            <p:cNvSpPr/>
            <p:nvPr/>
          </p:nvSpPr>
          <p:spPr>
            <a:xfrm>
              <a:off x="5041925" y="3105950"/>
              <a:ext cx="861200" cy="1932975"/>
            </a:xfrm>
            <a:custGeom>
              <a:rect b="b" l="l" r="r" t="t"/>
              <a:pathLst>
                <a:path extrusionOk="0" h="77319" w="34448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0" name="Google Shape;3230;p135"/>
            <p:cNvSpPr/>
            <p:nvPr/>
          </p:nvSpPr>
          <p:spPr>
            <a:xfrm>
              <a:off x="4993675" y="3053300"/>
              <a:ext cx="851300" cy="1980125"/>
            </a:xfrm>
            <a:custGeom>
              <a:rect b="b" l="l" r="r" t="t"/>
              <a:pathLst>
                <a:path extrusionOk="0" h="79205" w="34052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1" name="Google Shape;3231;p135"/>
            <p:cNvSpPr/>
            <p:nvPr/>
          </p:nvSpPr>
          <p:spPr>
            <a:xfrm>
              <a:off x="4962950" y="3026975"/>
              <a:ext cx="852400" cy="2017425"/>
            </a:xfrm>
            <a:custGeom>
              <a:rect b="b" l="l" r="r" t="t"/>
              <a:pathLst>
                <a:path extrusionOk="0" h="80697" w="34096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2" name="Google Shape;3232;p135"/>
            <p:cNvSpPr/>
            <p:nvPr/>
          </p:nvSpPr>
          <p:spPr>
            <a:xfrm>
              <a:off x="4932225" y="2976525"/>
              <a:ext cx="827175" cy="2027275"/>
            </a:xfrm>
            <a:custGeom>
              <a:rect b="b" l="l" r="r" t="t"/>
              <a:pathLst>
                <a:path extrusionOk="0" h="81091" w="33087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3" name="Google Shape;3233;p135"/>
            <p:cNvSpPr/>
            <p:nvPr/>
          </p:nvSpPr>
          <p:spPr>
            <a:xfrm>
              <a:off x="4899325" y="2920575"/>
              <a:ext cx="796450" cy="2115050"/>
            </a:xfrm>
            <a:custGeom>
              <a:rect b="b" l="l" r="r" t="t"/>
              <a:pathLst>
                <a:path extrusionOk="0" h="84602" w="31858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4" name="Google Shape;3234;p135"/>
            <p:cNvSpPr/>
            <p:nvPr/>
          </p:nvSpPr>
          <p:spPr>
            <a:xfrm>
              <a:off x="5289850" y="2869000"/>
              <a:ext cx="349975" cy="388375"/>
            </a:xfrm>
            <a:custGeom>
              <a:rect b="b" l="l" r="r" t="t"/>
              <a:pathLst>
                <a:path extrusionOk="0" h="15535" w="13999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5" name="Google Shape;3235;p135"/>
            <p:cNvSpPr/>
            <p:nvPr/>
          </p:nvSpPr>
          <p:spPr>
            <a:xfrm>
              <a:off x="5206475" y="2843775"/>
              <a:ext cx="405925" cy="426750"/>
            </a:xfrm>
            <a:custGeom>
              <a:rect b="b" l="l" r="r" t="t"/>
              <a:pathLst>
                <a:path extrusionOk="0" h="17070" w="16237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6" name="Google Shape;3236;p135"/>
            <p:cNvSpPr/>
            <p:nvPr/>
          </p:nvSpPr>
          <p:spPr>
            <a:xfrm>
              <a:off x="5101175" y="2819650"/>
              <a:ext cx="483800" cy="494775"/>
            </a:xfrm>
            <a:custGeom>
              <a:rect b="b" l="l" r="r" t="t"/>
              <a:pathLst>
                <a:path extrusionOk="0" h="19791" w="19352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7" name="Google Shape;3237;p135"/>
            <p:cNvSpPr/>
            <p:nvPr/>
          </p:nvSpPr>
          <p:spPr>
            <a:xfrm>
              <a:off x="3975625" y="3259550"/>
              <a:ext cx="584750" cy="1657600"/>
            </a:xfrm>
            <a:custGeom>
              <a:rect b="b" l="l" r="r" t="t"/>
              <a:pathLst>
                <a:path extrusionOk="0" h="66304" w="2339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8" name="Google Shape;3238;p135"/>
            <p:cNvSpPr/>
            <p:nvPr/>
          </p:nvSpPr>
          <p:spPr>
            <a:xfrm>
              <a:off x="3940525" y="2730775"/>
              <a:ext cx="589125" cy="2188575"/>
            </a:xfrm>
            <a:custGeom>
              <a:rect b="b" l="l" r="r" t="t"/>
              <a:pathLst>
                <a:path extrusionOk="0" h="87543" w="23565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9" name="Google Shape;3239;p135"/>
            <p:cNvSpPr/>
            <p:nvPr/>
          </p:nvSpPr>
          <p:spPr>
            <a:xfrm>
              <a:off x="4021700" y="2610100"/>
              <a:ext cx="687875" cy="2200625"/>
            </a:xfrm>
            <a:custGeom>
              <a:rect b="b" l="l" r="r" t="t"/>
              <a:pathLst>
                <a:path extrusionOk="0" h="88025" w="27515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0" name="Google Shape;3240;p135"/>
            <p:cNvSpPr/>
            <p:nvPr/>
          </p:nvSpPr>
          <p:spPr>
            <a:xfrm>
              <a:off x="3872525" y="2722000"/>
              <a:ext cx="510125" cy="2108475"/>
            </a:xfrm>
            <a:custGeom>
              <a:rect b="b" l="l" r="r" t="t"/>
              <a:pathLst>
                <a:path extrusionOk="0" h="84339" w="20405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1" name="Google Shape;3241;p135"/>
            <p:cNvSpPr/>
            <p:nvPr/>
          </p:nvSpPr>
          <p:spPr>
            <a:xfrm>
              <a:off x="5263525" y="3312200"/>
              <a:ext cx="868875" cy="1159550"/>
            </a:xfrm>
            <a:custGeom>
              <a:rect b="b" l="l" r="r" t="t"/>
              <a:pathLst>
                <a:path extrusionOk="0" h="46382" w="34755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2" name="Google Shape;3242;p135"/>
            <p:cNvSpPr/>
            <p:nvPr/>
          </p:nvSpPr>
          <p:spPr>
            <a:xfrm>
              <a:off x="5251475" y="3288075"/>
              <a:ext cx="853500" cy="1173800"/>
            </a:xfrm>
            <a:custGeom>
              <a:rect b="b" l="l" r="r" t="t"/>
              <a:pathLst>
                <a:path extrusionOk="0" h="46952" w="3414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3" name="Google Shape;3243;p135"/>
            <p:cNvSpPr/>
            <p:nvPr/>
          </p:nvSpPr>
          <p:spPr>
            <a:xfrm>
              <a:off x="5242675" y="3261725"/>
              <a:ext cx="833775" cy="1184800"/>
            </a:xfrm>
            <a:custGeom>
              <a:rect b="b" l="l" r="r" t="t"/>
              <a:pathLst>
                <a:path extrusionOk="0" h="47392" w="33351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4" name="Google Shape;3244;p135"/>
            <p:cNvSpPr/>
            <p:nvPr/>
          </p:nvSpPr>
          <p:spPr>
            <a:xfrm>
              <a:off x="5230625" y="3236500"/>
              <a:ext cx="817300" cy="1199050"/>
            </a:xfrm>
            <a:custGeom>
              <a:rect b="b" l="l" r="r" t="t"/>
              <a:pathLst>
                <a:path extrusionOk="0" h="47962" w="32692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5" name="Google Shape;3245;p135"/>
            <p:cNvSpPr/>
            <p:nvPr/>
          </p:nvSpPr>
          <p:spPr>
            <a:xfrm>
              <a:off x="5136275" y="3184950"/>
              <a:ext cx="854600" cy="1805700"/>
            </a:xfrm>
            <a:custGeom>
              <a:rect b="b" l="l" r="r" t="t"/>
              <a:pathLst>
                <a:path extrusionOk="0" h="72228" w="34184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6" name="Google Shape;3246;p135"/>
            <p:cNvSpPr/>
            <p:nvPr/>
          </p:nvSpPr>
          <p:spPr>
            <a:xfrm>
              <a:off x="5101175" y="3159725"/>
              <a:ext cx="862275" cy="1886875"/>
            </a:xfrm>
            <a:custGeom>
              <a:rect b="b" l="l" r="r" t="t"/>
              <a:pathLst>
                <a:path extrusionOk="0" h="75475" w="34491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7" name="Google Shape;3247;p135"/>
            <p:cNvSpPr/>
            <p:nvPr/>
          </p:nvSpPr>
          <p:spPr>
            <a:xfrm>
              <a:off x="5644200" y="4235875"/>
              <a:ext cx="110825" cy="70225"/>
            </a:xfrm>
            <a:custGeom>
              <a:rect b="b" l="l" r="r" t="t"/>
              <a:pathLst>
                <a:path extrusionOk="0" h="2809" w="4433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8" name="Google Shape;3248;p135"/>
            <p:cNvSpPr/>
            <p:nvPr/>
          </p:nvSpPr>
          <p:spPr>
            <a:xfrm>
              <a:off x="5600325" y="4217225"/>
              <a:ext cx="172250" cy="154700"/>
            </a:xfrm>
            <a:custGeom>
              <a:rect b="b" l="l" r="r" t="t"/>
              <a:pathLst>
                <a:path extrusionOk="0" h="6188" w="689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9" name="Google Shape;3249;p135"/>
            <p:cNvSpPr/>
            <p:nvPr/>
          </p:nvSpPr>
          <p:spPr>
            <a:xfrm>
              <a:off x="5555325" y="4199675"/>
              <a:ext cx="240275" cy="216125"/>
            </a:xfrm>
            <a:custGeom>
              <a:rect b="b" l="l" r="r" t="t"/>
              <a:pathLst>
                <a:path extrusionOk="0" h="8645" w="9611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0" name="Google Shape;3250;p135"/>
            <p:cNvSpPr/>
            <p:nvPr/>
          </p:nvSpPr>
          <p:spPr>
            <a:xfrm>
              <a:off x="5499400" y="4181025"/>
              <a:ext cx="342275" cy="296225"/>
            </a:xfrm>
            <a:custGeom>
              <a:rect b="b" l="l" r="r" t="t"/>
              <a:pathLst>
                <a:path extrusionOk="0" h="11849" w="13691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1" name="Google Shape;3251;p135"/>
            <p:cNvSpPr/>
            <p:nvPr/>
          </p:nvSpPr>
          <p:spPr>
            <a:xfrm>
              <a:off x="5288750" y="4500250"/>
              <a:ext cx="79025" cy="51600"/>
            </a:xfrm>
            <a:custGeom>
              <a:rect b="b" l="l" r="r" t="t"/>
              <a:pathLst>
                <a:path extrusionOk="0" h="2064" w="3161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2" name="Google Shape;3252;p135"/>
            <p:cNvSpPr/>
            <p:nvPr/>
          </p:nvSpPr>
          <p:spPr>
            <a:xfrm>
              <a:off x="5982075" y="1811500"/>
              <a:ext cx="928100" cy="1382250"/>
            </a:xfrm>
            <a:custGeom>
              <a:rect b="b" l="l" r="r" t="t"/>
              <a:pathLst>
                <a:path extrusionOk="0" h="55290" w="37124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3" name="Google Shape;3253;p135"/>
            <p:cNvSpPr/>
            <p:nvPr/>
          </p:nvSpPr>
          <p:spPr>
            <a:xfrm>
              <a:off x="5954650" y="1809300"/>
              <a:ext cx="928100" cy="1359225"/>
            </a:xfrm>
            <a:custGeom>
              <a:rect b="b" l="l" r="r" t="t"/>
              <a:pathLst>
                <a:path extrusionOk="0" h="54369" w="37124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4" name="Google Shape;3254;p135"/>
            <p:cNvSpPr/>
            <p:nvPr/>
          </p:nvSpPr>
          <p:spPr>
            <a:xfrm>
              <a:off x="5925025" y="1820275"/>
              <a:ext cx="932500" cy="1321900"/>
            </a:xfrm>
            <a:custGeom>
              <a:rect b="b" l="l" r="r" t="t"/>
              <a:pathLst>
                <a:path extrusionOk="0" h="52876" w="3730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5" name="Google Shape;3255;p135"/>
            <p:cNvSpPr/>
            <p:nvPr/>
          </p:nvSpPr>
          <p:spPr>
            <a:xfrm>
              <a:off x="5894325" y="1812575"/>
              <a:ext cx="942350" cy="1302175"/>
            </a:xfrm>
            <a:custGeom>
              <a:rect b="b" l="l" r="r" t="t"/>
              <a:pathLst>
                <a:path extrusionOk="0" h="52087" w="37694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6" name="Google Shape;3256;p135"/>
            <p:cNvSpPr/>
            <p:nvPr/>
          </p:nvSpPr>
          <p:spPr>
            <a:xfrm>
              <a:off x="5836175" y="1785150"/>
              <a:ext cx="956625" cy="1276950"/>
            </a:xfrm>
            <a:custGeom>
              <a:rect b="b" l="l" r="r" t="t"/>
              <a:pathLst>
                <a:path extrusionOk="0" h="51078" w="38265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7" name="Google Shape;3257;p135"/>
            <p:cNvSpPr/>
            <p:nvPr/>
          </p:nvSpPr>
          <p:spPr>
            <a:xfrm>
              <a:off x="5806550" y="1750050"/>
              <a:ext cx="970875" cy="1285725"/>
            </a:xfrm>
            <a:custGeom>
              <a:rect b="b" l="l" r="r" t="t"/>
              <a:pathLst>
                <a:path extrusionOk="0" h="51429" w="38835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8" name="Google Shape;3258;p135"/>
            <p:cNvSpPr/>
            <p:nvPr/>
          </p:nvSpPr>
          <p:spPr>
            <a:xfrm>
              <a:off x="5750600" y="1745675"/>
              <a:ext cx="1006000" cy="1239650"/>
            </a:xfrm>
            <a:custGeom>
              <a:rect b="b" l="l" r="r" t="t"/>
              <a:pathLst>
                <a:path extrusionOk="0" h="49586" w="4024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9" name="Google Shape;3259;p135"/>
            <p:cNvSpPr/>
            <p:nvPr/>
          </p:nvSpPr>
          <p:spPr>
            <a:xfrm>
              <a:off x="5686975" y="1781875"/>
              <a:ext cx="1024625" cy="1146400"/>
            </a:xfrm>
            <a:custGeom>
              <a:rect b="b" l="l" r="r" t="t"/>
              <a:pathLst>
                <a:path extrusionOk="0" h="45856" w="40985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0" name="Google Shape;3260;p135"/>
            <p:cNvSpPr/>
            <p:nvPr/>
          </p:nvSpPr>
          <p:spPr>
            <a:xfrm>
              <a:off x="5631025" y="1795025"/>
              <a:ext cx="1012575" cy="1082775"/>
            </a:xfrm>
            <a:custGeom>
              <a:rect b="b" l="l" r="r" t="t"/>
              <a:pathLst>
                <a:path extrusionOk="0" h="43311" w="40503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1" name="Google Shape;3261;p135"/>
            <p:cNvSpPr/>
            <p:nvPr/>
          </p:nvSpPr>
          <p:spPr>
            <a:xfrm>
              <a:off x="5603600" y="1804900"/>
              <a:ext cx="1003800" cy="1047675"/>
            </a:xfrm>
            <a:custGeom>
              <a:rect b="b" l="l" r="r" t="t"/>
              <a:pathLst>
                <a:path extrusionOk="0" h="41907" w="40152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2" name="Google Shape;3262;p135"/>
            <p:cNvSpPr/>
            <p:nvPr/>
          </p:nvSpPr>
          <p:spPr>
            <a:xfrm>
              <a:off x="5576175" y="1804900"/>
              <a:ext cx="998300" cy="1023550"/>
            </a:xfrm>
            <a:custGeom>
              <a:rect b="b" l="l" r="r" t="t"/>
              <a:pathLst>
                <a:path extrusionOk="0" h="40942" w="39932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3" name="Google Shape;3263;p135"/>
            <p:cNvSpPr/>
            <p:nvPr/>
          </p:nvSpPr>
          <p:spPr>
            <a:xfrm>
              <a:off x="5548750" y="1803800"/>
              <a:ext cx="995025" cy="1000500"/>
            </a:xfrm>
            <a:custGeom>
              <a:rect b="b" l="l" r="r" t="t"/>
              <a:pathLst>
                <a:path extrusionOk="0" h="40020" w="39801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4" name="Google Shape;3264;p135"/>
            <p:cNvSpPr/>
            <p:nvPr/>
          </p:nvSpPr>
          <p:spPr>
            <a:xfrm>
              <a:off x="5493900" y="1863050"/>
              <a:ext cx="967600" cy="891900"/>
            </a:xfrm>
            <a:custGeom>
              <a:rect b="b" l="l" r="r" t="t"/>
              <a:pathLst>
                <a:path extrusionOk="0" h="35676" w="38704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5" name="Google Shape;3265;p135"/>
            <p:cNvSpPr/>
            <p:nvPr/>
          </p:nvSpPr>
          <p:spPr>
            <a:xfrm>
              <a:off x="5469775" y="1897050"/>
              <a:ext cx="943450" cy="837050"/>
            </a:xfrm>
            <a:custGeom>
              <a:rect b="b" l="l" r="r" t="t"/>
              <a:pathLst>
                <a:path extrusionOk="0" h="33482" w="37738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6" name="Google Shape;3266;p135"/>
            <p:cNvSpPr/>
            <p:nvPr/>
          </p:nvSpPr>
          <p:spPr>
            <a:xfrm>
              <a:off x="5446725" y="1902550"/>
              <a:ext cx="929200" cy="809600"/>
            </a:xfrm>
            <a:custGeom>
              <a:rect b="b" l="l" r="r" t="t"/>
              <a:pathLst>
                <a:path extrusionOk="0" h="32384" w="37168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7" name="Google Shape;3267;p135"/>
            <p:cNvSpPr/>
            <p:nvPr/>
          </p:nvSpPr>
          <p:spPr>
            <a:xfrm>
              <a:off x="5422600" y="1929975"/>
              <a:ext cx="900675" cy="760250"/>
            </a:xfrm>
            <a:custGeom>
              <a:rect b="b" l="l" r="r" t="t"/>
              <a:pathLst>
                <a:path extrusionOk="0" h="30410" w="36027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8" name="Google Shape;3268;p135"/>
            <p:cNvSpPr/>
            <p:nvPr/>
          </p:nvSpPr>
          <p:spPr>
            <a:xfrm>
              <a:off x="5375425" y="2000175"/>
              <a:ext cx="840325" cy="647250"/>
            </a:xfrm>
            <a:custGeom>
              <a:rect b="b" l="l" r="r" t="t"/>
              <a:pathLst>
                <a:path extrusionOk="0" h="25890" w="33613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9" name="Google Shape;3269;p135"/>
            <p:cNvSpPr/>
            <p:nvPr/>
          </p:nvSpPr>
          <p:spPr>
            <a:xfrm>
              <a:off x="5351300" y="2536625"/>
              <a:ext cx="160175" cy="88875"/>
            </a:xfrm>
            <a:custGeom>
              <a:rect b="b" l="l" r="r" t="t"/>
              <a:pathLst>
                <a:path extrusionOk="0" h="3555" w="6407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0" name="Google Shape;3270;p135"/>
            <p:cNvSpPr/>
            <p:nvPr/>
          </p:nvSpPr>
          <p:spPr>
            <a:xfrm>
              <a:off x="5904175" y="2181175"/>
              <a:ext cx="137150" cy="118500"/>
            </a:xfrm>
            <a:custGeom>
              <a:rect b="b" l="l" r="r" t="t"/>
              <a:pathLst>
                <a:path extrusionOk="0" h="4740" w="5486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1" name="Google Shape;3271;p135"/>
            <p:cNvSpPr/>
            <p:nvPr/>
          </p:nvSpPr>
          <p:spPr>
            <a:xfrm>
              <a:off x="5889925" y="2072575"/>
              <a:ext cx="210650" cy="199675"/>
            </a:xfrm>
            <a:custGeom>
              <a:rect b="b" l="l" r="r" t="t"/>
              <a:pathLst>
                <a:path extrusionOk="0" h="7987" w="8426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2" name="Google Shape;3272;p135"/>
            <p:cNvSpPr/>
            <p:nvPr/>
          </p:nvSpPr>
          <p:spPr>
            <a:xfrm>
              <a:off x="5303025" y="2516875"/>
              <a:ext cx="109725" cy="65825"/>
            </a:xfrm>
            <a:custGeom>
              <a:rect b="b" l="l" r="r" t="t"/>
              <a:pathLst>
                <a:path extrusionOk="0" h="2633" w="4389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3" name="Google Shape;3273;p135"/>
            <p:cNvSpPr/>
            <p:nvPr/>
          </p:nvSpPr>
          <p:spPr>
            <a:xfrm>
              <a:off x="6039125" y="1741275"/>
              <a:ext cx="930275" cy="1504025"/>
            </a:xfrm>
            <a:custGeom>
              <a:rect b="b" l="l" r="r" t="t"/>
              <a:pathLst>
                <a:path extrusionOk="0" h="60161" w="37211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4" name="Google Shape;3274;p135"/>
            <p:cNvSpPr/>
            <p:nvPr/>
          </p:nvSpPr>
          <p:spPr>
            <a:xfrm>
              <a:off x="6067650" y="1763225"/>
              <a:ext cx="930275" cy="1507300"/>
            </a:xfrm>
            <a:custGeom>
              <a:rect b="b" l="l" r="r" t="t"/>
              <a:pathLst>
                <a:path extrusionOk="0" h="60292" w="37211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5" name="Google Shape;3275;p135"/>
            <p:cNvSpPr/>
            <p:nvPr/>
          </p:nvSpPr>
          <p:spPr>
            <a:xfrm>
              <a:off x="7317150" y="4387275"/>
              <a:ext cx="64725" cy="41700"/>
            </a:xfrm>
            <a:custGeom>
              <a:rect b="b" l="l" r="r" t="t"/>
              <a:pathLst>
                <a:path extrusionOk="0" h="1668" w="2589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6" name="Google Shape;3276;p135"/>
            <p:cNvSpPr/>
            <p:nvPr/>
          </p:nvSpPr>
          <p:spPr>
            <a:xfrm>
              <a:off x="7284225" y="4357650"/>
              <a:ext cx="41725" cy="38425"/>
            </a:xfrm>
            <a:custGeom>
              <a:rect b="b" l="l" r="r" t="t"/>
              <a:pathLst>
                <a:path extrusionOk="0" h="1537" w="1669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7" name="Google Shape;3277;p135"/>
            <p:cNvSpPr/>
            <p:nvPr/>
          </p:nvSpPr>
          <p:spPr>
            <a:xfrm>
              <a:off x="7108700" y="4199675"/>
              <a:ext cx="231500" cy="292925"/>
            </a:xfrm>
            <a:custGeom>
              <a:rect b="b" l="l" r="r" t="t"/>
              <a:pathLst>
                <a:path extrusionOk="0" h="11717" w="926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8" name="Google Shape;3278;p135"/>
            <p:cNvSpPr/>
            <p:nvPr/>
          </p:nvSpPr>
          <p:spPr>
            <a:xfrm>
              <a:off x="6978150" y="4100950"/>
              <a:ext cx="378500" cy="413600"/>
            </a:xfrm>
            <a:custGeom>
              <a:rect b="b" l="l" r="r" t="t"/>
              <a:pathLst>
                <a:path extrusionOk="0" h="16544" w="1514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9" name="Google Shape;3279;p135"/>
            <p:cNvSpPr/>
            <p:nvPr/>
          </p:nvSpPr>
          <p:spPr>
            <a:xfrm>
              <a:off x="6866275" y="4041700"/>
              <a:ext cx="453075" cy="489300"/>
            </a:xfrm>
            <a:custGeom>
              <a:rect b="b" l="l" r="r" t="t"/>
              <a:pathLst>
                <a:path extrusionOk="0" h="19572" w="18123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0" name="Google Shape;3280;p135"/>
            <p:cNvSpPr/>
            <p:nvPr/>
          </p:nvSpPr>
          <p:spPr>
            <a:xfrm>
              <a:off x="6816900" y="4007700"/>
              <a:ext cx="515625" cy="541950"/>
            </a:xfrm>
            <a:custGeom>
              <a:rect b="b" l="l" r="r" t="t"/>
              <a:pathLst>
                <a:path extrusionOk="0" h="21678" w="20625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1" name="Google Shape;3281;p135"/>
            <p:cNvSpPr/>
            <p:nvPr/>
          </p:nvSpPr>
          <p:spPr>
            <a:xfrm>
              <a:off x="7193175" y="3904575"/>
              <a:ext cx="99850" cy="461875"/>
            </a:xfrm>
            <a:custGeom>
              <a:rect b="b" l="l" r="r" t="t"/>
              <a:pathLst>
                <a:path extrusionOk="0" h="18475" w="3994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2" name="Google Shape;3282;p135"/>
            <p:cNvSpPr/>
            <p:nvPr/>
          </p:nvSpPr>
          <p:spPr>
            <a:xfrm>
              <a:off x="7090050" y="3878250"/>
              <a:ext cx="102050" cy="330225"/>
            </a:xfrm>
            <a:custGeom>
              <a:rect b="b" l="l" r="r" t="t"/>
              <a:pathLst>
                <a:path extrusionOk="0" h="13209" w="4082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3" name="Google Shape;3283;p135"/>
            <p:cNvSpPr/>
            <p:nvPr/>
          </p:nvSpPr>
          <p:spPr>
            <a:xfrm>
              <a:off x="6999000" y="3853025"/>
              <a:ext cx="183225" cy="256725"/>
            </a:xfrm>
            <a:custGeom>
              <a:rect b="b" l="l" r="r" t="t"/>
              <a:pathLst>
                <a:path extrusionOk="0" h="10269" w="7329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4" name="Google Shape;3284;p135"/>
            <p:cNvSpPr/>
            <p:nvPr/>
          </p:nvSpPr>
          <p:spPr>
            <a:xfrm>
              <a:off x="6933175" y="3802550"/>
              <a:ext cx="228200" cy="247950"/>
            </a:xfrm>
            <a:custGeom>
              <a:rect b="b" l="l" r="r" t="t"/>
              <a:pathLst>
                <a:path extrusionOk="0" h="9918" w="9128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5" name="Google Shape;3285;p135"/>
            <p:cNvSpPr/>
            <p:nvPr/>
          </p:nvSpPr>
          <p:spPr>
            <a:xfrm>
              <a:off x="4482450" y="2681425"/>
              <a:ext cx="948950" cy="1026825"/>
            </a:xfrm>
            <a:custGeom>
              <a:rect b="b" l="l" r="r" t="t"/>
              <a:pathLst>
                <a:path extrusionOk="0" h="41073" w="37958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6" name="Google Shape;3286;p135"/>
            <p:cNvSpPr/>
            <p:nvPr/>
          </p:nvSpPr>
          <p:spPr>
            <a:xfrm>
              <a:off x="4547175" y="2703350"/>
              <a:ext cx="908350" cy="911650"/>
            </a:xfrm>
            <a:custGeom>
              <a:rect b="b" l="l" r="r" t="t"/>
              <a:pathLst>
                <a:path extrusionOk="0" h="36466" w="36334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7" name="Google Shape;3287;p135"/>
            <p:cNvSpPr/>
            <p:nvPr/>
          </p:nvSpPr>
          <p:spPr>
            <a:xfrm>
              <a:off x="4648100" y="2725300"/>
              <a:ext cx="830475" cy="834850"/>
            </a:xfrm>
            <a:custGeom>
              <a:rect b="b" l="l" r="r" t="t"/>
              <a:pathLst>
                <a:path extrusionOk="0" h="33394" w="33219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8" name="Google Shape;3288;p135"/>
            <p:cNvSpPr/>
            <p:nvPr/>
          </p:nvSpPr>
          <p:spPr>
            <a:xfrm>
              <a:off x="4789625" y="2746150"/>
              <a:ext cx="713075" cy="742700"/>
            </a:xfrm>
            <a:custGeom>
              <a:rect b="b" l="l" r="r" t="t"/>
              <a:pathLst>
                <a:path extrusionOk="0" h="29708" w="28523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9" name="Google Shape;3289;p135"/>
            <p:cNvSpPr/>
            <p:nvPr/>
          </p:nvSpPr>
          <p:spPr>
            <a:xfrm>
              <a:off x="5014500" y="3023675"/>
              <a:ext cx="151425" cy="318175"/>
            </a:xfrm>
            <a:custGeom>
              <a:rect b="b" l="l" r="r" t="t"/>
              <a:pathLst>
                <a:path extrusionOk="0" h="12727" w="6057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0" name="Google Shape;3290;p135"/>
            <p:cNvSpPr/>
            <p:nvPr/>
          </p:nvSpPr>
          <p:spPr>
            <a:xfrm>
              <a:off x="4389200" y="3352775"/>
              <a:ext cx="295125" cy="759175"/>
            </a:xfrm>
            <a:custGeom>
              <a:rect b="b" l="l" r="r" t="t"/>
              <a:pathLst>
                <a:path extrusionOk="0" h="30367" w="11805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1" name="Google Shape;3291;p135"/>
            <p:cNvSpPr/>
            <p:nvPr/>
          </p:nvSpPr>
          <p:spPr>
            <a:xfrm>
              <a:off x="4328875" y="3108150"/>
              <a:ext cx="357650" cy="1116775"/>
            </a:xfrm>
            <a:custGeom>
              <a:rect b="b" l="l" r="r" t="t"/>
              <a:pathLst>
                <a:path extrusionOk="0" h="44671" w="14306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2" name="Google Shape;3292;p135"/>
            <p:cNvSpPr/>
            <p:nvPr/>
          </p:nvSpPr>
          <p:spPr>
            <a:xfrm>
              <a:off x="4276225" y="3001750"/>
              <a:ext cx="400425" cy="1289000"/>
            </a:xfrm>
            <a:custGeom>
              <a:rect b="b" l="l" r="r" t="t"/>
              <a:pathLst>
                <a:path extrusionOk="0" h="51560" w="16017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3" name="Google Shape;3293;p135"/>
            <p:cNvSpPr/>
            <p:nvPr/>
          </p:nvSpPr>
          <p:spPr>
            <a:xfrm>
              <a:off x="4227950" y="2940300"/>
              <a:ext cx="432250" cy="1407500"/>
            </a:xfrm>
            <a:custGeom>
              <a:rect b="b" l="l" r="r" t="t"/>
              <a:pathLst>
                <a:path extrusionOk="0" h="56300" w="1729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4" name="Google Shape;3294;p135"/>
            <p:cNvSpPr/>
            <p:nvPr/>
          </p:nvSpPr>
          <p:spPr>
            <a:xfrm>
              <a:off x="4167625" y="2749425"/>
              <a:ext cx="593500" cy="1676250"/>
            </a:xfrm>
            <a:custGeom>
              <a:rect b="b" l="l" r="r" t="t"/>
              <a:pathLst>
                <a:path extrusionOk="0" h="67050" w="2374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5" name="Google Shape;3295;p135"/>
            <p:cNvSpPr/>
            <p:nvPr/>
          </p:nvSpPr>
          <p:spPr>
            <a:xfrm>
              <a:off x="4152250" y="2727500"/>
              <a:ext cx="578150" cy="1726700"/>
            </a:xfrm>
            <a:custGeom>
              <a:rect b="b" l="l" r="r" t="t"/>
              <a:pathLst>
                <a:path extrusionOk="0" h="69068" w="23126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6" name="Google Shape;3296;p135"/>
            <p:cNvSpPr/>
            <p:nvPr/>
          </p:nvSpPr>
          <p:spPr>
            <a:xfrm>
              <a:off x="4125925" y="2666050"/>
              <a:ext cx="649450" cy="1851775"/>
            </a:xfrm>
            <a:custGeom>
              <a:rect b="b" l="l" r="r" t="t"/>
              <a:pathLst>
                <a:path extrusionOk="0" h="74071" w="25978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7" name="Google Shape;3297;p135"/>
            <p:cNvSpPr/>
            <p:nvPr/>
          </p:nvSpPr>
          <p:spPr>
            <a:xfrm>
              <a:off x="4096300" y="2788925"/>
              <a:ext cx="434450" cy="1781575"/>
            </a:xfrm>
            <a:custGeom>
              <a:rect b="b" l="l" r="r" t="t"/>
              <a:pathLst>
                <a:path extrusionOk="0" h="71263" w="17378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8" name="Google Shape;3298;p135"/>
            <p:cNvSpPr/>
            <p:nvPr/>
          </p:nvSpPr>
          <p:spPr>
            <a:xfrm>
              <a:off x="5157125" y="2795500"/>
              <a:ext cx="400425" cy="235900"/>
            </a:xfrm>
            <a:custGeom>
              <a:rect b="b" l="l" r="r" t="t"/>
              <a:pathLst>
                <a:path extrusionOk="0" h="9436" w="16017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9" name="Google Shape;3299;p135"/>
            <p:cNvSpPr/>
            <p:nvPr/>
          </p:nvSpPr>
          <p:spPr>
            <a:xfrm>
              <a:off x="4878475" y="2770275"/>
              <a:ext cx="651650" cy="660425"/>
            </a:xfrm>
            <a:custGeom>
              <a:rect b="b" l="l" r="r" t="t"/>
              <a:pathLst>
                <a:path extrusionOk="0" h="26417" w="26066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0" name="Google Shape;3300;p135"/>
            <p:cNvSpPr/>
            <p:nvPr/>
          </p:nvSpPr>
          <p:spPr>
            <a:xfrm>
              <a:off x="4429800" y="2660575"/>
              <a:ext cx="977475" cy="1079475"/>
            </a:xfrm>
            <a:custGeom>
              <a:rect b="b" l="l" r="r" t="t"/>
              <a:pathLst>
                <a:path extrusionOk="0" h="43179" w="39099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1" name="Google Shape;3301;p135"/>
            <p:cNvSpPr/>
            <p:nvPr/>
          </p:nvSpPr>
          <p:spPr>
            <a:xfrm>
              <a:off x="4382625" y="2638625"/>
              <a:ext cx="1001600" cy="722950"/>
            </a:xfrm>
            <a:custGeom>
              <a:rect b="b" l="l" r="r" t="t"/>
              <a:pathLst>
                <a:path extrusionOk="0" h="28918" w="40064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2" name="Google Shape;3302;p135"/>
            <p:cNvSpPr/>
            <p:nvPr/>
          </p:nvSpPr>
          <p:spPr>
            <a:xfrm>
              <a:off x="4390300" y="2616700"/>
              <a:ext cx="969800" cy="500250"/>
            </a:xfrm>
            <a:custGeom>
              <a:rect b="b" l="l" r="r" t="t"/>
              <a:pathLst>
                <a:path extrusionOk="0" h="20010" w="38792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3" name="Google Shape;3303;p135"/>
            <p:cNvSpPr/>
            <p:nvPr/>
          </p:nvSpPr>
          <p:spPr>
            <a:xfrm>
              <a:off x="4570225" y="2562950"/>
              <a:ext cx="823875" cy="447600"/>
            </a:xfrm>
            <a:custGeom>
              <a:rect b="b" l="l" r="r" t="t"/>
              <a:pathLst>
                <a:path extrusionOk="0" h="17904" w="32955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4" name="Google Shape;3304;p135"/>
            <p:cNvSpPr/>
            <p:nvPr/>
          </p:nvSpPr>
          <p:spPr>
            <a:xfrm>
              <a:off x="4593250" y="2573900"/>
              <a:ext cx="718575" cy="375225"/>
            </a:xfrm>
            <a:custGeom>
              <a:rect b="b" l="l" r="r" t="t"/>
              <a:pathLst>
                <a:path extrusionOk="0" h="15009" w="28743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5" name="Google Shape;3305;p135"/>
            <p:cNvSpPr/>
            <p:nvPr/>
          </p:nvSpPr>
          <p:spPr>
            <a:xfrm>
              <a:off x="4627275" y="2549775"/>
              <a:ext cx="657125" cy="330225"/>
            </a:xfrm>
            <a:custGeom>
              <a:rect b="b" l="l" r="r" t="t"/>
              <a:pathLst>
                <a:path extrusionOk="0" h="13209" w="26285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6" name="Google Shape;3306;p135"/>
            <p:cNvSpPr/>
            <p:nvPr/>
          </p:nvSpPr>
          <p:spPr>
            <a:xfrm>
              <a:off x="4752325" y="2525650"/>
              <a:ext cx="504650" cy="232575"/>
            </a:xfrm>
            <a:custGeom>
              <a:rect b="b" l="l" r="r" t="t"/>
              <a:pathLst>
                <a:path extrusionOk="0" h="9303" w="20186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7" name="Google Shape;3307;p135"/>
            <p:cNvSpPr/>
            <p:nvPr/>
          </p:nvSpPr>
          <p:spPr>
            <a:xfrm>
              <a:off x="4721600" y="2500400"/>
              <a:ext cx="509050" cy="235900"/>
            </a:xfrm>
            <a:custGeom>
              <a:rect b="b" l="l" r="r" t="t"/>
              <a:pathLst>
                <a:path extrusionOk="0" h="9436" w="20362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8" name="Google Shape;3308;p135"/>
            <p:cNvSpPr/>
            <p:nvPr/>
          </p:nvSpPr>
          <p:spPr>
            <a:xfrm>
              <a:off x="4766575" y="2636450"/>
              <a:ext cx="66950" cy="38400"/>
            </a:xfrm>
            <a:custGeom>
              <a:rect b="b" l="l" r="r" t="t"/>
              <a:pathLst>
                <a:path extrusionOk="0" h="1536" w="2678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9" name="Google Shape;3309;p135"/>
            <p:cNvSpPr/>
            <p:nvPr/>
          </p:nvSpPr>
          <p:spPr>
            <a:xfrm>
              <a:off x="4492325" y="2749425"/>
              <a:ext cx="69150" cy="48300"/>
            </a:xfrm>
            <a:custGeom>
              <a:rect b="b" l="l" r="r" t="t"/>
              <a:pathLst>
                <a:path extrusionOk="0" h="1932" w="2766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0" name="Google Shape;3310;p135"/>
            <p:cNvSpPr/>
            <p:nvPr/>
          </p:nvSpPr>
          <p:spPr>
            <a:xfrm>
              <a:off x="4584475" y="2661675"/>
              <a:ext cx="72425" cy="46100"/>
            </a:xfrm>
            <a:custGeom>
              <a:rect b="b" l="l" r="r" t="t"/>
              <a:pathLst>
                <a:path extrusionOk="0" h="1844" w="2897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1" name="Google Shape;3311;p135"/>
            <p:cNvSpPr/>
            <p:nvPr/>
          </p:nvSpPr>
          <p:spPr>
            <a:xfrm>
              <a:off x="5248175" y="2451050"/>
              <a:ext cx="158000" cy="83400"/>
            </a:xfrm>
            <a:custGeom>
              <a:rect b="b" l="l" r="r" t="t"/>
              <a:pathLst>
                <a:path extrusionOk="0" h="3336" w="632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2" name="Google Shape;3312;p135"/>
            <p:cNvSpPr/>
            <p:nvPr/>
          </p:nvSpPr>
          <p:spPr>
            <a:xfrm>
              <a:off x="5221850" y="2453250"/>
              <a:ext cx="110825" cy="55950"/>
            </a:xfrm>
            <a:custGeom>
              <a:rect b="b" l="l" r="r" t="t"/>
              <a:pathLst>
                <a:path extrusionOk="0" h="2238" w="4433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3" name="Google Shape;3313;p135"/>
            <p:cNvSpPr/>
            <p:nvPr/>
          </p:nvSpPr>
          <p:spPr>
            <a:xfrm>
              <a:off x="2583525" y="3619350"/>
              <a:ext cx="11000" cy="43925"/>
            </a:xfrm>
            <a:custGeom>
              <a:rect b="b" l="l" r="r" t="t"/>
              <a:pathLst>
                <a:path extrusionOk="0" h="1757" w="44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4" name="Google Shape;3314;p135"/>
            <p:cNvSpPr/>
            <p:nvPr/>
          </p:nvSpPr>
          <p:spPr>
            <a:xfrm>
              <a:off x="2531975" y="3816825"/>
              <a:ext cx="28550" cy="37325"/>
            </a:xfrm>
            <a:custGeom>
              <a:rect b="b" l="l" r="r" t="t"/>
              <a:pathLst>
                <a:path extrusionOk="0" h="1493" w="1142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5" name="Google Shape;3315;p135"/>
            <p:cNvSpPr/>
            <p:nvPr/>
          </p:nvSpPr>
          <p:spPr>
            <a:xfrm>
              <a:off x="2790850" y="3734550"/>
              <a:ext cx="36250" cy="30725"/>
            </a:xfrm>
            <a:custGeom>
              <a:rect b="b" l="l" r="r" t="t"/>
              <a:pathLst>
                <a:path extrusionOk="0" h="1229" w="145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6" name="Google Shape;3316;p135"/>
            <p:cNvSpPr/>
            <p:nvPr/>
          </p:nvSpPr>
          <p:spPr>
            <a:xfrm>
              <a:off x="2285150" y="4725150"/>
              <a:ext cx="47175" cy="14275"/>
            </a:xfrm>
            <a:custGeom>
              <a:rect b="b" l="l" r="r" t="t"/>
              <a:pathLst>
                <a:path extrusionOk="0" h="571" w="1887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7" name="Google Shape;3317;p135"/>
            <p:cNvSpPr/>
            <p:nvPr/>
          </p:nvSpPr>
          <p:spPr>
            <a:xfrm>
              <a:off x="2232475" y="4129475"/>
              <a:ext cx="879825" cy="325825"/>
            </a:xfrm>
            <a:custGeom>
              <a:rect b="b" l="l" r="r" t="t"/>
              <a:pathLst>
                <a:path extrusionOk="0" h="13033" w="35193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8" name="Google Shape;3318;p135"/>
            <p:cNvSpPr/>
            <p:nvPr/>
          </p:nvSpPr>
          <p:spPr>
            <a:xfrm>
              <a:off x="2228100" y="4100950"/>
              <a:ext cx="934675" cy="336800"/>
            </a:xfrm>
            <a:custGeom>
              <a:rect b="b" l="l" r="r" t="t"/>
              <a:pathLst>
                <a:path extrusionOk="0" h="13472" w="37387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9" name="Google Shape;3319;p135"/>
            <p:cNvSpPr/>
            <p:nvPr/>
          </p:nvSpPr>
          <p:spPr>
            <a:xfrm>
              <a:off x="2245650" y="4054875"/>
              <a:ext cx="1314250" cy="359850"/>
            </a:xfrm>
            <a:custGeom>
              <a:rect b="b" l="l" r="r" t="t"/>
              <a:pathLst>
                <a:path extrusionOk="0" h="14394" w="5257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0" name="Google Shape;3320;p135"/>
            <p:cNvSpPr/>
            <p:nvPr/>
          </p:nvSpPr>
          <p:spPr>
            <a:xfrm>
              <a:off x="2252225" y="4008800"/>
              <a:ext cx="1328500" cy="378500"/>
            </a:xfrm>
            <a:custGeom>
              <a:rect b="b" l="l" r="r" t="t"/>
              <a:pathLst>
                <a:path extrusionOk="0" h="15140" w="5314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1" name="Google Shape;3321;p135"/>
            <p:cNvSpPr/>
            <p:nvPr/>
          </p:nvSpPr>
          <p:spPr>
            <a:xfrm>
              <a:off x="2104125" y="4481600"/>
              <a:ext cx="42825" cy="15400"/>
            </a:xfrm>
            <a:custGeom>
              <a:rect b="b" l="l" r="r" t="t"/>
              <a:pathLst>
                <a:path extrusionOk="0" h="616" w="1713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2" name="Google Shape;3322;p135"/>
            <p:cNvSpPr/>
            <p:nvPr/>
          </p:nvSpPr>
          <p:spPr>
            <a:xfrm>
              <a:off x="2084375" y="4455275"/>
              <a:ext cx="138250" cy="42825"/>
            </a:xfrm>
            <a:custGeom>
              <a:rect b="b" l="l" r="r" t="t"/>
              <a:pathLst>
                <a:path extrusionOk="0" h="1713" w="553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3" name="Google Shape;3323;p135"/>
            <p:cNvSpPr/>
            <p:nvPr/>
          </p:nvSpPr>
          <p:spPr>
            <a:xfrm>
              <a:off x="2080000" y="4434425"/>
              <a:ext cx="208450" cy="60375"/>
            </a:xfrm>
            <a:custGeom>
              <a:rect b="b" l="l" r="r" t="t"/>
              <a:pathLst>
                <a:path extrusionOk="0" h="2415" w="8338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4" name="Google Shape;3324;p135"/>
            <p:cNvSpPr/>
            <p:nvPr/>
          </p:nvSpPr>
          <p:spPr>
            <a:xfrm>
              <a:off x="2060250" y="4419075"/>
              <a:ext cx="269900" cy="66950"/>
            </a:xfrm>
            <a:custGeom>
              <a:rect b="b" l="l" r="r" t="t"/>
              <a:pathLst>
                <a:path extrusionOk="0" h="2678" w="10796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5" name="Google Shape;3325;p135"/>
            <p:cNvSpPr/>
            <p:nvPr/>
          </p:nvSpPr>
          <p:spPr>
            <a:xfrm>
              <a:off x="1951650" y="4680175"/>
              <a:ext cx="528775" cy="40600"/>
            </a:xfrm>
            <a:custGeom>
              <a:rect b="b" l="l" r="r" t="t"/>
              <a:pathLst>
                <a:path extrusionOk="0" h="1624" w="21151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6" name="Google Shape;3326;p135"/>
            <p:cNvSpPr/>
            <p:nvPr/>
          </p:nvSpPr>
          <p:spPr>
            <a:xfrm>
              <a:off x="2370700" y="4660425"/>
              <a:ext cx="121800" cy="17575"/>
            </a:xfrm>
            <a:custGeom>
              <a:rect b="b" l="l" r="r" t="t"/>
              <a:pathLst>
                <a:path extrusionOk="0" h="703" w="4872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7" name="Google Shape;3327;p135"/>
            <p:cNvSpPr/>
            <p:nvPr/>
          </p:nvSpPr>
          <p:spPr>
            <a:xfrm>
              <a:off x="2386075" y="4638475"/>
              <a:ext cx="120675" cy="19775"/>
            </a:xfrm>
            <a:custGeom>
              <a:rect b="b" l="l" r="r" t="t"/>
              <a:pathLst>
                <a:path extrusionOk="0" h="791" w="4827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8" name="Google Shape;3328;p135"/>
            <p:cNvSpPr/>
            <p:nvPr/>
          </p:nvSpPr>
          <p:spPr>
            <a:xfrm>
              <a:off x="2401425" y="4618725"/>
              <a:ext cx="117400" cy="17575"/>
            </a:xfrm>
            <a:custGeom>
              <a:rect b="b" l="l" r="r" t="t"/>
              <a:pathLst>
                <a:path extrusionOk="0" h="703" w="4696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9" name="Google Shape;3329;p135"/>
            <p:cNvSpPr/>
            <p:nvPr/>
          </p:nvSpPr>
          <p:spPr>
            <a:xfrm>
              <a:off x="2443100" y="4581425"/>
              <a:ext cx="16500" cy="11000"/>
            </a:xfrm>
            <a:custGeom>
              <a:rect b="b" l="l" r="r" t="t"/>
              <a:pathLst>
                <a:path extrusionOk="0" h="440" w="66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0" name="Google Shape;3330;p135"/>
            <p:cNvSpPr/>
            <p:nvPr/>
          </p:nvSpPr>
          <p:spPr>
            <a:xfrm>
              <a:off x="2448600" y="4561700"/>
              <a:ext cx="25250" cy="13175"/>
            </a:xfrm>
            <a:custGeom>
              <a:rect b="b" l="l" r="r" t="t"/>
              <a:pathLst>
                <a:path extrusionOk="0" h="527" w="101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1" name="Google Shape;3331;p135"/>
            <p:cNvSpPr/>
            <p:nvPr/>
          </p:nvSpPr>
          <p:spPr>
            <a:xfrm>
              <a:off x="2465050" y="4534275"/>
              <a:ext cx="165675" cy="19750"/>
            </a:xfrm>
            <a:custGeom>
              <a:rect b="b" l="l" r="r" t="t"/>
              <a:pathLst>
                <a:path extrusionOk="0" h="790" w="6627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2" name="Google Shape;3332;p135"/>
            <p:cNvSpPr/>
            <p:nvPr/>
          </p:nvSpPr>
          <p:spPr>
            <a:xfrm>
              <a:off x="2470525" y="4513425"/>
              <a:ext cx="164575" cy="23050"/>
            </a:xfrm>
            <a:custGeom>
              <a:rect b="b" l="l" r="r" t="t"/>
              <a:pathLst>
                <a:path extrusionOk="0" h="922" w="6583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3" name="Google Shape;3333;p135"/>
            <p:cNvSpPr/>
            <p:nvPr/>
          </p:nvSpPr>
          <p:spPr>
            <a:xfrm>
              <a:off x="2521000" y="4471725"/>
              <a:ext cx="125075" cy="18675"/>
            </a:xfrm>
            <a:custGeom>
              <a:rect b="b" l="l" r="r" t="t"/>
              <a:pathLst>
                <a:path extrusionOk="0" h="747" w="5003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4" name="Google Shape;3334;p135"/>
            <p:cNvSpPr/>
            <p:nvPr/>
          </p:nvSpPr>
          <p:spPr>
            <a:xfrm>
              <a:off x="2530875" y="4452000"/>
              <a:ext cx="120700" cy="19750"/>
            </a:xfrm>
            <a:custGeom>
              <a:rect b="b" l="l" r="r" t="t"/>
              <a:pathLst>
                <a:path extrusionOk="0" h="790" w="4828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5" name="Google Shape;3335;p135"/>
            <p:cNvSpPr/>
            <p:nvPr/>
          </p:nvSpPr>
          <p:spPr>
            <a:xfrm>
              <a:off x="2524300" y="4427850"/>
              <a:ext cx="161275" cy="30750"/>
            </a:xfrm>
            <a:custGeom>
              <a:rect b="b" l="l" r="r" t="t"/>
              <a:pathLst>
                <a:path extrusionOk="0" h="1230" w="6451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6" name="Google Shape;3336;p135"/>
            <p:cNvSpPr/>
            <p:nvPr/>
          </p:nvSpPr>
          <p:spPr>
            <a:xfrm>
              <a:off x="2522100" y="4401525"/>
              <a:ext cx="190900" cy="28550"/>
            </a:xfrm>
            <a:custGeom>
              <a:rect b="b" l="l" r="r" t="t"/>
              <a:pathLst>
                <a:path extrusionOk="0" h="1142" w="7636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7" name="Google Shape;3337;p135"/>
            <p:cNvSpPr/>
            <p:nvPr/>
          </p:nvSpPr>
          <p:spPr>
            <a:xfrm>
              <a:off x="2533075" y="4308275"/>
              <a:ext cx="523300" cy="91075"/>
            </a:xfrm>
            <a:custGeom>
              <a:rect b="b" l="l" r="r" t="t"/>
              <a:pathLst>
                <a:path extrusionOk="0" h="3643" w="20932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8" name="Google Shape;3338;p135"/>
            <p:cNvSpPr/>
            <p:nvPr/>
          </p:nvSpPr>
          <p:spPr>
            <a:xfrm>
              <a:off x="2508925" y="4276475"/>
              <a:ext cx="537575" cy="125075"/>
            </a:xfrm>
            <a:custGeom>
              <a:rect b="b" l="l" r="r" t="t"/>
              <a:pathLst>
                <a:path extrusionOk="0" h="5003" w="21503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9" name="Google Shape;3339;p135"/>
            <p:cNvSpPr/>
            <p:nvPr/>
          </p:nvSpPr>
          <p:spPr>
            <a:xfrm>
              <a:off x="2481500" y="4238075"/>
              <a:ext cx="585825" cy="166775"/>
            </a:xfrm>
            <a:custGeom>
              <a:rect b="b" l="l" r="r" t="t"/>
              <a:pathLst>
                <a:path extrusionOk="0" h="6671" w="23433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0" name="Google Shape;3340;p135"/>
            <p:cNvSpPr/>
            <p:nvPr/>
          </p:nvSpPr>
          <p:spPr>
            <a:xfrm>
              <a:off x="2461750" y="4201875"/>
              <a:ext cx="634100" cy="202975"/>
            </a:xfrm>
            <a:custGeom>
              <a:rect b="b" l="l" r="r" t="t"/>
              <a:pathLst>
                <a:path extrusionOk="0" h="8119" w="25364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1" name="Google Shape;3341;p135"/>
            <p:cNvSpPr/>
            <p:nvPr/>
          </p:nvSpPr>
          <p:spPr>
            <a:xfrm>
              <a:off x="1832075" y="4324725"/>
              <a:ext cx="1298875" cy="348875"/>
            </a:xfrm>
            <a:custGeom>
              <a:rect b="b" l="l" r="r" t="t"/>
              <a:pathLst>
                <a:path extrusionOk="0" h="13955" w="51955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2" name="Google Shape;3342;p135"/>
            <p:cNvSpPr/>
            <p:nvPr/>
          </p:nvSpPr>
          <p:spPr>
            <a:xfrm>
              <a:off x="1442625" y="2706650"/>
              <a:ext cx="854600" cy="1976825"/>
            </a:xfrm>
            <a:custGeom>
              <a:rect b="b" l="l" r="r" t="t"/>
              <a:pathLst>
                <a:path extrusionOk="0" h="79073" w="34184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3" name="Google Shape;3343;p135"/>
            <p:cNvSpPr/>
            <p:nvPr/>
          </p:nvSpPr>
          <p:spPr>
            <a:xfrm>
              <a:off x="1908875" y="4495875"/>
              <a:ext cx="646150" cy="156900"/>
            </a:xfrm>
            <a:custGeom>
              <a:rect b="b" l="l" r="r" t="t"/>
              <a:pathLst>
                <a:path extrusionOk="0" h="6276" w="25846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4" name="Google Shape;3344;p135"/>
            <p:cNvSpPr/>
            <p:nvPr/>
          </p:nvSpPr>
          <p:spPr>
            <a:xfrm>
              <a:off x="1292350" y="2521250"/>
              <a:ext cx="799750" cy="2106275"/>
            </a:xfrm>
            <a:custGeom>
              <a:rect b="b" l="l" r="r" t="t"/>
              <a:pathLst>
                <a:path extrusionOk="0" h="84251" w="3199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5" name="Google Shape;3345;p135"/>
            <p:cNvSpPr/>
            <p:nvPr/>
          </p:nvSpPr>
          <p:spPr>
            <a:xfrm>
              <a:off x="1915450" y="4597900"/>
              <a:ext cx="615450" cy="109725"/>
            </a:xfrm>
            <a:custGeom>
              <a:rect b="b" l="l" r="r" t="t"/>
              <a:pathLst>
                <a:path extrusionOk="0" h="4389" w="24618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6" name="Google Shape;3346;p135"/>
            <p:cNvSpPr/>
            <p:nvPr/>
          </p:nvSpPr>
          <p:spPr>
            <a:xfrm>
              <a:off x="1158500" y="3048925"/>
              <a:ext cx="152525" cy="1579700"/>
            </a:xfrm>
            <a:custGeom>
              <a:rect b="b" l="l" r="r" t="t"/>
              <a:pathLst>
                <a:path extrusionOk="0" h="63188" w="6101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7" name="Google Shape;3347;p135"/>
            <p:cNvSpPr/>
            <p:nvPr/>
          </p:nvSpPr>
          <p:spPr>
            <a:xfrm>
              <a:off x="2096450" y="4705400"/>
              <a:ext cx="263300" cy="30750"/>
            </a:xfrm>
            <a:custGeom>
              <a:rect b="b" l="l" r="r" t="t"/>
              <a:pathLst>
                <a:path extrusionOk="0" h="1230" w="10532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8" name="Google Shape;3348;p135"/>
            <p:cNvSpPr/>
            <p:nvPr/>
          </p:nvSpPr>
          <p:spPr>
            <a:xfrm>
              <a:off x="1024675" y="3357175"/>
              <a:ext cx="119600" cy="1265975"/>
            </a:xfrm>
            <a:custGeom>
              <a:rect b="b" l="l" r="r" t="t"/>
              <a:pathLst>
                <a:path extrusionOk="0" h="50639" w="4784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9" name="Google Shape;3349;p135"/>
            <p:cNvSpPr/>
            <p:nvPr/>
          </p:nvSpPr>
          <p:spPr>
            <a:xfrm>
              <a:off x="605600" y="2498225"/>
              <a:ext cx="454200" cy="2111750"/>
            </a:xfrm>
            <a:custGeom>
              <a:rect b="b" l="l" r="r" t="t"/>
              <a:pathLst>
                <a:path extrusionOk="0" h="84470" w="18168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0" name="Google Shape;3350;p135"/>
            <p:cNvSpPr/>
            <p:nvPr/>
          </p:nvSpPr>
          <p:spPr>
            <a:xfrm>
              <a:off x="489325" y="2325975"/>
              <a:ext cx="527700" cy="2220375"/>
            </a:xfrm>
            <a:custGeom>
              <a:rect b="b" l="l" r="r" t="t"/>
              <a:pathLst>
                <a:path extrusionOk="0" h="88815" w="21108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1" name="Google Shape;3351;p135"/>
            <p:cNvSpPr/>
            <p:nvPr/>
          </p:nvSpPr>
          <p:spPr>
            <a:xfrm>
              <a:off x="261150" y="2997350"/>
              <a:ext cx="377400" cy="1344975"/>
            </a:xfrm>
            <a:custGeom>
              <a:rect b="b" l="l" r="r" t="t"/>
              <a:pathLst>
                <a:path extrusionOk="0" h="53799" w="15096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2" name="Google Shape;3352;p135"/>
            <p:cNvSpPr/>
            <p:nvPr/>
          </p:nvSpPr>
          <p:spPr>
            <a:xfrm>
              <a:off x="238125" y="3076350"/>
              <a:ext cx="340075" cy="1220975"/>
            </a:xfrm>
            <a:custGeom>
              <a:rect b="b" l="l" r="r" t="t"/>
              <a:pathLst>
                <a:path extrusionOk="0" h="48839" w="13603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3" name="Google Shape;3353;p135"/>
            <p:cNvSpPr/>
            <p:nvPr/>
          </p:nvSpPr>
          <p:spPr>
            <a:xfrm>
              <a:off x="343425" y="3363750"/>
              <a:ext cx="188700" cy="900675"/>
            </a:xfrm>
            <a:custGeom>
              <a:rect b="b" l="l" r="r" t="t"/>
              <a:pathLst>
                <a:path extrusionOk="0" h="36027" w="7548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4" name="Google Shape;3354;p135"/>
            <p:cNvSpPr/>
            <p:nvPr/>
          </p:nvSpPr>
          <p:spPr>
            <a:xfrm>
              <a:off x="2699800" y="3180550"/>
              <a:ext cx="204075" cy="111925"/>
            </a:xfrm>
            <a:custGeom>
              <a:rect b="b" l="l" r="r" t="t"/>
              <a:pathLst>
                <a:path extrusionOk="0" h="4477" w="8163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5" name="Google Shape;3355;p135"/>
            <p:cNvSpPr/>
            <p:nvPr/>
          </p:nvSpPr>
          <p:spPr>
            <a:xfrm>
              <a:off x="3153975" y="3567800"/>
              <a:ext cx="561700" cy="625325"/>
            </a:xfrm>
            <a:custGeom>
              <a:rect b="b" l="l" r="r" t="t"/>
              <a:pathLst>
                <a:path extrusionOk="0" h="25013" w="22468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6" name="Google Shape;3356;p135"/>
            <p:cNvSpPr/>
            <p:nvPr/>
          </p:nvSpPr>
          <p:spPr>
            <a:xfrm>
              <a:off x="2632900" y="3118025"/>
              <a:ext cx="307175" cy="222725"/>
            </a:xfrm>
            <a:custGeom>
              <a:rect b="b" l="l" r="r" t="t"/>
              <a:pathLst>
                <a:path extrusionOk="0" h="8909" w="12287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7" name="Google Shape;3357;p135"/>
            <p:cNvSpPr/>
            <p:nvPr/>
          </p:nvSpPr>
          <p:spPr>
            <a:xfrm>
              <a:off x="3084850" y="3493200"/>
              <a:ext cx="603400" cy="716375"/>
            </a:xfrm>
            <a:custGeom>
              <a:rect b="b" l="l" r="r" t="t"/>
              <a:pathLst>
                <a:path extrusionOk="0" h="28655" w="24136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8" name="Google Shape;3358;p135"/>
            <p:cNvSpPr/>
            <p:nvPr/>
          </p:nvSpPr>
          <p:spPr>
            <a:xfrm>
              <a:off x="2512225" y="3058800"/>
              <a:ext cx="1147500" cy="1171625"/>
            </a:xfrm>
            <a:custGeom>
              <a:rect b="b" l="l" r="r" t="t"/>
              <a:pathLst>
                <a:path extrusionOk="0" h="46865" w="4590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9" name="Google Shape;3359;p135"/>
            <p:cNvSpPr/>
            <p:nvPr/>
          </p:nvSpPr>
          <p:spPr>
            <a:xfrm>
              <a:off x="1670800" y="3011625"/>
              <a:ext cx="1963700" cy="1351525"/>
            </a:xfrm>
            <a:custGeom>
              <a:rect b="b" l="l" r="r" t="t"/>
              <a:pathLst>
                <a:path extrusionOk="0" h="54061" w="78548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0" name="Google Shape;3360;p135"/>
            <p:cNvSpPr/>
            <p:nvPr/>
          </p:nvSpPr>
          <p:spPr>
            <a:xfrm>
              <a:off x="1656550" y="2963350"/>
              <a:ext cx="2084350" cy="1429425"/>
            </a:xfrm>
            <a:custGeom>
              <a:rect b="b" l="l" r="r" t="t"/>
              <a:pathLst>
                <a:path extrusionOk="0" h="57177" w="83374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1" name="Google Shape;3361;p135"/>
            <p:cNvSpPr/>
            <p:nvPr/>
          </p:nvSpPr>
          <p:spPr>
            <a:xfrm>
              <a:off x="1579750" y="2837200"/>
              <a:ext cx="2045975" cy="1732200"/>
            </a:xfrm>
            <a:custGeom>
              <a:rect b="b" l="l" r="r" t="t"/>
              <a:pathLst>
                <a:path extrusionOk="0" h="69288" w="81839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2" name="Google Shape;3362;p135"/>
            <p:cNvSpPr/>
            <p:nvPr/>
          </p:nvSpPr>
          <p:spPr>
            <a:xfrm>
              <a:off x="1896800" y="3719200"/>
              <a:ext cx="560600" cy="444300"/>
            </a:xfrm>
            <a:custGeom>
              <a:rect b="b" l="l" r="r" t="t"/>
              <a:pathLst>
                <a:path extrusionOk="0" h="17772" w="22424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3" name="Google Shape;3363;p135"/>
            <p:cNvSpPr/>
            <p:nvPr/>
          </p:nvSpPr>
          <p:spPr>
            <a:xfrm>
              <a:off x="1870475" y="3665425"/>
              <a:ext cx="650550" cy="557325"/>
            </a:xfrm>
            <a:custGeom>
              <a:rect b="b" l="l" r="r" t="t"/>
              <a:pathLst>
                <a:path extrusionOk="0" h="22293" w="26022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4" name="Google Shape;3364;p135"/>
            <p:cNvSpPr/>
            <p:nvPr/>
          </p:nvSpPr>
          <p:spPr>
            <a:xfrm>
              <a:off x="1686175" y="3501975"/>
              <a:ext cx="889700" cy="781100"/>
            </a:xfrm>
            <a:custGeom>
              <a:rect b="b" l="l" r="r" t="t"/>
              <a:pathLst>
                <a:path extrusionOk="0" h="31244" w="35588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5" name="Google Shape;3365;p135"/>
            <p:cNvSpPr/>
            <p:nvPr/>
          </p:nvSpPr>
          <p:spPr>
            <a:xfrm>
              <a:off x="2461750" y="3614975"/>
              <a:ext cx="388375" cy="286350"/>
            </a:xfrm>
            <a:custGeom>
              <a:rect b="b" l="l" r="r" t="t"/>
              <a:pathLst>
                <a:path extrusionOk="0" h="11454" w="15535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6" name="Google Shape;3366;p135"/>
            <p:cNvSpPr/>
            <p:nvPr/>
          </p:nvSpPr>
          <p:spPr>
            <a:xfrm>
              <a:off x="2519900" y="1399025"/>
              <a:ext cx="942350" cy="1523750"/>
            </a:xfrm>
            <a:custGeom>
              <a:rect b="b" l="l" r="r" t="t"/>
              <a:pathLst>
                <a:path extrusionOk="0" h="60950" w="37694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7" name="Google Shape;3367;p135"/>
            <p:cNvSpPr/>
            <p:nvPr/>
          </p:nvSpPr>
          <p:spPr>
            <a:xfrm>
              <a:off x="2547325" y="1444000"/>
              <a:ext cx="957725" cy="1504025"/>
            </a:xfrm>
            <a:custGeom>
              <a:rect b="b" l="l" r="r" t="t"/>
              <a:pathLst>
                <a:path extrusionOk="0" h="60161" w="38309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8" name="Google Shape;3368;p135"/>
            <p:cNvSpPr/>
            <p:nvPr/>
          </p:nvSpPr>
          <p:spPr>
            <a:xfrm>
              <a:off x="2816100" y="3080725"/>
              <a:ext cx="767925" cy="218325"/>
            </a:xfrm>
            <a:custGeom>
              <a:rect b="b" l="l" r="r" t="t"/>
              <a:pathLst>
                <a:path extrusionOk="0" h="8733" w="30717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9" name="Google Shape;3369;p135"/>
            <p:cNvSpPr/>
            <p:nvPr/>
          </p:nvSpPr>
          <p:spPr>
            <a:xfrm>
              <a:off x="2745875" y="2864625"/>
              <a:ext cx="868875" cy="266600"/>
            </a:xfrm>
            <a:custGeom>
              <a:rect b="b" l="l" r="r" t="t"/>
              <a:pathLst>
                <a:path extrusionOk="0" h="10664" w="34755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0" name="Google Shape;3370;p135"/>
            <p:cNvSpPr/>
            <p:nvPr/>
          </p:nvSpPr>
          <p:spPr>
            <a:xfrm>
              <a:off x="2680075" y="2663875"/>
              <a:ext cx="923700" cy="403725"/>
            </a:xfrm>
            <a:custGeom>
              <a:rect b="b" l="l" r="r" t="t"/>
              <a:pathLst>
                <a:path extrusionOk="0" h="16149" w="36948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1" name="Google Shape;3371;p135"/>
            <p:cNvSpPr/>
            <p:nvPr/>
          </p:nvSpPr>
          <p:spPr>
            <a:xfrm>
              <a:off x="2627400" y="2363275"/>
              <a:ext cx="931400" cy="657150"/>
            </a:xfrm>
            <a:custGeom>
              <a:rect b="b" l="l" r="r" t="t"/>
              <a:pathLst>
                <a:path extrusionOk="0" h="26286" w="37256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2" name="Google Shape;3372;p135"/>
            <p:cNvSpPr/>
            <p:nvPr/>
          </p:nvSpPr>
          <p:spPr>
            <a:xfrm>
              <a:off x="3319625" y="1408900"/>
              <a:ext cx="345575" cy="2234625"/>
            </a:xfrm>
            <a:custGeom>
              <a:rect b="b" l="l" r="r" t="t"/>
              <a:pathLst>
                <a:path extrusionOk="0" h="89385" w="13823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3" name="Google Shape;3373;p135"/>
            <p:cNvSpPr/>
            <p:nvPr/>
          </p:nvSpPr>
          <p:spPr>
            <a:xfrm>
              <a:off x="2895075" y="3238700"/>
              <a:ext cx="385075" cy="337900"/>
            </a:xfrm>
            <a:custGeom>
              <a:rect b="b" l="l" r="r" t="t"/>
              <a:pathLst>
                <a:path extrusionOk="0" h="13516" w="15403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4" name="Google Shape;3374;p135"/>
            <p:cNvSpPr/>
            <p:nvPr/>
          </p:nvSpPr>
          <p:spPr>
            <a:xfrm>
              <a:off x="2931275" y="3283675"/>
              <a:ext cx="242475" cy="218325"/>
            </a:xfrm>
            <a:custGeom>
              <a:rect b="b" l="l" r="r" t="t"/>
              <a:pathLst>
                <a:path extrusionOk="0" h="8733" w="9699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5" name="Google Shape;3375;p135"/>
            <p:cNvSpPr/>
            <p:nvPr/>
          </p:nvSpPr>
          <p:spPr>
            <a:xfrm>
              <a:off x="2574750" y="1389150"/>
              <a:ext cx="1018050" cy="1583000"/>
            </a:xfrm>
            <a:custGeom>
              <a:rect b="b" l="l" r="r" t="t"/>
              <a:pathLst>
                <a:path extrusionOk="0" h="63320" w="40722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6" name="Google Shape;3376;p135"/>
            <p:cNvSpPr/>
            <p:nvPr/>
          </p:nvSpPr>
          <p:spPr>
            <a:xfrm>
              <a:off x="2434325" y="1378175"/>
              <a:ext cx="930300" cy="1467825"/>
            </a:xfrm>
            <a:custGeom>
              <a:rect b="b" l="l" r="r" t="t"/>
              <a:pathLst>
                <a:path extrusionOk="0" h="58713" w="37212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7" name="Google Shape;3377;p135"/>
            <p:cNvSpPr/>
            <p:nvPr/>
          </p:nvSpPr>
          <p:spPr>
            <a:xfrm>
              <a:off x="2288425" y="1370500"/>
              <a:ext cx="948950" cy="1344950"/>
            </a:xfrm>
            <a:custGeom>
              <a:rect b="b" l="l" r="r" t="t"/>
              <a:pathLst>
                <a:path extrusionOk="0" h="53798" w="37958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8" name="Google Shape;3378;p135"/>
            <p:cNvSpPr/>
            <p:nvPr/>
          </p:nvSpPr>
          <p:spPr>
            <a:xfrm>
              <a:off x="2083300" y="1434125"/>
              <a:ext cx="1010375" cy="1095925"/>
            </a:xfrm>
            <a:custGeom>
              <a:rect b="b" l="l" r="r" t="t"/>
              <a:pathLst>
                <a:path extrusionOk="0" h="43837" w="40415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9" name="Google Shape;3379;p135"/>
            <p:cNvSpPr/>
            <p:nvPr/>
          </p:nvSpPr>
          <p:spPr>
            <a:xfrm>
              <a:off x="1945075" y="1451675"/>
              <a:ext cx="982950" cy="954425"/>
            </a:xfrm>
            <a:custGeom>
              <a:rect b="b" l="l" r="r" t="t"/>
              <a:pathLst>
                <a:path extrusionOk="0" h="38177" w="39318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0" name="Google Shape;3380;p135"/>
            <p:cNvSpPr/>
            <p:nvPr/>
          </p:nvSpPr>
          <p:spPr>
            <a:xfrm>
              <a:off x="1822200" y="1600875"/>
              <a:ext cx="866675" cy="694425"/>
            </a:xfrm>
            <a:custGeom>
              <a:rect b="b" l="l" r="r" t="t"/>
              <a:pathLst>
                <a:path extrusionOk="0" h="27777" w="34667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1" name="Google Shape;3381;p135"/>
            <p:cNvSpPr/>
            <p:nvPr/>
          </p:nvSpPr>
          <p:spPr>
            <a:xfrm>
              <a:off x="1699325" y="2110975"/>
              <a:ext cx="133875" cy="74625"/>
            </a:xfrm>
            <a:custGeom>
              <a:rect b="b" l="l" r="r" t="t"/>
              <a:pathLst>
                <a:path extrusionOk="0" h="2985" w="5355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2" name="Google Shape;3382;p135"/>
            <p:cNvSpPr/>
            <p:nvPr/>
          </p:nvSpPr>
          <p:spPr>
            <a:xfrm>
              <a:off x="2929075" y="3201400"/>
              <a:ext cx="121800" cy="42800"/>
            </a:xfrm>
            <a:custGeom>
              <a:rect b="b" l="l" r="r" t="t"/>
              <a:pathLst>
                <a:path extrusionOk="0" h="1712" w="4872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3" name="Google Shape;3383;p135"/>
            <p:cNvSpPr/>
            <p:nvPr/>
          </p:nvSpPr>
          <p:spPr>
            <a:xfrm>
              <a:off x="463000" y="1796125"/>
              <a:ext cx="3006950" cy="2565925"/>
            </a:xfrm>
            <a:custGeom>
              <a:rect b="b" l="l" r="r" t="t"/>
              <a:pathLst>
                <a:path extrusionOk="0" h="102637" w="120278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4" name="Google Shape;3384;p135"/>
            <p:cNvSpPr/>
            <p:nvPr/>
          </p:nvSpPr>
          <p:spPr>
            <a:xfrm>
              <a:off x="1260525" y="3161900"/>
              <a:ext cx="125100" cy="1464550"/>
            </a:xfrm>
            <a:custGeom>
              <a:rect b="b" l="l" r="r" t="t"/>
              <a:pathLst>
                <a:path extrusionOk="0" h="58582" w="5004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5" name="Google Shape;3385;p135"/>
            <p:cNvSpPr/>
            <p:nvPr/>
          </p:nvSpPr>
          <p:spPr>
            <a:xfrm>
              <a:off x="1226525" y="3169575"/>
              <a:ext cx="129475" cy="1510625"/>
            </a:xfrm>
            <a:custGeom>
              <a:rect b="b" l="l" r="r" t="t"/>
              <a:pathLst>
                <a:path extrusionOk="0" h="60425" w="5179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6" name="Google Shape;3386;p135"/>
            <p:cNvSpPr/>
            <p:nvPr/>
          </p:nvSpPr>
          <p:spPr>
            <a:xfrm>
              <a:off x="1190325" y="3178350"/>
              <a:ext cx="129475" cy="1474425"/>
            </a:xfrm>
            <a:custGeom>
              <a:rect b="b" l="l" r="r" t="t"/>
              <a:pathLst>
                <a:path extrusionOk="0" h="58977" w="5179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7" name="Google Shape;3387;p135"/>
            <p:cNvSpPr/>
            <p:nvPr/>
          </p:nvSpPr>
          <p:spPr>
            <a:xfrm>
              <a:off x="1174950" y="3213475"/>
              <a:ext cx="113025" cy="1464525"/>
            </a:xfrm>
            <a:custGeom>
              <a:rect b="b" l="l" r="r" t="t"/>
              <a:pathLst>
                <a:path extrusionOk="0" h="58581" w="4521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8" name="Google Shape;3388;p135"/>
            <p:cNvSpPr/>
            <p:nvPr/>
          </p:nvSpPr>
          <p:spPr>
            <a:xfrm>
              <a:off x="1139850" y="4002225"/>
              <a:ext cx="64750" cy="674675"/>
            </a:xfrm>
            <a:custGeom>
              <a:rect b="b" l="l" r="r" t="t"/>
              <a:pathLst>
                <a:path extrusionOk="0" h="26987" w="259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9" name="Google Shape;3389;p135"/>
            <p:cNvSpPr/>
            <p:nvPr/>
          </p:nvSpPr>
          <p:spPr>
            <a:xfrm>
              <a:off x="1106950" y="3840950"/>
              <a:ext cx="64750" cy="782200"/>
            </a:xfrm>
            <a:custGeom>
              <a:rect b="b" l="l" r="r" t="t"/>
              <a:pathLst>
                <a:path extrusionOk="0" h="31288" w="259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0" name="Google Shape;3390;p135"/>
            <p:cNvSpPr/>
            <p:nvPr/>
          </p:nvSpPr>
          <p:spPr>
            <a:xfrm>
              <a:off x="1074025" y="3794875"/>
              <a:ext cx="75725" cy="787675"/>
            </a:xfrm>
            <a:custGeom>
              <a:rect b="b" l="l" r="r" t="t"/>
              <a:pathLst>
                <a:path extrusionOk="0" h="31507" w="3029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1" name="Google Shape;3391;p135"/>
            <p:cNvSpPr/>
            <p:nvPr/>
          </p:nvSpPr>
          <p:spPr>
            <a:xfrm>
              <a:off x="1043325" y="4272075"/>
              <a:ext cx="50475" cy="285250"/>
            </a:xfrm>
            <a:custGeom>
              <a:rect b="b" l="l" r="r" t="t"/>
              <a:pathLst>
                <a:path extrusionOk="0" h="11410" w="2019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2" name="Google Shape;3392;p135"/>
            <p:cNvSpPr/>
            <p:nvPr/>
          </p:nvSpPr>
          <p:spPr>
            <a:xfrm>
              <a:off x="1022475" y="4402625"/>
              <a:ext cx="26350" cy="111925"/>
            </a:xfrm>
            <a:custGeom>
              <a:rect b="b" l="l" r="r" t="t"/>
              <a:pathLst>
                <a:path extrusionOk="0" h="4477" w="1054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3" name="Google Shape;3393;p135"/>
            <p:cNvSpPr/>
            <p:nvPr/>
          </p:nvSpPr>
          <p:spPr>
            <a:xfrm>
              <a:off x="1765150" y="4491475"/>
              <a:ext cx="95475" cy="49400"/>
            </a:xfrm>
            <a:custGeom>
              <a:rect b="b" l="l" r="r" t="t"/>
              <a:pathLst>
                <a:path extrusionOk="0" h="1976" w="3819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4" name="Google Shape;3394;p135"/>
            <p:cNvSpPr/>
            <p:nvPr/>
          </p:nvSpPr>
          <p:spPr>
            <a:xfrm>
              <a:off x="1765150" y="4467350"/>
              <a:ext cx="97675" cy="45000"/>
            </a:xfrm>
            <a:custGeom>
              <a:rect b="b" l="l" r="r" t="t"/>
              <a:pathLst>
                <a:path extrusionOk="0" h="1800" w="3907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5" name="Google Shape;3395;p135"/>
            <p:cNvSpPr/>
            <p:nvPr/>
          </p:nvSpPr>
          <p:spPr>
            <a:xfrm>
              <a:off x="1765150" y="4441025"/>
              <a:ext cx="127275" cy="43900"/>
            </a:xfrm>
            <a:custGeom>
              <a:rect b="b" l="l" r="r" t="t"/>
              <a:pathLst>
                <a:path extrusionOk="0" h="1756" w="5091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6" name="Google Shape;3396;p135"/>
            <p:cNvSpPr/>
            <p:nvPr/>
          </p:nvSpPr>
          <p:spPr>
            <a:xfrm>
              <a:off x="1728950" y="4366425"/>
              <a:ext cx="241375" cy="79000"/>
            </a:xfrm>
            <a:custGeom>
              <a:rect b="b" l="l" r="r" t="t"/>
              <a:pathLst>
                <a:path extrusionOk="0" h="3160" w="9655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7" name="Google Shape;3397;p135"/>
            <p:cNvSpPr/>
            <p:nvPr/>
          </p:nvSpPr>
          <p:spPr>
            <a:xfrm>
              <a:off x="1807950" y="467907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8" name="Google Shape;3398;p135"/>
            <p:cNvSpPr/>
            <p:nvPr/>
          </p:nvSpPr>
          <p:spPr>
            <a:xfrm>
              <a:off x="1807950" y="4679075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9" name="Google Shape;3399;p135"/>
            <p:cNvSpPr/>
            <p:nvPr/>
          </p:nvSpPr>
          <p:spPr>
            <a:xfrm>
              <a:off x="1490900" y="2760400"/>
              <a:ext cx="866675" cy="1925275"/>
            </a:xfrm>
            <a:custGeom>
              <a:rect b="b" l="l" r="r" t="t"/>
              <a:pathLst>
                <a:path extrusionOk="0" h="77011" w="34667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0" name="Google Shape;3400;p135"/>
            <p:cNvSpPr/>
            <p:nvPr/>
          </p:nvSpPr>
          <p:spPr>
            <a:xfrm>
              <a:off x="1465675" y="2732975"/>
              <a:ext cx="861175" cy="1931850"/>
            </a:xfrm>
            <a:custGeom>
              <a:rect b="b" l="l" r="r" t="t"/>
              <a:pathLst>
                <a:path extrusionOk="0" h="77274" w="34447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1" name="Google Shape;3401;p135"/>
            <p:cNvSpPr/>
            <p:nvPr/>
          </p:nvSpPr>
          <p:spPr>
            <a:xfrm>
              <a:off x="1417400" y="2679225"/>
              <a:ext cx="851300" cy="1981225"/>
            </a:xfrm>
            <a:custGeom>
              <a:rect b="b" l="l" r="r" t="t"/>
              <a:pathLst>
                <a:path extrusionOk="0" h="79249" w="34052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2" name="Google Shape;3402;p135"/>
            <p:cNvSpPr/>
            <p:nvPr/>
          </p:nvSpPr>
          <p:spPr>
            <a:xfrm>
              <a:off x="1386675" y="2654000"/>
              <a:ext cx="852425" cy="2016325"/>
            </a:xfrm>
            <a:custGeom>
              <a:rect b="b" l="l" r="r" t="t"/>
              <a:pathLst>
                <a:path extrusionOk="0" h="80653" w="34097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3" name="Google Shape;3403;p135"/>
            <p:cNvSpPr/>
            <p:nvPr/>
          </p:nvSpPr>
          <p:spPr>
            <a:xfrm>
              <a:off x="1355975" y="2603525"/>
              <a:ext cx="827175" cy="2027300"/>
            </a:xfrm>
            <a:custGeom>
              <a:rect b="b" l="l" r="r" t="t"/>
              <a:pathLst>
                <a:path extrusionOk="0" h="81092" w="33087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4" name="Google Shape;3404;p135"/>
            <p:cNvSpPr/>
            <p:nvPr/>
          </p:nvSpPr>
          <p:spPr>
            <a:xfrm>
              <a:off x="1323050" y="2546475"/>
              <a:ext cx="796475" cy="2115075"/>
            </a:xfrm>
            <a:custGeom>
              <a:rect b="b" l="l" r="r" t="t"/>
              <a:pathLst>
                <a:path extrusionOk="0" h="84603" w="31859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5" name="Google Shape;3405;p135"/>
            <p:cNvSpPr/>
            <p:nvPr/>
          </p:nvSpPr>
          <p:spPr>
            <a:xfrm>
              <a:off x="1713600" y="2496025"/>
              <a:ext cx="349975" cy="388375"/>
            </a:xfrm>
            <a:custGeom>
              <a:rect b="b" l="l" r="r" t="t"/>
              <a:pathLst>
                <a:path extrusionOk="0" h="15535" w="13999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6" name="Google Shape;3406;p135"/>
            <p:cNvSpPr/>
            <p:nvPr/>
          </p:nvSpPr>
          <p:spPr>
            <a:xfrm>
              <a:off x="1630225" y="2470800"/>
              <a:ext cx="405925" cy="425650"/>
            </a:xfrm>
            <a:custGeom>
              <a:rect b="b" l="l" r="r" t="t"/>
              <a:pathLst>
                <a:path extrusionOk="0" h="17026" w="16237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7" name="Google Shape;3407;p135"/>
            <p:cNvSpPr/>
            <p:nvPr/>
          </p:nvSpPr>
          <p:spPr>
            <a:xfrm>
              <a:off x="1524900" y="2445550"/>
              <a:ext cx="483825" cy="495875"/>
            </a:xfrm>
            <a:custGeom>
              <a:rect b="b" l="l" r="r" t="t"/>
              <a:pathLst>
                <a:path extrusionOk="0" h="19835" w="19353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8" name="Google Shape;3408;p135"/>
            <p:cNvSpPr/>
            <p:nvPr/>
          </p:nvSpPr>
          <p:spPr>
            <a:xfrm>
              <a:off x="399375" y="2885450"/>
              <a:ext cx="584725" cy="1657625"/>
            </a:xfrm>
            <a:custGeom>
              <a:rect b="b" l="l" r="r" t="t"/>
              <a:pathLst>
                <a:path extrusionOk="0" h="66305" w="23389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9" name="Google Shape;3409;p135"/>
            <p:cNvSpPr/>
            <p:nvPr/>
          </p:nvSpPr>
          <p:spPr>
            <a:xfrm>
              <a:off x="363175" y="2357800"/>
              <a:ext cx="590225" cy="2187450"/>
            </a:xfrm>
            <a:custGeom>
              <a:rect b="b" l="l" r="r" t="t"/>
              <a:pathLst>
                <a:path extrusionOk="0" h="87498" w="23609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0" name="Google Shape;3410;p135"/>
            <p:cNvSpPr/>
            <p:nvPr/>
          </p:nvSpPr>
          <p:spPr>
            <a:xfrm>
              <a:off x="445450" y="2236025"/>
              <a:ext cx="687850" cy="2201725"/>
            </a:xfrm>
            <a:custGeom>
              <a:rect b="b" l="l" r="r" t="t"/>
              <a:pathLst>
                <a:path extrusionOk="0" h="88069" w="27514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1" name="Google Shape;3411;p135"/>
            <p:cNvSpPr/>
            <p:nvPr/>
          </p:nvSpPr>
          <p:spPr>
            <a:xfrm>
              <a:off x="296250" y="2349025"/>
              <a:ext cx="510150" cy="2108475"/>
            </a:xfrm>
            <a:custGeom>
              <a:rect b="b" l="l" r="r" t="t"/>
              <a:pathLst>
                <a:path extrusionOk="0" h="84339" w="20406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2" name="Google Shape;3412;p135"/>
            <p:cNvSpPr/>
            <p:nvPr/>
          </p:nvSpPr>
          <p:spPr>
            <a:xfrm>
              <a:off x="1687275" y="2939225"/>
              <a:ext cx="868850" cy="1159550"/>
            </a:xfrm>
            <a:custGeom>
              <a:rect b="b" l="l" r="r" t="t"/>
              <a:pathLst>
                <a:path extrusionOk="0" h="46382" w="34754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3" name="Google Shape;3413;p135"/>
            <p:cNvSpPr/>
            <p:nvPr/>
          </p:nvSpPr>
          <p:spPr>
            <a:xfrm>
              <a:off x="1675200" y="2913975"/>
              <a:ext cx="853500" cy="1173825"/>
            </a:xfrm>
            <a:custGeom>
              <a:rect b="b" l="l" r="r" t="t"/>
              <a:pathLst>
                <a:path extrusionOk="0" h="46953" w="3414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4" name="Google Shape;3414;p135"/>
            <p:cNvSpPr/>
            <p:nvPr/>
          </p:nvSpPr>
          <p:spPr>
            <a:xfrm>
              <a:off x="1666425" y="2888750"/>
              <a:ext cx="833750" cy="1184800"/>
            </a:xfrm>
            <a:custGeom>
              <a:rect b="b" l="l" r="r" t="t"/>
              <a:pathLst>
                <a:path extrusionOk="0" h="47392" w="3335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5" name="Google Shape;3415;p135"/>
            <p:cNvSpPr/>
            <p:nvPr/>
          </p:nvSpPr>
          <p:spPr>
            <a:xfrm>
              <a:off x="1654350" y="2862425"/>
              <a:ext cx="817300" cy="1200150"/>
            </a:xfrm>
            <a:custGeom>
              <a:rect b="b" l="l" r="r" t="t"/>
              <a:pathLst>
                <a:path extrusionOk="0" h="48006" w="32692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6" name="Google Shape;3416;p135"/>
            <p:cNvSpPr/>
            <p:nvPr/>
          </p:nvSpPr>
          <p:spPr>
            <a:xfrm>
              <a:off x="1560025" y="2811950"/>
              <a:ext cx="854575" cy="1804625"/>
            </a:xfrm>
            <a:custGeom>
              <a:rect b="b" l="l" r="r" t="t"/>
              <a:pathLst>
                <a:path extrusionOk="0" h="72185" w="34183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7" name="Google Shape;3417;p135"/>
            <p:cNvSpPr/>
            <p:nvPr/>
          </p:nvSpPr>
          <p:spPr>
            <a:xfrm>
              <a:off x="1524900" y="2786725"/>
              <a:ext cx="862275" cy="1885775"/>
            </a:xfrm>
            <a:custGeom>
              <a:rect b="b" l="l" r="r" t="t"/>
              <a:pathLst>
                <a:path extrusionOk="0" h="75431" w="34491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8" name="Google Shape;3418;p135"/>
            <p:cNvSpPr/>
            <p:nvPr/>
          </p:nvSpPr>
          <p:spPr>
            <a:xfrm>
              <a:off x="2067925" y="3861800"/>
              <a:ext cx="110825" cy="71325"/>
            </a:xfrm>
            <a:custGeom>
              <a:rect b="b" l="l" r="r" t="t"/>
              <a:pathLst>
                <a:path extrusionOk="0" h="2853" w="4433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9" name="Google Shape;3419;p135"/>
            <p:cNvSpPr/>
            <p:nvPr/>
          </p:nvSpPr>
          <p:spPr>
            <a:xfrm>
              <a:off x="2024050" y="3843150"/>
              <a:ext cx="172250" cy="154700"/>
            </a:xfrm>
            <a:custGeom>
              <a:rect b="b" l="l" r="r" t="t"/>
              <a:pathLst>
                <a:path extrusionOk="0" h="6188" w="689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0" name="Google Shape;3420;p135"/>
            <p:cNvSpPr/>
            <p:nvPr/>
          </p:nvSpPr>
          <p:spPr>
            <a:xfrm>
              <a:off x="1979075" y="3826700"/>
              <a:ext cx="240275" cy="215025"/>
            </a:xfrm>
            <a:custGeom>
              <a:rect b="b" l="l" r="r" t="t"/>
              <a:pathLst>
                <a:path extrusionOk="0" h="8601" w="9611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1" name="Google Shape;3421;p135"/>
            <p:cNvSpPr/>
            <p:nvPr/>
          </p:nvSpPr>
          <p:spPr>
            <a:xfrm>
              <a:off x="1923125" y="3808050"/>
              <a:ext cx="342300" cy="295125"/>
            </a:xfrm>
            <a:custGeom>
              <a:rect b="b" l="l" r="r" t="t"/>
              <a:pathLst>
                <a:path extrusionOk="0" h="11805" w="13692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2" name="Google Shape;3422;p135"/>
            <p:cNvSpPr/>
            <p:nvPr/>
          </p:nvSpPr>
          <p:spPr>
            <a:xfrm>
              <a:off x="1712500" y="4127275"/>
              <a:ext cx="79000" cy="51575"/>
            </a:xfrm>
            <a:custGeom>
              <a:rect b="b" l="l" r="r" t="t"/>
              <a:pathLst>
                <a:path extrusionOk="0" h="2063" w="316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3" name="Google Shape;3423;p135"/>
            <p:cNvSpPr/>
            <p:nvPr/>
          </p:nvSpPr>
          <p:spPr>
            <a:xfrm>
              <a:off x="2405800" y="1437400"/>
              <a:ext cx="928100" cy="1383375"/>
            </a:xfrm>
            <a:custGeom>
              <a:rect b="b" l="l" r="r" t="t"/>
              <a:pathLst>
                <a:path extrusionOk="0" h="55335" w="37124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4" name="Google Shape;3424;p135"/>
            <p:cNvSpPr/>
            <p:nvPr/>
          </p:nvSpPr>
          <p:spPr>
            <a:xfrm>
              <a:off x="2378375" y="1436325"/>
              <a:ext cx="928100" cy="1359200"/>
            </a:xfrm>
            <a:custGeom>
              <a:rect b="b" l="l" r="r" t="t"/>
              <a:pathLst>
                <a:path extrusionOk="0" h="54368" w="37124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5" name="Google Shape;3425;p135"/>
            <p:cNvSpPr/>
            <p:nvPr/>
          </p:nvSpPr>
          <p:spPr>
            <a:xfrm>
              <a:off x="2348775" y="1447275"/>
              <a:ext cx="932475" cy="1321925"/>
            </a:xfrm>
            <a:custGeom>
              <a:rect b="b" l="l" r="r" t="t"/>
              <a:pathLst>
                <a:path extrusionOk="0" h="52877" w="37299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6" name="Google Shape;3426;p135"/>
            <p:cNvSpPr/>
            <p:nvPr/>
          </p:nvSpPr>
          <p:spPr>
            <a:xfrm>
              <a:off x="2318050" y="1439600"/>
              <a:ext cx="942350" cy="1302175"/>
            </a:xfrm>
            <a:custGeom>
              <a:rect b="b" l="l" r="r" t="t"/>
              <a:pathLst>
                <a:path extrusionOk="0" h="52087" w="37694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7" name="Google Shape;3427;p135"/>
            <p:cNvSpPr/>
            <p:nvPr/>
          </p:nvSpPr>
          <p:spPr>
            <a:xfrm>
              <a:off x="2259900" y="1412175"/>
              <a:ext cx="956625" cy="1275850"/>
            </a:xfrm>
            <a:custGeom>
              <a:rect b="b" l="l" r="r" t="t"/>
              <a:pathLst>
                <a:path extrusionOk="0" h="51034" w="38265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8" name="Google Shape;3428;p135"/>
            <p:cNvSpPr/>
            <p:nvPr/>
          </p:nvSpPr>
          <p:spPr>
            <a:xfrm>
              <a:off x="2230300" y="1375975"/>
              <a:ext cx="970875" cy="1286825"/>
            </a:xfrm>
            <a:custGeom>
              <a:rect b="b" l="l" r="r" t="t"/>
              <a:pathLst>
                <a:path extrusionOk="0" h="51473" w="38835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9" name="Google Shape;3429;p135"/>
            <p:cNvSpPr/>
            <p:nvPr/>
          </p:nvSpPr>
          <p:spPr>
            <a:xfrm>
              <a:off x="2174350" y="1371600"/>
              <a:ext cx="1005975" cy="1239625"/>
            </a:xfrm>
            <a:custGeom>
              <a:rect b="b" l="l" r="r" t="t"/>
              <a:pathLst>
                <a:path extrusionOk="0" h="49585" w="40239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0" name="Google Shape;3430;p135"/>
            <p:cNvSpPr/>
            <p:nvPr/>
          </p:nvSpPr>
          <p:spPr>
            <a:xfrm>
              <a:off x="2110725" y="1407800"/>
              <a:ext cx="1024625" cy="1147475"/>
            </a:xfrm>
            <a:custGeom>
              <a:rect b="b" l="l" r="r" t="t"/>
              <a:pathLst>
                <a:path extrusionOk="0" h="45899" w="40985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1" name="Google Shape;3431;p135"/>
            <p:cNvSpPr/>
            <p:nvPr/>
          </p:nvSpPr>
          <p:spPr>
            <a:xfrm>
              <a:off x="2054775" y="1420950"/>
              <a:ext cx="1012550" cy="1083875"/>
            </a:xfrm>
            <a:custGeom>
              <a:rect b="b" l="l" r="r" t="t"/>
              <a:pathLst>
                <a:path extrusionOk="0" h="43355" w="40502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2" name="Google Shape;3432;p135"/>
            <p:cNvSpPr/>
            <p:nvPr/>
          </p:nvSpPr>
          <p:spPr>
            <a:xfrm>
              <a:off x="2027350" y="1430825"/>
              <a:ext cx="1003775" cy="1048775"/>
            </a:xfrm>
            <a:custGeom>
              <a:rect b="b" l="l" r="r" t="t"/>
              <a:pathLst>
                <a:path extrusionOk="0" h="41951" w="40151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3" name="Google Shape;3433;p135"/>
            <p:cNvSpPr/>
            <p:nvPr/>
          </p:nvSpPr>
          <p:spPr>
            <a:xfrm>
              <a:off x="1999925" y="1430825"/>
              <a:ext cx="998300" cy="1023525"/>
            </a:xfrm>
            <a:custGeom>
              <a:rect b="b" l="l" r="r" t="t"/>
              <a:pathLst>
                <a:path extrusionOk="0" h="40941" w="39932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4" name="Google Shape;3434;p135"/>
            <p:cNvSpPr/>
            <p:nvPr/>
          </p:nvSpPr>
          <p:spPr>
            <a:xfrm>
              <a:off x="1972500" y="1430825"/>
              <a:ext cx="995000" cy="999400"/>
            </a:xfrm>
            <a:custGeom>
              <a:rect b="b" l="l" r="r" t="t"/>
              <a:pathLst>
                <a:path extrusionOk="0" h="39976" w="3980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5" name="Google Shape;3435;p135"/>
            <p:cNvSpPr/>
            <p:nvPr/>
          </p:nvSpPr>
          <p:spPr>
            <a:xfrm>
              <a:off x="1917650" y="1488975"/>
              <a:ext cx="967575" cy="891875"/>
            </a:xfrm>
            <a:custGeom>
              <a:rect b="b" l="l" r="r" t="t"/>
              <a:pathLst>
                <a:path extrusionOk="0" h="35675" w="38703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6" name="Google Shape;3436;p135"/>
            <p:cNvSpPr/>
            <p:nvPr/>
          </p:nvSpPr>
          <p:spPr>
            <a:xfrm>
              <a:off x="1893500" y="1524075"/>
              <a:ext cx="943450" cy="835950"/>
            </a:xfrm>
            <a:custGeom>
              <a:rect b="b" l="l" r="r" t="t"/>
              <a:pathLst>
                <a:path extrusionOk="0" h="33438" w="37738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7" name="Google Shape;3437;p135"/>
            <p:cNvSpPr/>
            <p:nvPr/>
          </p:nvSpPr>
          <p:spPr>
            <a:xfrm>
              <a:off x="1870475" y="1528450"/>
              <a:ext cx="929200" cy="809625"/>
            </a:xfrm>
            <a:custGeom>
              <a:rect b="b" l="l" r="r" t="t"/>
              <a:pathLst>
                <a:path extrusionOk="0" h="32385" w="37168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8" name="Google Shape;3438;p135"/>
            <p:cNvSpPr/>
            <p:nvPr/>
          </p:nvSpPr>
          <p:spPr>
            <a:xfrm>
              <a:off x="1846325" y="1555900"/>
              <a:ext cx="900675" cy="760250"/>
            </a:xfrm>
            <a:custGeom>
              <a:rect b="b" l="l" r="r" t="t"/>
              <a:pathLst>
                <a:path extrusionOk="0" h="30410" w="36027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9" name="Google Shape;3439;p135"/>
            <p:cNvSpPr/>
            <p:nvPr/>
          </p:nvSpPr>
          <p:spPr>
            <a:xfrm>
              <a:off x="1799150" y="1626100"/>
              <a:ext cx="840350" cy="647250"/>
            </a:xfrm>
            <a:custGeom>
              <a:rect b="b" l="l" r="r" t="t"/>
              <a:pathLst>
                <a:path extrusionOk="0" h="25890" w="33614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0" name="Google Shape;3440;p135"/>
            <p:cNvSpPr/>
            <p:nvPr/>
          </p:nvSpPr>
          <p:spPr>
            <a:xfrm>
              <a:off x="1775025" y="2163625"/>
              <a:ext cx="160200" cy="88875"/>
            </a:xfrm>
            <a:custGeom>
              <a:rect b="b" l="l" r="r" t="t"/>
              <a:pathLst>
                <a:path extrusionOk="0" h="3555" w="6408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1" name="Google Shape;3441;p135"/>
            <p:cNvSpPr/>
            <p:nvPr/>
          </p:nvSpPr>
          <p:spPr>
            <a:xfrm>
              <a:off x="2327925" y="1808200"/>
              <a:ext cx="137150" cy="118500"/>
            </a:xfrm>
            <a:custGeom>
              <a:rect b="b" l="l" r="r" t="t"/>
              <a:pathLst>
                <a:path extrusionOk="0" h="4740" w="5486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2" name="Google Shape;3442;p135"/>
            <p:cNvSpPr/>
            <p:nvPr/>
          </p:nvSpPr>
          <p:spPr>
            <a:xfrm>
              <a:off x="2313650" y="1698500"/>
              <a:ext cx="210675" cy="199675"/>
            </a:xfrm>
            <a:custGeom>
              <a:rect b="b" l="l" r="r" t="t"/>
              <a:pathLst>
                <a:path extrusionOk="0" h="7987" w="8427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3" name="Google Shape;3443;p135"/>
            <p:cNvSpPr/>
            <p:nvPr/>
          </p:nvSpPr>
          <p:spPr>
            <a:xfrm>
              <a:off x="1726750" y="2143875"/>
              <a:ext cx="109725" cy="64750"/>
            </a:xfrm>
            <a:custGeom>
              <a:rect b="b" l="l" r="r" t="t"/>
              <a:pathLst>
                <a:path extrusionOk="0" h="2590" w="4389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4" name="Google Shape;3444;p135"/>
            <p:cNvSpPr/>
            <p:nvPr/>
          </p:nvSpPr>
          <p:spPr>
            <a:xfrm>
              <a:off x="2462850" y="1368300"/>
              <a:ext cx="930300" cy="1502925"/>
            </a:xfrm>
            <a:custGeom>
              <a:rect b="b" l="l" r="r" t="t"/>
              <a:pathLst>
                <a:path extrusionOk="0" h="60117" w="37212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5" name="Google Shape;3445;p135"/>
            <p:cNvSpPr/>
            <p:nvPr/>
          </p:nvSpPr>
          <p:spPr>
            <a:xfrm>
              <a:off x="2491375" y="1390250"/>
              <a:ext cx="930300" cy="1507300"/>
            </a:xfrm>
            <a:custGeom>
              <a:rect b="b" l="l" r="r" t="t"/>
              <a:pathLst>
                <a:path extrusionOk="0" h="60292" w="37212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6" name="Google Shape;3446;p135"/>
            <p:cNvSpPr/>
            <p:nvPr/>
          </p:nvSpPr>
          <p:spPr>
            <a:xfrm>
              <a:off x="3740875" y="4014275"/>
              <a:ext cx="64750" cy="40625"/>
            </a:xfrm>
            <a:custGeom>
              <a:rect b="b" l="l" r="r" t="t"/>
              <a:pathLst>
                <a:path extrusionOk="0" h="1625" w="259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7" name="Google Shape;3447;p135"/>
            <p:cNvSpPr/>
            <p:nvPr/>
          </p:nvSpPr>
          <p:spPr>
            <a:xfrm>
              <a:off x="3707975" y="3983575"/>
              <a:ext cx="41700" cy="39500"/>
            </a:xfrm>
            <a:custGeom>
              <a:rect b="b" l="l" r="r" t="t"/>
              <a:pathLst>
                <a:path extrusionOk="0" h="1580" w="1668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8" name="Google Shape;3448;p135"/>
            <p:cNvSpPr/>
            <p:nvPr/>
          </p:nvSpPr>
          <p:spPr>
            <a:xfrm>
              <a:off x="3532450" y="3825600"/>
              <a:ext cx="231500" cy="292925"/>
            </a:xfrm>
            <a:custGeom>
              <a:rect b="b" l="l" r="r" t="t"/>
              <a:pathLst>
                <a:path extrusionOk="0" h="11717" w="926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9" name="Google Shape;3449;p135"/>
            <p:cNvSpPr/>
            <p:nvPr/>
          </p:nvSpPr>
          <p:spPr>
            <a:xfrm>
              <a:off x="3401900" y="3726875"/>
              <a:ext cx="378500" cy="413600"/>
            </a:xfrm>
            <a:custGeom>
              <a:rect b="b" l="l" r="r" t="t"/>
              <a:pathLst>
                <a:path extrusionOk="0" h="16544" w="1514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0" name="Google Shape;3450;p135"/>
            <p:cNvSpPr/>
            <p:nvPr/>
          </p:nvSpPr>
          <p:spPr>
            <a:xfrm>
              <a:off x="3290000" y="3667625"/>
              <a:ext cx="453100" cy="490400"/>
            </a:xfrm>
            <a:custGeom>
              <a:rect b="b" l="l" r="r" t="t"/>
              <a:pathLst>
                <a:path extrusionOk="0" h="19616" w="18124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1" name="Google Shape;3451;p135"/>
            <p:cNvSpPr/>
            <p:nvPr/>
          </p:nvSpPr>
          <p:spPr>
            <a:xfrm>
              <a:off x="3240650" y="3634725"/>
              <a:ext cx="515600" cy="540850"/>
            </a:xfrm>
            <a:custGeom>
              <a:rect b="b" l="l" r="r" t="t"/>
              <a:pathLst>
                <a:path extrusionOk="0" h="21634" w="20624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2" name="Google Shape;3452;p135"/>
            <p:cNvSpPr/>
            <p:nvPr/>
          </p:nvSpPr>
          <p:spPr>
            <a:xfrm>
              <a:off x="3616925" y="3530500"/>
              <a:ext cx="99850" cy="461875"/>
            </a:xfrm>
            <a:custGeom>
              <a:rect b="b" l="l" r="r" t="t"/>
              <a:pathLst>
                <a:path extrusionOk="0" h="18475" w="3994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3" name="Google Shape;3453;p135"/>
            <p:cNvSpPr/>
            <p:nvPr/>
          </p:nvSpPr>
          <p:spPr>
            <a:xfrm>
              <a:off x="3513800" y="3504175"/>
              <a:ext cx="102050" cy="330225"/>
            </a:xfrm>
            <a:custGeom>
              <a:rect b="b" l="l" r="r" t="t"/>
              <a:pathLst>
                <a:path extrusionOk="0" h="13209" w="4082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4" name="Google Shape;3454;p135"/>
            <p:cNvSpPr/>
            <p:nvPr/>
          </p:nvSpPr>
          <p:spPr>
            <a:xfrm>
              <a:off x="3422750" y="3478950"/>
              <a:ext cx="183225" cy="256725"/>
            </a:xfrm>
            <a:custGeom>
              <a:rect b="b" l="l" r="r" t="t"/>
              <a:pathLst>
                <a:path extrusionOk="0" h="10269" w="7329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5" name="Google Shape;3455;p135"/>
            <p:cNvSpPr/>
            <p:nvPr/>
          </p:nvSpPr>
          <p:spPr>
            <a:xfrm>
              <a:off x="3356925" y="3428475"/>
              <a:ext cx="228200" cy="247950"/>
            </a:xfrm>
            <a:custGeom>
              <a:rect b="b" l="l" r="r" t="t"/>
              <a:pathLst>
                <a:path extrusionOk="0" h="9918" w="9128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6" name="Google Shape;3456;p135"/>
            <p:cNvSpPr/>
            <p:nvPr/>
          </p:nvSpPr>
          <p:spPr>
            <a:xfrm>
              <a:off x="906200" y="2307350"/>
              <a:ext cx="948925" cy="1026800"/>
            </a:xfrm>
            <a:custGeom>
              <a:rect b="b" l="l" r="r" t="t"/>
              <a:pathLst>
                <a:path extrusionOk="0" h="41072" w="37957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7" name="Google Shape;3457;p135"/>
            <p:cNvSpPr/>
            <p:nvPr/>
          </p:nvSpPr>
          <p:spPr>
            <a:xfrm>
              <a:off x="970925" y="2329275"/>
              <a:ext cx="908350" cy="911650"/>
            </a:xfrm>
            <a:custGeom>
              <a:rect b="b" l="l" r="r" t="t"/>
              <a:pathLst>
                <a:path extrusionOk="0" h="36466" w="36334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8" name="Google Shape;3458;p135"/>
            <p:cNvSpPr/>
            <p:nvPr/>
          </p:nvSpPr>
          <p:spPr>
            <a:xfrm>
              <a:off x="1070750" y="2351225"/>
              <a:ext cx="831550" cy="835950"/>
            </a:xfrm>
            <a:custGeom>
              <a:rect b="b" l="l" r="r" t="t"/>
              <a:pathLst>
                <a:path extrusionOk="0" h="33438" w="33262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9" name="Google Shape;3459;p135"/>
            <p:cNvSpPr/>
            <p:nvPr/>
          </p:nvSpPr>
          <p:spPr>
            <a:xfrm>
              <a:off x="1213350" y="2372050"/>
              <a:ext cx="713100" cy="742700"/>
            </a:xfrm>
            <a:custGeom>
              <a:rect b="b" l="l" r="r" t="t"/>
              <a:pathLst>
                <a:path extrusionOk="0" h="29708" w="28524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0" name="Google Shape;3460;p135"/>
            <p:cNvSpPr/>
            <p:nvPr/>
          </p:nvSpPr>
          <p:spPr>
            <a:xfrm>
              <a:off x="1438250" y="2649600"/>
              <a:ext cx="150300" cy="318150"/>
            </a:xfrm>
            <a:custGeom>
              <a:rect b="b" l="l" r="r" t="t"/>
              <a:pathLst>
                <a:path extrusionOk="0" h="12726" w="6012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1" name="Google Shape;3461;p135"/>
            <p:cNvSpPr/>
            <p:nvPr/>
          </p:nvSpPr>
          <p:spPr>
            <a:xfrm>
              <a:off x="812950" y="2979800"/>
              <a:ext cx="295125" cy="758050"/>
            </a:xfrm>
            <a:custGeom>
              <a:rect b="b" l="l" r="r" t="t"/>
              <a:pathLst>
                <a:path extrusionOk="0" h="30322" w="11805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2" name="Google Shape;3462;p135"/>
            <p:cNvSpPr/>
            <p:nvPr/>
          </p:nvSpPr>
          <p:spPr>
            <a:xfrm>
              <a:off x="752600" y="2734075"/>
              <a:ext cx="357675" cy="1117875"/>
            </a:xfrm>
            <a:custGeom>
              <a:rect b="b" l="l" r="r" t="t"/>
              <a:pathLst>
                <a:path extrusionOk="0" h="44715" w="14307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3" name="Google Shape;3463;p135"/>
            <p:cNvSpPr/>
            <p:nvPr/>
          </p:nvSpPr>
          <p:spPr>
            <a:xfrm>
              <a:off x="699950" y="2628750"/>
              <a:ext cx="400450" cy="1287925"/>
            </a:xfrm>
            <a:custGeom>
              <a:rect b="b" l="l" r="r" t="t"/>
              <a:pathLst>
                <a:path extrusionOk="0" h="51517" w="16018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4" name="Google Shape;3464;p135"/>
            <p:cNvSpPr/>
            <p:nvPr/>
          </p:nvSpPr>
          <p:spPr>
            <a:xfrm>
              <a:off x="651675" y="2566225"/>
              <a:ext cx="432250" cy="1407500"/>
            </a:xfrm>
            <a:custGeom>
              <a:rect b="b" l="l" r="r" t="t"/>
              <a:pathLst>
                <a:path extrusionOk="0" h="56300" w="1729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5" name="Google Shape;3465;p135"/>
            <p:cNvSpPr/>
            <p:nvPr/>
          </p:nvSpPr>
          <p:spPr>
            <a:xfrm>
              <a:off x="591350" y="2376450"/>
              <a:ext cx="593500" cy="1676250"/>
            </a:xfrm>
            <a:custGeom>
              <a:rect b="b" l="l" r="r" t="t"/>
              <a:pathLst>
                <a:path extrusionOk="0" h="67050" w="2374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6" name="Google Shape;3466;p135"/>
            <p:cNvSpPr/>
            <p:nvPr/>
          </p:nvSpPr>
          <p:spPr>
            <a:xfrm>
              <a:off x="576000" y="2354500"/>
              <a:ext cx="578150" cy="1726725"/>
            </a:xfrm>
            <a:custGeom>
              <a:rect b="b" l="l" r="r" t="t"/>
              <a:pathLst>
                <a:path extrusionOk="0" h="69069" w="23126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7" name="Google Shape;3467;p135"/>
            <p:cNvSpPr/>
            <p:nvPr/>
          </p:nvSpPr>
          <p:spPr>
            <a:xfrm>
              <a:off x="549675" y="2291975"/>
              <a:ext cx="648350" cy="1851775"/>
            </a:xfrm>
            <a:custGeom>
              <a:rect b="b" l="l" r="r" t="t"/>
              <a:pathLst>
                <a:path extrusionOk="0" h="74071" w="25934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8" name="Google Shape;3468;p135"/>
            <p:cNvSpPr/>
            <p:nvPr/>
          </p:nvSpPr>
          <p:spPr>
            <a:xfrm>
              <a:off x="520050" y="2414850"/>
              <a:ext cx="434425" cy="1781550"/>
            </a:xfrm>
            <a:custGeom>
              <a:rect b="b" l="l" r="r" t="t"/>
              <a:pathLst>
                <a:path extrusionOk="0" h="71262" w="17377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9" name="Google Shape;3469;p135"/>
            <p:cNvSpPr/>
            <p:nvPr/>
          </p:nvSpPr>
          <p:spPr>
            <a:xfrm>
              <a:off x="1580850" y="2421425"/>
              <a:ext cx="400450" cy="236975"/>
            </a:xfrm>
            <a:custGeom>
              <a:rect b="b" l="l" r="r" t="t"/>
              <a:pathLst>
                <a:path extrusionOk="0" h="9479" w="16018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0" name="Google Shape;3470;p135"/>
            <p:cNvSpPr/>
            <p:nvPr/>
          </p:nvSpPr>
          <p:spPr>
            <a:xfrm>
              <a:off x="1302225" y="2397300"/>
              <a:ext cx="651650" cy="660425"/>
            </a:xfrm>
            <a:custGeom>
              <a:rect b="b" l="l" r="r" t="t"/>
              <a:pathLst>
                <a:path extrusionOk="0" h="26417" w="26066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1" name="Google Shape;3471;p135"/>
            <p:cNvSpPr/>
            <p:nvPr/>
          </p:nvSpPr>
          <p:spPr>
            <a:xfrm>
              <a:off x="853525" y="2286500"/>
              <a:ext cx="977475" cy="1079475"/>
            </a:xfrm>
            <a:custGeom>
              <a:rect b="b" l="l" r="r" t="t"/>
              <a:pathLst>
                <a:path extrusionOk="0" h="43179" w="39099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2" name="Google Shape;3472;p135"/>
            <p:cNvSpPr/>
            <p:nvPr/>
          </p:nvSpPr>
          <p:spPr>
            <a:xfrm>
              <a:off x="805275" y="2264550"/>
              <a:ext cx="1002700" cy="724050"/>
            </a:xfrm>
            <a:custGeom>
              <a:rect b="b" l="l" r="r" t="t"/>
              <a:pathLst>
                <a:path extrusionOk="0" h="28962" w="40108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3" name="Google Shape;3473;p135"/>
            <p:cNvSpPr/>
            <p:nvPr/>
          </p:nvSpPr>
          <p:spPr>
            <a:xfrm>
              <a:off x="814050" y="2243700"/>
              <a:ext cx="969775" cy="499175"/>
            </a:xfrm>
            <a:custGeom>
              <a:rect b="b" l="l" r="r" t="t"/>
              <a:pathLst>
                <a:path extrusionOk="0" h="19967" w="38791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4" name="Google Shape;3474;p135"/>
            <p:cNvSpPr/>
            <p:nvPr/>
          </p:nvSpPr>
          <p:spPr>
            <a:xfrm>
              <a:off x="993950" y="2188850"/>
              <a:ext cx="823875" cy="448700"/>
            </a:xfrm>
            <a:custGeom>
              <a:rect b="b" l="l" r="r" t="t"/>
              <a:pathLst>
                <a:path extrusionOk="0" h="17948" w="32955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5" name="Google Shape;3475;p135"/>
            <p:cNvSpPr/>
            <p:nvPr/>
          </p:nvSpPr>
          <p:spPr>
            <a:xfrm>
              <a:off x="1017000" y="2199825"/>
              <a:ext cx="718550" cy="375200"/>
            </a:xfrm>
            <a:custGeom>
              <a:rect b="b" l="l" r="r" t="t"/>
              <a:pathLst>
                <a:path extrusionOk="0" h="15008" w="28742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6" name="Google Shape;3476;p135"/>
            <p:cNvSpPr/>
            <p:nvPr/>
          </p:nvSpPr>
          <p:spPr>
            <a:xfrm>
              <a:off x="1051000" y="2176800"/>
              <a:ext cx="657125" cy="330225"/>
            </a:xfrm>
            <a:custGeom>
              <a:rect b="b" l="l" r="r" t="t"/>
              <a:pathLst>
                <a:path extrusionOk="0" h="13209" w="26285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7" name="Google Shape;3477;p135"/>
            <p:cNvSpPr/>
            <p:nvPr/>
          </p:nvSpPr>
          <p:spPr>
            <a:xfrm>
              <a:off x="1176050" y="2151575"/>
              <a:ext cx="504650" cy="233675"/>
            </a:xfrm>
            <a:custGeom>
              <a:rect b="b" l="l" r="r" t="t"/>
              <a:pathLst>
                <a:path extrusionOk="0" h="9347" w="20186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8" name="Google Shape;3478;p135"/>
            <p:cNvSpPr/>
            <p:nvPr/>
          </p:nvSpPr>
          <p:spPr>
            <a:xfrm>
              <a:off x="1145350" y="2127425"/>
              <a:ext cx="509025" cy="235875"/>
            </a:xfrm>
            <a:custGeom>
              <a:rect b="b" l="l" r="r" t="t"/>
              <a:pathLst>
                <a:path extrusionOk="0" h="9435" w="20361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9" name="Google Shape;3479;p135"/>
            <p:cNvSpPr/>
            <p:nvPr/>
          </p:nvSpPr>
          <p:spPr>
            <a:xfrm>
              <a:off x="1190325" y="2262350"/>
              <a:ext cx="66950" cy="38425"/>
            </a:xfrm>
            <a:custGeom>
              <a:rect b="b" l="l" r="r" t="t"/>
              <a:pathLst>
                <a:path extrusionOk="0" h="1537" w="2678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0" name="Google Shape;3480;p135"/>
            <p:cNvSpPr/>
            <p:nvPr/>
          </p:nvSpPr>
          <p:spPr>
            <a:xfrm>
              <a:off x="916075" y="2376450"/>
              <a:ext cx="69125" cy="47200"/>
            </a:xfrm>
            <a:custGeom>
              <a:rect b="b" l="l" r="r" t="t"/>
              <a:pathLst>
                <a:path extrusionOk="0" h="1888" w="2765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1" name="Google Shape;3481;p135"/>
            <p:cNvSpPr/>
            <p:nvPr/>
          </p:nvSpPr>
          <p:spPr>
            <a:xfrm>
              <a:off x="1008225" y="2288700"/>
              <a:ext cx="72425" cy="46100"/>
            </a:xfrm>
            <a:custGeom>
              <a:rect b="b" l="l" r="r" t="t"/>
              <a:pathLst>
                <a:path extrusionOk="0" h="1844" w="2897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2" name="Google Shape;3482;p135"/>
            <p:cNvSpPr/>
            <p:nvPr/>
          </p:nvSpPr>
          <p:spPr>
            <a:xfrm>
              <a:off x="1671900" y="2078075"/>
              <a:ext cx="158000" cy="82300"/>
            </a:xfrm>
            <a:custGeom>
              <a:rect b="b" l="l" r="r" t="t"/>
              <a:pathLst>
                <a:path extrusionOk="0" h="3292" w="632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3" name="Google Shape;3483;p135"/>
            <p:cNvSpPr/>
            <p:nvPr/>
          </p:nvSpPr>
          <p:spPr>
            <a:xfrm>
              <a:off x="1645575" y="2080250"/>
              <a:ext cx="110825" cy="55975"/>
            </a:xfrm>
            <a:custGeom>
              <a:rect b="b" l="l" r="r" t="t"/>
              <a:pathLst>
                <a:path extrusionOk="0" h="2239" w="4433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484" name="Google Shape;3484;p135"/>
          <p:cNvSpPr/>
          <p:nvPr/>
        </p:nvSpPr>
        <p:spPr>
          <a:xfrm>
            <a:off x="-5113275" y="5143500"/>
            <a:ext cx="99486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85" name="Google Shape;3485;p135"/>
          <p:cNvSpPr/>
          <p:nvPr/>
        </p:nvSpPr>
        <p:spPr>
          <a:xfrm>
            <a:off x="-5113275" y="-631275"/>
            <a:ext cx="5113200" cy="62775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86" name="Google Shape;3486;p135"/>
          <p:cNvSpPr/>
          <p:nvPr/>
        </p:nvSpPr>
        <p:spPr>
          <a:xfrm>
            <a:off x="-545325" y="-3263632"/>
            <a:ext cx="125244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87" name="Google Shape;3487;p135"/>
          <p:cNvSpPr/>
          <p:nvPr/>
        </p:nvSpPr>
        <p:spPr>
          <a:xfrm>
            <a:off x="9144075" y="-1273075"/>
            <a:ext cx="9948600" cy="71739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z-Blank, with ASU Learn to Thrive Morse code pattern edges, white">
  <p:cSld name="CUSTOM_23_1_1_2_1_1_1_1_1_1_1_1_1_1_1_1_1_1_1">
    <p:spTree>
      <p:nvGrpSpPr>
        <p:cNvPr id="3488" name="Shape 34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89" name="Google Shape;3489;p136"/>
          <p:cNvGrpSpPr/>
          <p:nvPr/>
        </p:nvGrpSpPr>
        <p:grpSpPr>
          <a:xfrm>
            <a:off x="4572001" y="223051"/>
            <a:ext cx="9269047" cy="542679"/>
            <a:chOff x="-62524" y="217501"/>
            <a:chExt cx="9269047" cy="542679"/>
          </a:xfrm>
        </p:grpSpPr>
        <p:sp>
          <p:nvSpPr>
            <p:cNvPr id="3490" name="Google Shape;3490;p136"/>
            <p:cNvSpPr/>
            <p:nvPr/>
          </p:nvSpPr>
          <p:spPr>
            <a:xfrm>
              <a:off x="-62524" y="217501"/>
              <a:ext cx="9267232" cy="540895"/>
            </a:xfrm>
            <a:custGeom>
              <a:rect b="b" l="l" r="r" t="t"/>
              <a:pathLst>
                <a:path extrusionOk="0" h="16675" w="285695">
                  <a:moveTo>
                    <a:pt x="669" y="0"/>
                  </a:moveTo>
                  <a:lnTo>
                    <a:pt x="502" y="56"/>
                  </a:lnTo>
                  <a:lnTo>
                    <a:pt x="223" y="223"/>
                  </a:lnTo>
                  <a:lnTo>
                    <a:pt x="56" y="502"/>
                  </a:lnTo>
                  <a:lnTo>
                    <a:pt x="0" y="669"/>
                  </a:lnTo>
                  <a:lnTo>
                    <a:pt x="0" y="837"/>
                  </a:lnTo>
                  <a:lnTo>
                    <a:pt x="0" y="1004"/>
                  </a:lnTo>
                  <a:lnTo>
                    <a:pt x="56" y="1171"/>
                  </a:lnTo>
                  <a:lnTo>
                    <a:pt x="223" y="1394"/>
                  </a:lnTo>
                  <a:lnTo>
                    <a:pt x="502" y="1617"/>
                  </a:lnTo>
                  <a:lnTo>
                    <a:pt x="669" y="1673"/>
                  </a:lnTo>
                  <a:lnTo>
                    <a:pt x="1004" y="1673"/>
                  </a:lnTo>
                  <a:lnTo>
                    <a:pt x="1171" y="1617"/>
                  </a:lnTo>
                  <a:lnTo>
                    <a:pt x="1394" y="1394"/>
                  </a:lnTo>
                  <a:lnTo>
                    <a:pt x="1617" y="1171"/>
                  </a:lnTo>
                  <a:lnTo>
                    <a:pt x="1617" y="1004"/>
                  </a:lnTo>
                  <a:lnTo>
                    <a:pt x="1673" y="837"/>
                  </a:lnTo>
                  <a:lnTo>
                    <a:pt x="1617" y="669"/>
                  </a:lnTo>
                  <a:lnTo>
                    <a:pt x="1617" y="502"/>
                  </a:lnTo>
                  <a:lnTo>
                    <a:pt x="1394" y="223"/>
                  </a:lnTo>
                  <a:lnTo>
                    <a:pt x="1171" y="56"/>
                  </a:lnTo>
                  <a:lnTo>
                    <a:pt x="1004" y="0"/>
                  </a:lnTo>
                  <a:close/>
                  <a:moveTo>
                    <a:pt x="3959" y="0"/>
                  </a:moveTo>
                  <a:lnTo>
                    <a:pt x="3792" y="56"/>
                  </a:lnTo>
                  <a:lnTo>
                    <a:pt x="3569" y="223"/>
                  </a:lnTo>
                  <a:lnTo>
                    <a:pt x="3402" y="502"/>
                  </a:lnTo>
                  <a:lnTo>
                    <a:pt x="3346" y="669"/>
                  </a:lnTo>
                  <a:lnTo>
                    <a:pt x="3290" y="837"/>
                  </a:lnTo>
                  <a:lnTo>
                    <a:pt x="3346" y="1004"/>
                  </a:lnTo>
                  <a:lnTo>
                    <a:pt x="3402" y="1171"/>
                  </a:lnTo>
                  <a:lnTo>
                    <a:pt x="3569" y="1394"/>
                  </a:lnTo>
                  <a:lnTo>
                    <a:pt x="3792" y="1617"/>
                  </a:lnTo>
                  <a:lnTo>
                    <a:pt x="3959" y="1673"/>
                  </a:lnTo>
                  <a:lnTo>
                    <a:pt x="4294" y="1673"/>
                  </a:lnTo>
                  <a:lnTo>
                    <a:pt x="4461" y="1617"/>
                  </a:lnTo>
                  <a:lnTo>
                    <a:pt x="4740" y="1394"/>
                  </a:lnTo>
                  <a:lnTo>
                    <a:pt x="4907" y="1171"/>
                  </a:lnTo>
                  <a:lnTo>
                    <a:pt x="4963" y="1004"/>
                  </a:lnTo>
                  <a:lnTo>
                    <a:pt x="4963" y="837"/>
                  </a:lnTo>
                  <a:lnTo>
                    <a:pt x="4963" y="669"/>
                  </a:lnTo>
                  <a:lnTo>
                    <a:pt x="4907" y="502"/>
                  </a:lnTo>
                  <a:lnTo>
                    <a:pt x="4740" y="223"/>
                  </a:lnTo>
                  <a:lnTo>
                    <a:pt x="4461" y="56"/>
                  </a:lnTo>
                  <a:lnTo>
                    <a:pt x="4294" y="0"/>
                  </a:lnTo>
                  <a:close/>
                  <a:moveTo>
                    <a:pt x="9090" y="0"/>
                  </a:moveTo>
                  <a:lnTo>
                    <a:pt x="8923" y="56"/>
                  </a:lnTo>
                  <a:lnTo>
                    <a:pt x="8644" y="223"/>
                  </a:lnTo>
                  <a:lnTo>
                    <a:pt x="8477" y="502"/>
                  </a:lnTo>
                  <a:lnTo>
                    <a:pt x="8421" y="669"/>
                  </a:lnTo>
                  <a:lnTo>
                    <a:pt x="8421" y="837"/>
                  </a:lnTo>
                  <a:lnTo>
                    <a:pt x="8421" y="1004"/>
                  </a:lnTo>
                  <a:lnTo>
                    <a:pt x="8477" y="1171"/>
                  </a:lnTo>
                  <a:lnTo>
                    <a:pt x="8644" y="1394"/>
                  </a:lnTo>
                  <a:lnTo>
                    <a:pt x="8923" y="1617"/>
                  </a:lnTo>
                  <a:lnTo>
                    <a:pt x="9090" y="1673"/>
                  </a:lnTo>
                  <a:lnTo>
                    <a:pt x="9425" y="1673"/>
                  </a:lnTo>
                  <a:lnTo>
                    <a:pt x="9536" y="1617"/>
                  </a:lnTo>
                  <a:lnTo>
                    <a:pt x="9815" y="1394"/>
                  </a:lnTo>
                  <a:lnTo>
                    <a:pt x="9982" y="1171"/>
                  </a:lnTo>
                  <a:lnTo>
                    <a:pt x="10038" y="1004"/>
                  </a:lnTo>
                  <a:lnTo>
                    <a:pt x="10038" y="837"/>
                  </a:lnTo>
                  <a:lnTo>
                    <a:pt x="10038" y="669"/>
                  </a:lnTo>
                  <a:lnTo>
                    <a:pt x="9982" y="502"/>
                  </a:lnTo>
                  <a:lnTo>
                    <a:pt x="9815" y="223"/>
                  </a:lnTo>
                  <a:lnTo>
                    <a:pt x="9536" y="56"/>
                  </a:lnTo>
                  <a:lnTo>
                    <a:pt x="9425" y="0"/>
                  </a:lnTo>
                  <a:close/>
                  <a:moveTo>
                    <a:pt x="14165" y="0"/>
                  </a:moveTo>
                  <a:lnTo>
                    <a:pt x="13998" y="56"/>
                  </a:lnTo>
                  <a:lnTo>
                    <a:pt x="13719" y="223"/>
                  </a:lnTo>
                  <a:lnTo>
                    <a:pt x="13551" y="502"/>
                  </a:lnTo>
                  <a:lnTo>
                    <a:pt x="13496" y="669"/>
                  </a:lnTo>
                  <a:lnTo>
                    <a:pt x="13496" y="837"/>
                  </a:lnTo>
                  <a:lnTo>
                    <a:pt x="13496" y="1004"/>
                  </a:lnTo>
                  <a:lnTo>
                    <a:pt x="13551" y="1171"/>
                  </a:lnTo>
                  <a:lnTo>
                    <a:pt x="13719" y="1394"/>
                  </a:lnTo>
                  <a:lnTo>
                    <a:pt x="13998" y="1617"/>
                  </a:lnTo>
                  <a:lnTo>
                    <a:pt x="14165" y="1673"/>
                  </a:lnTo>
                  <a:lnTo>
                    <a:pt x="14499" y="1673"/>
                  </a:lnTo>
                  <a:lnTo>
                    <a:pt x="14611" y="1617"/>
                  </a:lnTo>
                  <a:lnTo>
                    <a:pt x="14890" y="1394"/>
                  </a:lnTo>
                  <a:lnTo>
                    <a:pt x="15057" y="1171"/>
                  </a:lnTo>
                  <a:lnTo>
                    <a:pt x="15113" y="1004"/>
                  </a:lnTo>
                  <a:lnTo>
                    <a:pt x="15113" y="837"/>
                  </a:lnTo>
                  <a:lnTo>
                    <a:pt x="15113" y="669"/>
                  </a:lnTo>
                  <a:lnTo>
                    <a:pt x="15057" y="502"/>
                  </a:lnTo>
                  <a:lnTo>
                    <a:pt x="14890" y="223"/>
                  </a:lnTo>
                  <a:lnTo>
                    <a:pt x="14611" y="56"/>
                  </a:lnTo>
                  <a:lnTo>
                    <a:pt x="14499" y="0"/>
                  </a:lnTo>
                  <a:close/>
                  <a:moveTo>
                    <a:pt x="24203" y="0"/>
                  </a:moveTo>
                  <a:lnTo>
                    <a:pt x="24036" y="56"/>
                  </a:lnTo>
                  <a:lnTo>
                    <a:pt x="23757" y="223"/>
                  </a:lnTo>
                  <a:lnTo>
                    <a:pt x="23589" y="502"/>
                  </a:lnTo>
                  <a:lnTo>
                    <a:pt x="23534" y="669"/>
                  </a:lnTo>
                  <a:lnTo>
                    <a:pt x="23534" y="837"/>
                  </a:lnTo>
                  <a:lnTo>
                    <a:pt x="23534" y="1004"/>
                  </a:lnTo>
                  <a:lnTo>
                    <a:pt x="23589" y="1171"/>
                  </a:lnTo>
                  <a:lnTo>
                    <a:pt x="23757" y="1394"/>
                  </a:lnTo>
                  <a:lnTo>
                    <a:pt x="24036" y="1617"/>
                  </a:lnTo>
                  <a:lnTo>
                    <a:pt x="24203" y="1673"/>
                  </a:lnTo>
                  <a:lnTo>
                    <a:pt x="24537" y="1673"/>
                  </a:lnTo>
                  <a:lnTo>
                    <a:pt x="24649" y="1617"/>
                  </a:lnTo>
                  <a:lnTo>
                    <a:pt x="24928" y="1394"/>
                  </a:lnTo>
                  <a:lnTo>
                    <a:pt x="25095" y="1171"/>
                  </a:lnTo>
                  <a:lnTo>
                    <a:pt x="25151" y="1004"/>
                  </a:lnTo>
                  <a:lnTo>
                    <a:pt x="25207" y="837"/>
                  </a:lnTo>
                  <a:lnTo>
                    <a:pt x="25151" y="669"/>
                  </a:lnTo>
                  <a:lnTo>
                    <a:pt x="25095" y="502"/>
                  </a:lnTo>
                  <a:lnTo>
                    <a:pt x="24928" y="223"/>
                  </a:lnTo>
                  <a:lnTo>
                    <a:pt x="24649" y="56"/>
                  </a:lnTo>
                  <a:lnTo>
                    <a:pt x="24537" y="0"/>
                  </a:lnTo>
                  <a:close/>
                  <a:moveTo>
                    <a:pt x="32624" y="0"/>
                  </a:moveTo>
                  <a:lnTo>
                    <a:pt x="32456" y="56"/>
                  </a:lnTo>
                  <a:lnTo>
                    <a:pt x="32178" y="223"/>
                  </a:lnTo>
                  <a:lnTo>
                    <a:pt x="32010" y="502"/>
                  </a:lnTo>
                  <a:lnTo>
                    <a:pt x="31954" y="669"/>
                  </a:lnTo>
                  <a:lnTo>
                    <a:pt x="31954" y="837"/>
                  </a:lnTo>
                  <a:lnTo>
                    <a:pt x="31954" y="1004"/>
                  </a:lnTo>
                  <a:lnTo>
                    <a:pt x="32010" y="1171"/>
                  </a:lnTo>
                  <a:lnTo>
                    <a:pt x="32178" y="1394"/>
                  </a:lnTo>
                  <a:lnTo>
                    <a:pt x="32456" y="1617"/>
                  </a:lnTo>
                  <a:lnTo>
                    <a:pt x="32624" y="1673"/>
                  </a:lnTo>
                  <a:lnTo>
                    <a:pt x="32958" y="1673"/>
                  </a:lnTo>
                  <a:lnTo>
                    <a:pt x="33126" y="1617"/>
                  </a:lnTo>
                  <a:lnTo>
                    <a:pt x="33349" y="1394"/>
                  </a:lnTo>
                  <a:lnTo>
                    <a:pt x="33572" y="1171"/>
                  </a:lnTo>
                  <a:lnTo>
                    <a:pt x="33627" y="1004"/>
                  </a:lnTo>
                  <a:lnTo>
                    <a:pt x="33627" y="837"/>
                  </a:lnTo>
                  <a:lnTo>
                    <a:pt x="33627" y="669"/>
                  </a:lnTo>
                  <a:lnTo>
                    <a:pt x="33572" y="502"/>
                  </a:lnTo>
                  <a:lnTo>
                    <a:pt x="33349" y="223"/>
                  </a:lnTo>
                  <a:lnTo>
                    <a:pt x="33126" y="56"/>
                  </a:lnTo>
                  <a:lnTo>
                    <a:pt x="32958" y="0"/>
                  </a:lnTo>
                  <a:close/>
                  <a:moveTo>
                    <a:pt x="42773" y="0"/>
                  </a:moveTo>
                  <a:lnTo>
                    <a:pt x="42606" y="56"/>
                  </a:lnTo>
                  <a:lnTo>
                    <a:pt x="42383" y="223"/>
                  </a:lnTo>
                  <a:lnTo>
                    <a:pt x="42216" y="502"/>
                  </a:lnTo>
                  <a:lnTo>
                    <a:pt x="42160" y="669"/>
                  </a:lnTo>
                  <a:lnTo>
                    <a:pt x="42104" y="837"/>
                  </a:lnTo>
                  <a:lnTo>
                    <a:pt x="42160" y="1004"/>
                  </a:lnTo>
                  <a:lnTo>
                    <a:pt x="42216" y="1171"/>
                  </a:lnTo>
                  <a:lnTo>
                    <a:pt x="42383" y="1394"/>
                  </a:lnTo>
                  <a:lnTo>
                    <a:pt x="42606" y="1617"/>
                  </a:lnTo>
                  <a:lnTo>
                    <a:pt x="42773" y="1673"/>
                  </a:lnTo>
                  <a:lnTo>
                    <a:pt x="43108" y="1673"/>
                  </a:lnTo>
                  <a:lnTo>
                    <a:pt x="43275" y="1617"/>
                  </a:lnTo>
                  <a:lnTo>
                    <a:pt x="43554" y="1394"/>
                  </a:lnTo>
                  <a:lnTo>
                    <a:pt x="43721" y="1171"/>
                  </a:lnTo>
                  <a:lnTo>
                    <a:pt x="43777" y="1004"/>
                  </a:lnTo>
                  <a:lnTo>
                    <a:pt x="43777" y="837"/>
                  </a:lnTo>
                  <a:lnTo>
                    <a:pt x="43777" y="669"/>
                  </a:lnTo>
                  <a:lnTo>
                    <a:pt x="43721" y="502"/>
                  </a:lnTo>
                  <a:lnTo>
                    <a:pt x="43554" y="223"/>
                  </a:lnTo>
                  <a:lnTo>
                    <a:pt x="43275" y="56"/>
                  </a:lnTo>
                  <a:lnTo>
                    <a:pt x="43108" y="0"/>
                  </a:lnTo>
                  <a:close/>
                  <a:moveTo>
                    <a:pt x="51083" y="0"/>
                  </a:moveTo>
                  <a:lnTo>
                    <a:pt x="50915" y="56"/>
                  </a:lnTo>
                  <a:lnTo>
                    <a:pt x="50636" y="223"/>
                  </a:lnTo>
                  <a:lnTo>
                    <a:pt x="50469" y="502"/>
                  </a:lnTo>
                  <a:lnTo>
                    <a:pt x="50413" y="669"/>
                  </a:lnTo>
                  <a:lnTo>
                    <a:pt x="50413" y="837"/>
                  </a:lnTo>
                  <a:lnTo>
                    <a:pt x="50413" y="1004"/>
                  </a:lnTo>
                  <a:lnTo>
                    <a:pt x="50469" y="1171"/>
                  </a:lnTo>
                  <a:lnTo>
                    <a:pt x="50636" y="1394"/>
                  </a:lnTo>
                  <a:lnTo>
                    <a:pt x="50915" y="1617"/>
                  </a:lnTo>
                  <a:lnTo>
                    <a:pt x="51083" y="1673"/>
                  </a:lnTo>
                  <a:lnTo>
                    <a:pt x="51417" y="1673"/>
                  </a:lnTo>
                  <a:lnTo>
                    <a:pt x="51529" y="1617"/>
                  </a:lnTo>
                  <a:lnTo>
                    <a:pt x="51808" y="1394"/>
                  </a:lnTo>
                  <a:lnTo>
                    <a:pt x="51975" y="1171"/>
                  </a:lnTo>
                  <a:lnTo>
                    <a:pt x="52031" y="1004"/>
                  </a:lnTo>
                  <a:lnTo>
                    <a:pt x="52031" y="837"/>
                  </a:lnTo>
                  <a:lnTo>
                    <a:pt x="52031" y="669"/>
                  </a:lnTo>
                  <a:lnTo>
                    <a:pt x="51975" y="502"/>
                  </a:lnTo>
                  <a:lnTo>
                    <a:pt x="51808" y="223"/>
                  </a:lnTo>
                  <a:lnTo>
                    <a:pt x="51529" y="56"/>
                  </a:lnTo>
                  <a:lnTo>
                    <a:pt x="51417" y="0"/>
                  </a:lnTo>
                  <a:close/>
                  <a:moveTo>
                    <a:pt x="61176" y="0"/>
                  </a:moveTo>
                  <a:lnTo>
                    <a:pt x="61009" y="56"/>
                  </a:lnTo>
                  <a:lnTo>
                    <a:pt x="60730" y="223"/>
                  </a:lnTo>
                  <a:lnTo>
                    <a:pt x="60563" y="502"/>
                  </a:lnTo>
                  <a:lnTo>
                    <a:pt x="60507" y="669"/>
                  </a:lnTo>
                  <a:lnTo>
                    <a:pt x="60507" y="837"/>
                  </a:lnTo>
                  <a:lnTo>
                    <a:pt x="60507" y="1004"/>
                  </a:lnTo>
                  <a:lnTo>
                    <a:pt x="60563" y="1171"/>
                  </a:lnTo>
                  <a:lnTo>
                    <a:pt x="60730" y="1394"/>
                  </a:lnTo>
                  <a:lnTo>
                    <a:pt x="61009" y="1617"/>
                  </a:lnTo>
                  <a:lnTo>
                    <a:pt x="61176" y="1673"/>
                  </a:lnTo>
                  <a:lnTo>
                    <a:pt x="61511" y="1673"/>
                  </a:lnTo>
                  <a:lnTo>
                    <a:pt x="61623" y="1617"/>
                  </a:lnTo>
                  <a:lnTo>
                    <a:pt x="61901" y="1394"/>
                  </a:lnTo>
                  <a:lnTo>
                    <a:pt x="62069" y="1171"/>
                  </a:lnTo>
                  <a:lnTo>
                    <a:pt x="62124" y="1004"/>
                  </a:lnTo>
                  <a:lnTo>
                    <a:pt x="62124" y="837"/>
                  </a:lnTo>
                  <a:lnTo>
                    <a:pt x="62124" y="669"/>
                  </a:lnTo>
                  <a:lnTo>
                    <a:pt x="62069" y="502"/>
                  </a:lnTo>
                  <a:lnTo>
                    <a:pt x="61901" y="223"/>
                  </a:lnTo>
                  <a:lnTo>
                    <a:pt x="61623" y="56"/>
                  </a:lnTo>
                  <a:lnTo>
                    <a:pt x="61511" y="0"/>
                  </a:lnTo>
                  <a:close/>
                  <a:moveTo>
                    <a:pt x="64522" y="0"/>
                  </a:moveTo>
                  <a:lnTo>
                    <a:pt x="64355" y="56"/>
                  </a:lnTo>
                  <a:lnTo>
                    <a:pt x="64076" y="223"/>
                  </a:lnTo>
                  <a:lnTo>
                    <a:pt x="63909" y="502"/>
                  </a:lnTo>
                  <a:lnTo>
                    <a:pt x="63853" y="669"/>
                  </a:lnTo>
                  <a:lnTo>
                    <a:pt x="63853" y="837"/>
                  </a:lnTo>
                  <a:lnTo>
                    <a:pt x="63853" y="1004"/>
                  </a:lnTo>
                  <a:lnTo>
                    <a:pt x="63909" y="1171"/>
                  </a:lnTo>
                  <a:lnTo>
                    <a:pt x="64076" y="1394"/>
                  </a:lnTo>
                  <a:lnTo>
                    <a:pt x="64355" y="1617"/>
                  </a:lnTo>
                  <a:lnTo>
                    <a:pt x="64522" y="1673"/>
                  </a:lnTo>
                  <a:lnTo>
                    <a:pt x="64857" y="1673"/>
                  </a:lnTo>
                  <a:lnTo>
                    <a:pt x="65024" y="1617"/>
                  </a:lnTo>
                  <a:lnTo>
                    <a:pt x="65247" y="1394"/>
                  </a:lnTo>
                  <a:lnTo>
                    <a:pt x="65470" y="1171"/>
                  </a:lnTo>
                  <a:lnTo>
                    <a:pt x="65470" y="1004"/>
                  </a:lnTo>
                  <a:lnTo>
                    <a:pt x="65526" y="837"/>
                  </a:lnTo>
                  <a:lnTo>
                    <a:pt x="65470" y="669"/>
                  </a:lnTo>
                  <a:lnTo>
                    <a:pt x="65470" y="502"/>
                  </a:lnTo>
                  <a:lnTo>
                    <a:pt x="65247" y="223"/>
                  </a:lnTo>
                  <a:lnTo>
                    <a:pt x="65024" y="56"/>
                  </a:lnTo>
                  <a:lnTo>
                    <a:pt x="64857" y="0"/>
                  </a:lnTo>
                  <a:close/>
                  <a:moveTo>
                    <a:pt x="67868" y="0"/>
                  </a:moveTo>
                  <a:lnTo>
                    <a:pt x="67757" y="56"/>
                  </a:lnTo>
                  <a:lnTo>
                    <a:pt x="67478" y="223"/>
                  </a:lnTo>
                  <a:lnTo>
                    <a:pt x="67311" y="502"/>
                  </a:lnTo>
                  <a:lnTo>
                    <a:pt x="67255" y="669"/>
                  </a:lnTo>
                  <a:lnTo>
                    <a:pt x="67199" y="837"/>
                  </a:lnTo>
                  <a:lnTo>
                    <a:pt x="67255" y="1004"/>
                  </a:lnTo>
                  <a:lnTo>
                    <a:pt x="67311" y="1171"/>
                  </a:lnTo>
                  <a:lnTo>
                    <a:pt x="67478" y="1394"/>
                  </a:lnTo>
                  <a:lnTo>
                    <a:pt x="67757" y="1617"/>
                  </a:lnTo>
                  <a:lnTo>
                    <a:pt x="67868" y="1673"/>
                  </a:lnTo>
                  <a:lnTo>
                    <a:pt x="68203" y="1673"/>
                  </a:lnTo>
                  <a:lnTo>
                    <a:pt x="68370" y="1617"/>
                  </a:lnTo>
                  <a:lnTo>
                    <a:pt x="68649" y="1394"/>
                  </a:lnTo>
                  <a:lnTo>
                    <a:pt x="68816" y="1171"/>
                  </a:lnTo>
                  <a:lnTo>
                    <a:pt x="68872" y="1004"/>
                  </a:lnTo>
                  <a:lnTo>
                    <a:pt x="68872" y="837"/>
                  </a:lnTo>
                  <a:lnTo>
                    <a:pt x="68872" y="669"/>
                  </a:lnTo>
                  <a:lnTo>
                    <a:pt x="68816" y="502"/>
                  </a:lnTo>
                  <a:lnTo>
                    <a:pt x="68649" y="223"/>
                  </a:lnTo>
                  <a:lnTo>
                    <a:pt x="68370" y="56"/>
                  </a:lnTo>
                  <a:lnTo>
                    <a:pt x="68203" y="0"/>
                  </a:lnTo>
                  <a:close/>
                  <a:moveTo>
                    <a:pt x="72943" y="0"/>
                  </a:moveTo>
                  <a:lnTo>
                    <a:pt x="72776" y="56"/>
                  </a:lnTo>
                  <a:lnTo>
                    <a:pt x="72553" y="223"/>
                  </a:lnTo>
                  <a:lnTo>
                    <a:pt x="72386" y="502"/>
                  </a:lnTo>
                  <a:lnTo>
                    <a:pt x="72330" y="669"/>
                  </a:lnTo>
                  <a:lnTo>
                    <a:pt x="72274" y="837"/>
                  </a:lnTo>
                  <a:lnTo>
                    <a:pt x="72330" y="1004"/>
                  </a:lnTo>
                  <a:lnTo>
                    <a:pt x="72386" y="1171"/>
                  </a:lnTo>
                  <a:lnTo>
                    <a:pt x="72553" y="1394"/>
                  </a:lnTo>
                  <a:lnTo>
                    <a:pt x="72776" y="1617"/>
                  </a:lnTo>
                  <a:lnTo>
                    <a:pt x="72943" y="1673"/>
                  </a:lnTo>
                  <a:lnTo>
                    <a:pt x="73278" y="1673"/>
                  </a:lnTo>
                  <a:lnTo>
                    <a:pt x="73445" y="1617"/>
                  </a:lnTo>
                  <a:lnTo>
                    <a:pt x="73724" y="1394"/>
                  </a:lnTo>
                  <a:lnTo>
                    <a:pt x="73891" y="1171"/>
                  </a:lnTo>
                  <a:lnTo>
                    <a:pt x="73947" y="1004"/>
                  </a:lnTo>
                  <a:lnTo>
                    <a:pt x="73947" y="837"/>
                  </a:lnTo>
                  <a:lnTo>
                    <a:pt x="73947" y="669"/>
                  </a:lnTo>
                  <a:lnTo>
                    <a:pt x="73891" y="502"/>
                  </a:lnTo>
                  <a:lnTo>
                    <a:pt x="73724" y="223"/>
                  </a:lnTo>
                  <a:lnTo>
                    <a:pt x="73445" y="56"/>
                  </a:lnTo>
                  <a:lnTo>
                    <a:pt x="73278" y="0"/>
                  </a:lnTo>
                  <a:close/>
                  <a:moveTo>
                    <a:pt x="76289" y="0"/>
                  </a:moveTo>
                  <a:lnTo>
                    <a:pt x="76122" y="56"/>
                  </a:lnTo>
                  <a:lnTo>
                    <a:pt x="75899" y="223"/>
                  </a:lnTo>
                  <a:lnTo>
                    <a:pt x="75676" y="502"/>
                  </a:lnTo>
                  <a:lnTo>
                    <a:pt x="75620" y="669"/>
                  </a:lnTo>
                  <a:lnTo>
                    <a:pt x="75620" y="837"/>
                  </a:lnTo>
                  <a:lnTo>
                    <a:pt x="75620" y="1004"/>
                  </a:lnTo>
                  <a:lnTo>
                    <a:pt x="75676" y="1171"/>
                  </a:lnTo>
                  <a:lnTo>
                    <a:pt x="75899" y="1394"/>
                  </a:lnTo>
                  <a:lnTo>
                    <a:pt x="76122" y="1617"/>
                  </a:lnTo>
                  <a:lnTo>
                    <a:pt x="76289" y="1673"/>
                  </a:lnTo>
                  <a:lnTo>
                    <a:pt x="76624" y="1673"/>
                  </a:lnTo>
                  <a:lnTo>
                    <a:pt x="76791" y="1617"/>
                  </a:lnTo>
                  <a:lnTo>
                    <a:pt x="77070" y="1394"/>
                  </a:lnTo>
                  <a:lnTo>
                    <a:pt x="77237" y="1171"/>
                  </a:lnTo>
                  <a:lnTo>
                    <a:pt x="77293" y="1004"/>
                  </a:lnTo>
                  <a:lnTo>
                    <a:pt x="77293" y="837"/>
                  </a:lnTo>
                  <a:lnTo>
                    <a:pt x="77293" y="669"/>
                  </a:lnTo>
                  <a:lnTo>
                    <a:pt x="77237" y="502"/>
                  </a:lnTo>
                  <a:lnTo>
                    <a:pt x="77070" y="223"/>
                  </a:lnTo>
                  <a:lnTo>
                    <a:pt x="76791" y="56"/>
                  </a:lnTo>
                  <a:lnTo>
                    <a:pt x="76624" y="0"/>
                  </a:lnTo>
                  <a:close/>
                  <a:moveTo>
                    <a:pt x="88056" y="0"/>
                  </a:moveTo>
                  <a:lnTo>
                    <a:pt x="87889" y="56"/>
                  </a:lnTo>
                  <a:lnTo>
                    <a:pt x="87610" y="223"/>
                  </a:lnTo>
                  <a:lnTo>
                    <a:pt x="87443" y="502"/>
                  </a:lnTo>
                  <a:lnTo>
                    <a:pt x="87387" y="669"/>
                  </a:lnTo>
                  <a:lnTo>
                    <a:pt x="87387" y="837"/>
                  </a:lnTo>
                  <a:lnTo>
                    <a:pt x="87387" y="1004"/>
                  </a:lnTo>
                  <a:lnTo>
                    <a:pt x="87443" y="1171"/>
                  </a:lnTo>
                  <a:lnTo>
                    <a:pt x="87610" y="1394"/>
                  </a:lnTo>
                  <a:lnTo>
                    <a:pt x="87889" y="1617"/>
                  </a:lnTo>
                  <a:lnTo>
                    <a:pt x="88056" y="1673"/>
                  </a:lnTo>
                  <a:lnTo>
                    <a:pt x="88391" y="1673"/>
                  </a:lnTo>
                  <a:lnTo>
                    <a:pt x="88558" y="1617"/>
                  </a:lnTo>
                  <a:lnTo>
                    <a:pt x="88781" y="1394"/>
                  </a:lnTo>
                  <a:lnTo>
                    <a:pt x="88948" y="1171"/>
                  </a:lnTo>
                  <a:lnTo>
                    <a:pt x="89004" y="1004"/>
                  </a:lnTo>
                  <a:lnTo>
                    <a:pt x="89060" y="837"/>
                  </a:lnTo>
                  <a:lnTo>
                    <a:pt x="89004" y="669"/>
                  </a:lnTo>
                  <a:lnTo>
                    <a:pt x="88948" y="502"/>
                  </a:lnTo>
                  <a:lnTo>
                    <a:pt x="88781" y="223"/>
                  </a:lnTo>
                  <a:lnTo>
                    <a:pt x="88558" y="56"/>
                  </a:lnTo>
                  <a:lnTo>
                    <a:pt x="88391" y="0"/>
                  </a:lnTo>
                  <a:close/>
                  <a:moveTo>
                    <a:pt x="96477" y="0"/>
                  </a:moveTo>
                  <a:lnTo>
                    <a:pt x="96310" y="56"/>
                  </a:lnTo>
                  <a:lnTo>
                    <a:pt x="96087" y="223"/>
                  </a:lnTo>
                  <a:lnTo>
                    <a:pt x="95863" y="502"/>
                  </a:lnTo>
                  <a:lnTo>
                    <a:pt x="95863" y="669"/>
                  </a:lnTo>
                  <a:lnTo>
                    <a:pt x="95808" y="837"/>
                  </a:lnTo>
                  <a:lnTo>
                    <a:pt x="95863" y="1004"/>
                  </a:lnTo>
                  <a:lnTo>
                    <a:pt x="95863" y="1171"/>
                  </a:lnTo>
                  <a:lnTo>
                    <a:pt x="96087" y="1394"/>
                  </a:lnTo>
                  <a:lnTo>
                    <a:pt x="96310" y="1617"/>
                  </a:lnTo>
                  <a:lnTo>
                    <a:pt x="96477" y="1673"/>
                  </a:lnTo>
                  <a:lnTo>
                    <a:pt x="96811" y="1673"/>
                  </a:lnTo>
                  <a:lnTo>
                    <a:pt x="96979" y="1617"/>
                  </a:lnTo>
                  <a:lnTo>
                    <a:pt x="97258" y="1394"/>
                  </a:lnTo>
                  <a:lnTo>
                    <a:pt x="97425" y="1171"/>
                  </a:lnTo>
                  <a:lnTo>
                    <a:pt x="97481" y="1004"/>
                  </a:lnTo>
                  <a:lnTo>
                    <a:pt x="97481" y="837"/>
                  </a:lnTo>
                  <a:lnTo>
                    <a:pt x="97481" y="669"/>
                  </a:lnTo>
                  <a:lnTo>
                    <a:pt x="97425" y="502"/>
                  </a:lnTo>
                  <a:lnTo>
                    <a:pt x="97258" y="223"/>
                  </a:lnTo>
                  <a:lnTo>
                    <a:pt x="96979" y="56"/>
                  </a:lnTo>
                  <a:lnTo>
                    <a:pt x="96811" y="0"/>
                  </a:lnTo>
                  <a:close/>
                  <a:moveTo>
                    <a:pt x="99767" y="0"/>
                  </a:moveTo>
                  <a:lnTo>
                    <a:pt x="99656" y="56"/>
                  </a:lnTo>
                  <a:lnTo>
                    <a:pt x="99377" y="223"/>
                  </a:lnTo>
                  <a:lnTo>
                    <a:pt x="99209" y="502"/>
                  </a:lnTo>
                  <a:lnTo>
                    <a:pt x="99154" y="669"/>
                  </a:lnTo>
                  <a:lnTo>
                    <a:pt x="99154" y="837"/>
                  </a:lnTo>
                  <a:lnTo>
                    <a:pt x="99154" y="1004"/>
                  </a:lnTo>
                  <a:lnTo>
                    <a:pt x="99209" y="1171"/>
                  </a:lnTo>
                  <a:lnTo>
                    <a:pt x="99377" y="1394"/>
                  </a:lnTo>
                  <a:lnTo>
                    <a:pt x="99656" y="1617"/>
                  </a:lnTo>
                  <a:lnTo>
                    <a:pt x="99767" y="1673"/>
                  </a:lnTo>
                  <a:lnTo>
                    <a:pt x="100102" y="1673"/>
                  </a:lnTo>
                  <a:lnTo>
                    <a:pt x="100269" y="1617"/>
                  </a:lnTo>
                  <a:lnTo>
                    <a:pt x="100548" y="1394"/>
                  </a:lnTo>
                  <a:lnTo>
                    <a:pt x="100715" y="1171"/>
                  </a:lnTo>
                  <a:lnTo>
                    <a:pt x="100771" y="1004"/>
                  </a:lnTo>
                  <a:lnTo>
                    <a:pt x="100771" y="837"/>
                  </a:lnTo>
                  <a:lnTo>
                    <a:pt x="100771" y="669"/>
                  </a:lnTo>
                  <a:lnTo>
                    <a:pt x="100715" y="502"/>
                  </a:lnTo>
                  <a:lnTo>
                    <a:pt x="100548" y="223"/>
                  </a:lnTo>
                  <a:lnTo>
                    <a:pt x="100269" y="56"/>
                  </a:lnTo>
                  <a:lnTo>
                    <a:pt x="100102" y="0"/>
                  </a:lnTo>
                  <a:close/>
                  <a:moveTo>
                    <a:pt x="104898" y="0"/>
                  </a:moveTo>
                  <a:lnTo>
                    <a:pt x="104730" y="56"/>
                  </a:lnTo>
                  <a:lnTo>
                    <a:pt x="104452" y="223"/>
                  </a:lnTo>
                  <a:lnTo>
                    <a:pt x="104284" y="502"/>
                  </a:lnTo>
                  <a:lnTo>
                    <a:pt x="104228" y="669"/>
                  </a:lnTo>
                  <a:lnTo>
                    <a:pt x="104228" y="837"/>
                  </a:lnTo>
                  <a:lnTo>
                    <a:pt x="104228" y="1004"/>
                  </a:lnTo>
                  <a:lnTo>
                    <a:pt x="104284" y="1171"/>
                  </a:lnTo>
                  <a:lnTo>
                    <a:pt x="104452" y="1394"/>
                  </a:lnTo>
                  <a:lnTo>
                    <a:pt x="104730" y="1617"/>
                  </a:lnTo>
                  <a:lnTo>
                    <a:pt x="104898" y="1673"/>
                  </a:lnTo>
                  <a:lnTo>
                    <a:pt x="105232" y="1673"/>
                  </a:lnTo>
                  <a:lnTo>
                    <a:pt x="105344" y="1617"/>
                  </a:lnTo>
                  <a:lnTo>
                    <a:pt x="105623" y="1394"/>
                  </a:lnTo>
                  <a:lnTo>
                    <a:pt x="105790" y="1171"/>
                  </a:lnTo>
                  <a:lnTo>
                    <a:pt x="105846" y="1004"/>
                  </a:lnTo>
                  <a:lnTo>
                    <a:pt x="105901" y="837"/>
                  </a:lnTo>
                  <a:lnTo>
                    <a:pt x="105846" y="669"/>
                  </a:lnTo>
                  <a:lnTo>
                    <a:pt x="105790" y="502"/>
                  </a:lnTo>
                  <a:lnTo>
                    <a:pt x="105623" y="223"/>
                  </a:lnTo>
                  <a:lnTo>
                    <a:pt x="105344" y="56"/>
                  </a:lnTo>
                  <a:lnTo>
                    <a:pt x="105232" y="0"/>
                  </a:lnTo>
                  <a:close/>
                  <a:moveTo>
                    <a:pt x="109972" y="0"/>
                  </a:moveTo>
                  <a:lnTo>
                    <a:pt x="109805" y="56"/>
                  </a:lnTo>
                  <a:lnTo>
                    <a:pt x="109526" y="223"/>
                  </a:lnTo>
                  <a:lnTo>
                    <a:pt x="109359" y="502"/>
                  </a:lnTo>
                  <a:lnTo>
                    <a:pt x="109303" y="669"/>
                  </a:lnTo>
                  <a:lnTo>
                    <a:pt x="109303" y="837"/>
                  </a:lnTo>
                  <a:lnTo>
                    <a:pt x="109303" y="1004"/>
                  </a:lnTo>
                  <a:lnTo>
                    <a:pt x="109359" y="1171"/>
                  </a:lnTo>
                  <a:lnTo>
                    <a:pt x="109526" y="1394"/>
                  </a:lnTo>
                  <a:lnTo>
                    <a:pt x="109805" y="1617"/>
                  </a:lnTo>
                  <a:lnTo>
                    <a:pt x="109972" y="1673"/>
                  </a:lnTo>
                  <a:lnTo>
                    <a:pt x="110307" y="1673"/>
                  </a:lnTo>
                  <a:lnTo>
                    <a:pt x="110474" y="1617"/>
                  </a:lnTo>
                  <a:lnTo>
                    <a:pt x="110697" y="1394"/>
                  </a:lnTo>
                  <a:lnTo>
                    <a:pt x="110921" y="1171"/>
                  </a:lnTo>
                  <a:lnTo>
                    <a:pt x="110921" y="1004"/>
                  </a:lnTo>
                  <a:lnTo>
                    <a:pt x="110976" y="837"/>
                  </a:lnTo>
                  <a:lnTo>
                    <a:pt x="110921" y="669"/>
                  </a:lnTo>
                  <a:lnTo>
                    <a:pt x="110921" y="502"/>
                  </a:lnTo>
                  <a:lnTo>
                    <a:pt x="110697" y="223"/>
                  </a:lnTo>
                  <a:lnTo>
                    <a:pt x="110474" y="56"/>
                  </a:lnTo>
                  <a:lnTo>
                    <a:pt x="110307" y="0"/>
                  </a:lnTo>
                  <a:close/>
                  <a:moveTo>
                    <a:pt x="120011" y="0"/>
                  </a:moveTo>
                  <a:lnTo>
                    <a:pt x="119843" y="56"/>
                  </a:lnTo>
                  <a:lnTo>
                    <a:pt x="119564" y="223"/>
                  </a:lnTo>
                  <a:lnTo>
                    <a:pt x="119397" y="502"/>
                  </a:lnTo>
                  <a:lnTo>
                    <a:pt x="119341" y="669"/>
                  </a:lnTo>
                  <a:lnTo>
                    <a:pt x="119341" y="837"/>
                  </a:lnTo>
                  <a:lnTo>
                    <a:pt x="119341" y="1004"/>
                  </a:lnTo>
                  <a:lnTo>
                    <a:pt x="119397" y="1171"/>
                  </a:lnTo>
                  <a:lnTo>
                    <a:pt x="119564" y="1394"/>
                  </a:lnTo>
                  <a:lnTo>
                    <a:pt x="119843" y="1617"/>
                  </a:lnTo>
                  <a:lnTo>
                    <a:pt x="120011" y="1673"/>
                  </a:lnTo>
                  <a:lnTo>
                    <a:pt x="120345" y="1673"/>
                  </a:lnTo>
                  <a:lnTo>
                    <a:pt x="120512" y="1617"/>
                  </a:lnTo>
                  <a:lnTo>
                    <a:pt x="120736" y="1394"/>
                  </a:lnTo>
                  <a:lnTo>
                    <a:pt x="120959" y="1171"/>
                  </a:lnTo>
                  <a:lnTo>
                    <a:pt x="120959" y="1004"/>
                  </a:lnTo>
                  <a:lnTo>
                    <a:pt x="121014" y="837"/>
                  </a:lnTo>
                  <a:lnTo>
                    <a:pt x="120959" y="669"/>
                  </a:lnTo>
                  <a:lnTo>
                    <a:pt x="120959" y="502"/>
                  </a:lnTo>
                  <a:lnTo>
                    <a:pt x="120736" y="223"/>
                  </a:lnTo>
                  <a:lnTo>
                    <a:pt x="120512" y="56"/>
                  </a:lnTo>
                  <a:lnTo>
                    <a:pt x="120345" y="0"/>
                  </a:lnTo>
                  <a:close/>
                  <a:moveTo>
                    <a:pt x="128431" y="0"/>
                  </a:moveTo>
                  <a:lnTo>
                    <a:pt x="128264" y="56"/>
                  </a:lnTo>
                  <a:lnTo>
                    <a:pt x="128041" y="223"/>
                  </a:lnTo>
                  <a:lnTo>
                    <a:pt x="127818" y="502"/>
                  </a:lnTo>
                  <a:lnTo>
                    <a:pt x="127818" y="669"/>
                  </a:lnTo>
                  <a:lnTo>
                    <a:pt x="127762" y="837"/>
                  </a:lnTo>
                  <a:lnTo>
                    <a:pt x="127818" y="1004"/>
                  </a:lnTo>
                  <a:lnTo>
                    <a:pt x="127818" y="1171"/>
                  </a:lnTo>
                  <a:lnTo>
                    <a:pt x="128041" y="1394"/>
                  </a:lnTo>
                  <a:lnTo>
                    <a:pt x="128264" y="1617"/>
                  </a:lnTo>
                  <a:lnTo>
                    <a:pt x="128431" y="1673"/>
                  </a:lnTo>
                  <a:lnTo>
                    <a:pt x="128766" y="1673"/>
                  </a:lnTo>
                  <a:lnTo>
                    <a:pt x="128933" y="1617"/>
                  </a:lnTo>
                  <a:lnTo>
                    <a:pt x="129212" y="1394"/>
                  </a:lnTo>
                  <a:lnTo>
                    <a:pt x="129379" y="1171"/>
                  </a:lnTo>
                  <a:lnTo>
                    <a:pt x="129435" y="1004"/>
                  </a:lnTo>
                  <a:lnTo>
                    <a:pt x="129435" y="837"/>
                  </a:lnTo>
                  <a:lnTo>
                    <a:pt x="129435" y="669"/>
                  </a:lnTo>
                  <a:lnTo>
                    <a:pt x="129379" y="502"/>
                  </a:lnTo>
                  <a:lnTo>
                    <a:pt x="129212" y="223"/>
                  </a:lnTo>
                  <a:lnTo>
                    <a:pt x="128933" y="56"/>
                  </a:lnTo>
                  <a:lnTo>
                    <a:pt x="128766" y="0"/>
                  </a:lnTo>
                  <a:close/>
                  <a:moveTo>
                    <a:pt x="138581" y="0"/>
                  </a:moveTo>
                  <a:lnTo>
                    <a:pt x="138469" y="56"/>
                  </a:lnTo>
                  <a:lnTo>
                    <a:pt x="138191" y="223"/>
                  </a:lnTo>
                  <a:lnTo>
                    <a:pt x="138023" y="502"/>
                  </a:lnTo>
                  <a:lnTo>
                    <a:pt x="137968" y="669"/>
                  </a:lnTo>
                  <a:lnTo>
                    <a:pt x="137968" y="837"/>
                  </a:lnTo>
                  <a:lnTo>
                    <a:pt x="137968" y="1004"/>
                  </a:lnTo>
                  <a:lnTo>
                    <a:pt x="138023" y="1171"/>
                  </a:lnTo>
                  <a:lnTo>
                    <a:pt x="138191" y="1394"/>
                  </a:lnTo>
                  <a:lnTo>
                    <a:pt x="138469" y="1617"/>
                  </a:lnTo>
                  <a:lnTo>
                    <a:pt x="138581" y="1673"/>
                  </a:lnTo>
                  <a:lnTo>
                    <a:pt x="138916" y="1673"/>
                  </a:lnTo>
                  <a:lnTo>
                    <a:pt x="139083" y="1617"/>
                  </a:lnTo>
                  <a:lnTo>
                    <a:pt x="139362" y="1394"/>
                  </a:lnTo>
                  <a:lnTo>
                    <a:pt x="139529" y="1171"/>
                  </a:lnTo>
                  <a:lnTo>
                    <a:pt x="139585" y="1004"/>
                  </a:lnTo>
                  <a:lnTo>
                    <a:pt x="139585" y="837"/>
                  </a:lnTo>
                  <a:lnTo>
                    <a:pt x="139585" y="669"/>
                  </a:lnTo>
                  <a:lnTo>
                    <a:pt x="139529" y="502"/>
                  </a:lnTo>
                  <a:lnTo>
                    <a:pt x="139362" y="223"/>
                  </a:lnTo>
                  <a:lnTo>
                    <a:pt x="139083" y="56"/>
                  </a:lnTo>
                  <a:lnTo>
                    <a:pt x="138916" y="0"/>
                  </a:lnTo>
                  <a:close/>
                  <a:moveTo>
                    <a:pt x="146834" y="0"/>
                  </a:moveTo>
                  <a:lnTo>
                    <a:pt x="146723" y="56"/>
                  </a:lnTo>
                  <a:lnTo>
                    <a:pt x="146444" y="223"/>
                  </a:lnTo>
                  <a:lnTo>
                    <a:pt x="146277" y="502"/>
                  </a:lnTo>
                  <a:lnTo>
                    <a:pt x="146221" y="669"/>
                  </a:lnTo>
                  <a:lnTo>
                    <a:pt x="146221" y="837"/>
                  </a:lnTo>
                  <a:lnTo>
                    <a:pt x="146221" y="1004"/>
                  </a:lnTo>
                  <a:lnTo>
                    <a:pt x="146277" y="1171"/>
                  </a:lnTo>
                  <a:lnTo>
                    <a:pt x="146444" y="1394"/>
                  </a:lnTo>
                  <a:lnTo>
                    <a:pt x="146723" y="1617"/>
                  </a:lnTo>
                  <a:lnTo>
                    <a:pt x="146834" y="1673"/>
                  </a:lnTo>
                  <a:lnTo>
                    <a:pt x="147169" y="1673"/>
                  </a:lnTo>
                  <a:lnTo>
                    <a:pt x="147336" y="1617"/>
                  </a:lnTo>
                  <a:lnTo>
                    <a:pt x="147615" y="1394"/>
                  </a:lnTo>
                  <a:lnTo>
                    <a:pt x="147783" y="1171"/>
                  </a:lnTo>
                  <a:lnTo>
                    <a:pt x="147838" y="1004"/>
                  </a:lnTo>
                  <a:lnTo>
                    <a:pt x="147838" y="837"/>
                  </a:lnTo>
                  <a:lnTo>
                    <a:pt x="147838" y="669"/>
                  </a:lnTo>
                  <a:lnTo>
                    <a:pt x="147783" y="502"/>
                  </a:lnTo>
                  <a:lnTo>
                    <a:pt x="147615" y="223"/>
                  </a:lnTo>
                  <a:lnTo>
                    <a:pt x="147336" y="56"/>
                  </a:lnTo>
                  <a:lnTo>
                    <a:pt x="147169" y="0"/>
                  </a:lnTo>
                  <a:close/>
                  <a:moveTo>
                    <a:pt x="156928" y="0"/>
                  </a:moveTo>
                  <a:lnTo>
                    <a:pt x="156817" y="56"/>
                  </a:lnTo>
                  <a:lnTo>
                    <a:pt x="156538" y="223"/>
                  </a:lnTo>
                  <a:lnTo>
                    <a:pt x="156371" y="502"/>
                  </a:lnTo>
                  <a:lnTo>
                    <a:pt x="156315" y="669"/>
                  </a:lnTo>
                  <a:lnTo>
                    <a:pt x="156315" y="837"/>
                  </a:lnTo>
                  <a:lnTo>
                    <a:pt x="156315" y="1004"/>
                  </a:lnTo>
                  <a:lnTo>
                    <a:pt x="156371" y="1171"/>
                  </a:lnTo>
                  <a:lnTo>
                    <a:pt x="156538" y="1394"/>
                  </a:lnTo>
                  <a:lnTo>
                    <a:pt x="156817" y="1617"/>
                  </a:lnTo>
                  <a:lnTo>
                    <a:pt x="156928" y="1673"/>
                  </a:lnTo>
                  <a:lnTo>
                    <a:pt x="157263" y="1673"/>
                  </a:lnTo>
                  <a:lnTo>
                    <a:pt x="157430" y="1617"/>
                  </a:lnTo>
                  <a:lnTo>
                    <a:pt x="157709" y="1394"/>
                  </a:lnTo>
                  <a:lnTo>
                    <a:pt x="157876" y="1171"/>
                  </a:lnTo>
                  <a:lnTo>
                    <a:pt x="157932" y="1004"/>
                  </a:lnTo>
                  <a:lnTo>
                    <a:pt x="157932" y="837"/>
                  </a:lnTo>
                  <a:lnTo>
                    <a:pt x="157932" y="669"/>
                  </a:lnTo>
                  <a:lnTo>
                    <a:pt x="157876" y="502"/>
                  </a:lnTo>
                  <a:lnTo>
                    <a:pt x="157709" y="223"/>
                  </a:lnTo>
                  <a:lnTo>
                    <a:pt x="157430" y="56"/>
                  </a:lnTo>
                  <a:lnTo>
                    <a:pt x="157263" y="0"/>
                  </a:lnTo>
                  <a:close/>
                  <a:moveTo>
                    <a:pt x="160330" y="0"/>
                  </a:moveTo>
                  <a:lnTo>
                    <a:pt x="160163" y="56"/>
                  </a:lnTo>
                  <a:lnTo>
                    <a:pt x="159884" y="223"/>
                  </a:lnTo>
                  <a:lnTo>
                    <a:pt x="159717" y="502"/>
                  </a:lnTo>
                  <a:lnTo>
                    <a:pt x="159661" y="669"/>
                  </a:lnTo>
                  <a:lnTo>
                    <a:pt x="159661" y="837"/>
                  </a:lnTo>
                  <a:lnTo>
                    <a:pt x="159661" y="1004"/>
                  </a:lnTo>
                  <a:lnTo>
                    <a:pt x="159717" y="1171"/>
                  </a:lnTo>
                  <a:lnTo>
                    <a:pt x="159884" y="1394"/>
                  </a:lnTo>
                  <a:lnTo>
                    <a:pt x="160163" y="1617"/>
                  </a:lnTo>
                  <a:lnTo>
                    <a:pt x="160330" y="1673"/>
                  </a:lnTo>
                  <a:lnTo>
                    <a:pt x="160665" y="1673"/>
                  </a:lnTo>
                  <a:lnTo>
                    <a:pt x="160832" y="1617"/>
                  </a:lnTo>
                  <a:lnTo>
                    <a:pt x="161055" y="1394"/>
                  </a:lnTo>
                  <a:lnTo>
                    <a:pt x="161222" y="1171"/>
                  </a:lnTo>
                  <a:lnTo>
                    <a:pt x="161278" y="1004"/>
                  </a:lnTo>
                  <a:lnTo>
                    <a:pt x="161334" y="837"/>
                  </a:lnTo>
                  <a:lnTo>
                    <a:pt x="161278" y="669"/>
                  </a:lnTo>
                  <a:lnTo>
                    <a:pt x="161222" y="502"/>
                  </a:lnTo>
                  <a:lnTo>
                    <a:pt x="161055" y="223"/>
                  </a:lnTo>
                  <a:lnTo>
                    <a:pt x="160832" y="56"/>
                  </a:lnTo>
                  <a:lnTo>
                    <a:pt x="160665" y="0"/>
                  </a:lnTo>
                  <a:close/>
                  <a:moveTo>
                    <a:pt x="163676" y="0"/>
                  </a:moveTo>
                  <a:lnTo>
                    <a:pt x="163509" y="56"/>
                  </a:lnTo>
                  <a:lnTo>
                    <a:pt x="163286" y="223"/>
                  </a:lnTo>
                  <a:lnTo>
                    <a:pt x="163063" y="502"/>
                  </a:lnTo>
                  <a:lnTo>
                    <a:pt x="163063" y="669"/>
                  </a:lnTo>
                  <a:lnTo>
                    <a:pt x="163007" y="837"/>
                  </a:lnTo>
                  <a:lnTo>
                    <a:pt x="163063" y="1004"/>
                  </a:lnTo>
                  <a:lnTo>
                    <a:pt x="163063" y="1171"/>
                  </a:lnTo>
                  <a:lnTo>
                    <a:pt x="163286" y="1394"/>
                  </a:lnTo>
                  <a:lnTo>
                    <a:pt x="163509" y="1617"/>
                  </a:lnTo>
                  <a:lnTo>
                    <a:pt x="163676" y="1673"/>
                  </a:lnTo>
                  <a:lnTo>
                    <a:pt x="164011" y="1673"/>
                  </a:lnTo>
                  <a:lnTo>
                    <a:pt x="164178" y="1617"/>
                  </a:lnTo>
                  <a:lnTo>
                    <a:pt x="164457" y="1394"/>
                  </a:lnTo>
                  <a:lnTo>
                    <a:pt x="164624" y="1171"/>
                  </a:lnTo>
                  <a:lnTo>
                    <a:pt x="164680" y="1004"/>
                  </a:lnTo>
                  <a:lnTo>
                    <a:pt x="164680" y="837"/>
                  </a:lnTo>
                  <a:lnTo>
                    <a:pt x="164680" y="669"/>
                  </a:lnTo>
                  <a:lnTo>
                    <a:pt x="164624" y="502"/>
                  </a:lnTo>
                  <a:lnTo>
                    <a:pt x="164457" y="223"/>
                  </a:lnTo>
                  <a:lnTo>
                    <a:pt x="164178" y="56"/>
                  </a:lnTo>
                  <a:lnTo>
                    <a:pt x="164011" y="0"/>
                  </a:lnTo>
                  <a:close/>
                  <a:moveTo>
                    <a:pt x="168751" y="0"/>
                  </a:moveTo>
                  <a:lnTo>
                    <a:pt x="168584" y="56"/>
                  </a:lnTo>
                  <a:lnTo>
                    <a:pt x="168361" y="223"/>
                  </a:lnTo>
                  <a:lnTo>
                    <a:pt x="168137" y="502"/>
                  </a:lnTo>
                  <a:lnTo>
                    <a:pt x="168137" y="669"/>
                  </a:lnTo>
                  <a:lnTo>
                    <a:pt x="168082" y="837"/>
                  </a:lnTo>
                  <a:lnTo>
                    <a:pt x="168137" y="1004"/>
                  </a:lnTo>
                  <a:lnTo>
                    <a:pt x="168137" y="1171"/>
                  </a:lnTo>
                  <a:lnTo>
                    <a:pt x="168361" y="1394"/>
                  </a:lnTo>
                  <a:lnTo>
                    <a:pt x="168584" y="1617"/>
                  </a:lnTo>
                  <a:lnTo>
                    <a:pt x="168751" y="1673"/>
                  </a:lnTo>
                  <a:lnTo>
                    <a:pt x="169085" y="1673"/>
                  </a:lnTo>
                  <a:lnTo>
                    <a:pt x="169253" y="1617"/>
                  </a:lnTo>
                  <a:lnTo>
                    <a:pt x="169532" y="1394"/>
                  </a:lnTo>
                  <a:lnTo>
                    <a:pt x="169699" y="1171"/>
                  </a:lnTo>
                  <a:lnTo>
                    <a:pt x="169755" y="1004"/>
                  </a:lnTo>
                  <a:lnTo>
                    <a:pt x="169755" y="837"/>
                  </a:lnTo>
                  <a:lnTo>
                    <a:pt x="169755" y="669"/>
                  </a:lnTo>
                  <a:lnTo>
                    <a:pt x="169699" y="502"/>
                  </a:lnTo>
                  <a:lnTo>
                    <a:pt x="169532" y="223"/>
                  </a:lnTo>
                  <a:lnTo>
                    <a:pt x="169253" y="56"/>
                  </a:lnTo>
                  <a:lnTo>
                    <a:pt x="169085" y="0"/>
                  </a:lnTo>
                  <a:close/>
                  <a:moveTo>
                    <a:pt x="172097" y="0"/>
                  </a:moveTo>
                  <a:lnTo>
                    <a:pt x="171930" y="56"/>
                  </a:lnTo>
                  <a:lnTo>
                    <a:pt x="171651" y="223"/>
                  </a:lnTo>
                  <a:lnTo>
                    <a:pt x="171483" y="502"/>
                  </a:lnTo>
                  <a:lnTo>
                    <a:pt x="171428" y="669"/>
                  </a:lnTo>
                  <a:lnTo>
                    <a:pt x="171428" y="837"/>
                  </a:lnTo>
                  <a:lnTo>
                    <a:pt x="171428" y="1004"/>
                  </a:lnTo>
                  <a:lnTo>
                    <a:pt x="171483" y="1171"/>
                  </a:lnTo>
                  <a:lnTo>
                    <a:pt x="171651" y="1394"/>
                  </a:lnTo>
                  <a:lnTo>
                    <a:pt x="171930" y="1617"/>
                  </a:lnTo>
                  <a:lnTo>
                    <a:pt x="172097" y="1673"/>
                  </a:lnTo>
                  <a:lnTo>
                    <a:pt x="172432" y="1673"/>
                  </a:lnTo>
                  <a:lnTo>
                    <a:pt x="172599" y="1617"/>
                  </a:lnTo>
                  <a:lnTo>
                    <a:pt x="172822" y="1394"/>
                  </a:lnTo>
                  <a:lnTo>
                    <a:pt x="173045" y="1171"/>
                  </a:lnTo>
                  <a:lnTo>
                    <a:pt x="173045" y="1004"/>
                  </a:lnTo>
                  <a:lnTo>
                    <a:pt x="173101" y="837"/>
                  </a:lnTo>
                  <a:lnTo>
                    <a:pt x="173045" y="669"/>
                  </a:lnTo>
                  <a:lnTo>
                    <a:pt x="173045" y="502"/>
                  </a:lnTo>
                  <a:lnTo>
                    <a:pt x="172822" y="223"/>
                  </a:lnTo>
                  <a:lnTo>
                    <a:pt x="172599" y="56"/>
                  </a:lnTo>
                  <a:lnTo>
                    <a:pt x="172432" y="0"/>
                  </a:lnTo>
                  <a:close/>
                  <a:moveTo>
                    <a:pt x="183864" y="0"/>
                  </a:moveTo>
                  <a:lnTo>
                    <a:pt x="183696" y="56"/>
                  </a:lnTo>
                  <a:lnTo>
                    <a:pt x="183418" y="223"/>
                  </a:lnTo>
                  <a:lnTo>
                    <a:pt x="183250" y="502"/>
                  </a:lnTo>
                  <a:lnTo>
                    <a:pt x="183195" y="669"/>
                  </a:lnTo>
                  <a:lnTo>
                    <a:pt x="183195" y="837"/>
                  </a:lnTo>
                  <a:lnTo>
                    <a:pt x="183195" y="1004"/>
                  </a:lnTo>
                  <a:lnTo>
                    <a:pt x="183250" y="1171"/>
                  </a:lnTo>
                  <a:lnTo>
                    <a:pt x="183418" y="1394"/>
                  </a:lnTo>
                  <a:lnTo>
                    <a:pt x="183696" y="1617"/>
                  </a:lnTo>
                  <a:lnTo>
                    <a:pt x="183864" y="1673"/>
                  </a:lnTo>
                  <a:lnTo>
                    <a:pt x="184198" y="1673"/>
                  </a:lnTo>
                  <a:lnTo>
                    <a:pt x="184310" y="1617"/>
                  </a:lnTo>
                  <a:lnTo>
                    <a:pt x="184589" y="1394"/>
                  </a:lnTo>
                  <a:lnTo>
                    <a:pt x="184756" y="1171"/>
                  </a:lnTo>
                  <a:lnTo>
                    <a:pt x="184812" y="1004"/>
                  </a:lnTo>
                  <a:lnTo>
                    <a:pt x="184812" y="837"/>
                  </a:lnTo>
                  <a:lnTo>
                    <a:pt x="184812" y="669"/>
                  </a:lnTo>
                  <a:lnTo>
                    <a:pt x="184756" y="502"/>
                  </a:lnTo>
                  <a:lnTo>
                    <a:pt x="184589" y="223"/>
                  </a:lnTo>
                  <a:lnTo>
                    <a:pt x="184310" y="56"/>
                  </a:lnTo>
                  <a:lnTo>
                    <a:pt x="184198" y="0"/>
                  </a:lnTo>
                  <a:close/>
                  <a:moveTo>
                    <a:pt x="192285" y="0"/>
                  </a:moveTo>
                  <a:lnTo>
                    <a:pt x="192117" y="56"/>
                  </a:lnTo>
                  <a:lnTo>
                    <a:pt x="191838" y="223"/>
                  </a:lnTo>
                  <a:lnTo>
                    <a:pt x="191671" y="502"/>
                  </a:lnTo>
                  <a:lnTo>
                    <a:pt x="191615" y="669"/>
                  </a:lnTo>
                  <a:lnTo>
                    <a:pt x="191615" y="837"/>
                  </a:lnTo>
                  <a:lnTo>
                    <a:pt x="191615" y="1004"/>
                  </a:lnTo>
                  <a:lnTo>
                    <a:pt x="191671" y="1171"/>
                  </a:lnTo>
                  <a:lnTo>
                    <a:pt x="191838" y="1394"/>
                  </a:lnTo>
                  <a:lnTo>
                    <a:pt x="192117" y="1617"/>
                  </a:lnTo>
                  <a:lnTo>
                    <a:pt x="192285" y="1673"/>
                  </a:lnTo>
                  <a:lnTo>
                    <a:pt x="192619" y="1673"/>
                  </a:lnTo>
                  <a:lnTo>
                    <a:pt x="192786" y="1617"/>
                  </a:lnTo>
                  <a:lnTo>
                    <a:pt x="193010" y="1394"/>
                  </a:lnTo>
                  <a:lnTo>
                    <a:pt x="193233" y="1171"/>
                  </a:lnTo>
                  <a:lnTo>
                    <a:pt x="193233" y="1004"/>
                  </a:lnTo>
                  <a:lnTo>
                    <a:pt x="193288" y="837"/>
                  </a:lnTo>
                  <a:lnTo>
                    <a:pt x="193233" y="669"/>
                  </a:lnTo>
                  <a:lnTo>
                    <a:pt x="193233" y="502"/>
                  </a:lnTo>
                  <a:lnTo>
                    <a:pt x="193010" y="223"/>
                  </a:lnTo>
                  <a:lnTo>
                    <a:pt x="192786" y="56"/>
                  </a:lnTo>
                  <a:lnTo>
                    <a:pt x="192619" y="0"/>
                  </a:lnTo>
                  <a:close/>
                  <a:moveTo>
                    <a:pt x="195575" y="0"/>
                  </a:moveTo>
                  <a:lnTo>
                    <a:pt x="195463" y="56"/>
                  </a:lnTo>
                  <a:lnTo>
                    <a:pt x="195184" y="223"/>
                  </a:lnTo>
                  <a:lnTo>
                    <a:pt x="195017" y="502"/>
                  </a:lnTo>
                  <a:lnTo>
                    <a:pt x="194961" y="669"/>
                  </a:lnTo>
                  <a:lnTo>
                    <a:pt x="194906" y="837"/>
                  </a:lnTo>
                  <a:lnTo>
                    <a:pt x="194961" y="1004"/>
                  </a:lnTo>
                  <a:lnTo>
                    <a:pt x="195017" y="1171"/>
                  </a:lnTo>
                  <a:lnTo>
                    <a:pt x="195184" y="1394"/>
                  </a:lnTo>
                  <a:lnTo>
                    <a:pt x="195463" y="1617"/>
                  </a:lnTo>
                  <a:lnTo>
                    <a:pt x="195575" y="1673"/>
                  </a:lnTo>
                  <a:lnTo>
                    <a:pt x="195909" y="1673"/>
                  </a:lnTo>
                  <a:lnTo>
                    <a:pt x="196077" y="1617"/>
                  </a:lnTo>
                  <a:lnTo>
                    <a:pt x="196356" y="1394"/>
                  </a:lnTo>
                  <a:lnTo>
                    <a:pt x="196523" y="1171"/>
                  </a:lnTo>
                  <a:lnTo>
                    <a:pt x="196579" y="1004"/>
                  </a:lnTo>
                  <a:lnTo>
                    <a:pt x="196579" y="837"/>
                  </a:lnTo>
                  <a:lnTo>
                    <a:pt x="196579" y="669"/>
                  </a:lnTo>
                  <a:lnTo>
                    <a:pt x="196523" y="502"/>
                  </a:lnTo>
                  <a:lnTo>
                    <a:pt x="196356" y="223"/>
                  </a:lnTo>
                  <a:lnTo>
                    <a:pt x="196077" y="56"/>
                  </a:lnTo>
                  <a:lnTo>
                    <a:pt x="195909" y="0"/>
                  </a:lnTo>
                  <a:close/>
                  <a:moveTo>
                    <a:pt x="200705" y="0"/>
                  </a:moveTo>
                  <a:lnTo>
                    <a:pt x="200538" y="56"/>
                  </a:lnTo>
                  <a:lnTo>
                    <a:pt x="200259" y="223"/>
                  </a:lnTo>
                  <a:lnTo>
                    <a:pt x="200092" y="502"/>
                  </a:lnTo>
                  <a:lnTo>
                    <a:pt x="200036" y="669"/>
                  </a:lnTo>
                  <a:lnTo>
                    <a:pt x="200036" y="837"/>
                  </a:lnTo>
                  <a:lnTo>
                    <a:pt x="200036" y="1004"/>
                  </a:lnTo>
                  <a:lnTo>
                    <a:pt x="200092" y="1171"/>
                  </a:lnTo>
                  <a:lnTo>
                    <a:pt x="200259" y="1394"/>
                  </a:lnTo>
                  <a:lnTo>
                    <a:pt x="200538" y="1617"/>
                  </a:lnTo>
                  <a:lnTo>
                    <a:pt x="200705" y="1673"/>
                  </a:lnTo>
                  <a:lnTo>
                    <a:pt x="201040" y="1673"/>
                  </a:lnTo>
                  <a:lnTo>
                    <a:pt x="201152" y="1617"/>
                  </a:lnTo>
                  <a:lnTo>
                    <a:pt x="201430" y="1394"/>
                  </a:lnTo>
                  <a:lnTo>
                    <a:pt x="201598" y="1171"/>
                  </a:lnTo>
                  <a:lnTo>
                    <a:pt x="201653" y="1004"/>
                  </a:lnTo>
                  <a:lnTo>
                    <a:pt x="201653" y="837"/>
                  </a:lnTo>
                  <a:lnTo>
                    <a:pt x="201653" y="669"/>
                  </a:lnTo>
                  <a:lnTo>
                    <a:pt x="201598" y="502"/>
                  </a:lnTo>
                  <a:lnTo>
                    <a:pt x="201430" y="223"/>
                  </a:lnTo>
                  <a:lnTo>
                    <a:pt x="201152" y="56"/>
                  </a:lnTo>
                  <a:lnTo>
                    <a:pt x="201040" y="0"/>
                  </a:lnTo>
                  <a:close/>
                  <a:moveTo>
                    <a:pt x="205780" y="0"/>
                  </a:moveTo>
                  <a:lnTo>
                    <a:pt x="205613" y="56"/>
                  </a:lnTo>
                  <a:lnTo>
                    <a:pt x="205334" y="223"/>
                  </a:lnTo>
                  <a:lnTo>
                    <a:pt x="205167" y="502"/>
                  </a:lnTo>
                  <a:lnTo>
                    <a:pt x="205111" y="669"/>
                  </a:lnTo>
                  <a:lnTo>
                    <a:pt x="205111" y="837"/>
                  </a:lnTo>
                  <a:lnTo>
                    <a:pt x="205111" y="1004"/>
                  </a:lnTo>
                  <a:lnTo>
                    <a:pt x="205167" y="1171"/>
                  </a:lnTo>
                  <a:lnTo>
                    <a:pt x="205334" y="1394"/>
                  </a:lnTo>
                  <a:lnTo>
                    <a:pt x="205613" y="1617"/>
                  </a:lnTo>
                  <a:lnTo>
                    <a:pt x="205780" y="1673"/>
                  </a:lnTo>
                  <a:lnTo>
                    <a:pt x="206115" y="1673"/>
                  </a:lnTo>
                  <a:lnTo>
                    <a:pt x="206226" y="1617"/>
                  </a:lnTo>
                  <a:lnTo>
                    <a:pt x="206505" y="1394"/>
                  </a:lnTo>
                  <a:lnTo>
                    <a:pt x="206672" y="1171"/>
                  </a:lnTo>
                  <a:lnTo>
                    <a:pt x="206728" y="1004"/>
                  </a:lnTo>
                  <a:lnTo>
                    <a:pt x="206784" y="837"/>
                  </a:lnTo>
                  <a:lnTo>
                    <a:pt x="206728" y="669"/>
                  </a:lnTo>
                  <a:lnTo>
                    <a:pt x="206672" y="502"/>
                  </a:lnTo>
                  <a:lnTo>
                    <a:pt x="206505" y="223"/>
                  </a:lnTo>
                  <a:lnTo>
                    <a:pt x="206226" y="56"/>
                  </a:lnTo>
                  <a:lnTo>
                    <a:pt x="206115" y="0"/>
                  </a:lnTo>
                  <a:close/>
                  <a:moveTo>
                    <a:pt x="215818" y="0"/>
                  </a:moveTo>
                  <a:lnTo>
                    <a:pt x="215651" y="56"/>
                  </a:lnTo>
                  <a:lnTo>
                    <a:pt x="215372" y="223"/>
                  </a:lnTo>
                  <a:lnTo>
                    <a:pt x="215205" y="502"/>
                  </a:lnTo>
                  <a:lnTo>
                    <a:pt x="215149" y="669"/>
                  </a:lnTo>
                  <a:lnTo>
                    <a:pt x="215149" y="837"/>
                  </a:lnTo>
                  <a:lnTo>
                    <a:pt x="215149" y="1004"/>
                  </a:lnTo>
                  <a:lnTo>
                    <a:pt x="215205" y="1171"/>
                  </a:lnTo>
                  <a:lnTo>
                    <a:pt x="215372" y="1394"/>
                  </a:lnTo>
                  <a:lnTo>
                    <a:pt x="215651" y="1617"/>
                  </a:lnTo>
                  <a:lnTo>
                    <a:pt x="215818" y="1673"/>
                  </a:lnTo>
                  <a:lnTo>
                    <a:pt x="216153" y="1673"/>
                  </a:lnTo>
                  <a:lnTo>
                    <a:pt x="216264" y="1617"/>
                  </a:lnTo>
                  <a:lnTo>
                    <a:pt x="216543" y="1394"/>
                  </a:lnTo>
                  <a:lnTo>
                    <a:pt x="216710" y="1171"/>
                  </a:lnTo>
                  <a:lnTo>
                    <a:pt x="216766" y="1004"/>
                  </a:lnTo>
                  <a:lnTo>
                    <a:pt x="216822" y="837"/>
                  </a:lnTo>
                  <a:lnTo>
                    <a:pt x="216766" y="669"/>
                  </a:lnTo>
                  <a:lnTo>
                    <a:pt x="216710" y="502"/>
                  </a:lnTo>
                  <a:lnTo>
                    <a:pt x="216543" y="223"/>
                  </a:lnTo>
                  <a:lnTo>
                    <a:pt x="216264" y="56"/>
                  </a:lnTo>
                  <a:lnTo>
                    <a:pt x="216153" y="0"/>
                  </a:lnTo>
                  <a:close/>
                  <a:moveTo>
                    <a:pt x="224239" y="0"/>
                  </a:moveTo>
                  <a:lnTo>
                    <a:pt x="224072" y="56"/>
                  </a:lnTo>
                  <a:lnTo>
                    <a:pt x="223849" y="223"/>
                  </a:lnTo>
                  <a:lnTo>
                    <a:pt x="223626" y="502"/>
                  </a:lnTo>
                  <a:lnTo>
                    <a:pt x="223570" y="669"/>
                  </a:lnTo>
                  <a:lnTo>
                    <a:pt x="223570" y="837"/>
                  </a:lnTo>
                  <a:lnTo>
                    <a:pt x="223570" y="1004"/>
                  </a:lnTo>
                  <a:lnTo>
                    <a:pt x="223626" y="1171"/>
                  </a:lnTo>
                  <a:lnTo>
                    <a:pt x="223849" y="1394"/>
                  </a:lnTo>
                  <a:lnTo>
                    <a:pt x="224072" y="1617"/>
                  </a:lnTo>
                  <a:lnTo>
                    <a:pt x="224239" y="1673"/>
                  </a:lnTo>
                  <a:lnTo>
                    <a:pt x="224574" y="1673"/>
                  </a:lnTo>
                  <a:lnTo>
                    <a:pt x="224741" y="1617"/>
                  </a:lnTo>
                  <a:lnTo>
                    <a:pt x="225020" y="1394"/>
                  </a:lnTo>
                  <a:lnTo>
                    <a:pt x="225187" y="1171"/>
                  </a:lnTo>
                  <a:lnTo>
                    <a:pt x="225243" y="1004"/>
                  </a:lnTo>
                  <a:lnTo>
                    <a:pt x="225243" y="837"/>
                  </a:lnTo>
                  <a:lnTo>
                    <a:pt x="225243" y="669"/>
                  </a:lnTo>
                  <a:lnTo>
                    <a:pt x="225187" y="502"/>
                  </a:lnTo>
                  <a:lnTo>
                    <a:pt x="225020" y="223"/>
                  </a:lnTo>
                  <a:lnTo>
                    <a:pt x="224741" y="56"/>
                  </a:lnTo>
                  <a:lnTo>
                    <a:pt x="224574" y="0"/>
                  </a:lnTo>
                  <a:close/>
                  <a:moveTo>
                    <a:pt x="234389" y="0"/>
                  </a:moveTo>
                  <a:lnTo>
                    <a:pt x="234221" y="56"/>
                  </a:lnTo>
                  <a:lnTo>
                    <a:pt x="233998" y="223"/>
                  </a:lnTo>
                  <a:lnTo>
                    <a:pt x="233831" y="502"/>
                  </a:lnTo>
                  <a:lnTo>
                    <a:pt x="233775" y="669"/>
                  </a:lnTo>
                  <a:lnTo>
                    <a:pt x="233719" y="837"/>
                  </a:lnTo>
                  <a:lnTo>
                    <a:pt x="233775" y="1004"/>
                  </a:lnTo>
                  <a:lnTo>
                    <a:pt x="233831" y="1171"/>
                  </a:lnTo>
                  <a:lnTo>
                    <a:pt x="233998" y="1394"/>
                  </a:lnTo>
                  <a:lnTo>
                    <a:pt x="234221" y="1617"/>
                  </a:lnTo>
                  <a:lnTo>
                    <a:pt x="234389" y="1673"/>
                  </a:lnTo>
                  <a:lnTo>
                    <a:pt x="234723" y="1673"/>
                  </a:lnTo>
                  <a:lnTo>
                    <a:pt x="234891" y="1617"/>
                  </a:lnTo>
                  <a:lnTo>
                    <a:pt x="235169" y="1394"/>
                  </a:lnTo>
                  <a:lnTo>
                    <a:pt x="235337" y="1171"/>
                  </a:lnTo>
                  <a:lnTo>
                    <a:pt x="235392" y="1004"/>
                  </a:lnTo>
                  <a:lnTo>
                    <a:pt x="235392" y="837"/>
                  </a:lnTo>
                  <a:lnTo>
                    <a:pt x="235392" y="669"/>
                  </a:lnTo>
                  <a:lnTo>
                    <a:pt x="235337" y="502"/>
                  </a:lnTo>
                  <a:lnTo>
                    <a:pt x="235169" y="223"/>
                  </a:lnTo>
                  <a:lnTo>
                    <a:pt x="234891" y="56"/>
                  </a:lnTo>
                  <a:lnTo>
                    <a:pt x="234723" y="0"/>
                  </a:lnTo>
                  <a:close/>
                  <a:moveTo>
                    <a:pt x="242698" y="0"/>
                  </a:moveTo>
                  <a:lnTo>
                    <a:pt x="242531" y="56"/>
                  </a:lnTo>
                  <a:lnTo>
                    <a:pt x="242252" y="223"/>
                  </a:lnTo>
                  <a:lnTo>
                    <a:pt x="242084" y="502"/>
                  </a:lnTo>
                  <a:lnTo>
                    <a:pt x="242029" y="669"/>
                  </a:lnTo>
                  <a:lnTo>
                    <a:pt x="242029" y="837"/>
                  </a:lnTo>
                  <a:lnTo>
                    <a:pt x="242029" y="1004"/>
                  </a:lnTo>
                  <a:lnTo>
                    <a:pt x="242084" y="1171"/>
                  </a:lnTo>
                  <a:lnTo>
                    <a:pt x="242252" y="1394"/>
                  </a:lnTo>
                  <a:lnTo>
                    <a:pt x="242531" y="1617"/>
                  </a:lnTo>
                  <a:lnTo>
                    <a:pt x="242698" y="1673"/>
                  </a:lnTo>
                  <a:lnTo>
                    <a:pt x="243033" y="1673"/>
                  </a:lnTo>
                  <a:lnTo>
                    <a:pt x="243144" y="1617"/>
                  </a:lnTo>
                  <a:lnTo>
                    <a:pt x="243423" y="1394"/>
                  </a:lnTo>
                  <a:lnTo>
                    <a:pt x="243590" y="1171"/>
                  </a:lnTo>
                  <a:lnTo>
                    <a:pt x="243646" y="1004"/>
                  </a:lnTo>
                  <a:lnTo>
                    <a:pt x="243646" y="837"/>
                  </a:lnTo>
                  <a:lnTo>
                    <a:pt x="243646" y="669"/>
                  </a:lnTo>
                  <a:lnTo>
                    <a:pt x="243590" y="502"/>
                  </a:lnTo>
                  <a:lnTo>
                    <a:pt x="243423" y="223"/>
                  </a:lnTo>
                  <a:lnTo>
                    <a:pt x="243144" y="56"/>
                  </a:lnTo>
                  <a:lnTo>
                    <a:pt x="243033" y="0"/>
                  </a:lnTo>
                  <a:close/>
                  <a:moveTo>
                    <a:pt x="252792" y="0"/>
                  </a:moveTo>
                  <a:lnTo>
                    <a:pt x="252624" y="56"/>
                  </a:lnTo>
                  <a:lnTo>
                    <a:pt x="252346" y="223"/>
                  </a:lnTo>
                  <a:lnTo>
                    <a:pt x="252178" y="502"/>
                  </a:lnTo>
                  <a:lnTo>
                    <a:pt x="252123" y="669"/>
                  </a:lnTo>
                  <a:lnTo>
                    <a:pt x="252123" y="837"/>
                  </a:lnTo>
                  <a:lnTo>
                    <a:pt x="252123" y="1004"/>
                  </a:lnTo>
                  <a:lnTo>
                    <a:pt x="252178" y="1171"/>
                  </a:lnTo>
                  <a:lnTo>
                    <a:pt x="252346" y="1394"/>
                  </a:lnTo>
                  <a:lnTo>
                    <a:pt x="252624" y="1617"/>
                  </a:lnTo>
                  <a:lnTo>
                    <a:pt x="252792" y="1673"/>
                  </a:lnTo>
                  <a:lnTo>
                    <a:pt x="253126" y="1673"/>
                  </a:lnTo>
                  <a:lnTo>
                    <a:pt x="253238" y="1617"/>
                  </a:lnTo>
                  <a:lnTo>
                    <a:pt x="253517" y="1394"/>
                  </a:lnTo>
                  <a:lnTo>
                    <a:pt x="253684" y="1171"/>
                  </a:lnTo>
                  <a:lnTo>
                    <a:pt x="253740" y="1004"/>
                  </a:lnTo>
                  <a:lnTo>
                    <a:pt x="253740" y="837"/>
                  </a:lnTo>
                  <a:lnTo>
                    <a:pt x="253740" y="669"/>
                  </a:lnTo>
                  <a:lnTo>
                    <a:pt x="253684" y="502"/>
                  </a:lnTo>
                  <a:lnTo>
                    <a:pt x="253517" y="223"/>
                  </a:lnTo>
                  <a:lnTo>
                    <a:pt x="253238" y="56"/>
                  </a:lnTo>
                  <a:lnTo>
                    <a:pt x="253126" y="0"/>
                  </a:lnTo>
                  <a:close/>
                  <a:moveTo>
                    <a:pt x="256138" y="0"/>
                  </a:moveTo>
                  <a:lnTo>
                    <a:pt x="255970" y="56"/>
                  </a:lnTo>
                  <a:lnTo>
                    <a:pt x="255692" y="223"/>
                  </a:lnTo>
                  <a:lnTo>
                    <a:pt x="255524" y="502"/>
                  </a:lnTo>
                  <a:lnTo>
                    <a:pt x="255469" y="669"/>
                  </a:lnTo>
                  <a:lnTo>
                    <a:pt x="255469" y="837"/>
                  </a:lnTo>
                  <a:lnTo>
                    <a:pt x="255469" y="1004"/>
                  </a:lnTo>
                  <a:lnTo>
                    <a:pt x="255524" y="1171"/>
                  </a:lnTo>
                  <a:lnTo>
                    <a:pt x="255692" y="1394"/>
                  </a:lnTo>
                  <a:lnTo>
                    <a:pt x="255970" y="1617"/>
                  </a:lnTo>
                  <a:lnTo>
                    <a:pt x="256138" y="1673"/>
                  </a:lnTo>
                  <a:lnTo>
                    <a:pt x="256472" y="1673"/>
                  </a:lnTo>
                  <a:lnTo>
                    <a:pt x="256640" y="1617"/>
                  </a:lnTo>
                  <a:lnTo>
                    <a:pt x="256863" y="1394"/>
                  </a:lnTo>
                  <a:lnTo>
                    <a:pt x="257086" y="1171"/>
                  </a:lnTo>
                  <a:lnTo>
                    <a:pt x="257142" y="1004"/>
                  </a:lnTo>
                  <a:lnTo>
                    <a:pt x="257142" y="837"/>
                  </a:lnTo>
                  <a:lnTo>
                    <a:pt x="257142" y="669"/>
                  </a:lnTo>
                  <a:lnTo>
                    <a:pt x="257086" y="502"/>
                  </a:lnTo>
                  <a:lnTo>
                    <a:pt x="256863" y="223"/>
                  </a:lnTo>
                  <a:lnTo>
                    <a:pt x="256640" y="56"/>
                  </a:lnTo>
                  <a:lnTo>
                    <a:pt x="256472" y="0"/>
                  </a:lnTo>
                  <a:close/>
                  <a:moveTo>
                    <a:pt x="259484" y="0"/>
                  </a:moveTo>
                  <a:lnTo>
                    <a:pt x="259372" y="56"/>
                  </a:lnTo>
                  <a:lnTo>
                    <a:pt x="259093" y="223"/>
                  </a:lnTo>
                  <a:lnTo>
                    <a:pt x="258926" y="502"/>
                  </a:lnTo>
                  <a:lnTo>
                    <a:pt x="258870" y="669"/>
                  </a:lnTo>
                  <a:lnTo>
                    <a:pt x="258815" y="837"/>
                  </a:lnTo>
                  <a:lnTo>
                    <a:pt x="258870" y="1004"/>
                  </a:lnTo>
                  <a:lnTo>
                    <a:pt x="258926" y="1171"/>
                  </a:lnTo>
                  <a:lnTo>
                    <a:pt x="259093" y="1394"/>
                  </a:lnTo>
                  <a:lnTo>
                    <a:pt x="259372" y="1617"/>
                  </a:lnTo>
                  <a:lnTo>
                    <a:pt x="259484" y="1673"/>
                  </a:lnTo>
                  <a:lnTo>
                    <a:pt x="259818" y="1673"/>
                  </a:lnTo>
                  <a:lnTo>
                    <a:pt x="259986" y="1617"/>
                  </a:lnTo>
                  <a:lnTo>
                    <a:pt x="260265" y="1394"/>
                  </a:lnTo>
                  <a:lnTo>
                    <a:pt x="260432" y="1171"/>
                  </a:lnTo>
                  <a:lnTo>
                    <a:pt x="260488" y="1004"/>
                  </a:lnTo>
                  <a:lnTo>
                    <a:pt x="260488" y="837"/>
                  </a:lnTo>
                  <a:lnTo>
                    <a:pt x="260488" y="669"/>
                  </a:lnTo>
                  <a:lnTo>
                    <a:pt x="260432" y="502"/>
                  </a:lnTo>
                  <a:lnTo>
                    <a:pt x="260265" y="223"/>
                  </a:lnTo>
                  <a:lnTo>
                    <a:pt x="259986" y="56"/>
                  </a:lnTo>
                  <a:lnTo>
                    <a:pt x="259818" y="0"/>
                  </a:lnTo>
                  <a:close/>
                  <a:moveTo>
                    <a:pt x="264559" y="0"/>
                  </a:moveTo>
                  <a:lnTo>
                    <a:pt x="264447" y="56"/>
                  </a:lnTo>
                  <a:lnTo>
                    <a:pt x="264168" y="223"/>
                  </a:lnTo>
                  <a:lnTo>
                    <a:pt x="264001" y="502"/>
                  </a:lnTo>
                  <a:lnTo>
                    <a:pt x="263945" y="669"/>
                  </a:lnTo>
                  <a:lnTo>
                    <a:pt x="263889" y="837"/>
                  </a:lnTo>
                  <a:lnTo>
                    <a:pt x="263945" y="1004"/>
                  </a:lnTo>
                  <a:lnTo>
                    <a:pt x="264001" y="1171"/>
                  </a:lnTo>
                  <a:lnTo>
                    <a:pt x="264168" y="1394"/>
                  </a:lnTo>
                  <a:lnTo>
                    <a:pt x="264447" y="1617"/>
                  </a:lnTo>
                  <a:lnTo>
                    <a:pt x="264559" y="1673"/>
                  </a:lnTo>
                  <a:lnTo>
                    <a:pt x="264893" y="1673"/>
                  </a:lnTo>
                  <a:lnTo>
                    <a:pt x="265060" y="1617"/>
                  </a:lnTo>
                  <a:lnTo>
                    <a:pt x="265339" y="1394"/>
                  </a:lnTo>
                  <a:lnTo>
                    <a:pt x="265507" y="1171"/>
                  </a:lnTo>
                  <a:lnTo>
                    <a:pt x="265562" y="1004"/>
                  </a:lnTo>
                  <a:lnTo>
                    <a:pt x="265562" y="837"/>
                  </a:lnTo>
                  <a:lnTo>
                    <a:pt x="265562" y="669"/>
                  </a:lnTo>
                  <a:lnTo>
                    <a:pt x="265507" y="502"/>
                  </a:lnTo>
                  <a:lnTo>
                    <a:pt x="265339" y="223"/>
                  </a:lnTo>
                  <a:lnTo>
                    <a:pt x="265060" y="56"/>
                  </a:lnTo>
                  <a:lnTo>
                    <a:pt x="264893" y="0"/>
                  </a:lnTo>
                  <a:close/>
                  <a:moveTo>
                    <a:pt x="267905" y="0"/>
                  </a:moveTo>
                  <a:lnTo>
                    <a:pt x="267737" y="56"/>
                  </a:lnTo>
                  <a:lnTo>
                    <a:pt x="267514" y="223"/>
                  </a:lnTo>
                  <a:lnTo>
                    <a:pt x="267291" y="502"/>
                  </a:lnTo>
                  <a:lnTo>
                    <a:pt x="267291" y="669"/>
                  </a:lnTo>
                  <a:lnTo>
                    <a:pt x="267235" y="837"/>
                  </a:lnTo>
                  <a:lnTo>
                    <a:pt x="267291" y="1004"/>
                  </a:lnTo>
                  <a:lnTo>
                    <a:pt x="267291" y="1171"/>
                  </a:lnTo>
                  <a:lnTo>
                    <a:pt x="267514" y="1394"/>
                  </a:lnTo>
                  <a:lnTo>
                    <a:pt x="267737" y="1617"/>
                  </a:lnTo>
                  <a:lnTo>
                    <a:pt x="267905" y="1673"/>
                  </a:lnTo>
                  <a:lnTo>
                    <a:pt x="268239" y="1673"/>
                  </a:lnTo>
                  <a:lnTo>
                    <a:pt x="268406" y="1617"/>
                  </a:lnTo>
                  <a:lnTo>
                    <a:pt x="268685" y="1394"/>
                  </a:lnTo>
                  <a:lnTo>
                    <a:pt x="268853" y="1171"/>
                  </a:lnTo>
                  <a:lnTo>
                    <a:pt x="268908" y="1004"/>
                  </a:lnTo>
                  <a:lnTo>
                    <a:pt x="268908" y="837"/>
                  </a:lnTo>
                  <a:lnTo>
                    <a:pt x="268908" y="669"/>
                  </a:lnTo>
                  <a:lnTo>
                    <a:pt x="268853" y="502"/>
                  </a:lnTo>
                  <a:lnTo>
                    <a:pt x="268685" y="223"/>
                  </a:lnTo>
                  <a:lnTo>
                    <a:pt x="268406" y="56"/>
                  </a:lnTo>
                  <a:lnTo>
                    <a:pt x="268239" y="0"/>
                  </a:lnTo>
                  <a:close/>
                  <a:moveTo>
                    <a:pt x="279671" y="0"/>
                  </a:moveTo>
                  <a:lnTo>
                    <a:pt x="279504" y="56"/>
                  </a:lnTo>
                  <a:lnTo>
                    <a:pt x="279225" y="223"/>
                  </a:lnTo>
                  <a:lnTo>
                    <a:pt x="279058" y="502"/>
                  </a:lnTo>
                  <a:lnTo>
                    <a:pt x="279002" y="669"/>
                  </a:lnTo>
                  <a:lnTo>
                    <a:pt x="279002" y="837"/>
                  </a:lnTo>
                  <a:lnTo>
                    <a:pt x="279002" y="1004"/>
                  </a:lnTo>
                  <a:lnTo>
                    <a:pt x="279058" y="1171"/>
                  </a:lnTo>
                  <a:lnTo>
                    <a:pt x="279225" y="1394"/>
                  </a:lnTo>
                  <a:lnTo>
                    <a:pt x="279504" y="1617"/>
                  </a:lnTo>
                  <a:lnTo>
                    <a:pt x="279671" y="1673"/>
                  </a:lnTo>
                  <a:lnTo>
                    <a:pt x="280006" y="1673"/>
                  </a:lnTo>
                  <a:lnTo>
                    <a:pt x="280173" y="1617"/>
                  </a:lnTo>
                  <a:lnTo>
                    <a:pt x="280396" y="1394"/>
                  </a:lnTo>
                  <a:lnTo>
                    <a:pt x="280564" y="1171"/>
                  </a:lnTo>
                  <a:lnTo>
                    <a:pt x="280619" y="1004"/>
                  </a:lnTo>
                  <a:lnTo>
                    <a:pt x="280675" y="837"/>
                  </a:lnTo>
                  <a:lnTo>
                    <a:pt x="280619" y="669"/>
                  </a:lnTo>
                  <a:lnTo>
                    <a:pt x="280564" y="502"/>
                  </a:lnTo>
                  <a:lnTo>
                    <a:pt x="280396" y="223"/>
                  </a:lnTo>
                  <a:lnTo>
                    <a:pt x="280173" y="56"/>
                  </a:lnTo>
                  <a:lnTo>
                    <a:pt x="280006" y="0"/>
                  </a:lnTo>
                  <a:close/>
                  <a:moveTo>
                    <a:pt x="2510" y="3346"/>
                  </a:moveTo>
                  <a:lnTo>
                    <a:pt x="2342" y="3402"/>
                  </a:lnTo>
                  <a:lnTo>
                    <a:pt x="2175" y="3458"/>
                  </a:lnTo>
                  <a:lnTo>
                    <a:pt x="1896" y="3625"/>
                  </a:lnTo>
                  <a:lnTo>
                    <a:pt x="1729" y="3848"/>
                  </a:lnTo>
                  <a:lnTo>
                    <a:pt x="1673" y="4015"/>
                  </a:lnTo>
                  <a:lnTo>
                    <a:pt x="1673" y="4183"/>
                  </a:lnTo>
                  <a:lnTo>
                    <a:pt x="1673" y="4350"/>
                  </a:lnTo>
                  <a:lnTo>
                    <a:pt x="1729" y="4517"/>
                  </a:lnTo>
                  <a:lnTo>
                    <a:pt x="1896" y="4796"/>
                  </a:lnTo>
                  <a:lnTo>
                    <a:pt x="2175" y="4963"/>
                  </a:lnTo>
                  <a:lnTo>
                    <a:pt x="2342" y="5019"/>
                  </a:lnTo>
                  <a:lnTo>
                    <a:pt x="2677" y="5019"/>
                  </a:lnTo>
                  <a:lnTo>
                    <a:pt x="2788" y="4963"/>
                  </a:lnTo>
                  <a:lnTo>
                    <a:pt x="3067" y="4796"/>
                  </a:lnTo>
                  <a:lnTo>
                    <a:pt x="3234" y="4517"/>
                  </a:lnTo>
                  <a:lnTo>
                    <a:pt x="3290" y="4350"/>
                  </a:lnTo>
                  <a:lnTo>
                    <a:pt x="3290" y="4183"/>
                  </a:lnTo>
                  <a:lnTo>
                    <a:pt x="3290" y="4015"/>
                  </a:lnTo>
                  <a:lnTo>
                    <a:pt x="3234" y="3848"/>
                  </a:lnTo>
                  <a:lnTo>
                    <a:pt x="3067" y="3625"/>
                  </a:lnTo>
                  <a:lnTo>
                    <a:pt x="2788" y="3458"/>
                  </a:lnTo>
                  <a:lnTo>
                    <a:pt x="2677" y="3402"/>
                  </a:lnTo>
                  <a:lnTo>
                    <a:pt x="2510" y="3346"/>
                  </a:lnTo>
                  <a:close/>
                  <a:moveTo>
                    <a:pt x="10930" y="3346"/>
                  </a:moveTo>
                  <a:lnTo>
                    <a:pt x="10763" y="3402"/>
                  </a:lnTo>
                  <a:lnTo>
                    <a:pt x="10596" y="3458"/>
                  </a:lnTo>
                  <a:lnTo>
                    <a:pt x="10317" y="3625"/>
                  </a:lnTo>
                  <a:lnTo>
                    <a:pt x="10150" y="3848"/>
                  </a:lnTo>
                  <a:lnTo>
                    <a:pt x="10094" y="4015"/>
                  </a:lnTo>
                  <a:lnTo>
                    <a:pt x="10094" y="4183"/>
                  </a:lnTo>
                  <a:lnTo>
                    <a:pt x="10094" y="4350"/>
                  </a:lnTo>
                  <a:lnTo>
                    <a:pt x="10150" y="4517"/>
                  </a:lnTo>
                  <a:lnTo>
                    <a:pt x="10317" y="4796"/>
                  </a:lnTo>
                  <a:lnTo>
                    <a:pt x="10596" y="4963"/>
                  </a:lnTo>
                  <a:lnTo>
                    <a:pt x="10763" y="5019"/>
                  </a:lnTo>
                  <a:lnTo>
                    <a:pt x="11098" y="5019"/>
                  </a:lnTo>
                  <a:lnTo>
                    <a:pt x="11265" y="4963"/>
                  </a:lnTo>
                  <a:lnTo>
                    <a:pt x="11488" y="4796"/>
                  </a:lnTo>
                  <a:lnTo>
                    <a:pt x="11711" y="4517"/>
                  </a:lnTo>
                  <a:lnTo>
                    <a:pt x="11711" y="4350"/>
                  </a:lnTo>
                  <a:lnTo>
                    <a:pt x="11767" y="4183"/>
                  </a:lnTo>
                  <a:lnTo>
                    <a:pt x="11711" y="4015"/>
                  </a:lnTo>
                  <a:lnTo>
                    <a:pt x="11711" y="3848"/>
                  </a:lnTo>
                  <a:lnTo>
                    <a:pt x="11488" y="3625"/>
                  </a:lnTo>
                  <a:lnTo>
                    <a:pt x="11265" y="3458"/>
                  </a:lnTo>
                  <a:lnTo>
                    <a:pt x="11098" y="3402"/>
                  </a:lnTo>
                  <a:lnTo>
                    <a:pt x="10930" y="3346"/>
                  </a:lnTo>
                  <a:close/>
                  <a:moveTo>
                    <a:pt x="15949" y="3346"/>
                  </a:moveTo>
                  <a:lnTo>
                    <a:pt x="15782" y="3402"/>
                  </a:lnTo>
                  <a:lnTo>
                    <a:pt x="15671" y="3458"/>
                  </a:lnTo>
                  <a:lnTo>
                    <a:pt x="15392" y="3625"/>
                  </a:lnTo>
                  <a:lnTo>
                    <a:pt x="15224" y="3848"/>
                  </a:lnTo>
                  <a:lnTo>
                    <a:pt x="15169" y="4015"/>
                  </a:lnTo>
                  <a:lnTo>
                    <a:pt x="15113" y="4183"/>
                  </a:lnTo>
                  <a:lnTo>
                    <a:pt x="15169" y="4350"/>
                  </a:lnTo>
                  <a:lnTo>
                    <a:pt x="15224" y="4517"/>
                  </a:lnTo>
                  <a:lnTo>
                    <a:pt x="15392" y="4796"/>
                  </a:lnTo>
                  <a:lnTo>
                    <a:pt x="15671" y="4963"/>
                  </a:lnTo>
                  <a:lnTo>
                    <a:pt x="15782" y="5019"/>
                  </a:lnTo>
                  <a:lnTo>
                    <a:pt x="16117" y="5019"/>
                  </a:lnTo>
                  <a:lnTo>
                    <a:pt x="16284" y="4963"/>
                  </a:lnTo>
                  <a:lnTo>
                    <a:pt x="16563" y="4796"/>
                  </a:lnTo>
                  <a:lnTo>
                    <a:pt x="16730" y="4517"/>
                  </a:lnTo>
                  <a:lnTo>
                    <a:pt x="16786" y="4350"/>
                  </a:lnTo>
                  <a:lnTo>
                    <a:pt x="16786" y="4183"/>
                  </a:lnTo>
                  <a:lnTo>
                    <a:pt x="16786" y="4015"/>
                  </a:lnTo>
                  <a:lnTo>
                    <a:pt x="16730" y="3848"/>
                  </a:lnTo>
                  <a:lnTo>
                    <a:pt x="16563" y="3625"/>
                  </a:lnTo>
                  <a:lnTo>
                    <a:pt x="16284" y="3458"/>
                  </a:lnTo>
                  <a:lnTo>
                    <a:pt x="16117" y="3402"/>
                  </a:lnTo>
                  <a:lnTo>
                    <a:pt x="15949" y="3346"/>
                  </a:lnTo>
                  <a:close/>
                  <a:moveTo>
                    <a:pt x="19295" y="3346"/>
                  </a:moveTo>
                  <a:lnTo>
                    <a:pt x="19128" y="3402"/>
                  </a:lnTo>
                  <a:lnTo>
                    <a:pt x="18961" y="3458"/>
                  </a:lnTo>
                  <a:lnTo>
                    <a:pt x="18682" y="3625"/>
                  </a:lnTo>
                  <a:lnTo>
                    <a:pt x="18515" y="3848"/>
                  </a:lnTo>
                  <a:lnTo>
                    <a:pt x="18459" y="4015"/>
                  </a:lnTo>
                  <a:lnTo>
                    <a:pt x="18459" y="4183"/>
                  </a:lnTo>
                  <a:lnTo>
                    <a:pt x="18459" y="4350"/>
                  </a:lnTo>
                  <a:lnTo>
                    <a:pt x="18515" y="4517"/>
                  </a:lnTo>
                  <a:lnTo>
                    <a:pt x="18682" y="4796"/>
                  </a:lnTo>
                  <a:lnTo>
                    <a:pt x="18961" y="4963"/>
                  </a:lnTo>
                  <a:lnTo>
                    <a:pt x="19128" y="5019"/>
                  </a:lnTo>
                  <a:lnTo>
                    <a:pt x="19463" y="5019"/>
                  </a:lnTo>
                  <a:lnTo>
                    <a:pt x="19630" y="4963"/>
                  </a:lnTo>
                  <a:lnTo>
                    <a:pt x="19853" y="4796"/>
                  </a:lnTo>
                  <a:lnTo>
                    <a:pt x="20076" y="4517"/>
                  </a:lnTo>
                  <a:lnTo>
                    <a:pt x="20076" y="4350"/>
                  </a:lnTo>
                  <a:lnTo>
                    <a:pt x="20132" y="4183"/>
                  </a:lnTo>
                  <a:lnTo>
                    <a:pt x="20076" y="4015"/>
                  </a:lnTo>
                  <a:lnTo>
                    <a:pt x="20076" y="3848"/>
                  </a:lnTo>
                  <a:lnTo>
                    <a:pt x="19853" y="3625"/>
                  </a:lnTo>
                  <a:lnTo>
                    <a:pt x="19630" y="3458"/>
                  </a:lnTo>
                  <a:lnTo>
                    <a:pt x="19463" y="3402"/>
                  </a:lnTo>
                  <a:lnTo>
                    <a:pt x="19295" y="3346"/>
                  </a:lnTo>
                  <a:close/>
                  <a:moveTo>
                    <a:pt x="24370" y="3346"/>
                  </a:moveTo>
                  <a:lnTo>
                    <a:pt x="24203" y="3402"/>
                  </a:lnTo>
                  <a:lnTo>
                    <a:pt x="24036" y="3458"/>
                  </a:lnTo>
                  <a:lnTo>
                    <a:pt x="23757" y="3625"/>
                  </a:lnTo>
                  <a:lnTo>
                    <a:pt x="23589" y="3848"/>
                  </a:lnTo>
                  <a:lnTo>
                    <a:pt x="23534" y="4015"/>
                  </a:lnTo>
                  <a:lnTo>
                    <a:pt x="23534" y="4183"/>
                  </a:lnTo>
                  <a:lnTo>
                    <a:pt x="23534" y="4350"/>
                  </a:lnTo>
                  <a:lnTo>
                    <a:pt x="23589" y="4517"/>
                  </a:lnTo>
                  <a:lnTo>
                    <a:pt x="23757" y="4796"/>
                  </a:lnTo>
                  <a:lnTo>
                    <a:pt x="24036" y="4963"/>
                  </a:lnTo>
                  <a:lnTo>
                    <a:pt x="24203" y="5019"/>
                  </a:lnTo>
                  <a:lnTo>
                    <a:pt x="24537" y="5019"/>
                  </a:lnTo>
                  <a:lnTo>
                    <a:pt x="24649" y="4963"/>
                  </a:lnTo>
                  <a:lnTo>
                    <a:pt x="24928" y="4796"/>
                  </a:lnTo>
                  <a:lnTo>
                    <a:pt x="25095" y="4517"/>
                  </a:lnTo>
                  <a:lnTo>
                    <a:pt x="25151" y="4350"/>
                  </a:lnTo>
                  <a:lnTo>
                    <a:pt x="25207" y="4183"/>
                  </a:lnTo>
                  <a:lnTo>
                    <a:pt x="25151" y="4015"/>
                  </a:lnTo>
                  <a:lnTo>
                    <a:pt x="25095" y="3848"/>
                  </a:lnTo>
                  <a:lnTo>
                    <a:pt x="24928" y="3625"/>
                  </a:lnTo>
                  <a:lnTo>
                    <a:pt x="24649" y="3458"/>
                  </a:lnTo>
                  <a:lnTo>
                    <a:pt x="24537" y="3402"/>
                  </a:lnTo>
                  <a:lnTo>
                    <a:pt x="24370" y="3346"/>
                  </a:lnTo>
                  <a:close/>
                  <a:moveTo>
                    <a:pt x="27660" y="3346"/>
                  </a:moveTo>
                  <a:lnTo>
                    <a:pt x="27493" y="3402"/>
                  </a:lnTo>
                  <a:lnTo>
                    <a:pt x="27326" y="3458"/>
                  </a:lnTo>
                  <a:lnTo>
                    <a:pt x="27103" y="3625"/>
                  </a:lnTo>
                  <a:lnTo>
                    <a:pt x="26880" y="3848"/>
                  </a:lnTo>
                  <a:lnTo>
                    <a:pt x="26880" y="4015"/>
                  </a:lnTo>
                  <a:lnTo>
                    <a:pt x="26824" y="4183"/>
                  </a:lnTo>
                  <a:lnTo>
                    <a:pt x="26880" y="4350"/>
                  </a:lnTo>
                  <a:lnTo>
                    <a:pt x="26880" y="4517"/>
                  </a:lnTo>
                  <a:lnTo>
                    <a:pt x="27103" y="4796"/>
                  </a:lnTo>
                  <a:lnTo>
                    <a:pt x="27326" y="4963"/>
                  </a:lnTo>
                  <a:lnTo>
                    <a:pt x="27493" y="5019"/>
                  </a:lnTo>
                  <a:lnTo>
                    <a:pt x="27828" y="5019"/>
                  </a:lnTo>
                  <a:lnTo>
                    <a:pt x="27995" y="4963"/>
                  </a:lnTo>
                  <a:lnTo>
                    <a:pt x="28274" y="4796"/>
                  </a:lnTo>
                  <a:lnTo>
                    <a:pt x="28441" y="4517"/>
                  </a:lnTo>
                  <a:lnTo>
                    <a:pt x="28497" y="4350"/>
                  </a:lnTo>
                  <a:lnTo>
                    <a:pt x="28497" y="4183"/>
                  </a:lnTo>
                  <a:lnTo>
                    <a:pt x="28497" y="4015"/>
                  </a:lnTo>
                  <a:lnTo>
                    <a:pt x="28441" y="3848"/>
                  </a:lnTo>
                  <a:lnTo>
                    <a:pt x="28274" y="3625"/>
                  </a:lnTo>
                  <a:lnTo>
                    <a:pt x="27995" y="3458"/>
                  </a:lnTo>
                  <a:lnTo>
                    <a:pt x="27828" y="3402"/>
                  </a:lnTo>
                  <a:lnTo>
                    <a:pt x="27660" y="3346"/>
                  </a:lnTo>
                  <a:close/>
                  <a:moveTo>
                    <a:pt x="31118" y="3346"/>
                  </a:moveTo>
                  <a:lnTo>
                    <a:pt x="30951" y="3402"/>
                  </a:lnTo>
                  <a:lnTo>
                    <a:pt x="30783" y="3458"/>
                  </a:lnTo>
                  <a:lnTo>
                    <a:pt x="30505" y="3625"/>
                  </a:lnTo>
                  <a:lnTo>
                    <a:pt x="30337" y="3848"/>
                  </a:lnTo>
                  <a:lnTo>
                    <a:pt x="30281" y="4015"/>
                  </a:lnTo>
                  <a:lnTo>
                    <a:pt x="30281" y="4183"/>
                  </a:lnTo>
                  <a:lnTo>
                    <a:pt x="30281" y="4350"/>
                  </a:lnTo>
                  <a:lnTo>
                    <a:pt x="30337" y="4517"/>
                  </a:lnTo>
                  <a:lnTo>
                    <a:pt x="30505" y="4796"/>
                  </a:lnTo>
                  <a:lnTo>
                    <a:pt x="30783" y="4963"/>
                  </a:lnTo>
                  <a:lnTo>
                    <a:pt x="30951" y="5019"/>
                  </a:lnTo>
                  <a:lnTo>
                    <a:pt x="31285" y="5019"/>
                  </a:lnTo>
                  <a:lnTo>
                    <a:pt x="31397" y="4963"/>
                  </a:lnTo>
                  <a:lnTo>
                    <a:pt x="31676" y="4796"/>
                  </a:lnTo>
                  <a:lnTo>
                    <a:pt x="31843" y="4517"/>
                  </a:lnTo>
                  <a:lnTo>
                    <a:pt x="31899" y="4350"/>
                  </a:lnTo>
                  <a:lnTo>
                    <a:pt x="31899" y="4183"/>
                  </a:lnTo>
                  <a:lnTo>
                    <a:pt x="31899" y="4015"/>
                  </a:lnTo>
                  <a:lnTo>
                    <a:pt x="31843" y="3848"/>
                  </a:lnTo>
                  <a:lnTo>
                    <a:pt x="31676" y="3625"/>
                  </a:lnTo>
                  <a:lnTo>
                    <a:pt x="31397" y="3458"/>
                  </a:lnTo>
                  <a:lnTo>
                    <a:pt x="31285" y="3402"/>
                  </a:lnTo>
                  <a:lnTo>
                    <a:pt x="31118" y="3346"/>
                  </a:lnTo>
                  <a:close/>
                  <a:moveTo>
                    <a:pt x="41156" y="3346"/>
                  </a:moveTo>
                  <a:lnTo>
                    <a:pt x="40989" y="3402"/>
                  </a:lnTo>
                  <a:lnTo>
                    <a:pt x="40821" y="3458"/>
                  </a:lnTo>
                  <a:lnTo>
                    <a:pt x="40543" y="3625"/>
                  </a:lnTo>
                  <a:lnTo>
                    <a:pt x="40375" y="3848"/>
                  </a:lnTo>
                  <a:lnTo>
                    <a:pt x="40320" y="4015"/>
                  </a:lnTo>
                  <a:lnTo>
                    <a:pt x="40320" y="4183"/>
                  </a:lnTo>
                  <a:lnTo>
                    <a:pt x="40320" y="4350"/>
                  </a:lnTo>
                  <a:lnTo>
                    <a:pt x="40375" y="4517"/>
                  </a:lnTo>
                  <a:lnTo>
                    <a:pt x="40543" y="4796"/>
                  </a:lnTo>
                  <a:lnTo>
                    <a:pt x="40821" y="4963"/>
                  </a:lnTo>
                  <a:lnTo>
                    <a:pt x="40989" y="5019"/>
                  </a:lnTo>
                  <a:lnTo>
                    <a:pt x="41323" y="5019"/>
                  </a:lnTo>
                  <a:lnTo>
                    <a:pt x="41435" y="4963"/>
                  </a:lnTo>
                  <a:lnTo>
                    <a:pt x="41714" y="4796"/>
                  </a:lnTo>
                  <a:lnTo>
                    <a:pt x="41881" y="4517"/>
                  </a:lnTo>
                  <a:lnTo>
                    <a:pt x="41937" y="4350"/>
                  </a:lnTo>
                  <a:lnTo>
                    <a:pt x="41937" y="4183"/>
                  </a:lnTo>
                  <a:lnTo>
                    <a:pt x="41937" y="4015"/>
                  </a:lnTo>
                  <a:lnTo>
                    <a:pt x="41881" y="3848"/>
                  </a:lnTo>
                  <a:lnTo>
                    <a:pt x="41714" y="3625"/>
                  </a:lnTo>
                  <a:lnTo>
                    <a:pt x="41435" y="3458"/>
                  </a:lnTo>
                  <a:lnTo>
                    <a:pt x="41323" y="3402"/>
                  </a:lnTo>
                  <a:lnTo>
                    <a:pt x="41156" y="3346"/>
                  </a:lnTo>
                  <a:close/>
                  <a:moveTo>
                    <a:pt x="83037" y="3402"/>
                  </a:moveTo>
                  <a:lnTo>
                    <a:pt x="82870" y="3458"/>
                  </a:lnTo>
                  <a:lnTo>
                    <a:pt x="82591" y="3625"/>
                  </a:lnTo>
                  <a:lnTo>
                    <a:pt x="82424" y="3904"/>
                  </a:lnTo>
                  <a:lnTo>
                    <a:pt x="82368" y="4015"/>
                  </a:lnTo>
                  <a:lnTo>
                    <a:pt x="82368" y="4183"/>
                  </a:lnTo>
                  <a:lnTo>
                    <a:pt x="82368" y="4350"/>
                  </a:lnTo>
                  <a:lnTo>
                    <a:pt x="82424" y="4517"/>
                  </a:lnTo>
                  <a:lnTo>
                    <a:pt x="82591" y="4796"/>
                  </a:lnTo>
                  <a:lnTo>
                    <a:pt x="82870" y="4963"/>
                  </a:lnTo>
                  <a:lnTo>
                    <a:pt x="83037" y="5019"/>
                  </a:lnTo>
                  <a:lnTo>
                    <a:pt x="83372" y="5019"/>
                  </a:lnTo>
                  <a:lnTo>
                    <a:pt x="83539" y="4963"/>
                  </a:lnTo>
                  <a:lnTo>
                    <a:pt x="83762" y="4796"/>
                  </a:lnTo>
                  <a:lnTo>
                    <a:pt x="83985" y="4517"/>
                  </a:lnTo>
                  <a:lnTo>
                    <a:pt x="83985" y="4350"/>
                  </a:lnTo>
                  <a:lnTo>
                    <a:pt x="84041" y="4183"/>
                  </a:lnTo>
                  <a:lnTo>
                    <a:pt x="83985" y="4015"/>
                  </a:lnTo>
                  <a:lnTo>
                    <a:pt x="83985" y="3904"/>
                  </a:lnTo>
                  <a:lnTo>
                    <a:pt x="83762" y="3625"/>
                  </a:lnTo>
                  <a:lnTo>
                    <a:pt x="83539" y="3458"/>
                  </a:lnTo>
                  <a:lnTo>
                    <a:pt x="83372" y="3402"/>
                  </a:lnTo>
                  <a:close/>
                  <a:moveTo>
                    <a:pt x="86383" y="3402"/>
                  </a:moveTo>
                  <a:lnTo>
                    <a:pt x="86216" y="3458"/>
                  </a:lnTo>
                  <a:lnTo>
                    <a:pt x="85993" y="3625"/>
                  </a:lnTo>
                  <a:lnTo>
                    <a:pt x="85825" y="3904"/>
                  </a:lnTo>
                  <a:lnTo>
                    <a:pt x="85770" y="4015"/>
                  </a:lnTo>
                  <a:lnTo>
                    <a:pt x="85714" y="4183"/>
                  </a:lnTo>
                  <a:lnTo>
                    <a:pt x="85770" y="4350"/>
                  </a:lnTo>
                  <a:lnTo>
                    <a:pt x="85825" y="4517"/>
                  </a:lnTo>
                  <a:lnTo>
                    <a:pt x="85993" y="4796"/>
                  </a:lnTo>
                  <a:lnTo>
                    <a:pt x="86216" y="4963"/>
                  </a:lnTo>
                  <a:lnTo>
                    <a:pt x="86383" y="5019"/>
                  </a:lnTo>
                  <a:lnTo>
                    <a:pt x="86718" y="5019"/>
                  </a:lnTo>
                  <a:lnTo>
                    <a:pt x="86885" y="4963"/>
                  </a:lnTo>
                  <a:lnTo>
                    <a:pt x="87164" y="4796"/>
                  </a:lnTo>
                  <a:lnTo>
                    <a:pt x="87331" y="4517"/>
                  </a:lnTo>
                  <a:lnTo>
                    <a:pt x="87387" y="4350"/>
                  </a:lnTo>
                  <a:lnTo>
                    <a:pt x="87387" y="4183"/>
                  </a:lnTo>
                  <a:lnTo>
                    <a:pt x="87387" y="4015"/>
                  </a:lnTo>
                  <a:lnTo>
                    <a:pt x="87331" y="3904"/>
                  </a:lnTo>
                  <a:lnTo>
                    <a:pt x="87164" y="3625"/>
                  </a:lnTo>
                  <a:lnTo>
                    <a:pt x="86885" y="3458"/>
                  </a:lnTo>
                  <a:lnTo>
                    <a:pt x="86718" y="3402"/>
                  </a:lnTo>
                  <a:close/>
                  <a:moveTo>
                    <a:pt x="89785" y="3402"/>
                  </a:moveTo>
                  <a:lnTo>
                    <a:pt x="89618" y="3458"/>
                  </a:lnTo>
                  <a:lnTo>
                    <a:pt x="89339" y="3625"/>
                  </a:lnTo>
                  <a:lnTo>
                    <a:pt x="89171" y="3904"/>
                  </a:lnTo>
                  <a:lnTo>
                    <a:pt x="89116" y="4015"/>
                  </a:lnTo>
                  <a:lnTo>
                    <a:pt x="89116" y="4183"/>
                  </a:lnTo>
                  <a:lnTo>
                    <a:pt x="89116" y="4350"/>
                  </a:lnTo>
                  <a:lnTo>
                    <a:pt x="89171" y="4517"/>
                  </a:lnTo>
                  <a:lnTo>
                    <a:pt x="89339" y="4796"/>
                  </a:lnTo>
                  <a:lnTo>
                    <a:pt x="89618" y="4963"/>
                  </a:lnTo>
                  <a:lnTo>
                    <a:pt x="89785" y="5019"/>
                  </a:lnTo>
                  <a:lnTo>
                    <a:pt x="90119" y="5019"/>
                  </a:lnTo>
                  <a:lnTo>
                    <a:pt x="90231" y="4963"/>
                  </a:lnTo>
                  <a:lnTo>
                    <a:pt x="90510" y="4796"/>
                  </a:lnTo>
                  <a:lnTo>
                    <a:pt x="90677" y="4517"/>
                  </a:lnTo>
                  <a:lnTo>
                    <a:pt x="90733" y="4350"/>
                  </a:lnTo>
                  <a:lnTo>
                    <a:pt x="90733" y="4183"/>
                  </a:lnTo>
                  <a:lnTo>
                    <a:pt x="90733" y="4015"/>
                  </a:lnTo>
                  <a:lnTo>
                    <a:pt x="90677" y="3904"/>
                  </a:lnTo>
                  <a:lnTo>
                    <a:pt x="90510" y="3625"/>
                  </a:lnTo>
                  <a:lnTo>
                    <a:pt x="90231" y="3458"/>
                  </a:lnTo>
                  <a:lnTo>
                    <a:pt x="90119" y="3402"/>
                  </a:lnTo>
                  <a:close/>
                  <a:moveTo>
                    <a:pt x="93075" y="3402"/>
                  </a:moveTo>
                  <a:lnTo>
                    <a:pt x="92908" y="3458"/>
                  </a:lnTo>
                  <a:lnTo>
                    <a:pt x="92685" y="3625"/>
                  </a:lnTo>
                  <a:lnTo>
                    <a:pt x="92462" y="3904"/>
                  </a:lnTo>
                  <a:lnTo>
                    <a:pt x="92462" y="4015"/>
                  </a:lnTo>
                  <a:lnTo>
                    <a:pt x="92406" y="4183"/>
                  </a:lnTo>
                  <a:lnTo>
                    <a:pt x="92462" y="4350"/>
                  </a:lnTo>
                  <a:lnTo>
                    <a:pt x="92462" y="4517"/>
                  </a:lnTo>
                  <a:lnTo>
                    <a:pt x="92685" y="4796"/>
                  </a:lnTo>
                  <a:lnTo>
                    <a:pt x="92908" y="4963"/>
                  </a:lnTo>
                  <a:lnTo>
                    <a:pt x="93075" y="5019"/>
                  </a:lnTo>
                  <a:lnTo>
                    <a:pt x="93410" y="5019"/>
                  </a:lnTo>
                  <a:lnTo>
                    <a:pt x="93577" y="4963"/>
                  </a:lnTo>
                  <a:lnTo>
                    <a:pt x="93856" y="4796"/>
                  </a:lnTo>
                  <a:lnTo>
                    <a:pt x="94023" y="4517"/>
                  </a:lnTo>
                  <a:lnTo>
                    <a:pt x="94079" y="4350"/>
                  </a:lnTo>
                  <a:lnTo>
                    <a:pt x="94079" y="4183"/>
                  </a:lnTo>
                  <a:lnTo>
                    <a:pt x="94079" y="4015"/>
                  </a:lnTo>
                  <a:lnTo>
                    <a:pt x="94023" y="3904"/>
                  </a:lnTo>
                  <a:lnTo>
                    <a:pt x="93856" y="3625"/>
                  </a:lnTo>
                  <a:lnTo>
                    <a:pt x="93577" y="3458"/>
                  </a:lnTo>
                  <a:lnTo>
                    <a:pt x="93410" y="3402"/>
                  </a:lnTo>
                  <a:close/>
                  <a:moveTo>
                    <a:pt x="98317" y="3346"/>
                  </a:moveTo>
                  <a:lnTo>
                    <a:pt x="98150" y="3402"/>
                  </a:lnTo>
                  <a:lnTo>
                    <a:pt x="97983" y="3458"/>
                  </a:lnTo>
                  <a:lnTo>
                    <a:pt x="97704" y="3625"/>
                  </a:lnTo>
                  <a:lnTo>
                    <a:pt x="97536" y="3848"/>
                  </a:lnTo>
                  <a:lnTo>
                    <a:pt x="97481" y="4015"/>
                  </a:lnTo>
                  <a:lnTo>
                    <a:pt x="97481" y="4183"/>
                  </a:lnTo>
                  <a:lnTo>
                    <a:pt x="97481" y="4350"/>
                  </a:lnTo>
                  <a:lnTo>
                    <a:pt x="97536" y="4517"/>
                  </a:lnTo>
                  <a:lnTo>
                    <a:pt x="97704" y="4796"/>
                  </a:lnTo>
                  <a:lnTo>
                    <a:pt x="97983" y="4963"/>
                  </a:lnTo>
                  <a:lnTo>
                    <a:pt x="98150" y="5019"/>
                  </a:lnTo>
                  <a:lnTo>
                    <a:pt x="98484" y="5019"/>
                  </a:lnTo>
                  <a:lnTo>
                    <a:pt x="98652" y="4963"/>
                  </a:lnTo>
                  <a:lnTo>
                    <a:pt x="98875" y="4796"/>
                  </a:lnTo>
                  <a:lnTo>
                    <a:pt x="99042" y="4517"/>
                  </a:lnTo>
                  <a:lnTo>
                    <a:pt x="99098" y="4350"/>
                  </a:lnTo>
                  <a:lnTo>
                    <a:pt x="99154" y="4183"/>
                  </a:lnTo>
                  <a:lnTo>
                    <a:pt x="99098" y="4015"/>
                  </a:lnTo>
                  <a:lnTo>
                    <a:pt x="99042" y="3848"/>
                  </a:lnTo>
                  <a:lnTo>
                    <a:pt x="98875" y="3625"/>
                  </a:lnTo>
                  <a:lnTo>
                    <a:pt x="98652" y="3458"/>
                  </a:lnTo>
                  <a:lnTo>
                    <a:pt x="98484" y="3402"/>
                  </a:lnTo>
                  <a:lnTo>
                    <a:pt x="98317" y="3346"/>
                  </a:lnTo>
                  <a:close/>
                  <a:moveTo>
                    <a:pt x="106738" y="3346"/>
                  </a:moveTo>
                  <a:lnTo>
                    <a:pt x="106571" y="3402"/>
                  </a:lnTo>
                  <a:lnTo>
                    <a:pt x="106403" y="3458"/>
                  </a:lnTo>
                  <a:lnTo>
                    <a:pt x="106180" y="3625"/>
                  </a:lnTo>
                  <a:lnTo>
                    <a:pt x="105957" y="3848"/>
                  </a:lnTo>
                  <a:lnTo>
                    <a:pt x="105957" y="4015"/>
                  </a:lnTo>
                  <a:lnTo>
                    <a:pt x="105901" y="4183"/>
                  </a:lnTo>
                  <a:lnTo>
                    <a:pt x="105957" y="4350"/>
                  </a:lnTo>
                  <a:lnTo>
                    <a:pt x="105957" y="4517"/>
                  </a:lnTo>
                  <a:lnTo>
                    <a:pt x="106180" y="4796"/>
                  </a:lnTo>
                  <a:lnTo>
                    <a:pt x="106403" y="4963"/>
                  </a:lnTo>
                  <a:lnTo>
                    <a:pt x="106571" y="5019"/>
                  </a:lnTo>
                  <a:lnTo>
                    <a:pt x="106905" y="5019"/>
                  </a:lnTo>
                  <a:lnTo>
                    <a:pt x="107073" y="4963"/>
                  </a:lnTo>
                  <a:lnTo>
                    <a:pt x="107351" y="4796"/>
                  </a:lnTo>
                  <a:lnTo>
                    <a:pt x="107519" y="4517"/>
                  </a:lnTo>
                  <a:lnTo>
                    <a:pt x="107575" y="4350"/>
                  </a:lnTo>
                  <a:lnTo>
                    <a:pt x="107575" y="4183"/>
                  </a:lnTo>
                  <a:lnTo>
                    <a:pt x="107575" y="4015"/>
                  </a:lnTo>
                  <a:lnTo>
                    <a:pt x="107519" y="3848"/>
                  </a:lnTo>
                  <a:lnTo>
                    <a:pt x="107351" y="3625"/>
                  </a:lnTo>
                  <a:lnTo>
                    <a:pt x="107073" y="3458"/>
                  </a:lnTo>
                  <a:lnTo>
                    <a:pt x="106905" y="3402"/>
                  </a:lnTo>
                  <a:lnTo>
                    <a:pt x="106738" y="3346"/>
                  </a:lnTo>
                  <a:close/>
                  <a:moveTo>
                    <a:pt x="111813" y="3346"/>
                  </a:moveTo>
                  <a:lnTo>
                    <a:pt x="111645" y="3402"/>
                  </a:lnTo>
                  <a:lnTo>
                    <a:pt x="111478" y="3458"/>
                  </a:lnTo>
                  <a:lnTo>
                    <a:pt x="111199" y="3625"/>
                  </a:lnTo>
                  <a:lnTo>
                    <a:pt x="111032" y="3848"/>
                  </a:lnTo>
                  <a:lnTo>
                    <a:pt x="110976" y="4015"/>
                  </a:lnTo>
                  <a:lnTo>
                    <a:pt x="110976" y="4183"/>
                  </a:lnTo>
                  <a:lnTo>
                    <a:pt x="110976" y="4350"/>
                  </a:lnTo>
                  <a:lnTo>
                    <a:pt x="111032" y="4517"/>
                  </a:lnTo>
                  <a:lnTo>
                    <a:pt x="111199" y="4796"/>
                  </a:lnTo>
                  <a:lnTo>
                    <a:pt x="111478" y="4963"/>
                  </a:lnTo>
                  <a:lnTo>
                    <a:pt x="111645" y="5019"/>
                  </a:lnTo>
                  <a:lnTo>
                    <a:pt x="111980" y="5019"/>
                  </a:lnTo>
                  <a:lnTo>
                    <a:pt x="112092" y="4963"/>
                  </a:lnTo>
                  <a:lnTo>
                    <a:pt x="112370" y="4796"/>
                  </a:lnTo>
                  <a:lnTo>
                    <a:pt x="112538" y="4517"/>
                  </a:lnTo>
                  <a:lnTo>
                    <a:pt x="112594" y="4350"/>
                  </a:lnTo>
                  <a:lnTo>
                    <a:pt x="112594" y="4183"/>
                  </a:lnTo>
                  <a:lnTo>
                    <a:pt x="112594" y="4015"/>
                  </a:lnTo>
                  <a:lnTo>
                    <a:pt x="112538" y="3848"/>
                  </a:lnTo>
                  <a:lnTo>
                    <a:pt x="112370" y="3625"/>
                  </a:lnTo>
                  <a:lnTo>
                    <a:pt x="112092" y="3458"/>
                  </a:lnTo>
                  <a:lnTo>
                    <a:pt x="111980" y="3402"/>
                  </a:lnTo>
                  <a:lnTo>
                    <a:pt x="111813" y="3346"/>
                  </a:lnTo>
                  <a:close/>
                  <a:moveTo>
                    <a:pt x="115103" y="3346"/>
                  </a:moveTo>
                  <a:lnTo>
                    <a:pt x="114936" y="3402"/>
                  </a:lnTo>
                  <a:lnTo>
                    <a:pt x="114768" y="3458"/>
                  </a:lnTo>
                  <a:lnTo>
                    <a:pt x="114545" y="3625"/>
                  </a:lnTo>
                  <a:lnTo>
                    <a:pt x="114322" y="3848"/>
                  </a:lnTo>
                  <a:lnTo>
                    <a:pt x="114267" y="4015"/>
                  </a:lnTo>
                  <a:lnTo>
                    <a:pt x="114267" y="4183"/>
                  </a:lnTo>
                  <a:lnTo>
                    <a:pt x="114267" y="4350"/>
                  </a:lnTo>
                  <a:lnTo>
                    <a:pt x="114322" y="4517"/>
                  </a:lnTo>
                  <a:lnTo>
                    <a:pt x="114545" y="4796"/>
                  </a:lnTo>
                  <a:lnTo>
                    <a:pt x="114768" y="4963"/>
                  </a:lnTo>
                  <a:lnTo>
                    <a:pt x="114936" y="5019"/>
                  </a:lnTo>
                  <a:lnTo>
                    <a:pt x="115270" y="5019"/>
                  </a:lnTo>
                  <a:lnTo>
                    <a:pt x="115438" y="4963"/>
                  </a:lnTo>
                  <a:lnTo>
                    <a:pt x="115716" y="4796"/>
                  </a:lnTo>
                  <a:lnTo>
                    <a:pt x="115884" y="4517"/>
                  </a:lnTo>
                  <a:lnTo>
                    <a:pt x="115940" y="4350"/>
                  </a:lnTo>
                  <a:lnTo>
                    <a:pt x="115940" y="4183"/>
                  </a:lnTo>
                  <a:lnTo>
                    <a:pt x="115940" y="4015"/>
                  </a:lnTo>
                  <a:lnTo>
                    <a:pt x="115884" y="3848"/>
                  </a:lnTo>
                  <a:lnTo>
                    <a:pt x="115716" y="3625"/>
                  </a:lnTo>
                  <a:lnTo>
                    <a:pt x="115438" y="3458"/>
                  </a:lnTo>
                  <a:lnTo>
                    <a:pt x="115270" y="3402"/>
                  </a:lnTo>
                  <a:lnTo>
                    <a:pt x="115103" y="3346"/>
                  </a:lnTo>
                  <a:close/>
                  <a:moveTo>
                    <a:pt x="120178" y="3346"/>
                  </a:moveTo>
                  <a:lnTo>
                    <a:pt x="120011" y="3402"/>
                  </a:lnTo>
                  <a:lnTo>
                    <a:pt x="119843" y="3458"/>
                  </a:lnTo>
                  <a:lnTo>
                    <a:pt x="119564" y="3625"/>
                  </a:lnTo>
                  <a:lnTo>
                    <a:pt x="119397" y="3848"/>
                  </a:lnTo>
                  <a:lnTo>
                    <a:pt x="119341" y="4015"/>
                  </a:lnTo>
                  <a:lnTo>
                    <a:pt x="119341" y="4183"/>
                  </a:lnTo>
                  <a:lnTo>
                    <a:pt x="119341" y="4350"/>
                  </a:lnTo>
                  <a:lnTo>
                    <a:pt x="119397" y="4517"/>
                  </a:lnTo>
                  <a:lnTo>
                    <a:pt x="119564" y="4796"/>
                  </a:lnTo>
                  <a:lnTo>
                    <a:pt x="119843" y="4963"/>
                  </a:lnTo>
                  <a:lnTo>
                    <a:pt x="120011" y="5019"/>
                  </a:lnTo>
                  <a:lnTo>
                    <a:pt x="120345" y="5019"/>
                  </a:lnTo>
                  <a:lnTo>
                    <a:pt x="120512" y="4963"/>
                  </a:lnTo>
                  <a:lnTo>
                    <a:pt x="120736" y="4796"/>
                  </a:lnTo>
                  <a:lnTo>
                    <a:pt x="120959" y="4517"/>
                  </a:lnTo>
                  <a:lnTo>
                    <a:pt x="120959" y="4350"/>
                  </a:lnTo>
                  <a:lnTo>
                    <a:pt x="121014" y="4183"/>
                  </a:lnTo>
                  <a:lnTo>
                    <a:pt x="120959" y="4015"/>
                  </a:lnTo>
                  <a:lnTo>
                    <a:pt x="120959" y="3848"/>
                  </a:lnTo>
                  <a:lnTo>
                    <a:pt x="120736" y="3625"/>
                  </a:lnTo>
                  <a:lnTo>
                    <a:pt x="120512" y="3458"/>
                  </a:lnTo>
                  <a:lnTo>
                    <a:pt x="120345" y="3402"/>
                  </a:lnTo>
                  <a:lnTo>
                    <a:pt x="120178" y="3346"/>
                  </a:lnTo>
                  <a:close/>
                  <a:moveTo>
                    <a:pt x="123468" y="3346"/>
                  </a:moveTo>
                  <a:lnTo>
                    <a:pt x="123301" y="3402"/>
                  </a:lnTo>
                  <a:lnTo>
                    <a:pt x="123189" y="3458"/>
                  </a:lnTo>
                  <a:lnTo>
                    <a:pt x="122910" y="3625"/>
                  </a:lnTo>
                  <a:lnTo>
                    <a:pt x="122743" y="3848"/>
                  </a:lnTo>
                  <a:lnTo>
                    <a:pt x="122687" y="4015"/>
                  </a:lnTo>
                  <a:lnTo>
                    <a:pt x="122632" y="4183"/>
                  </a:lnTo>
                  <a:lnTo>
                    <a:pt x="122687" y="4350"/>
                  </a:lnTo>
                  <a:lnTo>
                    <a:pt x="122743" y="4517"/>
                  </a:lnTo>
                  <a:lnTo>
                    <a:pt x="122910" y="4796"/>
                  </a:lnTo>
                  <a:lnTo>
                    <a:pt x="123189" y="4963"/>
                  </a:lnTo>
                  <a:lnTo>
                    <a:pt x="123301" y="5019"/>
                  </a:lnTo>
                  <a:lnTo>
                    <a:pt x="123635" y="5019"/>
                  </a:lnTo>
                  <a:lnTo>
                    <a:pt x="123803" y="4963"/>
                  </a:lnTo>
                  <a:lnTo>
                    <a:pt x="124082" y="4796"/>
                  </a:lnTo>
                  <a:lnTo>
                    <a:pt x="124249" y="4517"/>
                  </a:lnTo>
                  <a:lnTo>
                    <a:pt x="124305" y="4350"/>
                  </a:lnTo>
                  <a:lnTo>
                    <a:pt x="124305" y="4183"/>
                  </a:lnTo>
                  <a:lnTo>
                    <a:pt x="124305" y="4015"/>
                  </a:lnTo>
                  <a:lnTo>
                    <a:pt x="124249" y="3848"/>
                  </a:lnTo>
                  <a:lnTo>
                    <a:pt x="124082" y="3625"/>
                  </a:lnTo>
                  <a:lnTo>
                    <a:pt x="123803" y="3458"/>
                  </a:lnTo>
                  <a:lnTo>
                    <a:pt x="123635" y="3402"/>
                  </a:lnTo>
                  <a:lnTo>
                    <a:pt x="123468" y="3346"/>
                  </a:lnTo>
                  <a:close/>
                  <a:moveTo>
                    <a:pt x="126926" y="3346"/>
                  </a:moveTo>
                  <a:lnTo>
                    <a:pt x="126758" y="3402"/>
                  </a:lnTo>
                  <a:lnTo>
                    <a:pt x="126591" y="3458"/>
                  </a:lnTo>
                  <a:lnTo>
                    <a:pt x="126312" y="3625"/>
                  </a:lnTo>
                  <a:lnTo>
                    <a:pt x="126145" y="3848"/>
                  </a:lnTo>
                  <a:lnTo>
                    <a:pt x="126089" y="4015"/>
                  </a:lnTo>
                  <a:lnTo>
                    <a:pt x="126089" y="4183"/>
                  </a:lnTo>
                  <a:lnTo>
                    <a:pt x="126089" y="4350"/>
                  </a:lnTo>
                  <a:lnTo>
                    <a:pt x="126145" y="4517"/>
                  </a:lnTo>
                  <a:lnTo>
                    <a:pt x="126312" y="4796"/>
                  </a:lnTo>
                  <a:lnTo>
                    <a:pt x="126591" y="4963"/>
                  </a:lnTo>
                  <a:lnTo>
                    <a:pt x="126758" y="5019"/>
                  </a:lnTo>
                  <a:lnTo>
                    <a:pt x="127093" y="5019"/>
                  </a:lnTo>
                  <a:lnTo>
                    <a:pt x="127260" y="4963"/>
                  </a:lnTo>
                  <a:lnTo>
                    <a:pt x="127483" y="4796"/>
                  </a:lnTo>
                  <a:lnTo>
                    <a:pt x="127651" y="4517"/>
                  </a:lnTo>
                  <a:lnTo>
                    <a:pt x="127706" y="4350"/>
                  </a:lnTo>
                  <a:lnTo>
                    <a:pt x="127762" y="4183"/>
                  </a:lnTo>
                  <a:lnTo>
                    <a:pt x="127706" y="4015"/>
                  </a:lnTo>
                  <a:lnTo>
                    <a:pt x="127651" y="3848"/>
                  </a:lnTo>
                  <a:lnTo>
                    <a:pt x="127483" y="3625"/>
                  </a:lnTo>
                  <a:lnTo>
                    <a:pt x="127260" y="3458"/>
                  </a:lnTo>
                  <a:lnTo>
                    <a:pt x="127093" y="3402"/>
                  </a:lnTo>
                  <a:lnTo>
                    <a:pt x="126926" y="3346"/>
                  </a:lnTo>
                  <a:close/>
                  <a:moveTo>
                    <a:pt x="136964" y="3346"/>
                  </a:moveTo>
                  <a:lnTo>
                    <a:pt x="136796" y="3402"/>
                  </a:lnTo>
                  <a:lnTo>
                    <a:pt x="136629" y="3458"/>
                  </a:lnTo>
                  <a:lnTo>
                    <a:pt x="136350" y="3625"/>
                  </a:lnTo>
                  <a:lnTo>
                    <a:pt x="136183" y="3848"/>
                  </a:lnTo>
                  <a:lnTo>
                    <a:pt x="136127" y="4015"/>
                  </a:lnTo>
                  <a:lnTo>
                    <a:pt x="136127" y="4183"/>
                  </a:lnTo>
                  <a:lnTo>
                    <a:pt x="136127" y="4350"/>
                  </a:lnTo>
                  <a:lnTo>
                    <a:pt x="136183" y="4517"/>
                  </a:lnTo>
                  <a:lnTo>
                    <a:pt x="136350" y="4796"/>
                  </a:lnTo>
                  <a:lnTo>
                    <a:pt x="136629" y="4963"/>
                  </a:lnTo>
                  <a:lnTo>
                    <a:pt x="136796" y="5019"/>
                  </a:lnTo>
                  <a:lnTo>
                    <a:pt x="137131" y="5019"/>
                  </a:lnTo>
                  <a:lnTo>
                    <a:pt x="137298" y="4963"/>
                  </a:lnTo>
                  <a:lnTo>
                    <a:pt x="137521" y="4796"/>
                  </a:lnTo>
                  <a:lnTo>
                    <a:pt x="137689" y="4517"/>
                  </a:lnTo>
                  <a:lnTo>
                    <a:pt x="137744" y="4350"/>
                  </a:lnTo>
                  <a:lnTo>
                    <a:pt x="137800" y="4183"/>
                  </a:lnTo>
                  <a:lnTo>
                    <a:pt x="137744" y="4015"/>
                  </a:lnTo>
                  <a:lnTo>
                    <a:pt x="137689" y="3848"/>
                  </a:lnTo>
                  <a:lnTo>
                    <a:pt x="137521" y="3625"/>
                  </a:lnTo>
                  <a:lnTo>
                    <a:pt x="137298" y="3458"/>
                  </a:lnTo>
                  <a:lnTo>
                    <a:pt x="137131" y="3402"/>
                  </a:lnTo>
                  <a:lnTo>
                    <a:pt x="136964" y="3346"/>
                  </a:lnTo>
                  <a:close/>
                  <a:moveTo>
                    <a:pt x="178845" y="3402"/>
                  </a:moveTo>
                  <a:lnTo>
                    <a:pt x="178677" y="3458"/>
                  </a:lnTo>
                  <a:lnTo>
                    <a:pt x="178399" y="3625"/>
                  </a:lnTo>
                  <a:lnTo>
                    <a:pt x="178231" y="3904"/>
                  </a:lnTo>
                  <a:lnTo>
                    <a:pt x="178176" y="4015"/>
                  </a:lnTo>
                  <a:lnTo>
                    <a:pt x="178176" y="4183"/>
                  </a:lnTo>
                  <a:lnTo>
                    <a:pt x="178176" y="4350"/>
                  </a:lnTo>
                  <a:lnTo>
                    <a:pt x="178231" y="4517"/>
                  </a:lnTo>
                  <a:lnTo>
                    <a:pt x="178399" y="4796"/>
                  </a:lnTo>
                  <a:lnTo>
                    <a:pt x="178677" y="4963"/>
                  </a:lnTo>
                  <a:lnTo>
                    <a:pt x="178845" y="5019"/>
                  </a:lnTo>
                  <a:lnTo>
                    <a:pt x="179179" y="5019"/>
                  </a:lnTo>
                  <a:lnTo>
                    <a:pt x="179347" y="4963"/>
                  </a:lnTo>
                  <a:lnTo>
                    <a:pt x="179570" y="4796"/>
                  </a:lnTo>
                  <a:lnTo>
                    <a:pt x="179737" y="4517"/>
                  </a:lnTo>
                  <a:lnTo>
                    <a:pt x="179793" y="4350"/>
                  </a:lnTo>
                  <a:lnTo>
                    <a:pt x="179849" y="4183"/>
                  </a:lnTo>
                  <a:lnTo>
                    <a:pt x="179793" y="4015"/>
                  </a:lnTo>
                  <a:lnTo>
                    <a:pt x="179737" y="3904"/>
                  </a:lnTo>
                  <a:lnTo>
                    <a:pt x="179570" y="3625"/>
                  </a:lnTo>
                  <a:lnTo>
                    <a:pt x="179347" y="3458"/>
                  </a:lnTo>
                  <a:lnTo>
                    <a:pt x="179179" y="3402"/>
                  </a:lnTo>
                  <a:close/>
                  <a:moveTo>
                    <a:pt x="182191" y="3402"/>
                  </a:moveTo>
                  <a:lnTo>
                    <a:pt x="182023" y="3458"/>
                  </a:lnTo>
                  <a:lnTo>
                    <a:pt x="181800" y="3625"/>
                  </a:lnTo>
                  <a:lnTo>
                    <a:pt x="181577" y="3904"/>
                  </a:lnTo>
                  <a:lnTo>
                    <a:pt x="181577" y="4015"/>
                  </a:lnTo>
                  <a:lnTo>
                    <a:pt x="181522" y="4183"/>
                  </a:lnTo>
                  <a:lnTo>
                    <a:pt x="181577" y="4350"/>
                  </a:lnTo>
                  <a:lnTo>
                    <a:pt x="181577" y="4517"/>
                  </a:lnTo>
                  <a:lnTo>
                    <a:pt x="181800" y="4796"/>
                  </a:lnTo>
                  <a:lnTo>
                    <a:pt x="182023" y="4963"/>
                  </a:lnTo>
                  <a:lnTo>
                    <a:pt x="182191" y="5019"/>
                  </a:lnTo>
                  <a:lnTo>
                    <a:pt x="182525" y="5019"/>
                  </a:lnTo>
                  <a:lnTo>
                    <a:pt x="182693" y="4963"/>
                  </a:lnTo>
                  <a:lnTo>
                    <a:pt x="182971" y="4796"/>
                  </a:lnTo>
                  <a:lnTo>
                    <a:pt x="183139" y="4517"/>
                  </a:lnTo>
                  <a:lnTo>
                    <a:pt x="183195" y="4350"/>
                  </a:lnTo>
                  <a:lnTo>
                    <a:pt x="183195" y="4183"/>
                  </a:lnTo>
                  <a:lnTo>
                    <a:pt x="183195" y="4015"/>
                  </a:lnTo>
                  <a:lnTo>
                    <a:pt x="183139" y="3904"/>
                  </a:lnTo>
                  <a:lnTo>
                    <a:pt x="182971" y="3625"/>
                  </a:lnTo>
                  <a:lnTo>
                    <a:pt x="182693" y="3458"/>
                  </a:lnTo>
                  <a:lnTo>
                    <a:pt x="182525" y="3402"/>
                  </a:lnTo>
                  <a:close/>
                  <a:moveTo>
                    <a:pt x="185537" y="3402"/>
                  </a:moveTo>
                  <a:lnTo>
                    <a:pt x="185425" y="3458"/>
                  </a:lnTo>
                  <a:lnTo>
                    <a:pt x="185146" y="3625"/>
                  </a:lnTo>
                  <a:lnTo>
                    <a:pt x="184979" y="3904"/>
                  </a:lnTo>
                  <a:lnTo>
                    <a:pt x="184923" y="4015"/>
                  </a:lnTo>
                  <a:lnTo>
                    <a:pt x="184923" y="4183"/>
                  </a:lnTo>
                  <a:lnTo>
                    <a:pt x="184923" y="4350"/>
                  </a:lnTo>
                  <a:lnTo>
                    <a:pt x="184979" y="4517"/>
                  </a:lnTo>
                  <a:lnTo>
                    <a:pt x="185146" y="4796"/>
                  </a:lnTo>
                  <a:lnTo>
                    <a:pt x="185425" y="4963"/>
                  </a:lnTo>
                  <a:lnTo>
                    <a:pt x="185537" y="5019"/>
                  </a:lnTo>
                  <a:lnTo>
                    <a:pt x="185871" y="5019"/>
                  </a:lnTo>
                  <a:lnTo>
                    <a:pt x="186039" y="4963"/>
                  </a:lnTo>
                  <a:lnTo>
                    <a:pt x="186317" y="4796"/>
                  </a:lnTo>
                  <a:lnTo>
                    <a:pt x="186485" y="4517"/>
                  </a:lnTo>
                  <a:lnTo>
                    <a:pt x="186541" y="4350"/>
                  </a:lnTo>
                  <a:lnTo>
                    <a:pt x="186541" y="4183"/>
                  </a:lnTo>
                  <a:lnTo>
                    <a:pt x="186541" y="4015"/>
                  </a:lnTo>
                  <a:lnTo>
                    <a:pt x="186485" y="3904"/>
                  </a:lnTo>
                  <a:lnTo>
                    <a:pt x="186317" y="3625"/>
                  </a:lnTo>
                  <a:lnTo>
                    <a:pt x="186039" y="3458"/>
                  </a:lnTo>
                  <a:lnTo>
                    <a:pt x="185871" y="3402"/>
                  </a:lnTo>
                  <a:close/>
                  <a:moveTo>
                    <a:pt x="188883" y="3402"/>
                  </a:moveTo>
                  <a:lnTo>
                    <a:pt x="188715" y="3458"/>
                  </a:lnTo>
                  <a:lnTo>
                    <a:pt x="188437" y="3625"/>
                  </a:lnTo>
                  <a:lnTo>
                    <a:pt x="188269" y="3904"/>
                  </a:lnTo>
                  <a:lnTo>
                    <a:pt x="188214" y="4015"/>
                  </a:lnTo>
                  <a:lnTo>
                    <a:pt x="188214" y="4183"/>
                  </a:lnTo>
                  <a:lnTo>
                    <a:pt x="188214" y="4350"/>
                  </a:lnTo>
                  <a:lnTo>
                    <a:pt x="188269" y="4517"/>
                  </a:lnTo>
                  <a:lnTo>
                    <a:pt x="188437" y="4796"/>
                  </a:lnTo>
                  <a:lnTo>
                    <a:pt x="188715" y="4963"/>
                  </a:lnTo>
                  <a:lnTo>
                    <a:pt x="188883" y="5019"/>
                  </a:lnTo>
                  <a:lnTo>
                    <a:pt x="189217" y="5019"/>
                  </a:lnTo>
                  <a:lnTo>
                    <a:pt x="189385" y="4963"/>
                  </a:lnTo>
                  <a:lnTo>
                    <a:pt x="189608" y="4796"/>
                  </a:lnTo>
                  <a:lnTo>
                    <a:pt x="189831" y="4517"/>
                  </a:lnTo>
                  <a:lnTo>
                    <a:pt x="189887" y="4350"/>
                  </a:lnTo>
                  <a:lnTo>
                    <a:pt x="189887" y="4183"/>
                  </a:lnTo>
                  <a:lnTo>
                    <a:pt x="189887" y="4015"/>
                  </a:lnTo>
                  <a:lnTo>
                    <a:pt x="189831" y="3904"/>
                  </a:lnTo>
                  <a:lnTo>
                    <a:pt x="189608" y="3625"/>
                  </a:lnTo>
                  <a:lnTo>
                    <a:pt x="189385" y="3458"/>
                  </a:lnTo>
                  <a:lnTo>
                    <a:pt x="189217" y="3402"/>
                  </a:lnTo>
                  <a:close/>
                  <a:moveTo>
                    <a:pt x="194125" y="3346"/>
                  </a:moveTo>
                  <a:lnTo>
                    <a:pt x="193958" y="3402"/>
                  </a:lnTo>
                  <a:lnTo>
                    <a:pt x="193790" y="3458"/>
                  </a:lnTo>
                  <a:lnTo>
                    <a:pt x="193511" y="3625"/>
                  </a:lnTo>
                  <a:lnTo>
                    <a:pt x="193344" y="3848"/>
                  </a:lnTo>
                  <a:lnTo>
                    <a:pt x="193288" y="4015"/>
                  </a:lnTo>
                  <a:lnTo>
                    <a:pt x="193288" y="4183"/>
                  </a:lnTo>
                  <a:lnTo>
                    <a:pt x="193288" y="4350"/>
                  </a:lnTo>
                  <a:lnTo>
                    <a:pt x="193344" y="4517"/>
                  </a:lnTo>
                  <a:lnTo>
                    <a:pt x="193511" y="4796"/>
                  </a:lnTo>
                  <a:lnTo>
                    <a:pt x="193790" y="4963"/>
                  </a:lnTo>
                  <a:lnTo>
                    <a:pt x="193958" y="5019"/>
                  </a:lnTo>
                  <a:lnTo>
                    <a:pt x="194292" y="5019"/>
                  </a:lnTo>
                  <a:lnTo>
                    <a:pt x="194404" y="4963"/>
                  </a:lnTo>
                  <a:lnTo>
                    <a:pt x="194683" y="4796"/>
                  </a:lnTo>
                  <a:lnTo>
                    <a:pt x="194850" y="4517"/>
                  </a:lnTo>
                  <a:lnTo>
                    <a:pt x="194906" y="4350"/>
                  </a:lnTo>
                  <a:lnTo>
                    <a:pt x="194961" y="4183"/>
                  </a:lnTo>
                  <a:lnTo>
                    <a:pt x="194906" y="4015"/>
                  </a:lnTo>
                  <a:lnTo>
                    <a:pt x="194850" y="3848"/>
                  </a:lnTo>
                  <a:lnTo>
                    <a:pt x="194683" y="3625"/>
                  </a:lnTo>
                  <a:lnTo>
                    <a:pt x="194404" y="3458"/>
                  </a:lnTo>
                  <a:lnTo>
                    <a:pt x="194292" y="3402"/>
                  </a:lnTo>
                  <a:lnTo>
                    <a:pt x="194125" y="3346"/>
                  </a:lnTo>
                  <a:close/>
                  <a:moveTo>
                    <a:pt x="202546" y="3346"/>
                  </a:moveTo>
                  <a:lnTo>
                    <a:pt x="202378" y="3402"/>
                  </a:lnTo>
                  <a:lnTo>
                    <a:pt x="202211" y="3458"/>
                  </a:lnTo>
                  <a:lnTo>
                    <a:pt x="201932" y="3625"/>
                  </a:lnTo>
                  <a:lnTo>
                    <a:pt x="201765" y="3848"/>
                  </a:lnTo>
                  <a:lnTo>
                    <a:pt x="201709" y="4015"/>
                  </a:lnTo>
                  <a:lnTo>
                    <a:pt x="201709" y="4183"/>
                  </a:lnTo>
                  <a:lnTo>
                    <a:pt x="201709" y="4350"/>
                  </a:lnTo>
                  <a:lnTo>
                    <a:pt x="201765" y="4517"/>
                  </a:lnTo>
                  <a:lnTo>
                    <a:pt x="201932" y="4796"/>
                  </a:lnTo>
                  <a:lnTo>
                    <a:pt x="202211" y="4963"/>
                  </a:lnTo>
                  <a:lnTo>
                    <a:pt x="202378" y="5019"/>
                  </a:lnTo>
                  <a:lnTo>
                    <a:pt x="202713" y="5019"/>
                  </a:lnTo>
                  <a:lnTo>
                    <a:pt x="202880" y="4963"/>
                  </a:lnTo>
                  <a:lnTo>
                    <a:pt x="203103" y="4796"/>
                  </a:lnTo>
                  <a:lnTo>
                    <a:pt x="203326" y="4517"/>
                  </a:lnTo>
                  <a:lnTo>
                    <a:pt x="203382" y="4350"/>
                  </a:lnTo>
                  <a:lnTo>
                    <a:pt x="203382" y="4183"/>
                  </a:lnTo>
                  <a:lnTo>
                    <a:pt x="203382" y="4015"/>
                  </a:lnTo>
                  <a:lnTo>
                    <a:pt x="203326" y="3848"/>
                  </a:lnTo>
                  <a:lnTo>
                    <a:pt x="203103" y="3625"/>
                  </a:lnTo>
                  <a:lnTo>
                    <a:pt x="202880" y="3458"/>
                  </a:lnTo>
                  <a:lnTo>
                    <a:pt x="202713" y="3402"/>
                  </a:lnTo>
                  <a:lnTo>
                    <a:pt x="202546" y="3346"/>
                  </a:lnTo>
                  <a:close/>
                  <a:moveTo>
                    <a:pt x="207565" y="3346"/>
                  </a:moveTo>
                  <a:lnTo>
                    <a:pt x="207397" y="3402"/>
                  </a:lnTo>
                  <a:lnTo>
                    <a:pt x="207286" y="3458"/>
                  </a:lnTo>
                  <a:lnTo>
                    <a:pt x="207007" y="3625"/>
                  </a:lnTo>
                  <a:lnTo>
                    <a:pt x="206840" y="3848"/>
                  </a:lnTo>
                  <a:lnTo>
                    <a:pt x="206784" y="4015"/>
                  </a:lnTo>
                  <a:lnTo>
                    <a:pt x="206784" y="4183"/>
                  </a:lnTo>
                  <a:lnTo>
                    <a:pt x="206784" y="4350"/>
                  </a:lnTo>
                  <a:lnTo>
                    <a:pt x="206840" y="4517"/>
                  </a:lnTo>
                  <a:lnTo>
                    <a:pt x="207007" y="4796"/>
                  </a:lnTo>
                  <a:lnTo>
                    <a:pt x="207286" y="4963"/>
                  </a:lnTo>
                  <a:lnTo>
                    <a:pt x="207397" y="5019"/>
                  </a:lnTo>
                  <a:lnTo>
                    <a:pt x="207732" y="5019"/>
                  </a:lnTo>
                  <a:lnTo>
                    <a:pt x="207899" y="4963"/>
                  </a:lnTo>
                  <a:lnTo>
                    <a:pt x="208178" y="4796"/>
                  </a:lnTo>
                  <a:lnTo>
                    <a:pt x="208345" y="4517"/>
                  </a:lnTo>
                  <a:lnTo>
                    <a:pt x="208401" y="4350"/>
                  </a:lnTo>
                  <a:lnTo>
                    <a:pt x="208401" y="4183"/>
                  </a:lnTo>
                  <a:lnTo>
                    <a:pt x="208401" y="4015"/>
                  </a:lnTo>
                  <a:lnTo>
                    <a:pt x="208345" y="3848"/>
                  </a:lnTo>
                  <a:lnTo>
                    <a:pt x="208178" y="3625"/>
                  </a:lnTo>
                  <a:lnTo>
                    <a:pt x="207899" y="3458"/>
                  </a:lnTo>
                  <a:lnTo>
                    <a:pt x="207732" y="3402"/>
                  </a:lnTo>
                  <a:lnTo>
                    <a:pt x="207565" y="3346"/>
                  </a:lnTo>
                  <a:close/>
                  <a:moveTo>
                    <a:pt x="210911" y="3346"/>
                  </a:moveTo>
                  <a:lnTo>
                    <a:pt x="210743" y="3402"/>
                  </a:lnTo>
                  <a:lnTo>
                    <a:pt x="210576" y="3458"/>
                  </a:lnTo>
                  <a:lnTo>
                    <a:pt x="210297" y="3625"/>
                  </a:lnTo>
                  <a:lnTo>
                    <a:pt x="210130" y="3848"/>
                  </a:lnTo>
                  <a:lnTo>
                    <a:pt x="210074" y="4015"/>
                  </a:lnTo>
                  <a:lnTo>
                    <a:pt x="210074" y="4183"/>
                  </a:lnTo>
                  <a:lnTo>
                    <a:pt x="210074" y="4350"/>
                  </a:lnTo>
                  <a:lnTo>
                    <a:pt x="210130" y="4517"/>
                  </a:lnTo>
                  <a:lnTo>
                    <a:pt x="210297" y="4796"/>
                  </a:lnTo>
                  <a:lnTo>
                    <a:pt x="210576" y="4963"/>
                  </a:lnTo>
                  <a:lnTo>
                    <a:pt x="210743" y="5019"/>
                  </a:lnTo>
                  <a:lnTo>
                    <a:pt x="211078" y="5019"/>
                  </a:lnTo>
                  <a:lnTo>
                    <a:pt x="211245" y="4963"/>
                  </a:lnTo>
                  <a:lnTo>
                    <a:pt x="211468" y="4796"/>
                  </a:lnTo>
                  <a:lnTo>
                    <a:pt x="211691" y="4517"/>
                  </a:lnTo>
                  <a:lnTo>
                    <a:pt x="211691" y="4350"/>
                  </a:lnTo>
                  <a:lnTo>
                    <a:pt x="211747" y="4183"/>
                  </a:lnTo>
                  <a:lnTo>
                    <a:pt x="211691" y="4015"/>
                  </a:lnTo>
                  <a:lnTo>
                    <a:pt x="211691" y="3848"/>
                  </a:lnTo>
                  <a:lnTo>
                    <a:pt x="211468" y="3625"/>
                  </a:lnTo>
                  <a:lnTo>
                    <a:pt x="211245" y="3458"/>
                  </a:lnTo>
                  <a:lnTo>
                    <a:pt x="211078" y="3402"/>
                  </a:lnTo>
                  <a:lnTo>
                    <a:pt x="210911" y="3346"/>
                  </a:lnTo>
                  <a:close/>
                  <a:moveTo>
                    <a:pt x="215986" y="3346"/>
                  </a:moveTo>
                  <a:lnTo>
                    <a:pt x="215818" y="3402"/>
                  </a:lnTo>
                  <a:lnTo>
                    <a:pt x="215651" y="3458"/>
                  </a:lnTo>
                  <a:lnTo>
                    <a:pt x="215372" y="3625"/>
                  </a:lnTo>
                  <a:lnTo>
                    <a:pt x="215205" y="3848"/>
                  </a:lnTo>
                  <a:lnTo>
                    <a:pt x="215149" y="4015"/>
                  </a:lnTo>
                  <a:lnTo>
                    <a:pt x="215149" y="4183"/>
                  </a:lnTo>
                  <a:lnTo>
                    <a:pt x="215149" y="4350"/>
                  </a:lnTo>
                  <a:lnTo>
                    <a:pt x="215205" y="4517"/>
                  </a:lnTo>
                  <a:lnTo>
                    <a:pt x="215372" y="4796"/>
                  </a:lnTo>
                  <a:lnTo>
                    <a:pt x="215651" y="4963"/>
                  </a:lnTo>
                  <a:lnTo>
                    <a:pt x="215818" y="5019"/>
                  </a:lnTo>
                  <a:lnTo>
                    <a:pt x="216153" y="5019"/>
                  </a:lnTo>
                  <a:lnTo>
                    <a:pt x="216264" y="4963"/>
                  </a:lnTo>
                  <a:lnTo>
                    <a:pt x="216543" y="4796"/>
                  </a:lnTo>
                  <a:lnTo>
                    <a:pt x="216710" y="4517"/>
                  </a:lnTo>
                  <a:lnTo>
                    <a:pt x="216766" y="4350"/>
                  </a:lnTo>
                  <a:lnTo>
                    <a:pt x="216822" y="4183"/>
                  </a:lnTo>
                  <a:lnTo>
                    <a:pt x="216766" y="4015"/>
                  </a:lnTo>
                  <a:lnTo>
                    <a:pt x="216710" y="3848"/>
                  </a:lnTo>
                  <a:lnTo>
                    <a:pt x="216543" y="3625"/>
                  </a:lnTo>
                  <a:lnTo>
                    <a:pt x="216264" y="3458"/>
                  </a:lnTo>
                  <a:lnTo>
                    <a:pt x="216153" y="3402"/>
                  </a:lnTo>
                  <a:lnTo>
                    <a:pt x="215986" y="3346"/>
                  </a:lnTo>
                  <a:close/>
                  <a:moveTo>
                    <a:pt x="219276" y="3346"/>
                  </a:moveTo>
                  <a:lnTo>
                    <a:pt x="219108" y="3402"/>
                  </a:lnTo>
                  <a:lnTo>
                    <a:pt x="218941" y="3458"/>
                  </a:lnTo>
                  <a:lnTo>
                    <a:pt x="218718" y="3625"/>
                  </a:lnTo>
                  <a:lnTo>
                    <a:pt x="218551" y="3848"/>
                  </a:lnTo>
                  <a:lnTo>
                    <a:pt x="218495" y="4015"/>
                  </a:lnTo>
                  <a:lnTo>
                    <a:pt x="218439" y="4183"/>
                  </a:lnTo>
                  <a:lnTo>
                    <a:pt x="218495" y="4350"/>
                  </a:lnTo>
                  <a:lnTo>
                    <a:pt x="218551" y="4517"/>
                  </a:lnTo>
                  <a:lnTo>
                    <a:pt x="218718" y="4796"/>
                  </a:lnTo>
                  <a:lnTo>
                    <a:pt x="218941" y="4963"/>
                  </a:lnTo>
                  <a:lnTo>
                    <a:pt x="219108" y="5019"/>
                  </a:lnTo>
                  <a:lnTo>
                    <a:pt x="219443" y="5019"/>
                  </a:lnTo>
                  <a:lnTo>
                    <a:pt x="219610" y="4963"/>
                  </a:lnTo>
                  <a:lnTo>
                    <a:pt x="219889" y="4796"/>
                  </a:lnTo>
                  <a:lnTo>
                    <a:pt x="220057" y="4517"/>
                  </a:lnTo>
                  <a:lnTo>
                    <a:pt x="220112" y="4350"/>
                  </a:lnTo>
                  <a:lnTo>
                    <a:pt x="220112" y="4183"/>
                  </a:lnTo>
                  <a:lnTo>
                    <a:pt x="220112" y="4015"/>
                  </a:lnTo>
                  <a:lnTo>
                    <a:pt x="220057" y="3848"/>
                  </a:lnTo>
                  <a:lnTo>
                    <a:pt x="219889" y="3625"/>
                  </a:lnTo>
                  <a:lnTo>
                    <a:pt x="219610" y="3458"/>
                  </a:lnTo>
                  <a:lnTo>
                    <a:pt x="219443" y="3402"/>
                  </a:lnTo>
                  <a:lnTo>
                    <a:pt x="219276" y="3346"/>
                  </a:lnTo>
                  <a:close/>
                  <a:moveTo>
                    <a:pt x="222733" y="3346"/>
                  </a:moveTo>
                  <a:lnTo>
                    <a:pt x="222566" y="3402"/>
                  </a:lnTo>
                  <a:lnTo>
                    <a:pt x="222399" y="3458"/>
                  </a:lnTo>
                  <a:lnTo>
                    <a:pt x="222120" y="3625"/>
                  </a:lnTo>
                  <a:lnTo>
                    <a:pt x="221953" y="3848"/>
                  </a:lnTo>
                  <a:lnTo>
                    <a:pt x="221897" y="4015"/>
                  </a:lnTo>
                  <a:lnTo>
                    <a:pt x="221897" y="4183"/>
                  </a:lnTo>
                  <a:lnTo>
                    <a:pt x="221897" y="4350"/>
                  </a:lnTo>
                  <a:lnTo>
                    <a:pt x="221953" y="4517"/>
                  </a:lnTo>
                  <a:lnTo>
                    <a:pt x="222120" y="4796"/>
                  </a:lnTo>
                  <a:lnTo>
                    <a:pt x="222399" y="4963"/>
                  </a:lnTo>
                  <a:lnTo>
                    <a:pt x="222566" y="5019"/>
                  </a:lnTo>
                  <a:lnTo>
                    <a:pt x="222901" y="5019"/>
                  </a:lnTo>
                  <a:lnTo>
                    <a:pt x="223012" y="4963"/>
                  </a:lnTo>
                  <a:lnTo>
                    <a:pt x="223291" y="4796"/>
                  </a:lnTo>
                  <a:lnTo>
                    <a:pt x="223458" y="4517"/>
                  </a:lnTo>
                  <a:lnTo>
                    <a:pt x="223514" y="4350"/>
                  </a:lnTo>
                  <a:lnTo>
                    <a:pt x="223514" y="4183"/>
                  </a:lnTo>
                  <a:lnTo>
                    <a:pt x="223514" y="4015"/>
                  </a:lnTo>
                  <a:lnTo>
                    <a:pt x="223458" y="3848"/>
                  </a:lnTo>
                  <a:lnTo>
                    <a:pt x="223291" y="3625"/>
                  </a:lnTo>
                  <a:lnTo>
                    <a:pt x="223012" y="3458"/>
                  </a:lnTo>
                  <a:lnTo>
                    <a:pt x="222901" y="3402"/>
                  </a:lnTo>
                  <a:lnTo>
                    <a:pt x="222733" y="3346"/>
                  </a:lnTo>
                  <a:close/>
                  <a:moveTo>
                    <a:pt x="232771" y="3346"/>
                  </a:moveTo>
                  <a:lnTo>
                    <a:pt x="232604" y="3402"/>
                  </a:lnTo>
                  <a:lnTo>
                    <a:pt x="232437" y="3458"/>
                  </a:lnTo>
                  <a:lnTo>
                    <a:pt x="232158" y="3625"/>
                  </a:lnTo>
                  <a:lnTo>
                    <a:pt x="231991" y="3848"/>
                  </a:lnTo>
                  <a:lnTo>
                    <a:pt x="231935" y="4015"/>
                  </a:lnTo>
                  <a:lnTo>
                    <a:pt x="231935" y="4183"/>
                  </a:lnTo>
                  <a:lnTo>
                    <a:pt x="231935" y="4350"/>
                  </a:lnTo>
                  <a:lnTo>
                    <a:pt x="231991" y="4517"/>
                  </a:lnTo>
                  <a:lnTo>
                    <a:pt x="232158" y="4796"/>
                  </a:lnTo>
                  <a:lnTo>
                    <a:pt x="232437" y="4963"/>
                  </a:lnTo>
                  <a:lnTo>
                    <a:pt x="232604" y="5019"/>
                  </a:lnTo>
                  <a:lnTo>
                    <a:pt x="232939" y="5019"/>
                  </a:lnTo>
                  <a:lnTo>
                    <a:pt x="233050" y="4963"/>
                  </a:lnTo>
                  <a:lnTo>
                    <a:pt x="233329" y="4796"/>
                  </a:lnTo>
                  <a:lnTo>
                    <a:pt x="233496" y="4517"/>
                  </a:lnTo>
                  <a:lnTo>
                    <a:pt x="233552" y="4350"/>
                  </a:lnTo>
                  <a:lnTo>
                    <a:pt x="233552" y="4183"/>
                  </a:lnTo>
                  <a:lnTo>
                    <a:pt x="233552" y="4015"/>
                  </a:lnTo>
                  <a:lnTo>
                    <a:pt x="233496" y="3848"/>
                  </a:lnTo>
                  <a:lnTo>
                    <a:pt x="233329" y="3625"/>
                  </a:lnTo>
                  <a:lnTo>
                    <a:pt x="233050" y="3458"/>
                  </a:lnTo>
                  <a:lnTo>
                    <a:pt x="232939" y="3402"/>
                  </a:lnTo>
                  <a:lnTo>
                    <a:pt x="232771" y="3346"/>
                  </a:lnTo>
                  <a:close/>
                  <a:moveTo>
                    <a:pt x="274652" y="3402"/>
                  </a:moveTo>
                  <a:lnTo>
                    <a:pt x="274485" y="3458"/>
                  </a:lnTo>
                  <a:lnTo>
                    <a:pt x="274206" y="3625"/>
                  </a:lnTo>
                  <a:lnTo>
                    <a:pt x="274039" y="3904"/>
                  </a:lnTo>
                  <a:lnTo>
                    <a:pt x="273983" y="4015"/>
                  </a:lnTo>
                  <a:lnTo>
                    <a:pt x="273983" y="4183"/>
                  </a:lnTo>
                  <a:lnTo>
                    <a:pt x="273983" y="4350"/>
                  </a:lnTo>
                  <a:lnTo>
                    <a:pt x="274039" y="4517"/>
                  </a:lnTo>
                  <a:lnTo>
                    <a:pt x="274206" y="4796"/>
                  </a:lnTo>
                  <a:lnTo>
                    <a:pt x="274485" y="4963"/>
                  </a:lnTo>
                  <a:lnTo>
                    <a:pt x="274652" y="5019"/>
                  </a:lnTo>
                  <a:lnTo>
                    <a:pt x="274987" y="5019"/>
                  </a:lnTo>
                  <a:lnTo>
                    <a:pt x="275154" y="4963"/>
                  </a:lnTo>
                  <a:lnTo>
                    <a:pt x="275377" y="4796"/>
                  </a:lnTo>
                  <a:lnTo>
                    <a:pt x="275600" y="4517"/>
                  </a:lnTo>
                  <a:lnTo>
                    <a:pt x="275600" y="4350"/>
                  </a:lnTo>
                  <a:lnTo>
                    <a:pt x="275656" y="4183"/>
                  </a:lnTo>
                  <a:lnTo>
                    <a:pt x="275600" y="4015"/>
                  </a:lnTo>
                  <a:lnTo>
                    <a:pt x="275600" y="3904"/>
                  </a:lnTo>
                  <a:lnTo>
                    <a:pt x="275377" y="3625"/>
                  </a:lnTo>
                  <a:lnTo>
                    <a:pt x="275154" y="3458"/>
                  </a:lnTo>
                  <a:lnTo>
                    <a:pt x="274987" y="3402"/>
                  </a:lnTo>
                  <a:close/>
                  <a:moveTo>
                    <a:pt x="277998" y="3402"/>
                  </a:moveTo>
                  <a:lnTo>
                    <a:pt x="277831" y="3458"/>
                  </a:lnTo>
                  <a:lnTo>
                    <a:pt x="277608" y="3625"/>
                  </a:lnTo>
                  <a:lnTo>
                    <a:pt x="277441" y="3904"/>
                  </a:lnTo>
                  <a:lnTo>
                    <a:pt x="277385" y="4015"/>
                  </a:lnTo>
                  <a:lnTo>
                    <a:pt x="277329" y="4183"/>
                  </a:lnTo>
                  <a:lnTo>
                    <a:pt x="277385" y="4350"/>
                  </a:lnTo>
                  <a:lnTo>
                    <a:pt x="277441" y="4517"/>
                  </a:lnTo>
                  <a:lnTo>
                    <a:pt x="277608" y="4796"/>
                  </a:lnTo>
                  <a:lnTo>
                    <a:pt x="277831" y="4963"/>
                  </a:lnTo>
                  <a:lnTo>
                    <a:pt x="277998" y="5019"/>
                  </a:lnTo>
                  <a:lnTo>
                    <a:pt x="278333" y="5019"/>
                  </a:lnTo>
                  <a:lnTo>
                    <a:pt x="278500" y="4963"/>
                  </a:lnTo>
                  <a:lnTo>
                    <a:pt x="278779" y="4796"/>
                  </a:lnTo>
                  <a:lnTo>
                    <a:pt x="278946" y="4517"/>
                  </a:lnTo>
                  <a:lnTo>
                    <a:pt x="279002" y="4350"/>
                  </a:lnTo>
                  <a:lnTo>
                    <a:pt x="279002" y="4183"/>
                  </a:lnTo>
                  <a:lnTo>
                    <a:pt x="279002" y="4015"/>
                  </a:lnTo>
                  <a:lnTo>
                    <a:pt x="278946" y="3904"/>
                  </a:lnTo>
                  <a:lnTo>
                    <a:pt x="278779" y="3625"/>
                  </a:lnTo>
                  <a:lnTo>
                    <a:pt x="278500" y="3458"/>
                  </a:lnTo>
                  <a:lnTo>
                    <a:pt x="278333" y="3402"/>
                  </a:lnTo>
                  <a:close/>
                  <a:moveTo>
                    <a:pt x="281400" y="3402"/>
                  </a:moveTo>
                  <a:lnTo>
                    <a:pt x="281233" y="3458"/>
                  </a:lnTo>
                  <a:lnTo>
                    <a:pt x="280954" y="3625"/>
                  </a:lnTo>
                  <a:lnTo>
                    <a:pt x="280787" y="3904"/>
                  </a:lnTo>
                  <a:lnTo>
                    <a:pt x="280731" y="4015"/>
                  </a:lnTo>
                  <a:lnTo>
                    <a:pt x="280731" y="4183"/>
                  </a:lnTo>
                  <a:lnTo>
                    <a:pt x="280731" y="4350"/>
                  </a:lnTo>
                  <a:lnTo>
                    <a:pt x="280787" y="4517"/>
                  </a:lnTo>
                  <a:lnTo>
                    <a:pt x="280954" y="4796"/>
                  </a:lnTo>
                  <a:lnTo>
                    <a:pt x="281233" y="4963"/>
                  </a:lnTo>
                  <a:lnTo>
                    <a:pt x="281400" y="5019"/>
                  </a:lnTo>
                  <a:lnTo>
                    <a:pt x="281735" y="5019"/>
                  </a:lnTo>
                  <a:lnTo>
                    <a:pt x="281846" y="4963"/>
                  </a:lnTo>
                  <a:lnTo>
                    <a:pt x="282125" y="4796"/>
                  </a:lnTo>
                  <a:lnTo>
                    <a:pt x="282292" y="4517"/>
                  </a:lnTo>
                  <a:lnTo>
                    <a:pt x="282348" y="4350"/>
                  </a:lnTo>
                  <a:lnTo>
                    <a:pt x="282348" y="4183"/>
                  </a:lnTo>
                  <a:lnTo>
                    <a:pt x="282348" y="4015"/>
                  </a:lnTo>
                  <a:lnTo>
                    <a:pt x="282292" y="3904"/>
                  </a:lnTo>
                  <a:lnTo>
                    <a:pt x="282125" y="3625"/>
                  </a:lnTo>
                  <a:lnTo>
                    <a:pt x="281846" y="3458"/>
                  </a:lnTo>
                  <a:lnTo>
                    <a:pt x="281735" y="3402"/>
                  </a:lnTo>
                  <a:close/>
                  <a:moveTo>
                    <a:pt x="284690" y="3402"/>
                  </a:moveTo>
                  <a:lnTo>
                    <a:pt x="284523" y="3458"/>
                  </a:lnTo>
                  <a:lnTo>
                    <a:pt x="284300" y="3625"/>
                  </a:lnTo>
                  <a:lnTo>
                    <a:pt x="284077" y="3904"/>
                  </a:lnTo>
                  <a:lnTo>
                    <a:pt x="284077" y="4015"/>
                  </a:lnTo>
                  <a:lnTo>
                    <a:pt x="284021" y="4183"/>
                  </a:lnTo>
                  <a:lnTo>
                    <a:pt x="284077" y="4350"/>
                  </a:lnTo>
                  <a:lnTo>
                    <a:pt x="284077" y="4517"/>
                  </a:lnTo>
                  <a:lnTo>
                    <a:pt x="284300" y="4796"/>
                  </a:lnTo>
                  <a:lnTo>
                    <a:pt x="284523" y="4963"/>
                  </a:lnTo>
                  <a:lnTo>
                    <a:pt x="284690" y="5019"/>
                  </a:lnTo>
                  <a:lnTo>
                    <a:pt x="285025" y="5019"/>
                  </a:lnTo>
                  <a:lnTo>
                    <a:pt x="285192" y="4963"/>
                  </a:lnTo>
                  <a:lnTo>
                    <a:pt x="285471" y="4796"/>
                  </a:lnTo>
                  <a:lnTo>
                    <a:pt x="285638" y="4517"/>
                  </a:lnTo>
                  <a:lnTo>
                    <a:pt x="285694" y="4350"/>
                  </a:lnTo>
                  <a:lnTo>
                    <a:pt x="285694" y="4183"/>
                  </a:lnTo>
                  <a:lnTo>
                    <a:pt x="285694" y="4015"/>
                  </a:lnTo>
                  <a:lnTo>
                    <a:pt x="285638" y="3904"/>
                  </a:lnTo>
                  <a:lnTo>
                    <a:pt x="285471" y="3625"/>
                  </a:lnTo>
                  <a:lnTo>
                    <a:pt x="285192" y="3458"/>
                  </a:lnTo>
                  <a:lnTo>
                    <a:pt x="285025" y="3402"/>
                  </a:lnTo>
                  <a:close/>
                  <a:moveTo>
                    <a:pt x="3179" y="11711"/>
                  </a:moveTo>
                  <a:lnTo>
                    <a:pt x="3067" y="11767"/>
                  </a:lnTo>
                  <a:lnTo>
                    <a:pt x="2788" y="11934"/>
                  </a:lnTo>
                  <a:lnTo>
                    <a:pt x="2621" y="12213"/>
                  </a:lnTo>
                  <a:lnTo>
                    <a:pt x="2565" y="12324"/>
                  </a:lnTo>
                  <a:lnTo>
                    <a:pt x="2510" y="12492"/>
                  </a:lnTo>
                  <a:lnTo>
                    <a:pt x="2565" y="12659"/>
                  </a:lnTo>
                  <a:lnTo>
                    <a:pt x="2621" y="12826"/>
                  </a:lnTo>
                  <a:lnTo>
                    <a:pt x="2788" y="13105"/>
                  </a:lnTo>
                  <a:lnTo>
                    <a:pt x="3067" y="13272"/>
                  </a:lnTo>
                  <a:lnTo>
                    <a:pt x="3179" y="13328"/>
                  </a:lnTo>
                  <a:lnTo>
                    <a:pt x="3513" y="13328"/>
                  </a:lnTo>
                  <a:lnTo>
                    <a:pt x="3681" y="13272"/>
                  </a:lnTo>
                  <a:lnTo>
                    <a:pt x="3959" y="13105"/>
                  </a:lnTo>
                  <a:lnTo>
                    <a:pt x="4127" y="12826"/>
                  </a:lnTo>
                  <a:lnTo>
                    <a:pt x="4183" y="12659"/>
                  </a:lnTo>
                  <a:lnTo>
                    <a:pt x="4183" y="12492"/>
                  </a:lnTo>
                  <a:lnTo>
                    <a:pt x="4183" y="12324"/>
                  </a:lnTo>
                  <a:lnTo>
                    <a:pt x="4127" y="12213"/>
                  </a:lnTo>
                  <a:lnTo>
                    <a:pt x="3959" y="11934"/>
                  </a:lnTo>
                  <a:lnTo>
                    <a:pt x="3681" y="11767"/>
                  </a:lnTo>
                  <a:lnTo>
                    <a:pt x="3513" y="11711"/>
                  </a:lnTo>
                  <a:close/>
                  <a:moveTo>
                    <a:pt x="13273" y="11711"/>
                  </a:moveTo>
                  <a:lnTo>
                    <a:pt x="13161" y="11767"/>
                  </a:lnTo>
                  <a:lnTo>
                    <a:pt x="12882" y="11934"/>
                  </a:lnTo>
                  <a:lnTo>
                    <a:pt x="12715" y="12213"/>
                  </a:lnTo>
                  <a:lnTo>
                    <a:pt x="12659" y="12324"/>
                  </a:lnTo>
                  <a:lnTo>
                    <a:pt x="12603" y="12492"/>
                  </a:lnTo>
                  <a:lnTo>
                    <a:pt x="12659" y="12659"/>
                  </a:lnTo>
                  <a:lnTo>
                    <a:pt x="12715" y="12826"/>
                  </a:lnTo>
                  <a:lnTo>
                    <a:pt x="12882" y="13105"/>
                  </a:lnTo>
                  <a:lnTo>
                    <a:pt x="13161" y="13272"/>
                  </a:lnTo>
                  <a:lnTo>
                    <a:pt x="13273" y="13328"/>
                  </a:lnTo>
                  <a:lnTo>
                    <a:pt x="13607" y="13328"/>
                  </a:lnTo>
                  <a:lnTo>
                    <a:pt x="13774" y="13272"/>
                  </a:lnTo>
                  <a:lnTo>
                    <a:pt x="14053" y="13105"/>
                  </a:lnTo>
                  <a:lnTo>
                    <a:pt x="14221" y="12826"/>
                  </a:lnTo>
                  <a:lnTo>
                    <a:pt x="14276" y="12659"/>
                  </a:lnTo>
                  <a:lnTo>
                    <a:pt x="14276" y="12492"/>
                  </a:lnTo>
                  <a:lnTo>
                    <a:pt x="14276" y="12324"/>
                  </a:lnTo>
                  <a:lnTo>
                    <a:pt x="14221" y="12213"/>
                  </a:lnTo>
                  <a:lnTo>
                    <a:pt x="14053" y="11934"/>
                  </a:lnTo>
                  <a:lnTo>
                    <a:pt x="13774" y="11767"/>
                  </a:lnTo>
                  <a:lnTo>
                    <a:pt x="13607" y="11711"/>
                  </a:lnTo>
                  <a:close/>
                  <a:moveTo>
                    <a:pt x="16674" y="11711"/>
                  </a:moveTo>
                  <a:lnTo>
                    <a:pt x="16507" y="11767"/>
                  </a:lnTo>
                  <a:lnTo>
                    <a:pt x="16228" y="11934"/>
                  </a:lnTo>
                  <a:lnTo>
                    <a:pt x="16061" y="12213"/>
                  </a:lnTo>
                  <a:lnTo>
                    <a:pt x="16005" y="12324"/>
                  </a:lnTo>
                  <a:lnTo>
                    <a:pt x="16005" y="12492"/>
                  </a:lnTo>
                  <a:lnTo>
                    <a:pt x="16005" y="12659"/>
                  </a:lnTo>
                  <a:lnTo>
                    <a:pt x="16061" y="12826"/>
                  </a:lnTo>
                  <a:lnTo>
                    <a:pt x="16228" y="13105"/>
                  </a:lnTo>
                  <a:lnTo>
                    <a:pt x="16507" y="13272"/>
                  </a:lnTo>
                  <a:lnTo>
                    <a:pt x="16674" y="13328"/>
                  </a:lnTo>
                  <a:lnTo>
                    <a:pt x="17009" y="13328"/>
                  </a:lnTo>
                  <a:lnTo>
                    <a:pt x="17120" y="13272"/>
                  </a:lnTo>
                  <a:lnTo>
                    <a:pt x="17399" y="13105"/>
                  </a:lnTo>
                  <a:lnTo>
                    <a:pt x="17567" y="12826"/>
                  </a:lnTo>
                  <a:lnTo>
                    <a:pt x="17622" y="12659"/>
                  </a:lnTo>
                  <a:lnTo>
                    <a:pt x="17678" y="12492"/>
                  </a:lnTo>
                  <a:lnTo>
                    <a:pt x="17622" y="12324"/>
                  </a:lnTo>
                  <a:lnTo>
                    <a:pt x="17567" y="12213"/>
                  </a:lnTo>
                  <a:lnTo>
                    <a:pt x="17399" y="11934"/>
                  </a:lnTo>
                  <a:lnTo>
                    <a:pt x="17120" y="11767"/>
                  </a:lnTo>
                  <a:lnTo>
                    <a:pt x="17009" y="11711"/>
                  </a:lnTo>
                  <a:close/>
                  <a:moveTo>
                    <a:pt x="20020" y="11711"/>
                  </a:moveTo>
                  <a:lnTo>
                    <a:pt x="19853" y="11767"/>
                  </a:lnTo>
                  <a:lnTo>
                    <a:pt x="19630" y="11934"/>
                  </a:lnTo>
                  <a:lnTo>
                    <a:pt x="19407" y="12213"/>
                  </a:lnTo>
                  <a:lnTo>
                    <a:pt x="19351" y="12324"/>
                  </a:lnTo>
                  <a:lnTo>
                    <a:pt x="19351" y="12492"/>
                  </a:lnTo>
                  <a:lnTo>
                    <a:pt x="19351" y="12659"/>
                  </a:lnTo>
                  <a:lnTo>
                    <a:pt x="19407" y="12826"/>
                  </a:lnTo>
                  <a:lnTo>
                    <a:pt x="19630" y="13105"/>
                  </a:lnTo>
                  <a:lnTo>
                    <a:pt x="19853" y="13272"/>
                  </a:lnTo>
                  <a:lnTo>
                    <a:pt x="20020" y="13328"/>
                  </a:lnTo>
                  <a:lnTo>
                    <a:pt x="20355" y="13328"/>
                  </a:lnTo>
                  <a:lnTo>
                    <a:pt x="20522" y="13272"/>
                  </a:lnTo>
                  <a:lnTo>
                    <a:pt x="20801" y="13105"/>
                  </a:lnTo>
                  <a:lnTo>
                    <a:pt x="20968" y="12826"/>
                  </a:lnTo>
                  <a:lnTo>
                    <a:pt x="21024" y="12659"/>
                  </a:lnTo>
                  <a:lnTo>
                    <a:pt x="21024" y="12492"/>
                  </a:lnTo>
                  <a:lnTo>
                    <a:pt x="21024" y="12324"/>
                  </a:lnTo>
                  <a:lnTo>
                    <a:pt x="20968" y="12213"/>
                  </a:lnTo>
                  <a:lnTo>
                    <a:pt x="20801" y="11934"/>
                  </a:lnTo>
                  <a:lnTo>
                    <a:pt x="20522" y="11767"/>
                  </a:lnTo>
                  <a:lnTo>
                    <a:pt x="20355" y="11711"/>
                  </a:lnTo>
                  <a:close/>
                  <a:moveTo>
                    <a:pt x="25095" y="11711"/>
                  </a:moveTo>
                  <a:lnTo>
                    <a:pt x="24928" y="11767"/>
                  </a:lnTo>
                  <a:lnTo>
                    <a:pt x="24705" y="11934"/>
                  </a:lnTo>
                  <a:lnTo>
                    <a:pt x="24482" y="12213"/>
                  </a:lnTo>
                  <a:lnTo>
                    <a:pt x="24426" y="12324"/>
                  </a:lnTo>
                  <a:lnTo>
                    <a:pt x="24426" y="12492"/>
                  </a:lnTo>
                  <a:lnTo>
                    <a:pt x="24426" y="12659"/>
                  </a:lnTo>
                  <a:lnTo>
                    <a:pt x="24482" y="12826"/>
                  </a:lnTo>
                  <a:lnTo>
                    <a:pt x="24705" y="13105"/>
                  </a:lnTo>
                  <a:lnTo>
                    <a:pt x="24928" y="13272"/>
                  </a:lnTo>
                  <a:lnTo>
                    <a:pt x="25095" y="13328"/>
                  </a:lnTo>
                  <a:lnTo>
                    <a:pt x="25430" y="13328"/>
                  </a:lnTo>
                  <a:lnTo>
                    <a:pt x="25597" y="13272"/>
                  </a:lnTo>
                  <a:lnTo>
                    <a:pt x="25876" y="13105"/>
                  </a:lnTo>
                  <a:lnTo>
                    <a:pt x="26043" y="12826"/>
                  </a:lnTo>
                  <a:lnTo>
                    <a:pt x="26099" y="12659"/>
                  </a:lnTo>
                  <a:lnTo>
                    <a:pt x="26099" y="12492"/>
                  </a:lnTo>
                  <a:lnTo>
                    <a:pt x="26099" y="12324"/>
                  </a:lnTo>
                  <a:lnTo>
                    <a:pt x="26043" y="12213"/>
                  </a:lnTo>
                  <a:lnTo>
                    <a:pt x="25876" y="11934"/>
                  </a:lnTo>
                  <a:lnTo>
                    <a:pt x="25597" y="11767"/>
                  </a:lnTo>
                  <a:lnTo>
                    <a:pt x="25430" y="11711"/>
                  </a:lnTo>
                  <a:close/>
                  <a:moveTo>
                    <a:pt x="28441" y="11711"/>
                  </a:moveTo>
                  <a:lnTo>
                    <a:pt x="28274" y="11767"/>
                  </a:lnTo>
                  <a:lnTo>
                    <a:pt x="27995" y="11934"/>
                  </a:lnTo>
                  <a:lnTo>
                    <a:pt x="27828" y="12213"/>
                  </a:lnTo>
                  <a:lnTo>
                    <a:pt x="27772" y="12324"/>
                  </a:lnTo>
                  <a:lnTo>
                    <a:pt x="27772" y="12492"/>
                  </a:lnTo>
                  <a:lnTo>
                    <a:pt x="27772" y="12659"/>
                  </a:lnTo>
                  <a:lnTo>
                    <a:pt x="27828" y="12826"/>
                  </a:lnTo>
                  <a:lnTo>
                    <a:pt x="27995" y="13105"/>
                  </a:lnTo>
                  <a:lnTo>
                    <a:pt x="28274" y="13272"/>
                  </a:lnTo>
                  <a:lnTo>
                    <a:pt x="28441" y="13328"/>
                  </a:lnTo>
                  <a:lnTo>
                    <a:pt x="28776" y="13328"/>
                  </a:lnTo>
                  <a:lnTo>
                    <a:pt x="28943" y="13272"/>
                  </a:lnTo>
                  <a:lnTo>
                    <a:pt x="29166" y="13105"/>
                  </a:lnTo>
                  <a:lnTo>
                    <a:pt x="29333" y="12826"/>
                  </a:lnTo>
                  <a:lnTo>
                    <a:pt x="29389" y="12659"/>
                  </a:lnTo>
                  <a:lnTo>
                    <a:pt x="29445" y="12492"/>
                  </a:lnTo>
                  <a:lnTo>
                    <a:pt x="29389" y="12324"/>
                  </a:lnTo>
                  <a:lnTo>
                    <a:pt x="29333" y="12213"/>
                  </a:lnTo>
                  <a:lnTo>
                    <a:pt x="29166" y="11934"/>
                  </a:lnTo>
                  <a:lnTo>
                    <a:pt x="28943" y="11767"/>
                  </a:lnTo>
                  <a:lnTo>
                    <a:pt x="28776" y="11711"/>
                  </a:lnTo>
                  <a:close/>
                  <a:moveTo>
                    <a:pt x="40152" y="11711"/>
                  </a:moveTo>
                  <a:lnTo>
                    <a:pt x="40041" y="11767"/>
                  </a:lnTo>
                  <a:lnTo>
                    <a:pt x="39762" y="11934"/>
                  </a:lnTo>
                  <a:lnTo>
                    <a:pt x="39595" y="12213"/>
                  </a:lnTo>
                  <a:lnTo>
                    <a:pt x="39539" y="12324"/>
                  </a:lnTo>
                  <a:lnTo>
                    <a:pt x="39539" y="12492"/>
                  </a:lnTo>
                  <a:lnTo>
                    <a:pt x="39539" y="12659"/>
                  </a:lnTo>
                  <a:lnTo>
                    <a:pt x="39595" y="12826"/>
                  </a:lnTo>
                  <a:lnTo>
                    <a:pt x="39762" y="13105"/>
                  </a:lnTo>
                  <a:lnTo>
                    <a:pt x="40041" y="13272"/>
                  </a:lnTo>
                  <a:lnTo>
                    <a:pt x="40152" y="13328"/>
                  </a:lnTo>
                  <a:lnTo>
                    <a:pt x="40487" y="13328"/>
                  </a:lnTo>
                  <a:lnTo>
                    <a:pt x="40654" y="13272"/>
                  </a:lnTo>
                  <a:lnTo>
                    <a:pt x="40933" y="13105"/>
                  </a:lnTo>
                  <a:lnTo>
                    <a:pt x="41100" y="12826"/>
                  </a:lnTo>
                  <a:lnTo>
                    <a:pt x="41156" y="12659"/>
                  </a:lnTo>
                  <a:lnTo>
                    <a:pt x="41156" y="12492"/>
                  </a:lnTo>
                  <a:lnTo>
                    <a:pt x="41156" y="12324"/>
                  </a:lnTo>
                  <a:lnTo>
                    <a:pt x="41100" y="12213"/>
                  </a:lnTo>
                  <a:lnTo>
                    <a:pt x="40933" y="11934"/>
                  </a:lnTo>
                  <a:lnTo>
                    <a:pt x="40654" y="11767"/>
                  </a:lnTo>
                  <a:lnTo>
                    <a:pt x="40487" y="11711"/>
                  </a:lnTo>
                  <a:close/>
                  <a:moveTo>
                    <a:pt x="48517" y="11711"/>
                  </a:moveTo>
                  <a:lnTo>
                    <a:pt x="48350" y="11767"/>
                  </a:lnTo>
                  <a:lnTo>
                    <a:pt x="48127" y="11934"/>
                  </a:lnTo>
                  <a:lnTo>
                    <a:pt x="47904" y="12213"/>
                  </a:lnTo>
                  <a:lnTo>
                    <a:pt x="47904" y="12324"/>
                  </a:lnTo>
                  <a:lnTo>
                    <a:pt x="47848" y="12492"/>
                  </a:lnTo>
                  <a:lnTo>
                    <a:pt x="47904" y="12659"/>
                  </a:lnTo>
                  <a:lnTo>
                    <a:pt x="47904" y="12826"/>
                  </a:lnTo>
                  <a:lnTo>
                    <a:pt x="48127" y="13105"/>
                  </a:lnTo>
                  <a:lnTo>
                    <a:pt x="48350" y="13272"/>
                  </a:lnTo>
                  <a:lnTo>
                    <a:pt x="48517" y="13328"/>
                  </a:lnTo>
                  <a:lnTo>
                    <a:pt x="48852" y="13328"/>
                  </a:lnTo>
                  <a:lnTo>
                    <a:pt x="49019" y="13272"/>
                  </a:lnTo>
                  <a:lnTo>
                    <a:pt x="49298" y="13105"/>
                  </a:lnTo>
                  <a:lnTo>
                    <a:pt x="49465" y="12826"/>
                  </a:lnTo>
                  <a:lnTo>
                    <a:pt x="49521" y="12659"/>
                  </a:lnTo>
                  <a:lnTo>
                    <a:pt x="49521" y="12492"/>
                  </a:lnTo>
                  <a:lnTo>
                    <a:pt x="49521" y="12324"/>
                  </a:lnTo>
                  <a:lnTo>
                    <a:pt x="49465" y="12213"/>
                  </a:lnTo>
                  <a:lnTo>
                    <a:pt x="49298" y="11934"/>
                  </a:lnTo>
                  <a:lnTo>
                    <a:pt x="49019" y="11767"/>
                  </a:lnTo>
                  <a:lnTo>
                    <a:pt x="48852" y="11711"/>
                  </a:lnTo>
                  <a:close/>
                  <a:moveTo>
                    <a:pt x="51808" y="11711"/>
                  </a:moveTo>
                  <a:lnTo>
                    <a:pt x="51696" y="11767"/>
                  </a:lnTo>
                  <a:lnTo>
                    <a:pt x="51417" y="11934"/>
                  </a:lnTo>
                  <a:lnTo>
                    <a:pt x="51250" y="12213"/>
                  </a:lnTo>
                  <a:lnTo>
                    <a:pt x="51194" y="12324"/>
                  </a:lnTo>
                  <a:lnTo>
                    <a:pt x="51194" y="12492"/>
                  </a:lnTo>
                  <a:lnTo>
                    <a:pt x="51194" y="12659"/>
                  </a:lnTo>
                  <a:lnTo>
                    <a:pt x="51250" y="12826"/>
                  </a:lnTo>
                  <a:lnTo>
                    <a:pt x="51417" y="13105"/>
                  </a:lnTo>
                  <a:lnTo>
                    <a:pt x="51696" y="13272"/>
                  </a:lnTo>
                  <a:lnTo>
                    <a:pt x="51808" y="13328"/>
                  </a:lnTo>
                  <a:lnTo>
                    <a:pt x="52142" y="13328"/>
                  </a:lnTo>
                  <a:lnTo>
                    <a:pt x="52309" y="13272"/>
                  </a:lnTo>
                  <a:lnTo>
                    <a:pt x="52588" y="13105"/>
                  </a:lnTo>
                  <a:lnTo>
                    <a:pt x="52756" y="12826"/>
                  </a:lnTo>
                  <a:lnTo>
                    <a:pt x="52811" y="12659"/>
                  </a:lnTo>
                  <a:lnTo>
                    <a:pt x="52811" y="12492"/>
                  </a:lnTo>
                  <a:lnTo>
                    <a:pt x="52811" y="12324"/>
                  </a:lnTo>
                  <a:lnTo>
                    <a:pt x="52756" y="12213"/>
                  </a:lnTo>
                  <a:lnTo>
                    <a:pt x="52588" y="11934"/>
                  </a:lnTo>
                  <a:lnTo>
                    <a:pt x="52309" y="11767"/>
                  </a:lnTo>
                  <a:lnTo>
                    <a:pt x="52142" y="11711"/>
                  </a:lnTo>
                  <a:close/>
                  <a:moveTo>
                    <a:pt x="56938" y="11711"/>
                  </a:moveTo>
                  <a:lnTo>
                    <a:pt x="56771" y="11767"/>
                  </a:lnTo>
                  <a:lnTo>
                    <a:pt x="56492" y="11934"/>
                  </a:lnTo>
                  <a:lnTo>
                    <a:pt x="56325" y="12213"/>
                  </a:lnTo>
                  <a:lnTo>
                    <a:pt x="56269" y="12324"/>
                  </a:lnTo>
                  <a:lnTo>
                    <a:pt x="56269" y="12492"/>
                  </a:lnTo>
                  <a:lnTo>
                    <a:pt x="56269" y="12659"/>
                  </a:lnTo>
                  <a:lnTo>
                    <a:pt x="56325" y="12826"/>
                  </a:lnTo>
                  <a:lnTo>
                    <a:pt x="56492" y="13105"/>
                  </a:lnTo>
                  <a:lnTo>
                    <a:pt x="56771" y="13272"/>
                  </a:lnTo>
                  <a:lnTo>
                    <a:pt x="56938" y="13328"/>
                  </a:lnTo>
                  <a:lnTo>
                    <a:pt x="57273" y="13328"/>
                  </a:lnTo>
                  <a:lnTo>
                    <a:pt x="57440" y="13272"/>
                  </a:lnTo>
                  <a:lnTo>
                    <a:pt x="57663" y="13105"/>
                  </a:lnTo>
                  <a:lnTo>
                    <a:pt x="57830" y="12826"/>
                  </a:lnTo>
                  <a:lnTo>
                    <a:pt x="57886" y="12659"/>
                  </a:lnTo>
                  <a:lnTo>
                    <a:pt x="57942" y="12492"/>
                  </a:lnTo>
                  <a:lnTo>
                    <a:pt x="57886" y="12324"/>
                  </a:lnTo>
                  <a:lnTo>
                    <a:pt x="57830" y="12213"/>
                  </a:lnTo>
                  <a:lnTo>
                    <a:pt x="57663" y="11934"/>
                  </a:lnTo>
                  <a:lnTo>
                    <a:pt x="57440" y="11767"/>
                  </a:lnTo>
                  <a:lnTo>
                    <a:pt x="57273" y="11711"/>
                  </a:lnTo>
                  <a:close/>
                  <a:moveTo>
                    <a:pt x="62013" y="11711"/>
                  </a:moveTo>
                  <a:lnTo>
                    <a:pt x="61846" y="11767"/>
                  </a:lnTo>
                  <a:lnTo>
                    <a:pt x="61567" y="11934"/>
                  </a:lnTo>
                  <a:lnTo>
                    <a:pt x="61399" y="12213"/>
                  </a:lnTo>
                  <a:lnTo>
                    <a:pt x="61344" y="12324"/>
                  </a:lnTo>
                  <a:lnTo>
                    <a:pt x="61344" y="12492"/>
                  </a:lnTo>
                  <a:lnTo>
                    <a:pt x="61344" y="12659"/>
                  </a:lnTo>
                  <a:lnTo>
                    <a:pt x="61399" y="12826"/>
                  </a:lnTo>
                  <a:lnTo>
                    <a:pt x="61567" y="13105"/>
                  </a:lnTo>
                  <a:lnTo>
                    <a:pt x="61846" y="13272"/>
                  </a:lnTo>
                  <a:lnTo>
                    <a:pt x="62013" y="13328"/>
                  </a:lnTo>
                  <a:lnTo>
                    <a:pt x="62347" y="13328"/>
                  </a:lnTo>
                  <a:lnTo>
                    <a:pt x="62515" y="13272"/>
                  </a:lnTo>
                  <a:lnTo>
                    <a:pt x="62738" y="13105"/>
                  </a:lnTo>
                  <a:lnTo>
                    <a:pt x="62961" y="12826"/>
                  </a:lnTo>
                  <a:lnTo>
                    <a:pt x="62961" y="12659"/>
                  </a:lnTo>
                  <a:lnTo>
                    <a:pt x="63017" y="12492"/>
                  </a:lnTo>
                  <a:lnTo>
                    <a:pt x="62961" y="12324"/>
                  </a:lnTo>
                  <a:lnTo>
                    <a:pt x="62961" y="12213"/>
                  </a:lnTo>
                  <a:lnTo>
                    <a:pt x="62738" y="11934"/>
                  </a:lnTo>
                  <a:lnTo>
                    <a:pt x="62515" y="11767"/>
                  </a:lnTo>
                  <a:lnTo>
                    <a:pt x="62347" y="11711"/>
                  </a:lnTo>
                  <a:close/>
                  <a:moveTo>
                    <a:pt x="72051" y="11711"/>
                  </a:moveTo>
                  <a:lnTo>
                    <a:pt x="71884" y="11767"/>
                  </a:lnTo>
                  <a:lnTo>
                    <a:pt x="71605" y="11934"/>
                  </a:lnTo>
                  <a:lnTo>
                    <a:pt x="71438" y="12213"/>
                  </a:lnTo>
                  <a:lnTo>
                    <a:pt x="71382" y="12324"/>
                  </a:lnTo>
                  <a:lnTo>
                    <a:pt x="71382" y="12492"/>
                  </a:lnTo>
                  <a:lnTo>
                    <a:pt x="71382" y="12659"/>
                  </a:lnTo>
                  <a:lnTo>
                    <a:pt x="71438" y="12826"/>
                  </a:lnTo>
                  <a:lnTo>
                    <a:pt x="71605" y="13105"/>
                  </a:lnTo>
                  <a:lnTo>
                    <a:pt x="71884" y="13272"/>
                  </a:lnTo>
                  <a:lnTo>
                    <a:pt x="72051" y="13328"/>
                  </a:lnTo>
                  <a:lnTo>
                    <a:pt x="72386" y="13328"/>
                  </a:lnTo>
                  <a:lnTo>
                    <a:pt x="72553" y="13272"/>
                  </a:lnTo>
                  <a:lnTo>
                    <a:pt x="72776" y="13105"/>
                  </a:lnTo>
                  <a:lnTo>
                    <a:pt x="72999" y="12826"/>
                  </a:lnTo>
                  <a:lnTo>
                    <a:pt x="72999" y="12659"/>
                  </a:lnTo>
                  <a:lnTo>
                    <a:pt x="73055" y="12492"/>
                  </a:lnTo>
                  <a:lnTo>
                    <a:pt x="72999" y="12324"/>
                  </a:lnTo>
                  <a:lnTo>
                    <a:pt x="72999" y="12213"/>
                  </a:lnTo>
                  <a:lnTo>
                    <a:pt x="72776" y="11934"/>
                  </a:lnTo>
                  <a:lnTo>
                    <a:pt x="72553" y="11767"/>
                  </a:lnTo>
                  <a:lnTo>
                    <a:pt x="72386" y="11711"/>
                  </a:lnTo>
                  <a:close/>
                  <a:moveTo>
                    <a:pt x="80472" y="11711"/>
                  </a:moveTo>
                  <a:lnTo>
                    <a:pt x="80304" y="11767"/>
                  </a:lnTo>
                  <a:lnTo>
                    <a:pt x="80081" y="11934"/>
                  </a:lnTo>
                  <a:lnTo>
                    <a:pt x="79914" y="12213"/>
                  </a:lnTo>
                  <a:lnTo>
                    <a:pt x="79858" y="12324"/>
                  </a:lnTo>
                  <a:lnTo>
                    <a:pt x="79803" y="12492"/>
                  </a:lnTo>
                  <a:lnTo>
                    <a:pt x="79858" y="12659"/>
                  </a:lnTo>
                  <a:lnTo>
                    <a:pt x="79914" y="12826"/>
                  </a:lnTo>
                  <a:lnTo>
                    <a:pt x="80081" y="13105"/>
                  </a:lnTo>
                  <a:lnTo>
                    <a:pt x="80304" y="13272"/>
                  </a:lnTo>
                  <a:lnTo>
                    <a:pt x="80472" y="13328"/>
                  </a:lnTo>
                  <a:lnTo>
                    <a:pt x="80806" y="13328"/>
                  </a:lnTo>
                  <a:lnTo>
                    <a:pt x="80974" y="13272"/>
                  </a:lnTo>
                  <a:lnTo>
                    <a:pt x="81252" y="13105"/>
                  </a:lnTo>
                  <a:lnTo>
                    <a:pt x="81420" y="12826"/>
                  </a:lnTo>
                  <a:lnTo>
                    <a:pt x="81476" y="12659"/>
                  </a:lnTo>
                  <a:lnTo>
                    <a:pt x="81476" y="12492"/>
                  </a:lnTo>
                  <a:lnTo>
                    <a:pt x="81476" y="12324"/>
                  </a:lnTo>
                  <a:lnTo>
                    <a:pt x="81420" y="12213"/>
                  </a:lnTo>
                  <a:lnTo>
                    <a:pt x="81252" y="11934"/>
                  </a:lnTo>
                  <a:lnTo>
                    <a:pt x="80974" y="11767"/>
                  </a:lnTo>
                  <a:lnTo>
                    <a:pt x="80806" y="11711"/>
                  </a:lnTo>
                  <a:close/>
                  <a:moveTo>
                    <a:pt x="90621" y="11711"/>
                  </a:moveTo>
                  <a:lnTo>
                    <a:pt x="90510" y="11767"/>
                  </a:lnTo>
                  <a:lnTo>
                    <a:pt x="90231" y="11934"/>
                  </a:lnTo>
                  <a:lnTo>
                    <a:pt x="90064" y="12213"/>
                  </a:lnTo>
                  <a:lnTo>
                    <a:pt x="90008" y="12324"/>
                  </a:lnTo>
                  <a:lnTo>
                    <a:pt x="90008" y="12492"/>
                  </a:lnTo>
                  <a:lnTo>
                    <a:pt x="90008" y="12659"/>
                  </a:lnTo>
                  <a:lnTo>
                    <a:pt x="90064" y="12826"/>
                  </a:lnTo>
                  <a:lnTo>
                    <a:pt x="90231" y="13105"/>
                  </a:lnTo>
                  <a:lnTo>
                    <a:pt x="90510" y="13272"/>
                  </a:lnTo>
                  <a:lnTo>
                    <a:pt x="90621" y="13328"/>
                  </a:lnTo>
                  <a:lnTo>
                    <a:pt x="90956" y="13328"/>
                  </a:lnTo>
                  <a:lnTo>
                    <a:pt x="91123" y="13272"/>
                  </a:lnTo>
                  <a:lnTo>
                    <a:pt x="91402" y="13105"/>
                  </a:lnTo>
                  <a:lnTo>
                    <a:pt x="91569" y="12826"/>
                  </a:lnTo>
                  <a:lnTo>
                    <a:pt x="91625" y="12659"/>
                  </a:lnTo>
                  <a:lnTo>
                    <a:pt x="91625" y="12492"/>
                  </a:lnTo>
                  <a:lnTo>
                    <a:pt x="91625" y="12324"/>
                  </a:lnTo>
                  <a:lnTo>
                    <a:pt x="91569" y="12213"/>
                  </a:lnTo>
                  <a:lnTo>
                    <a:pt x="91402" y="11934"/>
                  </a:lnTo>
                  <a:lnTo>
                    <a:pt x="91123" y="11767"/>
                  </a:lnTo>
                  <a:lnTo>
                    <a:pt x="90956" y="11711"/>
                  </a:lnTo>
                  <a:close/>
                  <a:moveTo>
                    <a:pt x="98986" y="11711"/>
                  </a:moveTo>
                  <a:lnTo>
                    <a:pt x="98875" y="11767"/>
                  </a:lnTo>
                  <a:lnTo>
                    <a:pt x="98596" y="11934"/>
                  </a:lnTo>
                  <a:lnTo>
                    <a:pt x="98429" y="12213"/>
                  </a:lnTo>
                  <a:lnTo>
                    <a:pt x="98373" y="12324"/>
                  </a:lnTo>
                  <a:lnTo>
                    <a:pt x="98373" y="12492"/>
                  </a:lnTo>
                  <a:lnTo>
                    <a:pt x="98373" y="12659"/>
                  </a:lnTo>
                  <a:lnTo>
                    <a:pt x="98429" y="12826"/>
                  </a:lnTo>
                  <a:lnTo>
                    <a:pt x="98596" y="13105"/>
                  </a:lnTo>
                  <a:lnTo>
                    <a:pt x="98875" y="13272"/>
                  </a:lnTo>
                  <a:lnTo>
                    <a:pt x="98986" y="13328"/>
                  </a:lnTo>
                  <a:lnTo>
                    <a:pt x="99321" y="13328"/>
                  </a:lnTo>
                  <a:lnTo>
                    <a:pt x="99488" y="13272"/>
                  </a:lnTo>
                  <a:lnTo>
                    <a:pt x="99767" y="13105"/>
                  </a:lnTo>
                  <a:lnTo>
                    <a:pt x="99934" y="12826"/>
                  </a:lnTo>
                  <a:lnTo>
                    <a:pt x="99990" y="12659"/>
                  </a:lnTo>
                  <a:lnTo>
                    <a:pt x="99990" y="12492"/>
                  </a:lnTo>
                  <a:lnTo>
                    <a:pt x="99990" y="12324"/>
                  </a:lnTo>
                  <a:lnTo>
                    <a:pt x="99934" y="12213"/>
                  </a:lnTo>
                  <a:lnTo>
                    <a:pt x="99767" y="11934"/>
                  </a:lnTo>
                  <a:lnTo>
                    <a:pt x="99488" y="11767"/>
                  </a:lnTo>
                  <a:lnTo>
                    <a:pt x="99321" y="11711"/>
                  </a:lnTo>
                  <a:close/>
                  <a:moveTo>
                    <a:pt x="109080" y="11711"/>
                  </a:moveTo>
                  <a:lnTo>
                    <a:pt x="108969" y="11767"/>
                  </a:lnTo>
                  <a:lnTo>
                    <a:pt x="108690" y="11934"/>
                  </a:lnTo>
                  <a:lnTo>
                    <a:pt x="108523" y="12213"/>
                  </a:lnTo>
                  <a:lnTo>
                    <a:pt x="108467" y="12324"/>
                  </a:lnTo>
                  <a:lnTo>
                    <a:pt x="108467" y="12492"/>
                  </a:lnTo>
                  <a:lnTo>
                    <a:pt x="108467" y="12659"/>
                  </a:lnTo>
                  <a:lnTo>
                    <a:pt x="108523" y="12826"/>
                  </a:lnTo>
                  <a:lnTo>
                    <a:pt x="108690" y="13105"/>
                  </a:lnTo>
                  <a:lnTo>
                    <a:pt x="108969" y="13272"/>
                  </a:lnTo>
                  <a:lnTo>
                    <a:pt x="109080" y="13328"/>
                  </a:lnTo>
                  <a:lnTo>
                    <a:pt x="109415" y="13328"/>
                  </a:lnTo>
                  <a:lnTo>
                    <a:pt x="109582" y="13272"/>
                  </a:lnTo>
                  <a:lnTo>
                    <a:pt x="109861" y="13105"/>
                  </a:lnTo>
                  <a:lnTo>
                    <a:pt x="110028" y="12826"/>
                  </a:lnTo>
                  <a:lnTo>
                    <a:pt x="110084" y="12659"/>
                  </a:lnTo>
                  <a:lnTo>
                    <a:pt x="110084" y="12492"/>
                  </a:lnTo>
                  <a:lnTo>
                    <a:pt x="110084" y="12324"/>
                  </a:lnTo>
                  <a:lnTo>
                    <a:pt x="110028" y="12213"/>
                  </a:lnTo>
                  <a:lnTo>
                    <a:pt x="109861" y="11934"/>
                  </a:lnTo>
                  <a:lnTo>
                    <a:pt x="109582" y="11767"/>
                  </a:lnTo>
                  <a:lnTo>
                    <a:pt x="109415" y="11711"/>
                  </a:lnTo>
                  <a:close/>
                  <a:moveTo>
                    <a:pt x="112482" y="11711"/>
                  </a:moveTo>
                  <a:lnTo>
                    <a:pt x="112315" y="11767"/>
                  </a:lnTo>
                  <a:lnTo>
                    <a:pt x="112036" y="11934"/>
                  </a:lnTo>
                  <a:lnTo>
                    <a:pt x="111869" y="12213"/>
                  </a:lnTo>
                  <a:lnTo>
                    <a:pt x="111813" y="12324"/>
                  </a:lnTo>
                  <a:lnTo>
                    <a:pt x="111813" y="12492"/>
                  </a:lnTo>
                  <a:lnTo>
                    <a:pt x="111813" y="12659"/>
                  </a:lnTo>
                  <a:lnTo>
                    <a:pt x="111869" y="12826"/>
                  </a:lnTo>
                  <a:lnTo>
                    <a:pt x="112036" y="13105"/>
                  </a:lnTo>
                  <a:lnTo>
                    <a:pt x="112315" y="13272"/>
                  </a:lnTo>
                  <a:lnTo>
                    <a:pt x="112482" y="13328"/>
                  </a:lnTo>
                  <a:lnTo>
                    <a:pt x="112817" y="13328"/>
                  </a:lnTo>
                  <a:lnTo>
                    <a:pt x="112984" y="13272"/>
                  </a:lnTo>
                  <a:lnTo>
                    <a:pt x="113207" y="13105"/>
                  </a:lnTo>
                  <a:lnTo>
                    <a:pt x="113430" y="12826"/>
                  </a:lnTo>
                  <a:lnTo>
                    <a:pt x="113430" y="12659"/>
                  </a:lnTo>
                  <a:lnTo>
                    <a:pt x="113486" y="12492"/>
                  </a:lnTo>
                  <a:lnTo>
                    <a:pt x="113430" y="12324"/>
                  </a:lnTo>
                  <a:lnTo>
                    <a:pt x="113430" y="12213"/>
                  </a:lnTo>
                  <a:lnTo>
                    <a:pt x="113207" y="11934"/>
                  </a:lnTo>
                  <a:lnTo>
                    <a:pt x="112984" y="11767"/>
                  </a:lnTo>
                  <a:lnTo>
                    <a:pt x="112817" y="11711"/>
                  </a:lnTo>
                  <a:close/>
                  <a:moveTo>
                    <a:pt x="115828" y="11711"/>
                  </a:moveTo>
                  <a:lnTo>
                    <a:pt x="115661" y="11767"/>
                  </a:lnTo>
                  <a:lnTo>
                    <a:pt x="115438" y="11934"/>
                  </a:lnTo>
                  <a:lnTo>
                    <a:pt x="115270" y="12213"/>
                  </a:lnTo>
                  <a:lnTo>
                    <a:pt x="115215" y="12324"/>
                  </a:lnTo>
                  <a:lnTo>
                    <a:pt x="115159" y="12492"/>
                  </a:lnTo>
                  <a:lnTo>
                    <a:pt x="115215" y="12659"/>
                  </a:lnTo>
                  <a:lnTo>
                    <a:pt x="115270" y="12826"/>
                  </a:lnTo>
                  <a:lnTo>
                    <a:pt x="115438" y="13105"/>
                  </a:lnTo>
                  <a:lnTo>
                    <a:pt x="115661" y="13272"/>
                  </a:lnTo>
                  <a:lnTo>
                    <a:pt x="115828" y="13328"/>
                  </a:lnTo>
                  <a:lnTo>
                    <a:pt x="116163" y="13328"/>
                  </a:lnTo>
                  <a:lnTo>
                    <a:pt x="116330" y="13272"/>
                  </a:lnTo>
                  <a:lnTo>
                    <a:pt x="116609" y="13105"/>
                  </a:lnTo>
                  <a:lnTo>
                    <a:pt x="116776" y="12826"/>
                  </a:lnTo>
                  <a:lnTo>
                    <a:pt x="116832" y="12659"/>
                  </a:lnTo>
                  <a:lnTo>
                    <a:pt x="116832" y="12492"/>
                  </a:lnTo>
                  <a:lnTo>
                    <a:pt x="116832" y="12324"/>
                  </a:lnTo>
                  <a:lnTo>
                    <a:pt x="116776" y="12213"/>
                  </a:lnTo>
                  <a:lnTo>
                    <a:pt x="116609" y="11934"/>
                  </a:lnTo>
                  <a:lnTo>
                    <a:pt x="116330" y="11767"/>
                  </a:lnTo>
                  <a:lnTo>
                    <a:pt x="116163" y="11711"/>
                  </a:lnTo>
                  <a:close/>
                  <a:moveTo>
                    <a:pt x="120903" y="11711"/>
                  </a:moveTo>
                  <a:lnTo>
                    <a:pt x="120736" y="11767"/>
                  </a:lnTo>
                  <a:lnTo>
                    <a:pt x="120512" y="11934"/>
                  </a:lnTo>
                  <a:lnTo>
                    <a:pt x="120345" y="12213"/>
                  </a:lnTo>
                  <a:lnTo>
                    <a:pt x="120289" y="12324"/>
                  </a:lnTo>
                  <a:lnTo>
                    <a:pt x="120234" y="12492"/>
                  </a:lnTo>
                  <a:lnTo>
                    <a:pt x="120289" y="12659"/>
                  </a:lnTo>
                  <a:lnTo>
                    <a:pt x="120345" y="12826"/>
                  </a:lnTo>
                  <a:lnTo>
                    <a:pt x="120512" y="13105"/>
                  </a:lnTo>
                  <a:lnTo>
                    <a:pt x="120736" y="13272"/>
                  </a:lnTo>
                  <a:lnTo>
                    <a:pt x="120903" y="13328"/>
                  </a:lnTo>
                  <a:lnTo>
                    <a:pt x="121237" y="13328"/>
                  </a:lnTo>
                  <a:lnTo>
                    <a:pt x="121405" y="13272"/>
                  </a:lnTo>
                  <a:lnTo>
                    <a:pt x="121684" y="13105"/>
                  </a:lnTo>
                  <a:lnTo>
                    <a:pt x="121851" y="12826"/>
                  </a:lnTo>
                  <a:lnTo>
                    <a:pt x="121907" y="12659"/>
                  </a:lnTo>
                  <a:lnTo>
                    <a:pt x="121907" y="12492"/>
                  </a:lnTo>
                  <a:lnTo>
                    <a:pt x="121907" y="12324"/>
                  </a:lnTo>
                  <a:lnTo>
                    <a:pt x="121851" y="12213"/>
                  </a:lnTo>
                  <a:lnTo>
                    <a:pt x="121684" y="11934"/>
                  </a:lnTo>
                  <a:lnTo>
                    <a:pt x="121405" y="11767"/>
                  </a:lnTo>
                  <a:lnTo>
                    <a:pt x="121237" y="11711"/>
                  </a:lnTo>
                  <a:close/>
                  <a:moveTo>
                    <a:pt x="124249" y="11711"/>
                  </a:moveTo>
                  <a:lnTo>
                    <a:pt x="124082" y="11767"/>
                  </a:lnTo>
                  <a:lnTo>
                    <a:pt x="123803" y="11934"/>
                  </a:lnTo>
                  <a:lnTo>
                    <a:pt x="123635" y="12213"/>
                  </a:lnTo>
                  <a:lnTo>
                    <a:pt x="123580" y="12324"/>
                  </a:lnTo>
                  <a:lnTo>
                    <a:pt x="123580" y="12492"/>
                  </a:lnTo>
                  <a:lnTo>
                    <a:pt x="123580" y="12659"/>
                  </a:lnTo>
                  <a:lnTo>
                    <a:pt x="123635" y="12826"/>
                  </a:lnTo>
                  <a:lnTo>
                    <a:pt x="123803" y="13105"/>
                  </a:lnTo>
                  <a:lnTo>
                    <a:pt x="124082" y="13272"/>
                  </a:lnTo>
                  <a:lnTo>
                    <a:pt x="124249" y="13328"/>
                  </a:lnTo>
                  <a:lnTo>
                    <a:pt x="124583" y="13328"/>
                  </a:lnTo>
                  <a:lnTo>
                    <a:pt x="124751" y="13272"/>
                  </a:lnTo>
                  <a:lnTo>
                    <a:pt x="124974" y="13105"/>
                  </a:lnTo>
                  <a:lnTo>
                    <a:pt x="125197" y="12826"/>
                  </a:lnTo>
                  <a:lnTo>
                    <a:pt x="125253" y="12659"/>
                  </a:lnTo>
                  <a:lnTo>
                    <a:pt x="125253" y="12492"/>
                  </a:lnTo>
                  <a:lnTo>
                    <a:pt x="125253" y="12324"/>
                  </a:lnTo>
                  <a:lnTo>
                    <a:pt x="125197" y="12213"/>
                  </a:lnTo>
                  <a:lnTo>
                    <a:pt x="124974" y="11934"/>
                  </a:lnTo>
                  <a:lnTo>
                    <a:pt x="124751" y="11767"/>
                  </a:lnTo>
                  <a:lnTo>
                    <a:pt x="124583" y="11711"/>
                  </a:lnTo>
                  <a:close/>
                  <a:moveTo>
                    <a:pt x="136016" y="11711"/>
                  </a:moveTo>
                  <a:lnTo>
                    <a:pt x="135848" y="11767"/>
                  </a:lnTo>
                  <a:lnTo>
                    <a:pt x="135570" y="11934"/>
                  </a:lnTo>
                  <a:lnTo>
                    <a:pt x="135402" y="12213"/>
                  </a:lnTo>
                  <a:lnTo>
                    <a:pt x="135346" y="12324"/>
                  </a:lnTo>
                  <a:lnTo>
                    <a:pt x="135346" y="12492"/>
                  </a:lnTo>
                  <a:lnTo>
                    <a:pt x="135346" y="12659"/>
                  </a:lnTo>
                  <a:lnTo>
                    <a:pt x="135402" y="12826"/>
                  </a:lnTo>
                  <a:lnTo>
                    <a:pt x="135570" y="13105"/>
                  </a:lnTo>
                  <a:lnTo>
                    <a:pt x="135848" y="13272"/>
                  </a:lnTo>
                  <a:lnTo>
                    <a:pt x="136016" y="13328"/>
                  </a:lnTo>
                  <a:lnTo>
                    <a:pt x="136350" y="13328"/>
                  </a:lnTo>
                  <a:lnTo>
                    <a:pt x="136462" y="13272"/>
                  </a:lnTo>
                  <a:lnTo>
                    <a:pt x="136741" y="13105"/>
                  </a:lnTo>
                  <a:lnTo>
                    <a:pt x="136908" y="12826"/>
                  </a:lnTo>
                  <a:lnTo>
                    <a:pt x="136964" y="12659"/>
                  </a:lnTo>
                  <a:lnTo>
                    <a:pt x="137019" y="12492"/>
                  </a:lnTo>
                  <a:lnTo>
                    <a:pt x="136964" y="12324"/>
                  </a:lnTo>
                  <a:lnTo>
                    <a:pt x="136908" y="12213"/>
                  </a:lnTo>
                  <a:lnTo>
                    <a:pt x="136741" y="11934"/>
                  </a:lnTo>
                  <a:lnTo>
                    <a:pt x="136462" y="11767"/>
                  </a:lnTo>
                  <a:lnTo>
                    <a:pt x="136350" y="11711"/>
                  </a:lnTo>
                  <a:close/>
                  <a:moveTo>
                    <a:pt x="144325" y="11711"/>
                  </a:moveTo>
                  <a:lnTo>
                    <a:pt x="144158" y="11767"/>
                  </a:lnTo>
                  <a:lnTo>
                    <a:pt x="143935" y="11934"/>
                  </a:lnTo>
                  <a:lnTo>
                    <a:pt x="143712" y="12213"/>
                  </a:lnTo>
                  <a:lnTo>
                    <a:pt x="143656" y="12324"/>
                  </a:lnTo>
                  <a:lnTo>
                    <a:pt x="143656" y="12492"/>
                  </a:lnTo>
                  <a:lnTo>
                    <a:pt x="143656" y="12659"/>
                  </a:lnTo>
                  <a:lnTo>
                    <a:pt x="143712" y="12826"/>
                  </a:lnTo>
                  <a:lnTo>
                    <a:pt x="143935" y="13105"/>
                  </a:lnTo>
                  <a:lnTo>
                    <a:pt x="144158" y="13272"/>
                  </a:lnTo>
                  <a:lnTo>
                    <a:pt x="144325" y="13328"/>
                  </a:lnTo>
                  <a:lnTo>
                    <a:pt x="144660" y="13328"/>
                  </a:lnTo>
                  <a:lnTo>
                    <a:pt x="144827" y="13272"/>
                  </a:lnTo>
                  <a:lnTo>
                    <a:pt x="145106" y="13105"/>
                  </a:lnTo>
                  <a:lnTo>
                    <a:pt x="145273" y="12826"/>
                  </a:lnTo>
                  <a:lnTo>
                    <a:pt x="145329" y="12659"/>
                  </a:lnTo>
                  <a:lnTo>
                    <a:pt x="145329" y="12492"/>
                  </a:lnTo>
                  <a:lnTo>
                    <a:pt x="145329" y="12324"/>
                  </a:lnTo>
                  <a:lnTo>
                    <a:pt x="145273" y="12213"/>
                  </a:lnTo>
                  <a:lnTo>
                    <a:pt x="145106" y="11934"/>
                  </a:lnTo>
                  <a:lnTo>
                    <a:pt x="144827" y="11767"/>
                  </a:lnTo>
                  <a:lnTo>
                    <a:pt x="144660" y="11711"/>
                  </a:lnTo>
                  <a:close/>
                  <a:moveTo>
                    <a:pt x="147615" y="11711"/>
                  </a:moveTo>
                  <a:lnTo>
                    <a:pt x="147504" y="11767"/>
                  </a:lnTo>
                  <a:lnTo>
                    <a:pt x="147225" y="11934"/>
                  </a:lnTo>
                  <a:lnTo>
                    <a:pt x="147058" y="12213"/>
                  </a:lnTo>
                  <a:lnTo>
                    <a:pt x="147002" y="12324"/>
                  </a:lnTo>
                  <a:lnTo>
                    <a:pt x="147002" y="12492"/>
                  </a:lnTo>
                  <a:lnTo>
                    <a:pt x="147002" y="12659"/>
                  </a:lnTo>
                  <a:lnTo>
                    <a:pt x="147058" y="12826"/>
                  </a:lnTo>
                  <a:lnTo>
                    <a:pt x="147225" y="13105"/>
                  </a:lnTo>
                  <a:lnTo>
                    <a:pt x="147504" y="13272"/>
                  </a:lnTo>
                  <a:lnTo>
                    <a:pt x="147615" y="13328"/>
                  </a:lnTo>
                  <a:lnTo>
                    <a:pt x="147950" y="13328"/>
                  </a:lnTo>
                  <a:lnTo>
                    <a:pt x="148117" y="13272"/>
                  </a:lnTo>
                  <a:lnTo>
                    <a:pt x="148396" y="13105"/>
                  </a:lnTo>
                  <a:lnTo>
                    <a:pt x="148563" y="12826"/>
                  </a:lnTo>
                  <a:lnTo>
                    <a:pt x="148619" y="12659"/>
                  </a:lnTo>
                  <a:lnTo>
                    <a:pt x="148619" y="12492"/>
                  </a:lnTo>
                  <a:lnTo>
                    <a:pt x="148619" y="12324"/>
                  </a:lnTo>
                  <a:lnTo>
                    <a:pt x="148563" y="12213"/>
                  </a:lnTo>
                  <a:lnTo>
                    <a:pt x="148396" y="11934"/>
                  </a:lnTo>
                  <a:lnTo>
                    <a:pt x="148117" y="11767"/>
                  </a:lnTo>
                  <a:lnTo>
                    <a:pt x="147950" y="11711"/>
                  </a:lnTo>
                  <a:close/>
                  <a:moveTo>
                    <a:pt x="152746" y="11711"/>
                  </a:moveTo>
                  <a:lnTo>
                    <a:pt x="152578" y="11767"/>
                  </a:lnTo>
                  <a:lnTo>
                    <a:pt x="152300" y="11934"/>
                  </a:lnTo>
                  <a:lnTo>
                    <a:pt x="152132" y="12213"/>
                  </a:lnTo>
                  <a:lnTo>
                    <a:pt x="152077" y="12324"/>
                  </a:lnTo>
                  <a:lnTo>
                    <a:pt x="152077" y="12492"/>
                  </a:lnTo>
                  <a:lnTo>
                    <a:pt x="152077" y="12659"/>
                  </a:lnTo>
                  <a:lnTo>
                    <a:pt x="152132" y="12826"/>
                  </a:lnTo>
                  <a:lnTo>
                    <a:pt x="152300" y="13105"/>
                  </a:lnTo>
                  <a:lnTo>
                    <a:pt x="152578" y="13272"/>
                  </a:lnTo>
                  <a:lnTo>
                    <a:pt x="152746" y="13328"/>
                  </a:lnTo>
                  <a:lnTo>
                    <a:pt x="153080" y="13328"/>
                  </a:lnTo>
                  <a:lnTo>
                    <a:pt x="153192" y="13272"/>
                  </a:lnTo>
                  <a:lnTo>
                    <a:pt x="153471" y="13105"/>
                  </a:lnTo>
                  <a:lnTo>
                    <a:pt x="153638" y="12826"/>
                  </a:lnTo>
                  <a:lnTo>
                    <a:pt x="153694" y="12659"/>
                  </a:lnTo>
                  <a:lnTo>
                    <a:pt x="153694" y="12492"/>
                  </a:lnTo>
                  <a:lnTo>
                    <a:pt x="153694" y="12324"/>
                  </a:lnTo>
                  <a:lnTo>
                    <a:pt x="153638" y="12213"/>
                  </a:lnTo>
                  <a:lnTo>
                    <a:pt x="153471" y="11934"/>
                  </a:lnTo>
                  <a:lnTo>
                    <a:pt x="153192" y="11767"/>
                  </a:lnTo>
                  <a:lnTo>
                    <a:pt x="153080" y="11711"/>
                  </a:lnTo>
                  <a:close/>
                  <a:moveTo>
                    <a:pt x="157821" y="11711"/>
                  </a:moveTo>
                  <a:lnTo>
                    <a:pt x="157653" y="11767"/>
                  </a:lnTo>
                  <a:lnTo>
                    <a:pt x="157374" y="11934"/>
                  </a:lnTo>
                  <a:lnTo>
                    <a:pt x="157207" y="12213"/>
                  </a:lnTo>
                  <a:lnTo>
                    <a:pt x="157151" y="12324"/>
                  </a:lnTo>
                  <a:lnTo>
                    <a:pt x="157151" y="12492"/>
                  </a:lnTo>
                  <a:lnTo>
                    <a:pt x="157151" y="12659"/>
                  </a:lnTo>
                  <a:lnTo>
                    <a:pt x="157207" y="12826"/>
                  </a:lnTo>
                  <a:lnTo>
                    <a:pt x="157374" y="13105"/>
                  </a:lnTo>
                  <a:lnTo>
                    <a:pt x="157653" y="13272"/>
                  </a:lnTo>
                  <a:lnTo>
                    <a:pt x="157821" y="13328"/>
                  </a:lnTo>
                  <a:lnTo>
                    <a:pt x="158155" y="13328"/>
                  </a:lnTo>
                  <a:lnTo>
                    <a:pt x="158322" y="13272"/>
                  </a:lnTo>
                  <a:lnTo>
                    <a:pt x="158546" y="13105"/>
                  </a:lnTo>
                  <a:lnTo>
                    <a:pt x="158713" y="12826"/>
                  </a:lnTo>
                  <a:lnTo>
                    <a:pt x="158769" y="12659"/>
                  </a:lnTo>
                  <a:lnTo>
                    <a:pt x="158824" y="12492"/>
                  </a:lnTo>
                  <a:lnTo>
                    <a:pt x="158769" y="12324"/>
                  </a:lnTo>
                  <a:lnTo>
                    <a:pt x="158713" y="12213"/>
                  </a:lnTo>
                  <a:lnTo>
                    <a:pt x="158546" y="11934"/>
                  </a:lnTo>
                  <a:lnTo>
                    <a:pt x="158322" y="11767"/>
                  </a:lnTo>
                  <a:lnTo>
                    <a:pt x="158155" y="11711"/>
                  </a:lnTo>
                  <a:close/>
                  <a:moveTo>
                    <a:pt x="167859" y="11711"/>
                  </a:moveTo>
                  <a:lnTo>
                    <a:pt x="167691" y="11767"/>
                  </a:lnTo>
                  <a:lnTo>
                    <a:pt x="167412" y="11934"/>
                  </a:lnTo>
                  <a:lnTo>
                    <a:pt x="167245" y="12213"/>
                  </a:lnTo>
                  <a:lnTo>
                    <a:pt x="167189" y="12324"/>
                  </a:lnTo>
                  <a:lnTo>
                    <a:pt x="167189" y="12492"/>
                  </a:lnTo>
                  <a:lnTo>
                    <a:pt x="167189" y="12659"/>
                  </a:lnTo>
                  <a:lnTo>
                    <a:pt x="167245" y="12826"/>
                  </a:lnTo>
                  <a:lnTo>
                    <a:pt x="167412" y="13105"/>
                  </a:lnTo>
                  <a:lnTo>
                    <a:pt x="167691" y="13272"/>
                  </a:lnTo>
                  <a:lnTo>
                    <a:pt x="167859" y="13328"/>
                  </a:lnTo>
                  <a:lnTo>
                    <a:pt x="168193" y="13328"/>
                  </a:lnTo>
                  <a:lnTo>
                    <a:pt x="168361" y="13272"/>
                  </a:lnTo>
                  <a:lnTo>
                    <a:pt x="168584" y="13105"/>
                  </a:lnTo>
                  <a:lnTo>
                    <a:pt x="168751" y="12826"/>
                  </a:lnTo>
                  <a:lnTo>
                    <a:pt x="168807" y="12659"/>
                  </a:lnTo>
                  <a:lnTo>
                    <a:pt x="168862" y="12492"/>
                  </a:lnTo>
                  <a:lnTo>
                    <a:pt x="168807" y="12324"/>
                  </a:lnTo>
                  <a:lnTo>
                    <a:pt x="168751" y="12213"/>
                  </a:lnTo>
                  <a:lnTo>
                    <a:pt x="168584" y="11934"/>
                  </a:lnTo>
                  <a:lnTo>
                    <a:pt x="168361" y="11767"/>
                  </a:lnTo>
                  <a:lnTo>
                    <a:pt x="168193" y="11711"/>
                  </a:lnTo>
                  <a:close/>
                  <a:moveTo>
                    <a:pt x="176279" y="11711"/>
                  </a:moveTo>
                  <a:lnTo>
                    <a:pt x="176112" y="11767"/>
                  </a:lnTo>
                  <a:lnTo>
                    <a:pt x="175889" y="11934"/>
                  </a:lnTo>
                  <a:lnTo>
                    <a:pt x="175666" y="12213"/>
                  </a:lnTo>
                  <a:lnTo>
                    <a:pt x="175666" y="12324"/>
                  </a:lnTo>
                  <a:lnTo>
                    <a:pt x="175610" y="12492"/>
                  </a:lnTo>
                  <a:lnTo>
                    <a:pt x="175666" y="12659"/>
                  </a:lnTo>
                  <a:lnTo>
                    <a:pt x="175666" y="12826"/>
                  </a:lnTo>
                  <a:lnTo>
                    <a:pt x="175889" y="13105"/>
                  </a:lnTo>
                  <a:lnTo>
                    <a:pt x="176112" y="13272"/>
                  </a:lnTo>
                  <a:lnTo>
                    <a:pt x="176279" y="13328"/>
                  </a:lnTo>
                  <a:lnTo>
                    <a:pt x="176614" y="13328"/>
                  </a:lnTo>
                  <a:lnTo>
                    <a:pt x="176781" y="13272"/>
                  </a:lnTo>
                  <a:lnTo>
                    <a:pt x="177060" y="13105"/>
                  </a:lnTo>
                  <a:lnTo>
                    <a:pt x="177227" y="12826"/>
                  </a:lnTo>
                  <a:lnTo>
                    <a:pt x="177283" y="12659"/>
                  </a:lnTo>
                  <a:lnTo>
                    <a:pt x="177283" y="12492"/>
                  </a:lnTo>
                  <a:lnTo>
                    <a:pt x="177283" y="12324"/>
                  </a:lnTo>
                  <a:lnTo>
                    <a:pt x="177227" y="12213"/>
                  </a:lnTo>
                  <a:lnTo>
                    <a:pt x="177060" y="11934"/>
                  </a:lnTo>
                  <a:lnTo>
                    <a:pt x="176781" y="11767"/>
                  </a:lnTo>
                  <a:lnTo>
                    <a:pt x="176614" y="11711"/>
                  </a:lnTo>
                  <a:close/>
                  <a:moveTo>
                    <a:pt x="186429" y="11711"/>
                  </a:moveTo>
                  <a:lnTo>
                    <a:pt x="186317" y="11767"/>
                  </a:lnTo>
                  <a:lnTo>
                    <a:pt x="186039" y="11934"/>
                  </a:lnTo>
                  <a:lnTo>
                    <a:pt x="185871" y="12213"/>
                  </a:lnTo>
                  <a:lnTo>
                    <a:pt x="185816" y="12324"/>
                  </a:lnTo>
                  <a:lnTo>
                    <a:pt x="185760" y="12492"/>
                  </a:lnTo>
                  <a:lnTo>
                    <a:pt x="185816" y="12659"/>
                  </a:lnTo>
                  <a:lnTo>
                    <a:pt x="185871" y="12826"/>
                  </a:lnTo>
                  <a:lnTo>
                    <a:pt x="186039" y="13105"/>
                  </a:lnTo>
                  <a:lnTo>
                    <a:pt x="186317" y="13272"/>
                  </a:lnTo>
                  <a:lnTo>
                    <a:pt x="186429" y="13328"/>
                  </a:lnTo>
                  <a:lnTo>
                    <a:pt x="186764" y="13328"/>
                  </a:lnTo>
                  <a:lnTo>
                    <a:pt x="186931" y="13272"/>
                  </a:lnTo>
                  <a:lnTo>
                    <a:pt x="187210" y="13105"/>
                  </a:lnTo>
                  <a:lnTo>
                    <a:pt x="187377" y="12826"/>
                  </a:lnTo>
                  <a:lnTo>
                    <a:pt x="187433" y="12659"/>
                  </a:lnTo>
                  <a:lnTo>
                    <a:pt x="187433" y="12492"/>
                  </a:lnTo>
                  <a:lnTo>
                    <a:pt x="187433" y="12324"/>
                  </a:lnTo>
                  <a:lnTo>
                    <a:pt x="187377" y="12213"/>
                  </a:lnTo>
                  <a:lnTo>
                    <a:pt x="187210" y="11934"/>
                  </a:lnTo>
                  <a:lnTo>
                    <a:pt x="186931" y="11767"/>
                  </a:lnTo>
                  <a:lnTo>
                    <a:pt x="186764" y="11711"/>
                  </a:lnTo>
                  <a:close/>
                  <a:moveTo>
                    <a:pt x="194794" y="11711"/>
                  </a:moveTo>
                  <a:lnTo>
                    <a:pt x="194683" y="11767"/>
                  </a:lnTo>
                  <a:lnTo>
                    <a:pt x="194404" y="11934"/>
                  </a:lnTo>
                  <a:lnTo>
                    <a:pt x="194236" y="12213"/>
                  </a:lnTo>
                  <a:lnTo>
                    <a:pt x="194181" y="12324"/>
                  </a:lnTo>
                  <a:lnTo>
                    <a:pt x="194125" y="12492"/>
                  </a:lnTo>
                  <a:lnTo>
                    <a:pt x="194181" y="12659"/>
                  </a:lnTo>
                  <a:lnTo>
                    <a:pt x="194236" y="12826"/>
                  </a:lnTo>
                  <a:lnTo>
                    <a:pt x="194404" y="13105"/>
                  </a:lnTo>
                  <a:lnTo>
                    <a:pt x="194683" y="13272"/>
                  </a:lnTo>
                  <a:lnTo>
                    <a:pt x="194794" y="13328"/>
                  </a:lnTo>
                  <a:lnTo>
                    <a:pt x="195129" y="13328"/>
                  </a:lnTo>
                  <a:lnTo>
                    <a:pt x="195296" y="13272"/>
                  </a:lnTo>
                  <a:lnTo>
                    <a:pt x="195575" y="13105"/>
                  </a:lnTo>
                  <a:lnTo>
                    <a:pt x="195742" y="12826"/>
                  </a:lnTo>
                  <a:lnTo>
                    <a:pt x="195798" y="12659"/>
                  </a:lnTo>
                  <a:lnTo>
                    <a:pt x="195798" y="12492"/>
                  </a:lnTo>
                  <a:lnTo>
                    <a:pt x="195798" y="12324"/>
                  </a:lnTo>
                  <a:lnTo>
                    <a:pt x="195742" y="12213"/>
                  </a:lnTo>
                  <a:lnTo>
                    <a:pt x="195575" y="11934"/>
                  </a:lnTo>
                  <a:lnTo>
                    <a:pt x="195296" y="11767"/>
                  </a:lnTo>
                  <a:lnTo>
                    <a:pt x="195129" y="11711"/>
                  </a:lnTo>
                  <a:close/>
                  <a:moveTo>
                    <a:pt x="204888" y="11711"/>
                  </a:moveTo>
                  <a:lnTo>
                    <a:pt x="204776" y="11767"/>
                  </a:lnTo>
                  <a:lnTo>
                    <a:pt x="204498" y="11934"/>
                  </a:lnTo>
                  <a:lnTo>
                    <a:pt x="204330" y="12213"/>
                  </a:lnTo>
                  <a:lnTo>
                    <a:pt x="204274" y="12324"/>
                  </a:lnTo>
                  <a:lnTo>
                    <a:pt x="204274" y="12492"/>
                  </a:lnTo>
                  <a:lnTo>
                    <a:pt x="204274" y="12659"/>
                  </a:lnTo>
                  <a:lnTo>
                    <a:pt x="204330" y="12826"/>
                  </a:lnTo>
                  <a:lnTo>
                    <a:pt x="204498" y="13105"/>
                  </a:lnTo>
                  <a:lnTo>
                    <a:pt x="204776" y="13272"/>
                  </a:lnTo>
                  <a:lnTo>
                    <a:pt x="204888" y="13328"/>
                  </a:lnTo>
                  <a:lnTo>
                    <a:pt x="205222" y="13328"/>
                  </a:lnTo>
                  <a:lnTo>
                    <a:pt x="205390" y="13272"/>
                  </a:lnTo>
                  <a:lnTo>
                    <a:pt x="205669" y="13105"/>
                  </a:lnTo>
                  <a:lnTo>
                    <a:pt x="205836" y="12826"/>
                  </a:lnTo>
                  <a:lnTo>
                    <a:pt x="205892" y="12659"/>
                  </a:lnTo>
                  <a:lnTo>
                    <a:pt x="205892" y="12492"/>
                  </a:lnTo>
                  <a:lnTo>
                    <a:pt x="205892" y="12324"/>
                  </a:lnTo>
                  <a:lnTo>
                    <a:pt x="205836" y="12213"/>
                  </a:lnTo>
                  <a:lnTo>
                    <a:pt x="205669" y="11934"/>
                  </a:lnTo>
                  <a:lnTo>
                    <a:pt x="205390" y="11767"/>
                  </a:lnTo>
                  <a:lnTo>
                    <a:pt x="205222" y="11711"/>
                  </a:lnTo>
                  <a:close/>
                  <a:moveTo>
                    <a:pt x="208290" y="11711"/>
                  </a:moveTo>
                  <a:lnTo>
                    <a:pt x="208122" y="11767"/>
                  </a:lnTo>
                  <a:lnTo>
                    <a:pt x="207844" y="11934"/>
                  </a:lnTo>
                  <a:lnTo>
                    <a:pt x="207676" y="12213"/>
                  </a:lnTo>
                  <a:lnTo>
                    <a:pt x="207620" y="12324"/>
                  </a:lnTo>
                  <a:lnTo>
                    <a:pt x="207620" y="12492"/>
                  </a:lnTo>
                  <a:lnTo>
                    <a:pt x="207620" y="12659"/>
                  </a:lnTo>
                  <a:lnTo>
                    <a:pt x="207676" y="12826"/>
                  </a:lnTo>
                  <a:lnTo>
                    <a:pt x="207844" y="13105"/>
                  </a:lnTo>
                  <a:lnTo>
                    <a:pt x="208122" y="13272"/>
                  </a:lnTo>
                  <a:lnTo>
                    <a:pt x="208290" y="13328"/>
                  </a:lnTo>
                  <a:lnTo>
                    <a:pt x="208624" y="13328"/>
                  </a:lnTo>
                  <a:lnTo>
                    <a:pt x="208792" y="13272"/>
                  </a:lnTo>
                  <a:lnTo>
                    <a:pt x="209015" y="13105"/>
                  </a:lnTo>
                  <a:lnTo>
                    <a:pt x="209182" y="12826"/>
                  </a:lnTo>
                  <a:lnTo>
                    <a:pt x="209238" y="12659"/>
                  </a:lnTo>
                  <a:lnTo>
                    <a:pt x="209293" y="12492"/>
                  </a:lnTo>
                  <a:lnTo>
                    <a:pt x="209238" y="12324"/>
                  </a:lnTo>
                  <a:lnTo>
                    <a:pt x="209182" y="12213"/>
                  </a:lnTo>
                  <a:lnTo>
                    <a:pt x="209015" y="11934"/>
                  </a:lnTo>
                  <a:lnTo>
                    <a:pt x="208792" y="11767"/>
                  </a:lnTo>
                  <a:lnTo>
                    <a:pt x="208624" y="11711"/>
                  </a:lnTo>
                  <a:close/>
                  <a:moveTo>
                    <a:pt x="211636" y="11711"/>
                  </a:moveTo>
                  <a:lnTo>
                    <a:pt x="211468" y="11767"/>
                  </a:lnTo>
                  <a:lnTo>
                    <a:pt x="211245" y="11934"/>
                  </a:lnTo>
                  <a:lnTo>
                    <a:pt x="211022" y="12213"/>
                  </a:lnTo>
                  <a:lnTo>
                    <a:pt x="211022" y="12324"/>
                  </a:lnTo>
                  <a:lnTo>
                    <a:pt x="210966" y="12492"/>
                  </a:lnTo>
                  <a:lnTo>
                    <a:pt x="211022" y="12659"/>
                  </a:lnTo>
                  <a:lnTo>
                    <a:pt x="211022" y="12826"/>
                  </a:lnTo>
                  <a:lnTo>
                    <a:pt x="211245" y="13105"/>
                  </a:lnTo>
                  <a:lnTo>
                    <a:pt x="211468" y="13272"/>
                  </a:lnTo>
                  <a:lnTo>
                    <a:pt x="211636" y="13328"/>
                  </a:lnTo>
                  <a:lnTo>
                    <a:pt x="211970" y="13328"/>
                  </a:lnTo>
                  <a:lnTo>
                    <a:pt x="212138" y="13272"/>
                  </a:lnTo>
                  <a:lnTo>
                    <a:pt x="212416" y="13105"/>
                  </a:lnTo>
                  <a:lnTo>
                    <a:pt x="212584" y="12826"/>
                  </a:lnTo>
                  <a:lnTo>
                    <a:pt x="212639" y="12659"/>
                  </a:lnTo>
                  <a:lnTo>
                    <a:pt x="212639" y="12492"/>
                  </a:lnTo>
                  <a:lnTo>
                    <a:pt x="212639" y="12324"/>
                  </a:lnTo>
                  <a:lnTo>
                    <a:pt x="212584" y="12213"/>
                  </a:lnTo>
                  <a:lnTo>
                    <a:pt x="212416" y="11934"/>
                  </a:lnTo>
                  <a:lnTo>
                    <a:pt x="212138" y="11767"/>
                  </a:lnTo>
                  <a:lnTo>
                    <a:pt x="211970" y="11711"/>
                  </a:lnTo>
                  <a:close/>
                  <a:moveTo>
                    <a:pt x="216710" y="11711"/>
                  </a:moveTo>
                  <a:lnTo>
                    <a:pt x="216543" y="11767"/>
                  </a:lnTo>
                  <a:lnTo>
                    <a:pt x="216320" y="11934"/>
                  </a:lnTo>
                  <a:lnTo>
                    <a:pt x="216097" y="12213"/>
                  </a:lnTo>
                  <a:lnTo>
                    <a:pt x="216097" y="12324"/>
                  </a:lnTo>
                  <a:lnTo>
                    <a:pt x="216041" y="12492"/>
                  </a:lnTo>
                  <a:lnTo>
                    <a:pt x="216097" y="12659"/>
                  </a:lnTo>
                  <a:lnTo>
                    <a:pt x="216097" y="12826"/>
                  </a:lnTo>
                  <a:lnTo>
                    <a:pt x="216320" y="13105"/>
                  </a:lnTo>
                  <a:lnTo>
                    <a:pt x="216543" y="13272"/>
                  </a:lnTo>
                  <a:lnTo>
                    <a:pt x="216710" y="13328"/>
                  </a:lnTo>
                  <a:lnTo>
                    <a:pt x="217045" y="13328"/>
                  </a:lnTo>
                  <a:lnTo>
                    <a:pt x="217212" y="13272"/>
                  </a:lnTo>
                  <a:lnTo>
                    <a:pt x="217491" y="13105"/>
                  </a:lnTo>
                  <a:lnTo>
                    <a:pt x="217659" y="12826"/>
                  </a:lnTo>
                  <a:lnTo>
                    <a:pt x="217714" y="12659"/>
                  </a:lnTo>
                  <a:lnTo>
                    <a:pt x="217714" y="12492"/>
                  </a:lnTo>
                  <a:lnTo>
                    <a:pt x="217714" y="12324"/>
                  </a:lnTo>
                  <a:lnTo>
                    <a:pt x="217659" y="12213"/>
                  </a:lnTo>
                  <a:lnTo>
                    <a:pt x="217491" y="11934"/>
                  </a:lnTo>
                  <a:lnTo>
                    <a:pt x="217212" y="11767"/>
                  </a:lnTo>
                  <a:lnTo>
                    <a:pt x="217045" y="11711"/>
                  </a:lnTo>
                  <a:close/>
                  <a:moveTo>
                    <a:pt x="220057" y="11711"/>
                  </a:moveTo>
                  <a:lnTo>
                    <a:pt x="219889" y="11767"/>
                  </a:lnTo>
                  <a:lnTo>
                    <a:pt x="219610" y="11934"/>
                  </a:lnTo>
                  <a:lnTo>
                    <a:pt x="219443" y="12213"/>
                  </a:lnTo>
                  <a:lnTo>
                    <a:pt x="219387" y="12324"/>
                  </a:lnTo>
                  <a:lnTo>
                    <a:pt x="219387" y="12492"/>
                  </a:lnTo>
                  <a:lnTo>
                    <a:pt x="219387" y="12659"/>
                  </a:lnTo>
                  <a:lnTo>
                    <a:pt x="219443" y="12826"/>
                  </a:lnTo>
                  <a:lnTo>
                    <a:pt x="219610" y="13105"/>
                  </a:lnTo>
                  <a:lnTo>
                    <a:pt x="219889" y="13272"/>
                  </a:lnTo>
                  <a:lnTo>
                    <a:pt x="220057" y="13328"/>
                  </a:lnTo>
                  <a:lnTo>
                    <a:pt x="220391" y="13328"/>
                  </a:lnTo>
                  <a:lnTo>
                    <a:pt x="220558" y="13272"/>
                  </a:lnTo>
                  <a:lnTo>
                    <a:pt x="220781" y="13105"/>
                  </a:lnTo>
                  <a:lnTo>
                    <a:pt x="221005" y="12826"/>
                  </a:lnTo>
                  <a:lnTo>
                    <a:pt x="221005" y="12659"/>
                  </a:lnTo>
                  <a:lnTo>
                    <a:pt x="221060" y="12492"/>
                  </a:lnTo>
                  <a:lnTo>
                    <a:pt x="221005" y="12324"/>
                  </a:lnTo>
                  <a:lnTo>
                    <a:pt x="221005" y="12213"/>
                  </a:lnTo>
                  <a:lnTo>
                    <a:pt x="220781" y="11934"/>
                  </a:lnTo>
                  <a:lnTo>
                    <a:pt x="220558" y="11767"/>
                  </a:lnTo>
                  <a:lnTo>
                    <a:pt x="220391" y="11711"/>
                  </a:lnTo>
                  <a:close/>
                  <a:moveTo>
                    <a:pt x="231823" y="11711"/>
                  </a:moveTo>
                  <a:lnTo>
                    <a:pt x="231656" y="11767"/>
                  </a:lnTo>
                  <a:lnTo>
                    <a:pt x="231377" y="11934"/>
                  </a:lnTo>
                  <a:lnTo>
                    <a:pt x="231210" y="12213"/>
                  </a:lnTo>
                  <a:lnTo>
                    <a:pt x="231154" y="12324"/>
                  </a:lnTo>
                  <a:lnTo>
                    <a:pt x="231154" y="12492"/>
                  </a:lnTo>
                  <a:lnTo>
                    <a:pt x="231154" y="12659"/>
                  </a:lnTo>
                  <a:lnTo>
                    <a:pt x="231210" y="12826"/>
                  </a:lnTo>
                  <a:lnTo>
                    <a:pt x="231377" y="13105"/>
                  </a:lnTo>
                  <a:lnTo>
                    <a:pt x="231656" y="13272"/>
                  </a:lnTo>
                  <a:lnTo>
                    <a:pt x="231823" y="13328"/>
                  </a:lnTo>
                  <a:lnTo>
                    <a:pt x="232158" y="13328"/>
                  </a:lnTo>
                  <a:lnTo>
                    <a:pt x="232269" y="13272"/>
                  </a:lnTo>
                  <a:lnTo>
                    <a:pt x="232548" y="13105"/>
                  </a:lnTo>
                  <a:lnTo>
                    <a:pt x="232716" y="12826"/>
                  </a:lnTo>
                  <a:lnTo>
                    <a:pt x="232771" y="12659"/>
                  </a:lnTo>
                  <a:lnTo>
                    <a:pt x="232771" y="12492"/>
                  </a:lnTo>
                  <a:lnTo>
                    <a:pt x="232771" y="12324"/>
                  </a:lnTo>
                  <a:lnTo>
                    <a:pt x="232716" y="12213"/>
                  </a:lnTo>
                  <a:lnTo>
                    <a:pt x="232548" y="11934"/>
                  </a:lnTo>
                  <a:lnTo>
                    <a:pt x="232269" y="11767"/>
                  </a:lnTo>
                  <a:lnTo>
                    <a:pt x="232158" y="11711"/>
                  </a:lnTo>
                  <a:close/>
                  <a:moveTo>
                    <a:pt x="240133" y="11711"/>
                  </a:moveTo>
                  <a:lnTo>
                    <a:pt x="239965" y="11767"/>
                  </a:lnTo>
                  <a:lnTo>
                    <a:pt x="239742" y="11934"/>
                  </a:lnTo>
                  <a:lnTo>
                    <a:pt x="239519" y="12213"/>
                  </a:lnTo>
                  <a:lnTo>
                    <a:pt x="239519" y="12324"/>
                  </a:lnTo>
                  <a:lnTo>
                    <a:pt x="239463" y="12492"/>
                  </a:lnTo>
                  <a:lnTo>
                    <a:pt x="239519" y="12659"/>
                  </a:lnTo>
                  <a:lnTo>
                    <a:pt x="239519" y="12826"/>
                  </a:lnTo>
                  <a:lnTo>
                    <a:pt x="239742" y="13105"/>
                  </a:lnTo>
                  <a:lnTo>
                    <a:pt x="239965" y="13272"/>
                  </a:lnTo>
                  <a:lnTo>
                    <a:pt x="240133" y="13328"/>
                  </a:lnTo>
                  <a:lnTo>
                    <a:pt x="240467" y="13328"/>
                  </a:lnTo>
                  <a:lnTo>
                    <a:pt x="240635" y="13272"/>
                  </a:lnTo>
                  <a:lnTo>
                    <a:pt x="240913" y="13105"/>
                  </a:lnTo>
                  <a:lnTo>
                    <a:pt x="241081" y="12826"/>
                  </a:lnTo>
                  <a:lnTo>
                    <a:pt x="241136" y="12659"/>
                  </a:lnTo>
                  <a:lnTo>
                    <a:pt x="241136" y="12492"/>
                  </a:lnTo>
                  <a:lnTo>
                    <a:pt x="241136" y="12324"/>
                  </a:lnTo>
                  <a:lnTo>
                    <a:pt x="241081" y="12213"/>
                  </a:lnTo>
                  <a:lnTo>
                    <a:pt x="240913" y="11934"/>
                  </a:lnTo>
                  <a:lnTo>
                    <a:pt x="240635" y="11767"/>
                  </a:lnTo>
                  <a:lnTo>
                    <a:pt x="240467" y="11711"/>
                  </a:lnTo>
                  <a:close/>
                  <a:moveTo>
                    <a:pt x="243479" y="11711"/>
                  </a:moveTo>
                  <a:lnTo>
                    <a:pt x="243311" y="11767"/>
                  </a:lnTo>
                  <a:lnTo>
                    <a:pt x="243033" y="11934"/>
                  </a:lnTo>
                  <a:lnTo>
                    <a:pt x="242865" y="12213"/>
                  </a:lnTo>
                  <a:lnTo>
                    <a:pt x="242809" y="12324"/>
                  </a:lnTo>
                  <a:lnTo>
                    <a:pt x="242809" y="12492"/>
                  </a:lnTo>
                  <a:lnTo>
                    <a:pt x="242809" y="12659"/>
                  </a:lnTo>
                  <a:lnTo>
                    <a:pt x="242865" y="12826"/>
                  </a:lnTo>
                  <a:lnTo>
                    <a:pt x="243033" y="13105"/>
                  </a:lnTo>
                  <a:lnTo>
                    <a:pt x="243311" y="13272"/>
                  </a:lnTo>
                  <a:lnTo>
                    <a:pt x="243479" y="13328"/>
                  </a:lnTo>
                  <a:lnTo>
                    <a:pt x="243813" y="13328"/>
                  </a:lnTo>
                  <a:lnTo>
                    <a:pt x="243925" y="13272"/>
                  </a:lnTo>
                  <a:lnTo>
                    <a:pt x="244204" y="13105"/>
                  </a:lnTo>
                  <a:lnTo>
                    <a:pt x="244371" y="12826"/>
                  </a:lnTo>
                  <a:lnTo>
                    <a:pt x="244427" y="12659"/>
                  </a:lnTo>
                  <a:lnTo>
                    <a:pt x="244427" y="12492"/>
                  </a:lnTo>
                  <a:lnTo>
                    <a:pt x="244427" y="12324"/>
                  </a:lnTo>
                  <a:lnTo>
                    <a:pt x="244371" y="12213"/>
                  </a:lnTo>
                  <a:lnTo>
                    <a:pt x="244204" y="11934"/>
                  </a:lnTo>
                  <a:lnTo>
                    <a:pt x="243925" y="11767"/>
                  </a:lnTo>
                  <a:lnTo>
                    <a:pt x="243813" y="11711"/>
                  </a:lnTo>
                  <a:close/>
                  <a:moveTo>
                    <a:pt x="248553" y="11711"/>
                  </a:moveTo>
                  <a:lnTo>
                    <a:pt x="248386" y="11767"/>
                  </a:lnTo>
                  <a:lnTo>
                    <a:pt x="248107" y="11934"/>
                  </a:lnTo>
                  <a:lnTo>
                    <a:pt x="247940" y="12213"/>
                  </a:lnTo>
                  <a:lnTo>
                    <a:pt x="247884" y="12324"/>
                  </a:lnTo>
                  <a:lnTo>
                    <a:pt x="247884" y="12492"/>
                  </a:lnTo>
                  <a:lnTo>
                    <a:pt x="247884" y="12659"/>
                  </a:lnTo>
                  <a:lnTo>
                    <a:pt x="247940" y="12826"/>
                  </a:lnTo>
                  <a:lnTo>
                    <a:pt x="248107" y="13105"/>
                  </a:lnTo>
                  <a:lnTo>
                    <a:pt x="248386" y="13272"/>
                  </a:lnTo>
                  <a:lnTo>
                    <a:pt x="248553" y="13328"/>
                  </a:lnTo>
                  <a:lnTo>
                    <a:pt x="248888" y="13328"/>
                  </a:lnTo>
                  <a:lnTo>
                    <a:pt x="249055" y="13272"/>
                  </a:lnTo>
                  <a:lnTo>
                    <a:pt x="249278" y="13105"/>
                  </a:lnTo>
                  <a:lnTo>
                    <a:pt x="249446" y="12826"/>
                  </a:lnTo>
                  <a:lnTo>
                    <a:pt x="249501" y="12659"/>
                  </a:lnTo>
                  <a:lnTo>
                    <a:pt x="249557" y="12492"/>
                  </a:lnTo>
                  <a:lnTo>
                    <a:pt x="249501" y="12324"/>
                  </a:lnTo>
                  <a:lnTo>
                    <a:pt x="249446" y="12213"/>
                  </a:lnTo>
                  <a:lnTo>
                    <a:pt x="249278" y="11934"/>
                  </a:lnTo>
                  <a:lnTo>
                    <a:pt x="249055" y="11767"/>
                  </a:lnTo>
                  <a:lnTo>
                    <a:pt x="248888" y="11711"/>
                  </a:lnTo>
                  <a:close/>
                  <a:moveTo>
                    <a:pt x="253628" y="11711"/>
                  </a:moveTo>
                  <a:lnTo>
                    <a:pt x="253461" y="11767"/>
                  </a:lnTo>
                  <a:lnTo>
                    <a:pt x="253182" y="11934"/>
                  </a:lnTo>
                  <a:lnTo>
                    <a:pt x="253015" y="12213"/>
                  </a:lnTo>
                  <a:lnTo>
                    <a:pt x="252959" y="12324"/>
                  </a:lnTo>
                  <a:lnTo>
                    <a:pt x="252959" y="12492"/>
                  </a:lnTo>
                  <a:lnTo>
                    <a:pt x="252959" y="12659"/>
                  </a:lnTo>
                  <a:lnTo>
                    <a:pt x="253015" y="12826"/>
                  </a:lnTo>
                  <a:lnTo>
                    <a:pt x="253182" y="13105"/>
                  </a:lnTo>
                  <a:lnTo>
                    <a:pt x="253461" y="13272"/>
                  </a:lnTo>
                  <a:lnTo>
                    <a:pt x="253628" y="13328"/>
                  </a:lnTo>
                  <a:lnTo>
                    <a:pt x="253963" y="13328"/>
                  </a:lnTo>
                  <a:lnTo>
                    <a:pt x="254130" y="13272"/>
                  </a:lnTo>
                  <a:lnTo>
                    <a:pt x="254353" y="13105"/>
                  </a:lnTo>
                  <a:lnTo>
                    <a:pt x="254576" y="12826"/>
                  </a:lnTo>
                  <a:lnTo>
                    <a:pt x="254576" y="12659"/>
                  </a:lnTo>
                  <a:lnTo>
                    <a:pt x="254632" y="12492"/>
                  </a:lnTo>
                  <a:lnTo>
                    <a:pt x="254576" y="12324"/>
                  </a:lnTo>
                  <a:lnTo>
                    <a:pt x="254576" y="12213"/>
                  </a:lnTo>
                  <a:lnTo>
                    <a:pt x="254353" y="11934"/>
                  </a:lnTo>
                  <a:lnTo>
                    <a:pt x="254130" y="11767"/>
                  </a:lnTo>
                  <a:lnTo>
                    <a:pt x="253963" y="11711"/>
                  </a:lnTo>
                  <a:close/>
                  <a:moveTo>
                    <a:pt x="263666" y="11711"/>
                  </a:moveTo>
                  <a:lnTo>
                    <a:pt x="263499" y="11767"/>
                  </a:lnTo>
                  <a:lnTo>
                    <a:pt x="263220" y="11934"/>
                  </a:lnTo>
                  <a:lnTo>
                    <a:pt x="263053" y="12213"/>
                  </a:lnTo>
                  <a:lnTo>
                    <a:pt x="262997" y="12324"/>
                  </a:lnTo>
                  <a:lnTo>
                    <a:pt x="262997" y="12492"/>
                  </a:lnTo>
                  <a:lnTo>
                    <a:pt x="262997" y="12659"/>
                  </a:lnTo>
                  <a:lnTo>
                    <a:pt x="263053" y="12826"/>
                  </a:lnTo>
                  <a:lnTo>
                    <a:pt x="263220" y="13105"/>
                  </a:lnTo>
                  <a:lnTo>
                    <a:pt x="263499" y="13272"/>
                  </a:lnTo>
                  <a:lnTo>
                    <a:pt x="263666" y="13328"/>
                  </a:lnTo>
                  <a:lnTo>
                    <a:pt x="264001" y="13328"/>
                  </a:lnTo>
                  <a:lnTo>
                    <a:pt x="264168" y="13272"/>
                  </a:lnTo>
                  <a:lnTo>
                    <a:pt x="264391" y="13105"/>
                  </a:lnTo>
                  <a:lnTo>
                    <a:pt x="264614" y="12826"/>
                  </a:lnTo>
                  <a:lnTo>
                    <a:pt x="264670" y="12659"/>
                  </a:lnTo>
                  <a:lnTo>
                    <a:pt x="264670" y="12492"/>
                  </a:lnTo>
                  <a:lnTo>
                    <a:pt x="264670" y="12324"/>
                  </a:lnTo>
                  <a:lnTo>
                    <a:pt x="264614" y="12213"/>
                  </a:lnTo>
                  <a:lnTo>
                    <a:pt x="264391" y="11934"/>
                  </a:lnTo>
                  <a:lnTo>
                    <a:pt x="264168" y="11767"/>
                  </a:lnTo>
                  <a:lnTo>
                    <a:pt x="264001" y="11711"/>
                  </a:lnTo>
                  <a:close/>
                  <a:moveTo>
                    <a:pt x="272087" y="11711"/>
                  </a:moveTo>
                  <a:lnTo>
                    <a:pt x="271920" y="11767"/>
                  </a:lnTo>
                  <a:lnTo>
                    <a:pt x="271697" y="11934"/>
                  </a:lnTo>
                  <a:lnTo>
                    <a:pt x="271529" y="12213"/>
                  </a:lnTo>
                  <a:lnTo>
                    <a:pt x="271474" y="12324"/>
                  </a:lnTo>
                  <a:lnTo>
                    <a:pt x="271418" y="12492"/>
                  </a:lnTo>
                  <a:lnTo>
                    <a:pt x="271474" y="12659"/>
                  </a:lnTo>
                  <a:lnTo>
                    <a:pt x="271529" y="12826"/>
                  </a:lnTo>
                  <a:lnTo>
                    <a:pt x="271697" y="13105"/>
                  </a:lnTo>
                  <a:lnTo>
                    <a:pt x="271920" y="13272"/>
                  </a:lnTo>
                  <a:lnTo>
                    <a:pt x="272087" y="13328"/>
                  </a:lnTo>
                  <a:lnTo>
                    <a:pt x="272422" y="13328"/>
                  </a:lnTo>
                  <a:lnTo>
                    <a:pt x="272589" y="13272"/>
                  </a:lnTo>
                  <a:lnTo>
                    <a:pt x="272868" y="13105"/>
                  </a:lnTo>
                  <a:lnTo>
                    <a:pt x="273035" y="12826"/>
                  </a:lnTo>
                  <a:lnTo>
                    <a:pt x="273091" y="12659"/>
                  </a:lnTo>
                  <a:lnTo>
                    <a:pt x="273091" y="12492"/>
                  </a:lnTo>
                  <a:lnTo>
                    <a:pt x="273091" y="12324"/>
                  </a:lnTo>
                  <a:lnTo>
                    <a:pt x="273035" y="12213"/>
                  </a:lnTo>
                  <a:lnTo>
                    <a:pt x="272868" y="11934"/>
                  </a:lnTo>
                  <a:lnTo>
                    <a:pt x="272589" y="11767"/>
                  </a:lnTo>
                  <a:lnTo>
                    <a:pt x="272422" y="11711"/>
                  </a:lnTo>
                  <a:close/>
                  <a:moveTo>
                    <a:pt x="282292" y="11711"/>
                  </a:moveTo>
                  <a:lnTo>
                    <a:pt x="282125" y="11767"/>
                  </a:lnTo>
                  <a:lnTo>
                    <a:pt x="281846" y="11934"/>
                  </a:lnTo>
                  <a:lnTo>
                    <a:pt x="281679" y="12213"/>
                  </a:lnTo>
                  <a:lnTo>
                    <a:pt x="281623" y="12324"/>
                  </a:lnTo>
                  <a:lnTo>
                    <a:pt x="281623" y="12492"/>
                  </a:lnTo>
                  <a:lnTo>
                    <a:pt x="281623" y="12659"/>
                  </a:lnTo>
                  <a:lnTo>
                    <a:pt x="281679" y="12826"/>
                  </a:lnTo>
                  <a:lnTo>
                    <a:pt x="281846" y="13105"/>
                  </a:lnTo>
                  <a:lnTo>
                    <a:pt x="282125" y="13272"/>
                  </a:lnTo>
                  <a:lnTo>
                    <a:pt x="282292" y="13328"/>
                  </a:lnTo>
                  <a:lnTo>
                    <a:pt x="282571" y="13328"/>
                  </a:lnTo>
                  <a:lnTo>
                    <a:pt x="282739" y="13272"/>
                  </a:lnTo>
                  <a:lnTo>
                    <a:pt x="283017" y="13105"/>
                  </a:lnTo>
                  <a:lnTo>
                    <a:pt x="283185" y="12826"/>
                  </a:lnTo>
                  <a:lnTo>
                    <a:pt x="283241" y="12659"/>
                  </a:lnTo>
                  <a:lnTo>
                    <a:pt x="283241" y="12492"/>
                  </a:lnTo>
                  <a:lnTo>
                    <a:pt x="283241" y="12324"/>
                  </a:lnTo>
                  <a:lnTo>
                    <a:pt x="283185" y="12213"/>
                  </a:lnTo>
                  <a:lnTo>
                    <a:pt x="283017" y="11934"/>
                  </a:lnTo>
                  <a:lnTo>
                    <a:pt x="282739" y="11767"/>
                  </a:lnTo>
                  <a:lnTo>
                    <a:pt x="282571" y="11711"/>
                  </a:lnTo>
                  <a:close/>
                  <a:moveTo>
                    <a:pt x="35189" y="15057"/>
                  </a:moveTo>
                  <a:lnTo>
                    <a:pt x="35022" y="15113"/>
                  </a:lnTo>
                  <a:lnTo>
                    <a:pt x="34743" y="15280"/>
                  </a:lnTo>
                  <a:lnTo>
                    <a:pt x="34576" y="15559"/>
                  </a:lnTo>
                  <a:lnTo>
                    <a:pt x="34520" y="15670"/>
                  </a:lnTo>
                  <a:lnTo>
                    <a:pt x="34520" y="15838"/>
                  </a:lnTo>
                  <a:lnTo>
                    <a:pt x="34520" y="16005"/>
                  </a:lnTo>
                  <a:lnTo>
                    <a:pt x="34576" y="16172"/>
                  </a:lnTo>
                  <a:lnTo>
                    <a:pt x="34743" y="16451"/>
                  </a:lnTo>
                  <a:lnTo>
                    <a:pt x="35022" y="16618"/>
                  </a:lnTo>
                  <a:lnTo>
                    <a:pt x="35189" y="16674"/>
                  </a:lnTo>
                  <a:lnTo>
                    <a:pt x="35524" y="16674"/>
                  </a:lnTo>
                  <a:lnTo>
                    <a:pt x="35635" y="16618"/>
                  </a:lnTo>
                  <a:lnTo>
                    <a:pt x="35914" y="16451"/>
                  </a:lnTo>
                  <a:lnTo>
                    <a:pt x="36081" y="16172"/>
                  </a:lnTo>
                  <a:lnTo>
                    <a:pt x="36137" y="16005"/>
                  </a:lnTo>
                  <a:lnTo>
                    <a:pt x="36137" y="15838"/>
                  </a:lnTo>
                  <a:lnTo>
                    <a:pt x="36137" y="15670"/>
                  </a:lnTo>
                  <a:lnTo>
                    <a:pt x="36081" y="15559"/>
                  </a:lnTo>
                  <a:lnTo>
                    <a:pt x="35914" y="15280"/>
                  </a:lnTo>
                  <a:lnTo>
                    <a:pt x="35635" y="15113"/>
                  </a:lnTo>
                  <a:lnTo>
                    <a:pt x="35524" y="15057"/>
                  </a:lnTo>
                  <a:close/>
                  <a:moveTo>
                    <a:pt x="38535" y="15057"/>
                  </a:moveTo>
                  <a:lnTo>
                    <a:pt x="38368" y="15113"/>
                  </a:lnTo>
                  <a:lnTo>
                    <a:pt x="38089" y="15280"/>
                  </a:lnTo>
                  <a:lnTo>
                    <a:pt x="37922" y="15559"/>
                  </a:lnTo>
                  <a:lnTo>
                    <a:pt x="37866" y="15670"/>
                  </a:lnTo>
                  <a:lnTo>
                    <a:pt x="37866" y="15838"/>
                  </a:lnTo>
                  <a:lnTo>
                    <a:pt x="37866" y="16005"/>
                  </a:lnTo>
                  <a:lnTo>
                    <a:pt x="37922" y="16172"/>
                  </a:lnTo>
                  <a:lnTo>
                    <a:pt x="38089" y="16451"/>
                  </a:lnTo>
                  <a:lnTo>
                    <a:pt x="38368" y="16618"/>
                  </a:lnTo>
                  <a:lnTo>
                    <a:pt x="38535" y="16674"/>
                  </a:lnTo>
                  <a:lnTo>
                    <a:pt x="38870" y="16674"/>
                  </a:lnTo>
                  <a:lnTo>
                    <a:pt x="39037" y="16618"/>
                  </a:lnTo>
                  <a:lnTo>
                    <a:pt x="39260" y="16451"/>
                  </a:lnTo>
                  <a:lnTo>
                    <a:pt x="39483" y="16172"/>
                  </a:lnTo>
                  <a:lnTo>
                    <a:pt x="39539" y="16005"/>
                  </a:lnTo>
                  <a:lnTo>
                    <a:pt x="39539" y="15838"/>
                  </a:lnTo>
                  <a:lnTo>
                    <a:pt x="39539" y="15670"/>
                  </a:lnTo>
                  <a:lnTo>
                    <a:pt x="39483" y="15559"/>
                  </a:lnTo>
                  <a:lnTo>
                    <a:pt x="39260" y="15280"/>
                  </a:lnTo>
                  <a:lnTo>
                    <a:pt x="39037" y="15113"/>
                  </a:lnTo>
                  <a:lnTo>
                    <a:pt x="38870" y="15057"/>
                  </a:lnTo>
                  <a:close/>
                  <a:moveTo>
                    <a:pt x="41881" y="15057"/>
                  </a:moveTo>
                  <a:lnTo>
                    <a:pt x="41769" y="15113"/>
                  </a:lnTo>
                  <a:lnTo>
                    <a:pt x="41491" y="15280"/>
                  </a:lnTo>
                  <a:lnTo>
                    <a:pt x="41323" y="15559"/>
                  </a:lnTo>
                  <a:lnTo>
                    <a:pt x="41268" y="15670"/>
                  </a:lnTo>
                  <a:lnTo>
                    <a:pt x="41212" y="15838"/>
                  </a:lnTo>
                  <a:lnTo>
                    <a:pt x="41268" y="16005"/>
                  </a:lnTo>
                  <a:lnTo>
                    <a:pt x="41323" y="16172"/>
                  </a:lnTo>
                  <a:lnTo>
                    <a:pt x="41491" y="16451"/>
                  </a:lnTo>
                  <a:lnTo>
                    <a:pt x="41769" y="16618"/>
                  </a:lnTo>
                  <a:lnTo>
                    <a:pt x="41881" y="16674"/>
                  </a:lnTo>
                  <a:lnTo>
                    <a:pt x="42216" y="16674"/>
                  </a:lnTo>
                  <a:lnTo>
                    <a:pt x="42383" y="16618"/>
                  </a:lnTo>
                  <a:lnTo>
                    <a:pt x="42662" y="16451"/>
                  </a:lnTo>
                  <a:lnTo>
                    <a:pt x="42829" y="16172"/>
                  </a:lnTo>
                  <a:lnTo>
                    <a:pt x="42885" y="16005"/>
                  </a:lnTo>
                  <a:lnTo>
                    <a:pt x="42885" y="15838"/>
                  </a:lnTo>
                  <a:lnTo>
                    <a:pt x="42885" y="15670"/>
                  </a:lnTo>
                  <a:lnTo>
                    <a:pt x="42829" y="15559"/>
                  </a:lnTo>
                  <a:lnTo>
                    <a:pt x="42662" y="15280"/>
                  </a:lnTo>
                  <a:lnTo>
                    <a:pt x="42383" y="15113"/>
                  </a:lnTo>
                  <a:lnTo>
                    <a:pt x="42216" y="15057"/>
                  </a:lnTo>
                  <a:close/>
                  <a:moveTo>
                    <a:pt x="45227" y="15057"/>
                  </a:moveTo>
                  <a:lnTo>
                    <a:pt x="45060" y="15113"/>
                  </a:lnTo>
                  <a:lnTo>
                    <a:pt x="44781" y="15280"/>
                  </a:lnTo>
                  <a:lnTo>
                    <a:pt x="44614" y="15559"/>
                  </a:lnTo>
                  <a:lnTo>
                    <a:pt x="44558" y="15670"/>
                  </a:lnTo>
                  <a:lnTo>
                    <a:pt x="44558" y="15838"/>
                  </a:lnTo>
                  <a:lnTo>
                    <a:pt x="44558" y="16005"/>
                  </a:lnTo>
                  <a:lnTo>
                    <a:pt x="44614" y="16172"/>
                  </a:lnTo>
                  <a:lnTo>
                    <a:pt x="44781" y="16451"/>
                  </a:lnTo>
                  <a:lnTo>
                    <a:pt x="45060" y="16618"/>
                  </a:lnTo>
                  <a:lnTo>
                    <a:pt x="45227" y="16674"/>
                  </a:lnTo>
                  <a:lnTo>
                    <a:pt x="45562" y="16674"/>
                  </a:lnTo>
                  <a:lnTo>
                    <a:pt x="45729" y="16618"/>
                  </a:lnTo>
                  <a:lnTo>
                    <a:pt x="45952" y="16451"/>
                  </a:lnTo>
                  <a:lnTo>
                    <a:pt x="46175" y="16172"/>
                  </a:lnTo>
                  <a:lnTo>
                    <a:pt x="46175" y="16005"/>
                  </a:lnTo>
                  <a:lnTo>
                    <a:pt x="46231" y="15838"/>
                  </a:lnTo>
                  <a:lnTo>
                    <a:pt x="46175" y="15670"/>
                  </a:lnTo>
                  <a:lnTo>
                    <a:pt x="46175" y="15559"/>
                  </a:lnTo>
                  <a:lnTo>
                    <a:pt x="45952" y="15280"/>
                  </a:lnTo>
                  <a:lnTo>
                    <a:pt x="45729" y="15113"/>
                  </a:lnTo>
                  <a:lnTo>
                    <a:pt x="45562" y="15057"/>
                  </a:lnTo>
                  <a:close/>
                  <a:moveTo>
                    <a:pt x="50358" y="15001"/>
                  </a:moveTo>
                  <a:lnTo>
                    <a:pt x="50190" y="15057"/>
                  </a:lnTo>
                  <a:lnTo>
                    <a:pt x="50023" y="15113"/>
                  </a:lnTo>
                  <a:lnTo>
                    <a:pt x="49744" y="15280"/>
                  </a:lnTo>
                  <a:lnTo>
                    <a:pt x="49577" y="15559"/>
                  </a:lnTo>
                  <a:lnTo>
                    <a:pt x="49521" y="15670"/>
                  </a:lnTo>
                  <a:lnTo>
                    <a:pt x="49521" y="15838"/>
                  </a:lnTo>
                  <a:lnTo>
                    <a:pt x="49521" y="16005"/>
                  </a:lnTo>
                  <a:lnTo>
                    <a:pt x="49577" y="16172"/>
                  </a:lnTo>
                  <a:lnTo>
                    <a:pt x="49744" y="16451"/>
                  </a:lnTo>
                  <a:lnTo>
                    <a:pt x="50023" y="16618"/>
                  </a:lnTo>
                  <a:lnTo>
                    <a:pt x="50190" y="16674"/>
                  </a:lnTo>
                  <a:lnTo>
                    <a:pt x="50525" y="16674"/>
                  </a:lnTo>
                  <a:lnTo>
                    <a:pt x="50692" y="16618"/>
                  </a:lnTo>
                  <a:lnTo>
                    <a:pt x="50915" y="16451"/>
                  </a:lnTo>
                  <a:lnTo>
                    <a:pt x="51138" y="16172"/>
                  </a:lnTo>
                  <a:lnTo>
                    <a:pt x="51138" y="16005"/>
                  </a:lnTo>
                  <a:lnTo>
                    <a:pt x="51194" y="15838"/>
                  </a:lnTo>
                  <a:lnTo>
                    <a:pt x="51138" y="15670"/>
                  </a:lnTo>
                  <a:lnTo>
                    <a:pt x="51138" y="15559"/>
                  </a:lnTo>
                  <a:lnTo>
                    <a:pt x="50915" y="15280"/>
                  </a:lnTo>
                  <a:lnTo>
                    <a:pt x="50692" y="15113"/>
                  </a:lnTo>
                  <a:lnTo>
                    <a:pt x="50525" y="15057"/>
                  </a:lnTo>
                  <a:lnTo>
                    <a:pt x="50358" y="15001"/>
                  </a:lnTo>
                  <a:close/>
                  <a:moveTo>
                    <a:pt x="58778" y="15001"/>
                  </a:moveTo>
                  <a:lnTo>
                    <a:pt x="58611" y="15057"/>
                  </a:lnTo>
                  <a:lnTo>
                    <a:pt x="58444" y="15113"/>
                  </a:lnTo>
                  <a:lnTo>
                    <a:pt x="58221" y="15280"/>
                  </a:lnTo>
                  <a:lnTo>
                    <a:pt x="57998" y="15559"/>
                  </a:lnTo>
                  <a:lnTo>
                    <a:pt x="57998" y="15670"/>
                  </a:lnTo>
                  <a:lnTo>
                    <a:pt x="57942" y="15838"/>
                  </a:lnTo>
                  <a:lnTo>
                    <a:pt x="57998" y="16005"/>
                  </a:lnTo>
                  <a:lnTo>
                    <a:pt x="57998" y="16172"/>
                  </a:lnTo>
                  <a:lnTo>
                    <a:pt x="58221" y="16451"/>
                  </a:lnTo>
                  <a:lnTo>
                    <a:pt x="58444" y="16618"/>
                  </a:lnTo>
                  <a:lnTo>
                    <a:pt x="58611" y="16674"/>
                  </a:lnTo>
                  <a:lnTo>
                    <a:pt x="58946" y="16674"/>
                  </a:lnTo>
                  <a:lnTo>
                    <a:pt x="59113" y="16618"/>
                  </a:lnTo>
                  <a:lnTo>
                    <a:pt x="59392" y="16451"/>
                  </a:lnTo>
                  <a:lnTo>
                    <a:pt x="59559" y="16172"/>
                  </a:lnTo>
                  <a:lnTo>
                    <a:pt x="59615" y="16005"/>
                  </a:lnTo>
                  <a:lnTo>
                    <a:pt x="59615" y="15838"/>
                  </a:lnTo>
                  <a:lnTo>
                    <a:pt x="59615" y="15670"/>
                  </a:lnTo>
                  <a:lnTo>
                    <a:pt x="59559" y="15559"/>
                  </a:lnTo>
                  <a:lnTo>
                    <a:pt x="59392" y="15280"/>
                  </a:lnTo>
                  <a:lnTo>
                    <a:pt x="59113" y="15113"/>
                  </a:lnTo>
                  <a:lnTo>
                    <a:pt x="58946" y="15057"/>
                  </a:lnTo>
                  <a:lnTo>
                    <a:pt x="58778" y="15001"/>
                  </a:lnTo>
                  <a:close/>
                  <a:moveTo>
                    <a:pt x="63853" y="15001"/>
                  </a:moveTo>
                  <a:lnTo>
                    <a:pt x="63686" y="15057"/>
                  </a:lnTo>
                  <a:lnTo>
                    <a:pt x="63519" y="15113"/>
                  </a:lnTo>
                  <a:lnTo>
                    <a:pt x="63240" y="15280"/>
                  </a:lnTo>
                  <a:lnTo>
                    <a:pt x="63072" y="15559"/>
                  </a:lnTo>
                  <a:lnTo>
                    <a:pt x="63017" y="15670"/>
                  </a:lnTo>
                  <a:lnTo>
                    <a:pt x="63017" y="15838"/>
                  </a:lnTo>
                  <a:lnTo>
                    <a:pt x="63017" y="16005"/>
                  </a:lnTo>
                  <a:lnTo>
                    <a:pt x="63072" y="16172"/>
                  </a:lnTo>
                  <a:lnTo>
                    <a:pt x="63240" y="16451"/>
                  </a:lnTo>
                  <a:lnTo>
                    <a:pt x="63519" y="16618"/>
                  </a:lnTo>
                  <a:lnTo>
                    <a:pt x="63686" y="16674"/>
                  </a:lnTo>
                  <a:lnTo>
                    <a:pt x="64020" y="16674"/>
                  </a:lnTo>
                  <a:lnTo>
                    <a:pt x="64132" y="16618"/>
                  </a:lnTo>
                  <a:lnTo>
                    <a:pt x="64411" y="16451"/>
                  </a:lnTo>
                  <a:lnTo>
                    <a:pt x="64578" y="16172"/>
                  </a:lnTo>
                  <a:lnTo>
                    <a:pt x="64634" y="16005"/>
                  </a:lnTo>
                  <a:lnTo>
                    <a:pt x="64634" y="15838"/>
                  </a:lnTo>
                  <a:lnTo>
                    <a:pt x="64634" y="15670"/>
                  </a:lnTo>
                  <a:lnTo>
                    <a:pt x="64578" y="15559"/>
                  </a:lnTo>
                  <a:lnTo>
                    <a:pt x="64411" y="15280"/>
                  </a:lnTo>
                  <a:lnTo>
                    <a:pt x="64132" y="15113"/>
                  </a:lnTo>
                  <a:lnTo>
                    <a:pt x="64020" y="15057"/>
                  </a:lnTo>
                  <a:lnTo>
                    <a:pt x="63853" y="15001"/>
                  </a:lnTo>
                  <a:close/>
                  <a:moveTo>
                    <a:pt x="67143" y="15001"/>
                  </a:moveTo>
                  <a:lnTo>
                    <a:pt x="66976" y="15057"/>
                  </a:lnTo>
                  <a:lnTo>
                    <a:pt x="66809" y="15113"/>
                  </a:lnTo>
                  <a:lnTo>
                    <a:pt x="66586" y="15280"/>
                  </a:lnTo>
                  <a:lnTo>
                    <a:pt x="66363" y="15559"/>
                  </a:lnTo>
                  <a:lnTo>
                    <a:pt x="66363" y="15670"/>
                  </a:lnTo>
                  <a:lnTo>
                    <a:pt x="66307" y="15838"/>
                  </a:lnTo>
                  <a:lnTo>
                    <a:pt x="66363" y="16005"/>
                  </a:lnTo>
                  <a:lnTo>
                    <a:pt x="66363" y="16172"/>
                  </a:lnTo>
                  <a:lnTo>
                    <a:pt x="66586" y="16451"/>
                  </a:lnTo>
                  <a:lnTo>
                    <a:pt x="66809" y="16618"/>
                  </a:lnTo>
                  <a:lnTo>
                    <a:pt x="66976" y="16674"/>
                  </a:lnTo>
                  <a:lnTo>
                    <a:pt x="67311" y="16674"/>
                  </a:lnTo>
                  <a:lnTo>
                    <a:pt x="67478" y="16618"/>
                  </a:lnTo>
                  <a:lnTo>
                    <a:pt x="67757" y="16451"/>
                  </a:lnTo>
                  <a:lnTo>
                    <a:pt x="67924" y="16172"/>
                  </a:lnTo>
                  <a:lnTo>
                    <a:pt x="67980" y="16005"/>
                  </a:lnTo>
                  <a:lnTo>
                    <a:pt x="67980" y="15838"/>
                  </a:lnTo>
                  <a:lnTo>
                    <a:pt x="67980" y="15670"/>
                  </a:lnTo>
                  <a:lnTo>
                    <a:pt x="67924" y="15559"/>
                  </a:lnTo>
                  <a:lnTo>
                    <a:pt x="67757" y="15280"/>
                  </a:lnTo>
                  <a:lnTo>
                    <a:pt x="67478" y="15113"/>
                  </a:lnTo>
                  <a:lnTo>
                    <a:pt x="67311" y="15057"/>
                  </a:lnTo>
                  <a:lnTo>
                    <a:pt x="67143" y="15001"/>
                  </a:lnTo>
                  <a:close/>
                  <a:moveTo>
                    <a:pt x="72218" y="15001"/>
                  </a:moveTo>
                  <a:lnTo>
                    <a:pt x="72051" y="15057"/>
                  </a:lnTo>
                  <a:lnTo>
                    <a:pt x="71884" y="15113"/>
                  </a:lnTo>
                  <a:lnTo>
                    <a:pt x="71605" y="15280"/>
                  </a:lnTo>
                  <a:lnTo>
                    <a:pt x="71438" y="15559"/>
                  </a:lnTo>
                  <a:lnTo>
                    <a:pt x="71382" y="15670"/>
                  </a:lnTo>
                  <a:lnTo>
                    <a:pt x="71382" y="15838"/>
                  </a:lnTo>
                  <a:lnTo>
                    <a:pt x="71382" y="16005"/>
                  </a:lnTo>
                  <a:lnTo>
                    <a:pt x="71438" y="16172"/>
                  </a:lnTo>
                  <a:lnTo>
                    <a:pt x="71605" y="16451"/>
                  </a:lnTo>
                  <a:lnTo>
                    <a:pt x="71884" y="16618"/>
                  </a:lnTo>
                  <a:lnTo>
                    <a:pt x="72051" y="16674"/>
                  </a:lnTo>
                  <a:lnTo>
                    <a:pt x="72386" y="16674"/>
                  </a:lnTo>
                  <a:lnTo>
                    <a:pt x="72553" y="16618"/>
                  </a:lnTo>
                  <a:lnTo>
                    <a:pt x="72776" y="16451"/>
                  </a:lnTo>
                  <a:lnTo>
                    <a:pt x="72999" y="16172"/>
                  </a:lnTo>
                  <a:lnTo>
                    <a:pt x="72999" y="16005"/>
                  </a:lnTo>
                  <a:lnTo>
                    <a:pt x="73055" y="15838"/>
                  </a:lnTo>
                  <a:lnTo>
                    <a:pt x="72999" y="15670"/>
                  </a:lnTo>
                  <a:lnTo>
                    <a:pt x="72999" y="15559"/>
                  </a:lnTo>
                  <a:lnTo>
                    <a:pt x="72776" y="15280"/>
                  </a:lnTo>
                  <a:lnTo>
                    <a:pt x="72553" y="15113"/>
                  </a:lnTo>
                  <a:lnTo>
                    <a:pt x="72386" y="15057"/>
                  </a:lnTo>
                  <a:lnTo>
                    <a:pt x="72218" y="15001"/>
                  </a:lnTo>
                  <a:close/>
                  <a:moveTo>
                    <a:pt x="75508" y="15001"/>
                  </a:moveTo>
                  <a:lnTo>
                    <a:pt x="75341" y="15057"/>
                  </a:lnTo>
                  <a:lnTo>
                    <a:pt x="75230" y="15113"/>
                  </a:lnTo>
                  <a:lnTo>
                    <a:pt x="74951" y="15280"/>
                  </a:lnTo>
                  <a:lnTo>
                    <a:pt x="74784" y="15559"/>
                  </a:lnTo>
                  <a:lnTo>
                    <a:pt x="74728" y="15670"/>
                  </a:lnTo>
                  <a:lnTo>
                    <a:pt x="74728" y="15838"/>
                  </a:lnTo>
                  <a:lnTo>
                    <a:pt x="74728" y="16005"/>
                  </a:lnTo>
                  <a:lnTo>
                    <a:pt x="74784" y="16172"/>
                  </a:lnTo>
                  <a:lnTo>
                    <a:pt x="74951" y="16451"/>
                  </a:lnTo>
                  <a:lnTo>
                    <a:pt x="75230" y="16618"/>
                  </a:lnTo>
                  <a:lnTo>
                    <a:pt x="75341" y="16674"/>
                  </a:lnTo>
                  <a:lnTo>
                    <a:pt x="75676" y="16674"/>
                  </a:lnTo>
                  <a:lnTo>
                    <a:pt x="75843" y="16618"/>
                  </a:lnTo>
                  <a:lnTo>
                    <a:pt x="76122" y="16451"/>
                  </a:lnTo>
                  <a:lnTo>
                    <a:pt x="76289" y="16172"/>
                  </a:lnTo>
                  <a:lnTo>
                    <a:pt x="76345" y="16005"/>
                  </a:lnTo>
                  <a:lnTo>
                    <a:pt x="76345" y="15838"/>
                  </a:lnTo>
                  <a:lnTo>
                    <a:pt x="76345" y="15670"/>
                  </a:lnTo>
                  <a:lnTo>
                    <a:pt x="76289" y="15559"/>
                  </a:lnTo>
                  <a:lnTo>
                    <a:pt x="76122" y="15280"/>
                  </a:lnTo>
                  <a:lnTo>
                    <a:pt x="75843" y="15113"/>
                  </a:lnTo>
                  <a:lnTo>
                    <a:pt x="75676" y="15057"/>
                  </a:lnTo>
                  <a:lnTo>
                    <a:pt x="75508" y="15001"/>
                  </a:lnTo>
                  <a:close/>
                  <a:moveTo>
                    <a:pt x="78966" y="15001"/>
                  </a:moveTo>
                  <a:lnTo>
                    <a:pt x="78799" y="15057"/>
                  </a:lnTo>
                  <a:lnTo>
                    <a:pt x="78631" y="15113"/>
                  </a:lnTo>
                  <a:lnTo>
                    <a:pt x="78353" y="15280"/>
                  </a:lnTo>
                  <a:lnTo>
                    <a:pt x="78185" y="15559"/>
                  </a:lnTo>
                  <a:lnTo>
                    <a:pt x="78130" y="15670"/>
                  </a:lnTo>
                  <a:lnTo>
                    <a:pt x="78130" y="15838"/>
                  </a:lnTo>
                  <a:lnTo>
                    <a:pt x="78130" y="16005"/>
                  </a:lnTo>
                  <a:lnTo>
                    <a:pt x="78185" y="16172"/>
                  </a:lnTo>
                  <a:lnTo>
                    <a:pt x="78353" y="16451"/>
                  </a:lnTo>
                  <a:lnTo>
                    <a:pt x="78631" y="16618"/>
                  </a:lnTo>
                  <a:lnTo>
                    <a:pt x="78799" y="16674"/>
                  </a:lnTo>
                  <a:lnTo>
                    <a:pt x="79133" y="16674"/>
                  </a:lnTo>
                  <a:lnTo>
                    <a:pt x="79301" y="16618"/>
                  </a:lnTo>
                  <a:lnTo>
                    <a:pt x="79524" y="16451"/>
                  </a:lnTo>
                  <a:lnTo>
                    <a:pt x="79691" y="16172"/>
                  </a:lnTo>
                  <a:lnTo>
                    <a:pt x="79747" y="16005"/>
                  </a:lnTo>
                  <a:lnTo>
                    <a:pt x="79803" y="15838"/>
                  </a:lnTo>
                  <a:lnTo>
                    <a:pt x="79747" y="15670"/>
                  </a:lnTo>
                  <a:lnTo>
                    <a:pt x="79691" y="15559"/>
                  </a:lnTo>
                  <a:lnTo>
                    <a:pt x="79524" y="15280"/>
                  </a:lnTo>
                  <a:lnTo>
                    <a:pt x="79301" y="15113"/>
                  </a:lnTo>
                  <a:lnTo>
                    <a:pt x="79133" y="15057"/>
                  </a:lnTo>
                  <a:lnTo>
                    <a:pt x="78966" y="15001"/>
                  </a:lnTo>
                  <a:close/>
                  <a:moveTo>
                    <a:pt x="89004" y="15001"/>
                  </a:moveTo>
                  <a:lnTo>
                    <a:pt x="88837" y="15057"/>
                  </a:lnTo>
                  <a:lnTo>
                    <a:pt x="88670" y="15113"/>
                  </a:lnTo>
                  <a:lnTo>
                    <a:pt x="88391" y="15280"/>
                  </a:lnTo>
                  <a:lnTo>
                    <a:pt x="88223" y="15559"/>
                  </a:lnTo>
                  <a:lnTo>
                    <a:pt x="88168" y="15670"/>
                  </a:lnTo>
                  <a:lnTo>
                    <a:pt x="88168" y="15838"/>
                  </a:lnTo>
                  <a:lnTo>
                    <a:pt x="88168" y="16005"/>
                  </a:lnTo>
                  <a:lnTo>
                    <a:pt x="88223" y="16172"/>
                  </a:lnTo>
                  <a:lnTo>
                    <a:pt x="88391" y="16451"/>
                  </a:lnTo>
                  <a:lnTo>
                    <a:pt x="88670" y="16618"/>
                  </a:lnTo>
                  <a:lnTo>
                    <a:pt x="88837" y="16674"/>
                  </a:lnTo>
                  <a:lnTo>
                    <a:pt x="89171" y="16674"/>
                  </a:lnTo>
                  <a:lnTo>
                    <a:pt x="89339" y="16618"/>
                  </a:lnTo>
                  <a:lnTo>
                    <a:pt x="89562" y="16451"/>
                  </a:lnTo>
                  <a:lnTo>
                    <a:pt x="89729" y="16172"/>
                  </a:lnTo>
                  <a:lnTo>
                    <a:pt x="89785" y="16005"/>
                  </a:lnTo>
                  <a:lnTo>
                    <a:pt x="89841" y="15838"/>
                  </a:lnTo>
                  <a:lnTo>
                    <a:pt x="89785" y="15670"/>
                  </a:lnTo>
                  <a:lnTo>
                    <a:pt x="89729" y="15559"/>
                  </a:lnTo>
                  <a:lnTo>
                    <a:pt x="89562" y="15280"/>
                  </a:lnTo>
                  <a:lnTo>
                    <a:pt x="89339" y="15113"/>
                  </a:lnTo>
                  <a:lnTo>
                    <a:pt x="89171" y="15057"/>
                  </a:lnTo>
                  <a:lnTo>
                    <a:pt x="89004" y="15001"/>
                  </a:lnTo>
                  <a:close/>
                  <a:moveTo>
                    <a:pt x="130997" y="15057"/>
                  </a:moveTo>
                  <a:lnTo>
                    <a:pt x="130829" y="15113"/>
                  </a:lnTo>
                  <a:lnTo>
                    <a:pt x="130551" y="15280"/>
                  </a:lnTo>
                  <a:lnTo>
                    <a:pt x="130383" y="15559"/>
                  </a:lnTo>
                  <a:lnTo>
                    <a:pt x="130327" y="15670"/>
                  </a:lnTo>
                  <a:lnTo>
                    <a:pt x="130327" y="15838"/>
                  </a:lnTo>
                  <a:lnTo>
                    <a:pt x="130327" y="16005"/>
                  </a:lnTo>
                  <a:lnTo>
                    <a:pt x="130383" y="16172"/>
                  </a:lnTo>
                  <a:lnTo>
                    <a:pt x="130551" y="16451"/>
                  </a:lnTo>
                  <a:lnTo>
                    <a:pt x="130829" y="16618"/>
                  </a:lnTo>
                  <a:lnTo>
                    <a:pt x="130997" y="16674"/>
                  </a:lnTo>
                  <a:lnTo>
                    <a:pt x="131331" y="16674"/>
                  </a:lnTo>
                  <a:lnTo>
                    <a:pt x="131499" y="16618"/>
                  </a:lnTo>
                  <a:lnTo>
                    <a:pt x="131722" y="16451"/>
                  </a:lnTo>
                  <a:lnTo>
                    <a:pt x="131889" y="16172"/>
                  </a:lnTo>
                  <a:lnTo>
                    <a:pt x="131945" y="16005"/>
                  </a:lnTo>
                  <a:lnTo>
                    <a:pt x="132000" y="15838"/>
                  </a:lnTo>
                  <a:lnTo>
                    <a:pt x="131945" y="15670"/>
                  </a:lnTo>
                  <a:lnTo>
                    <a:pt x="131889" y="15559"/>
                  </a:lnTo>
                  <a:lnTo>
                    <a:pt x="131722" y="15280"/>
                  </a:lnTo>
                  <a:lnTo>
                    <a:pt x="131499" y="15113"/>
                  </a:lnTo>
                  <a:lnTo>
                    <a:pt x="131331" y="15057"/>
                  </a:lnTo>
                  <a:close/>
                  <a:moveTo>
                    <a:pt x="134343" y="15057"/>
                  </a:moveTo>
                  <a:lnTo>
                    <a:pt x="134175" y="15113"/>
                  </a:lnTo>
                  <a:lnTo>
                    <a:pt x="133952" y="15280"/>
                  </a:lnTo>
                  <a:lnTo>
                    <a:pt x="133729" y="15559"/>
                  </a:lnTo>
                  <a:lnTo>
                    <a:pt x="133729" y="15670"/>
                  </a:lnTo>
                  <a:lnTo>
                    <a:pt x="133673" y="15838"/>
                  </a:lnTo>
                  <a:lnTo>
                    <a:pt x="133729" y="16005"/>
                  </a:lnTo>
                  <a:lnTo>
                    <a:pt x="133729" y="16172"/>
                  </a:lnTo>
                  <a:lnTo>
                    <a:pt x="133952" y="16451"/>
                  </a:lnTo>
                  <a:lnTo>
                    <a:pt x="134175" y="16618"/>
                  </a:lnTo>
                  <a:lnTo>
                    <a:pt x="134343" y="16674"/>
                  </a:lnTo>
                  <a:lnTo>
                    <a:pt x="134677" y="16674"/>
                  </a:lnTo>
                  <a:lnTo>
                    <a:pt x="134845" y="16618"/>
                  </a:lnTo>
                  <a:lnTo>
                    <a:pt x="135123" y="16451"/>
                  </a:lnTo>
                  <a:lnTo>
                    <a:pt x="135291" y="16172"/>
                  </a:lnTo>
                  <a:lnTo>
                    <a:pt x="135346" y="16005"/>
                  </a:lnTo>
                  <a:lnTo>
                    <a:pt x="135346" y="15838"/>
                  </a:lnTo>
                  <a:lnTo>
                    <a:pt x="135346" y="15670"/>
                  </a:lnTo>
                  <a:lnTo>
                    <a:pt x="135291" y="15559"/>
                  </a:lnTo>
                  <a:lnTo>
                    <a:pt x="135123" y="15280"/>
                  </a:lnTo>
                  <a:lnTo>
                    <a:pt x="134845" y="15113"/>
                  </a:lnTo>
                  <a:lnTo>
                    <a:pt x="134677" y="15057"/>
                  </a:lnTo>
                  <a:close/>
                  <a:moveTo>
                    <a:pt x="137744" y="15057"/>
                  </a:moveTo>
                  <a:lnTo>
                    <a:pt x="137577" y="15113"/>
                  </a:lnTo>
                  <a:lnTo>
                    <a:pt x="137298" y="15280"/>
                  </a:lnTo>
                  <a:lnTo>
                    <a:pt x="137131" y="15559"/>
                  </a:lnTo>
                  <a:lnTo>
                    <a:pt x="137075" y="15670"/>
                  </a:lnTo>
                  <a:lnTo>
                    <a:pt x="137075" y="15838"/>
                  </a:lnTo>
                  <a:lnTo>
                    <a:pt x="137075" y="16005"/>
                  </a:lnTo>
                  <a:lnTo>
                    <a:pt x="137131" y="16172"/>
                  </a:lnTo>
                  <a:lnTo>
                    <a:pt x="137298" y="16451"/>
                  </a:lnTo>
                  <a:lnTo>
                    <a:pt x="137577" y="16618"/>
                  </a:lnTo>
                  <a:lnTo>
                    <a:pt x="137744" y="16674"/>
                  </a:lnTo>
                  <a:lnTo>
                    <a:pt x="138023" y="16674"/>
                  </a:lnTo>
                  <a:lnTo>
                    <a:pt x="138191" y="16618"/>
                  </a:lnTo>
                  <a:lnTo>
                    <a:pt x="138469" y="16451"/>
                  </a:lnTo>
                  <a:lnTo>
                    <a:pt x="138637" y="16172"/>
                  </a:lnTo>
                  <a:lnTo>
                    <a:pt x="138692" y="16005"/>
                  </a:lnTo>
                  <a:lnTo>
                    <a:pt x="138692" y="15838"/>
                  </a:lnTo>
                  <a:lnTo>
                    <a:pt x="138692" y="15670"/>
                  </a:lnTo>
                  <a:lnTo>
                    <a:pt x="138637" y="15559"/>
                  </a:lnTo>
                  <a:lnTo>
                    <a:pt x="138469" y="15280"/>
                  </a:lnTo>
                  <a:lnTo>
                    <a:pt x="138191" y="15113"/>
                  </a:lnTo>
                  <a:lnTo>
                    <a:pt x="138023" y="15057"/>
                  </a:lnTo>
                  <a:close/>
                  <a:moveTo>
                    <a:pt x="141035" y="15057"/>
                  </a:moveTo>
                  <a:lnTo>
                    <a:pt x="140867" y="15113"/>
                  </a:lnTo>
                  <a:lnTo>
                    <a:pt x="140644" y="15280"/>
                  </a:lnTo>
                  <a:lnTo>
                    <a:pt x="140421" y="15559"/>
                  </a:lnTo>
                  <a:lnTo>
                    <a:pt x="140365" y="15670"/>
                  </a:lnTo>
                  <a:lnTo>
                    <a:pt x="140365" y="15838"/>
                  </a:lnTo>
                  <a:lnTo>
                    <a:pt x="140365" y="16005"/>
                  </a:lnTo>
                  <a:lnTo>
                    <a:pt x="140421" y="16172"/>
                  </a:lnTo>
                  <a:lnTo>
                    <a:pt x="140644" y="16451"/>
                  </a:lnTo>
                  <a:lnTo>
                    <a:pt x="140867" y="16618"/>
                  </a:lnTo>
                  <a:lnTo>
                    <a:pt x="141035" y="16674"/>
                  </a:lnTo>
                  <a:lnTo>
                    <a:pt x="141369" y="16674"/>
                  </a:lnTo>
                  <a:lnTo>
                    <a:pt x="141537" y="16618"/>
                  </a:lnTo>
                  <a:lnTo>
                    <a:pt x="141815" y="16451"/>
                  </a:lnTo>
                  <a:lnTo>
                    <a:pt x="141983" y="16172"/>
                  </a:lnTo>
                  <a:lnTo>
                    <a:pt x="142039" y="16005"/>
                  </a:lnTo>
                  <a:lnTo>
                    <a:pt x="142039" y="15838"/>
                  </a:lnTo>
                  <a:lnTo>
                    <a:pt x="142039" y="15670"/>
                  </a:lnTo>
                  <a:lnTo>
                    <a:pt x="141983" y="15559"/>
                  </a:lnTo>
                  <a:lnTo>
                    <a:pt x="141815" y="15280"/>
                  </a:lnTo>
                  <a:lnTo>
                    <a:pt x="141537" y="15113"/>
                  </a:lnTo>
                  <a:lnTo>
                    <a:pt x="141369" y="15057"/>
                  </a:lnTo>
                  <a:close/>
                  <a:moveTo>
                    <a:pt x="146165" y="15001"/>
                  </a:moveTo>
                  <a:lnTo>
                    <a:pt x="145998" y="15057"/>
                  </a:lnTo>
                  <a:lnTo>
                    <a:pt x="145831" y="15113"/>
                  </a:lnTo>
                  <a:lnTo>
                    <a:pt x="145552" y="15280"/>
                  </a:lnTo>
                  <a:lnTo>
                    <a:pt x="145385" y="15559"/>
                  </a:lnTo>
                  <a:lnTo>
                    <a:pt x="145329" y="15670"/>
                  </a:lnTo>
                  <a:lnTo>
                    <a:pt x="145329" y="15838"/>
                  </a:lnTo>
                  <a:lnTo>
                    <a:pt x="145329" y="16005"/>
                  </a:lnTo>
                  <a:lnTo>
                    <a:pt x="145385" y="16172"/>
                  </a:lnTo>
                  <a:lnTo>
                    <a:pt x="145552" y="16451"/>
                  </a:lnTo>
                  <a:lnTo>
                    <a:pt x="145831" y="16618"/>
                  </a:lnTo>
                  <a:lnTo>
                    <a:pt x="145998" y="16674"/>
                  </a:lnTo>
                  <a:lnTo>
                    <a:pt x="146333" y="16674"/>
                  </a:lnTo>
                  <a:lnTo>
                    <a:pt x="146444" y="16618"/>
                  </a:lnTo>
                  <a:lnTo>
                    <a:pt x="146723" y="16451"/>
                  </a:lnTo>
                  <a:lnTo>
                    <a:pt x="146890" y="16172"/>
                  </a:lnTo>
                  <a:lnTo>
                    <a:pt x="146946" y="16005"/>
                  </a:lnTo>
                  <a:lnTo>
                    <a:pt x="147002" y="15838"/>
                  </a:lnTo>
                  <a:lnTo>
                    <a:pt x="146946" y="15670"/>
                  </a:lnTo>
                  <a:lnTo>
                    <a:pt x="146890" y="15559"/>
                  </a:lnTo>
                  <a:lnTo>
                    <a:pt x="146723" y="15280"/>
                  </a:lnTo>
                  <a:lnTo>
                    <a:pt x="146444" y="15113"/>
                  </a:lnTo>
                  <a:lnTo>
                    <a:pt x="146333" y="15057"/>
                  </a:lnTo>
                  <a:lnTo>
                    <a:pt x="146165" y="15001"/>
                  </a:lnTo>
                  <a:close/>
                  <a:moveTo>
                    <a:pt x="154586" y="15001"/>
                  </a:moveTo>
                  <a:lnTo>
                    <a:pt x="154419" y="15057"/>
                  </a:lnTo>
                  <a:lnTo>
                    <a:pt x="154251" y="15113"/>
                  </a:lnTo>
                  <a:lnTo>
                    <a:pt x="154028" y="15280"/>
                  </a:lnTo>
                  <a:lnTo>
                    <a:pt x="153805" y="15559"/>
                  </a:lnTo>
                  <a:lnTo>
                    <a:pt x="153750" y="15670"/>
                  </a:lnTo>
                  <a:lnTo>
                    <a:pt x="153750" y="15838"/>
                  </a:lnTo>
                  <a:lnTo>
                    <a:pt x="153750" y="16005"/>
                  </a:lnTo>
                  <a:lnTo>
                    <a:pt x="153805" y="16172"/>
                  </a:lnTo>
                  <a:lnTo>
                    <a:pt x="154028" y="16451"/>
                  </a:lnTo>
                  <a:lnTo>
                    <a:pt x="154251" y="16618"/>
                  </a:lnTo>
                  <a:lnTo>
                    <a:pt x="154419" y="16674"/>
                  </a:lnTo>
                  <a:lnTo>
                    <a:pt x="154753" y="16674"/>
                  </a:lnTo>
                  <a:lnTo>
                    <a:pt x="154921" y="16618"/>
                  </a:lnTo>
                  <a:lnTo>
                    <a:pt x="155200" y="16451"/>
                  </a:lnTo>
                  <a:lnTo>
                    <a:pt x="155367" y="16172"/>
                  </a:lnTo>
                  <a:lnTo>
                    <a:pt x="155423" y="16005"/>
                  </a:lnTo>
                  <a:lnTo>
                    <a:pt x="155423" y="15838"/>
                  </a:lnTo>
                  <a:lnTo>
                    <a:pt x="155423" y="15670"/>
                  </a:lnTo>
                  <a:lnTo>
                    <a:pt x="155367" y="15559"/>
                  </a:lnTo>
                  <a:lnTo>
                    <a:pt x="155200" y="15280"/>
                  </a:lnTo>
                  <a:lnTo>
                    <a:pt x="154921" y="15113"/>
                  </a:lnTo>
                  <a:lnTo>
                    <a:pt x="154753" y="15057"/>
                  </a:lnTo>
                  <a:lnTo>
                    <a:pt x="154586" y="15001"/>
                  </a:lnTo>
                  <a:close/>
                  <a:moveTo>
                    <a:pt x="159605" y="15001"/>
                  </a:moveTo>
                  <a:lnTo>
                    <a:pt x="159438" y="15057"/>
                  </a:lnTo>
                  <a:lnTo>
                    <a:pt x="159326" y="15113"/>
                  </a:lnTo>
                  <a:lnTo>
                    <a:pt x="159047" y="15280"/>
                  </a:lnTo>
                  <a:lnTo>
                    <a:pt x="158880" y="15559"/>
                  </a:lnTo>
                  <a:lnTo>
                    <a:pt x="158824" y="15670"/>
                  </a:lnTo>
                  <a:lnTo>
                    <a:pt x="158824" y="15838"/>
                  </a:lnTo>
                  <a:lnTo>
                    <a:pt x="158824" y="16005"/>
                  </a:lnTo>
                  <a:lnTo>
                    <a:pt x="158880" y="16172"/>
                  </a:lnTo>
                  <a:lnTo>
                    <a:pt x="159047" y="16451"/>
                  </a:lnTo>
                  <a:lnTo>
                    <a:pt x="159326" y="16618"/>
                  </a:lnTo>
                  <a:lnTo>
                    <a:pt x="159438" y="16674"/>
                  </a:lnTo>
                  <a:lnTo>
                    <a:pt x="159772" y="16674"/>
                  </a:lnTo>
                  <a:lnTo>
                    <a:pt x="159940" y="16618"/>
                  </a:lnTo>
                  <a:lnTo>
                    <a:pt x="160219" y="16451"/>
                  </a:lnTo>
                  <a:lnTo>
                    <a:pt x="160386" y="16172"/>
                  </a:lnTo>
                  <a:lnTo>
                    <a:pt x="160442" y="16005"/>
                  </a:lnTo>
                  <a:lnTo>
                    <a:pt x="160442" y="15838"/>
                  </a:lnTo>
                  <a:lnTo>
                    <a:pt x="160442" y="15670"/>
                  </a:lnTo>
                  <a:lnTo>
                    <a:pt x="160386" y="15559"/>
                  </a:lnTo>
                  <a:lnTo>
                    <a:pt x="160219" y="15280"/>
                  </a:lnTo>
                  <a:lnTo>
                    <a:pt x="159940" y="15113"/>
                  </a:lnTo>
                  <a:lnTo>
                    <a:pt x="159772" y="15057"/>
                  </a:lnTo>
                  <a:lnTo>
                    <a:pt x="159605" y="15001"/>
                  </a:lnTo>
                  <a:close/>
                  <a:moveTo>
                    <a:pt x="162951" y="15001"/>
                  </a:moveTo>
                  <a:lnTo>
                    <a:pt x="162784" y="15057"/>
                  </a:lnTo>
                  <a:lnTo>
                    <a:pt x="162617" y="15113"/>
                  </a:lnTo>
                  <a:lnTo>
                    <a:pt x="162338" y="15280"/>
                  </a:lnTo>
                  <a:lnTo>
                    <a:pt x="162170" y="15559"/>
                  </a:lnTo>
                  <a:lnTo>
                    <a:pt x="162115" y="15670"/>
                  </a:lnTo>
                  <a:lnTo>
                    <a:pt x="162115" y="15838"/>
                  </a:lnTo>
                  <a:lnTo>
                    <a:pt x="162115" y="16005"/>
                  </a:lnTo>
                  <a:lnTo>
                    <a:pt x="162170" y="16172"/>
                  </a:lnTo>
                  <a:lnTo>
                    <a:pt x="162338" y="16451"/>
                  </a:lnTo>
                  <a:lnTo>
                    <a:pt x="162617" y="16618"/>
                  </a:lnTo>
                  <a:lnTo>
                    <a:pt x="162784" y="16674"/>
                  </a:lnTo>
                  <a:lnTo>
                    <a:pt x="163118" y="16674"/>
                  </a:lnTo>
                  <a:lnTo>
                    <a:pt x="163286" y="16618"/>
                  </a:lnTo>
                  <a:lnTo>
                    <a:pt x="163509" y="16451"/>
                  </a:lnTo>
                  <a:lnTo>
                    <a:pt x="163732" y="16172"/>
                  </a:lnTo>
                  <a:lnTo>
                    <a:pt x="163788" y="16005"/>
                  </a:lnTo>
                  <a:lnTo>
                    <a:pt x="163788" y="15838"/>
                  </a:lnTo>
                  <a:lnTo>
                    <a:pt x="163788" y="15670"/>
                  </a:lnTo>
                  <a:lnTo>
                    <a:pt x="163732" y="15559"/>
                  </a:lnTo>
                  <a:lnTo>
                    <a:pt x="163509" y="15280"/>
                  </a:lnTo>
                  <a:lnTo>
                    <a:pt x="163286" y="15113"/>
                  </a:lnTo>
                  <a:lnTo>
                    <a:pt x="163118" y="15057"/>
                  </a:lnTo>
                  <a:lnTo>
                    <a:pt x="162951" y="15001"/>
                  </a:lnTo>
                  <a:close/>
                  <a:moveTo>
                    <a:pt x="168026" y="15001"/>
                  </a:moveTo>
                  <a:lnTo>
                    <a:pt x="167859" y="15057"/>
                  </a:lnTo>
                  <a:lnTo>
                    <a:pt x="167691" y="15113"/>
                  </a:lnTo>
                  <a:lnTo>
                    <a:pt x="167412" y="15280"/>
                  </a:lnTo>
                  <a:lnTo>
                    <a:pt x="167245" y="15559"/>
                  </a:lnTo>
                  <a:lnTo>
                    <a:pt x="167189" y="15670"/>
                  </a:lnTo>
                  <a:lnTo>
                    <a:pt x="167189" y="15838"/>
                  </a:lnTo>
                  <a:lnTo>
                    <a:pt x="167189" y="16005"/>
                  </a:lnTo>
                  <a:lnTo>
                    <a:pt x="167245" y="16172"/>
                  </a:lnTo>
                  <a:lnTo>
                    <a:pt x="167412" y="16451"/>
                  </a:lnTo>
                  <a:lnTo>
                    <a:pt x="167691" y="16618"/>
                  </a:lnTo>
                  <a:lnTo>
                    <a:pt x="167859" y="16674"/>
                  </a:lnTo>
                  <a:lnTo>
                    <a:pt x="168193" y="16674"/>
                  </a:lnTo>
                  <a:lnTo>
                    <a:pt x="168361" y="16618"/>
                  </a:lnTo>
                  <a:lnTo>
                    <a:pt x="168584" y="16451"/>
                  </a:lnTo>
                  <a:lnTo>
                    <a:pt x="168751" y="16172"/>
                  </a:lnTo>
                  <a:lnTo>
                    <a:pt x="168807" y="16005"/>
                  </a:lnTo>
                  <a:lnTo>
                    <a:pt x="168862" y="15838"/>
                  </a:lnTo>
                  <a:lnTo>
                    <a:pt x="168807" y="15670"/>
                  </a:lnTo>
                  <a:lnTo>
                    <a:pt x="168751" y="15559"/>
                  </a:lnTo>
                  <a:lnTo>
                    <a:pt x="168584" y="15280"/>
                  </a:lnTo>
                  <a:lnTo>
                    <a:pt x="168361" y="15113"/>
                  </a:lnTo>
                  <a:lnTo>
                    <a:pt x="168193" y="15057"/>
                  </a:lnTo>
                  <a:lnTo>
                    <a:pt x="168026" y="15001"/>
                  </a:lnTo>
                  <a:close/>
                  <a:moveTo>
                    <a:pt x="171316" y="15001"/>
                  </a:moveTo>
                  <a:lnTo>
                    <a:pt x="171149" y="15057"/>
                  </a:lnTo>
                  <a:lnTo>
                    <a:pt x="171037" y="15113"/>
                  </a:lnTo>
                  <a:lnTo>
                    <a:pt x="170758" y="15280"/>
                  </a:lnTo>
                  <a:lnTo>
                    <a:pt x="170591" y="15559"/>
                  </a:lnTo>
                  <a:lnTo>
                    <a:pt x="170535" y="15670"/>
                  </a:lnTo>
                  <a:lnTo>
                    <a:pt x="170480" y="15838"/>
                  </a:lnTo>
                  <a:lnTo>
                    <a:pt x="170535" y="16005"/>
                  </a:lnTo>
                  <a:lnTo>
                    <a:pt x="170591" y="16172"/>
                  </a:lnTo>
                  <a:lnTo>
                    <a:pt x="170758" y="16451"/>
                  </a:lnTo>
                  <a:lnTo>
                    <a:pt x="171037" y="16618"/>
                  </a:lnTo>
                  <a:lnTo>
                    <a:pt x="171149" y="16674"/>
                  </a:lnTo>
                  <a:lnTo>
                    <a:pt x="171483" y="16674"/>
                  </a:lnTo>
                  <a:lnTo>
                    <a:pt x="171651" y="16618"/>
                  </a:lnTo>
                  <a:lnTo>
                    <a:pt x="171930" y="16451"/>
                  </a:lnTo>
                  <a:lnTo>
                    <a:pt x="172097" y="16172"/>
                  </a:lnTo>
                  <a:lnTo>
                    <a:pt x="172153" y="16005"/>
                  </a:lnTo>
                  <a:lnTo>
                    <a:pt x="172153" y="15838"/>
                  </a:lnTo>
                  <a:lnTo>
                    <a:pt x="172153" y="15670"/>
                  </a:lnTo>
                  <a:lnTo>
                    <a:pt x="172097" y="15559"/>
                  </a:lnTo>
                  <a:lnTo>
                    <a:pt x="171930" y="15280"/>
                  </a:lnTo>
                  <a:lnTo>
                    <a:pt x="171651" y="15113"/>
                  </a:lnTo>
                  <a:lnTo>
                    <a:pt x="171483" y="15057"/>
                  </a:lnTo>
                  <a:lnTo>
                    <a:pt x="171316" y="15001"/>
                  </a:lnTo>
                  <a:close/>
                  <a:moveTo>
                    <a:pt x="174774" y="15001"/>
                  </a:moveTo>
                  <a:lnTo>
                    <a:pt x="174606" y="15057"/>
                  </a:lnTo>
                  <a:lnTo>
                    <a:pt x="174439" y="15113"/>
                  </a:lnTo>
                  <a:lnTo>
                    <a:pt x="174160" y="15280"/>
                  </a:lnTo>
                  <a:lnTo>
                    <a:pt x="173993" y="15559"/>
                  </a:lnTo>
                  <a:lnTo>
                    <a:pt x="173937" y="15670"/>
                  </a:lnTo>
                  <a:lnTo>
                    <a:pt x="173937" y="15838"/>
                  </a:lnTo>
                  <a:lnTo>
                    <a:pt x="173937" y="16005"/>
                  </a:lnTo>
                  <a:lnTo>
                    <a:pt x="173993" y="16172"/>
                  </a:lnTo>
                  <a:lnTo>
                    <a:pt x="174160" y="16451"/>
                  </a:lnTo>
                  <a:lnTo>
                    <a:pt x="174439" y="16618"/>
                  </a:lnTo>
                  <a:lnTo>
                    <a:pt x="174606" y="16674"/>
                  </a:lnTo>
                  <a:lnTo>
                    <a:pt x="174941" y="16674"/>
                  </a:lnTo>
                  <a:lnTo>
                    <a:pt x="175053" y="16618"/>
                  </a:lnTo>
                  <a:lnTo>
                    <a:pt x="175331" y="16451"/>
                  </a:lnTo>
                  <a:lnTo>
                    <a:pt x="175499" y="16172"/>
                  </a:lnTo>
                  <a:lnTo>
                    <a:pt x="175554" y="16005"/>
                  </a:lnTo>
                  <a:lnTo>
                    <a:pt x="175610" y="15838"/>
                  </a:lnTo>
                  <a:lnTo>
                    <a:pt x="175554" y="15670"/>
                  </a:lnTo>
                  <a:lnTo>
                    <a:pt x="175499" y="15559"/>
                  </a:lnTo>
                  <a:lnTo>
                    <a:pt x="175331" y="15280"/>
                  </a:lnTo>
                  <a:lnTo>
                    <a:pt x="175053" y="15113"/>
                  </a:lnTo>
                  <a:lnTo>
                    <a:pt x="174941" y="15057"/>
                  </a:lnTo>
                  <a:lnTo>
                    <a:pt x="174774" y="15001"/>
                  </a:lnTo>
                  <a:close/>
                  <a:moveTo>
                    <a:pt x="184812" y="15001"/>
                  </a:moveTo>
                  <a:lnTo>
                    <a:pt x="184644" y="15057"/>
                  </a:lnTo>
                  <a:lnTo>
                    <a:pt x="184477" y="15113"/>
                  </a:lnTo>
                  <a:lnTo>
                    <a:pt x="184198" y="15280"/>
                  </a:lnTo>
                  <a:lnTo>
                    <a:pt x="184031" y="15559"/>
                  </a:lnTo>
                  <a:lnTo>
                    <a:pt x="183975" y="15670"/>
                  </a:lnTo>
                  <a:lnTo>
                    <a:pt x="183975" y="15838"/>
                  </a:lnTo>
                  <a:lnTo>
                    <a:pt x="183975" y="16005"/>
                  </a:lnTo>
                  <a:lnTo>
                    <a:pt x="184031" y="16172"/>
                  </a:lnTo>
                  <a:lnTo>
                    <a:pt x="184198" y="16451"/>
                  </a:lnTo>
                  <a:lnTo>
                    <a:pt x="184477" y="16618"/>
                  </a:lnTo>
                  <a:lnTo>
                    <a:pt x="184644" y="16674"/>
                  </a:lnTo>
                  <a:lnTo>
                    <a:pt x="184979" y="16674"/>
                  </a:lnTo>
                  <a:lnTo>
                    <a:pt x="185091" y="16618"/>
                  </a:lnTo>
                  <a:lnTo>
                    <a:pt x="185369" y="16451"/>
                  </a:lnTo>
                  <a:lnTo>
                    <a:pt x="185537" y="16172"/>
                  </a:lnTo>
                  <a:lnTo>
                    <a:pt x="185593" y="16005"/>
                  </a:lnTo>
                  <a:lnTo>
                    <a:pt x="185648" y="15838"/>
                  </a:lnTo>
                  <a:lnTo>
                    <a:pt x="185593" y="15670"/>
                  </a:lnTo>
                  <a:lnTo>
                    <a:pt x="185537" y="15559"/>
                  </a:lnTo>
                  <a:lnTo>
                    <a:pt x="185369" y="15280"/>
                  </a:lnTo>
                  <a:lnTo>
                    <a:pt x="185091" y="15113"/>
                  </a:lnTo>
                  <a:lnTo>
                    <a:pt x="184979" y="15057"/>
                  </a:lnTo>
                  <a:lnTo>
                    <a:pt x="184812" y="15001"/>
                  </a:lnTo>
                  <a:close/>
                  <a:moveTo>
                    <a:pt x="226804" y="15057"/>
                  </a:moveTo>
                  <a:lnTo>
                    <a:pt x="226637" y="15113"/>
                  </a:lnTo>
                  <a:lnTo>
                    <a:pt x="226358" y="15280"/>
                  </a:lnTo>
                  <a:lnTo>
                    <a:pt x="226191" y="15559"/>
                  </a:lnTo>
                  <a:lnTo>
                    <a:pt x="226135" y="15670"/>
                  </a:lnTo>
                  <a:lnTo>
                    <a:pt x="226135" y="15838"/>
                  </a:lnTo>
                  <a:lnTo>
                    <a:pt x="226135" y="16005"/>
                  </a:lnTo>
                  <a:lnTo>
                    <a:pt x="226191" y="16172"/>
                  </a:lnTo>
                  <a:lnTo>
                    <a:pt x="226358" y="16451"/>
                  </a:lnTo>
                  <a:lnTo>
                    <a:pt x="226637" y="16618"/>
                  </a:lnTo>
                  <a:lnTo>
                    <a:pt x="226804" y="16674"/>
                  </a:lnTo>
                  <a:lnTo>
                    <a:pt x="227139" y="16674"/>
                  </a:lnTo>
                  <a:lnTo>
                    <a:pt x="227250" y="16618"/>
                  </a:lnTo>
                  <a:lnTo>
                    <a:pt x="227529" y="16451"/>
                  </a:lnTo>
                  <a:lnTo>
                    <a:pt x="227697" y="16172"/>
                  </a:lnTo>
                  <a:lnTo>
                    <a:pt x="227752" y="16005"/>
                  </a:lnTo>
                  <a:lnTo>
                    <a:pt x="227808" y="15838"/>
                  </a:lnTo>
                  <a:lnTo>
                    <a:pt x="227752" y="15670"/>
                  </a:lnTo>
                  <a:lnTo>
                    <a:pt x="227697" y="15559"/>
                  </a:lnTo>
                  <a:lnTo>
                    <a:pt x="227529" y="15280"/>
                  </a:lnTo>
                  <a:lnTo>
                    <a:pt x="227250" y="15113"/>
                  </a:lnTo>
                  <a:lnTo>
                    <a:pt x="227139" y="15057"/>
                  </a:lnTo>
                  <a:close/>
                  <a:moveTo>
                    <a:pt x="230150" y="15057"/>
                  </a:moveTo>
                  <a:lnTo>
                    <a:pt x="229983" y="15113"/>
                  </a:lnTo>
                  <a:lnTo>
                    <a:pt x="229760" y="15280"/>
                  </a:lnTo>
                  <a:lnTo>
                    <a:pt x="229537" y="15559"/>
                  </a:lnTo>
                  <a:lnTo>
                    <a:pt x="229481" y="15670"/>
                  </a:lnTo>
                  <a:lnTo>
                    <a:pt x="229481" y="15838"/>
                  </a:lnTo>
                  <a:lnTo>
                    <a:pt x="229481" y="16005"/>
                  </a:lnTo>
                  <a:lnTo>
                    <a:pt x="229537" y="16172"/>
                  </a:lnTo>
                  <a:lnTo>
                    <a:pt x="229760" y="16451"/>
                  </a:lnTo>
                  <a:lnTo>
                    <a:pt x="229983" y="16618"/>
                  </a:lnTo>
                  <a:lnTo>
                    <a:pt x="230150" y="16674"/>
                  </a:lnTo>
                  <a:lnTo>
                    <a:pt x="230485" y="16674"/>
                  </a:lnTo>
                  <a:lnTo>
                    <a:pt x="230652" y="16618"/>
                  </a:lnTo>
                  <a:lnTo>
                    <a:pt x="230931" y="16451"/>
                  </a:lnTo>
                  <a:lnTo>
                    <a:pt x="231098" y="16172"/>
                  </a:lnTo>
                  <a:lnTo>
                    <a:pt x="231154" y="16005"/>
                  </a:lnTo>
                  <a:lnTo>
                    <a:pt x="231154" y="15838"/>
                  </a:lnTo>
                  <a:lnTo>
                    <a:pt x="231154" y="15670"/>
                  </a:lnTo>
                  <a:lnTo>
                    <a:pt x="231098" y="15559"/>
                  </a:lnTo>
                  <a:lnTo>
                    <a:pt x="230931" y="15280"/>
                  </a:lnTo>
                  <a:lnTo>
                    <a:pt x="230652" y="15113"/>
                  </a:lnTo>
                  <a:lnTo>
                    <a:pt x="230485" y="15057"/>
                  </a:lnTo>
                  <a:close/>
                  <a:moveTo>
                    <a:pt x="233496" y="15057"/>
                  </a:moveTo>
                  <a:lnTo>
                    <a:pt x="233385" y="15113"/>
                  </a:lnTo>
                  <a:lnTo>
                    <a:pt x="233106" y="15280"/>
                  </a:lnTo>
                  <a:lnTo>
                    <a:pt x="232939" y="15559"/>
                  </a:lnTo>
                  <a:lnTo>
                    <a:pt x="232883" y="15670"/>
                  </a:lnTo>
                  <a:lnTo>
                    <a:pt x="232883" y="15838"/>
                  </a:lnTo>
                  <a:lnTo>
                    <a:pt x="232883" y="16005"/>
                  </a:lnTo>
                  <a:lnTo>
                    <a:pt x="232939" y="16172"/>
                  </a:lnTo>
                  <a:lnTo>
                    <a:pt x="233106" y="16451"/>
                  </a:lnTo>
                  <a:lnTo>
                    <a:pt x="233385" y="16618"/>
                  </a:lnTo>
                  <a:lnTo>
                    <a:pt x="233496" y="16674"/>
                  </a:lnTo>
                  <a:lnTo>
                    <a:pt x="233831" y="16674"/>
                  </a:lnTo>
                  <a:lnTo>
                    <a:pt x="233998" y="16618"/>
                  </a:lnTo>
                  <a:lnTo>
                    <a:pt x="234277" y="16451"/>
                  </a:lnTo>
                  <a:lnTo>
                    <a:pt x="234444" y="16172"/>
                  </a:lnTo>
                  <a:lnTo>
                    <a:pt x="234500" y="16005"/>
                  </a:lnTo>
                  <a:lnTo>
                    <a:pt x="234500" y="15838"/>
                  </a:lnTo>
                  <a:lnTo>
                    <a:pt x="234500" y="15670"/>
                  </a:lnTo>
                  <a:lnTo>
                    <a:pt x="234444" y="15559"/>
                  </a:lnTo>
                  <a:lnTo>
                    <a:pt x="234277" y="15280"/>
                  </a:lnTo>
                  <a:lnTo>
                    <a:pt x="233998" y="15113"/>
                  </a:lnTo>
                  <a:lnTo>
                    <a:pt x="233831" y="15057"/>
                  </a:lnTo>
                  <a:close/>
                  <a:moveTo>
                    <a:pt x="236842" y="15057"/>
                  </a:moveTo>
                  <a:lnTo>
                    <a:pt x="236675" y="15113"/>
                  </a:lnTo>
                  <a:lnTo>
                    <a:pt x="236396" y="15280"/>
                  </a:lnTo>
                  <a:lnTo>
                    <a:pt x="236229" y="15559"/>
                  </a:lnTo>
                  <a:lnTo>
                    <a:pt x="236173" y="15670"/>
                  </a:lnTo>
                  <a:lnTo>
                    <a:pt x="236173" y="15838"/>
                  </a:lnTo>
                  <a:lnTo>
                    <a:pt x="236173" y="16005"/>
                  </a:lnTo>
                  <a:lnTo>
                    <a:pt x="236229" y="16172"/>
                  </a:lnTo>
                  <a:lnTo>
                    <a:pt x="236396" y="16451"/>
                  </a:lnTo>
                  <a:lnTo>
                    <a:pt x="236675" y="16618"/>
                  </a:lnTo>
                  <a:lnTo>
                    <a:pt x="236842" y="16674"/>
                  </a:lnTo>
                  <a:lnTo>
                    <a:pt x="237177" y="16674"/>
                  </a:lnTo>
                  <a:lnTo>
                    <a:pt x="237344" y="16618"/>
                  </a:lnTo>
                  <a:lnTo>
                    <a:pt x="237567" y="16451"/>
                  </a:lnTo>
                  <a:lnTo>
                    <a:pt x="237790" y="16172"/>
                  </a:lnTo>
                  <a:lnTo>
                    <a:pt x="237790" y="16005"/>
                  </a:lnTo>
                  <a:lnTo>
                    <a:pt x="237846" y="15838"/>
                  </a:lnTo>
                  <a:lnTo>
                    <a:pt x="237790" y="15670"/>
                  </a:lnTo>
                  <a:lnTo>
                    <a:pt x="237790" y="15559"/>
                  </a:lnTo>
                  <a:lnTo>
                    <a:pt x="237567" y="15280"/>
                  </a:lnTo>
                  <a:lnTo>
                    <a:pt x="237344" y="15113"/>
                  </a:lnTo>
                  <a:lnTo>
                    <a:pt x="237177" y="15057"/>
                  </a:lnTo>
                  <a:close/>
                  <a:moveTo>
                    <a:pt x="241973" y="15001"/>
                  </a:moveTo>
                  <a:lnTo>
                    <a:pt x="241806" y="15057"/>
                  </a:lnTo>
                  <a:lnTo>
                    <a:pt x="241638" y="15113"/>
                  </a:lnTo>
                  <a:lnTo>
                    <a:pt x="241359" y="15280"/>
                  </a:lnTo>
                  <a:lnTo>
                    <a:pt x="241192" y="15559"/>
                  </a:lnTo>
                  <a:lnTo>
                    <a:pt x="241136" y="15670"/>
                  </a:lnTo>
                  <a:lnTo>
                    <a:pt x="241136" y="15838"/>
                  </a:lnTo>
                  <a:lnTo>
                    <a:pt x="241136" y="16005"/>
                  </a:lnTo>
                  <a:lnTo>
                    <a:pt x="241192" y="16172"/>
                  </a:lnTo>
                  <a:lnTo>
                    <a:pt x="241359" y="16451"/>
                  </a:lnTo>
                  <a:lnTo>
                    <a:pt x="241638" y="16618"/>
                  </a:lnTo>
                  <a:lnTo>
                    <a:pt x="241806" y="16674"/>
                  </a:lnTo>
                  <a:lnTo>
                    <a:pt x="242140" y="16674"/>
                  </a:lnTo>
                  <a:lnTo>
                    <a:pt x="242308" y="16618"/>
                  </a:lnTo>
                  <a:lnTo>
                    <a:pt x="242531" y="16451"/>
                  </a:lnTo>
                  <a:lnTo>
                    <a:pt x="242754" y="16172"/>
                  </a:lnTo>
                  <a:lnTo>
                    <a:pt x="242754" y="16005"/>
                  </a:lnTo>
                  <a:lnTo>
                    <a:pt x="242809" y="15838"/>
                  </a:lnTo>
                  <a:lnTo>
                    <a:pt x="242754" y="15670"/>
                  </a:lnTo>
                  <a:lnTo>
                    <a:pt x="242754" y="15559"/>
                  </a:lnTo>
                  <a:lnTo>
                    <a:pt x="242531" y="15280"/>
                  </a:lnTo>
                  <a:lnTo>
                    <a:pt x="242308" y="15113"/>
                  </a:lnTo>
                  <a:lnTo>
                    <a:pt x="242140" y="15057"/>
                  </a:lnTo>
                  <a:lnTo>
                    <a:pt x="241973" y="15001"/>
                  </a:lnTo>
                  <a:close/>
                  <a:moveTo>
                    <a:pt x="250394" y="15001"/>
                  </a:moveTo>
                  <a:lnTo>
                    <a:pt x="250226" y="15057"/>
                  </a:lnTo>
                  <a:lnTo>
                    <a:pt x="250059" y="15113"/>
                  </a:lnTo>
                  <a:lnTo>
                    <a:pt x="249836" y="15280"/>
                  </a:lnTo>
                  <a:lnTo>
                    <a:pt x="249669" y="15559"/>
                  </a:lnTo>
                  <a:lnTo>
                    <a:pt x="249613" y="15670"/>
                  </a:lnTo>
                  <a:lnTo>
                    <a:pt x="249557" y="15838"/>
                  </a:lnTo>
                  <a:lnTo>
                    <a:pt x="249613" y="16005"/>
                  </a:lnTo>
                  <a:lnTo>
                    <a:pt x="249669" y="16172"/>
                  </a:lnTo>
                  <a:lnTo>
                    <a:pt x="249836" y="16451"/>
                  </a:lnTo>
                  <a:lnTo>
                    <a:pt x="250059" y="16618"/>
                  </a:lnTo>
                  <a:lnTo>
                    <a:pt x="250226" y="16674"/>
                  </a:lnTo>
                  <a:lnTo>
                    <a:pt x="250561" y="16674"/>
                  </a:lnTo>
                  <a:lnTo>
                    <a:pt x="250728" y="16618"/>
                  </a:lnTo>
                  <a:lnTo>
                    <a:pt x="251007" y="16451"/>
                  </a:lnTo>
                  <a:lnTo>
                    <a:pt x="251174" y="16172"/>
                  </a:lnTo>
                  <a:lnTo>
                    <a:pt x="251230" y="16005"/>
                  </a:lnTo>
                  <a:lnTo>
                    <a:pt x="251230" y="15838"/>
                  </a:lnTo>
                  <a:lnTo>
                    <a:pt x="251230" y="15670"/>
                  </a:lnTo>
                  <a:lnTo>
                    <a:pt x="251174" y="15559"/>
                  </a:lnTo>
                  <a:lnTo>
                    <a:pt x="251007" y="15280"/>
                  </a:lnTo>
                  <a:lnTo>
                    <a:pt x="250728" y="15113"/>
                  </a:lnTo>
                  <a:lnTo>
                    <a:pt x="250561" y="15057"/>
                  </a:lnTo>
                  <a:lnTo>
                    <a:pt x="250394" y="15001"/>
                  </a:lnTo>
                  <a:close/>
                  <a:moveTo>
                    <a:pt x="255469" y="15001"/>
                  </a:moveTo>
                  <a:lnTo>
                    <a:pt x="255301" y="15057"/>
                  </a:lnTo>
                  <a:lnTo>
                    <a:pt x="255134" y="15113"/>
                  </a:lnTo>
                  <a:lnTo>
                    <a:pt x="254855" y="15280"/>
                  </a:lnTo>
                  <a:lnTo>
                    <a:pt x="254688" y="15559"/>
                  </a:lnTo>
                  <a:lnTo>
                    <a:pt x="254632" y="15670"/>
                  </a:lnTo>
                  <a:lnTo>
                    <a:pt x="254632" y="15838"/>
                  </a:lnTo>
                  <a:lnTo>
                    <a:pt x="254632" y="16005"/>
                  </a:lnTo>
                  <a:lnTo>
                    <a:pt x="254688" y="16172"/>
                  </a:lnTo>
                  <a:lnTo>
                    <a:pt x="254855" y="16451"/>
                  </a:lnTo>
                  <a:lnTo>
                    <a:pt x="255134" y="16618"/>
                  </a:lnTo>
                  <a:lnTo>
                    <a:pt x="255301" y="16674"/>
                  </a:lnTo>
                  <a:lnTo>
                    <a:pt x="255636" y="16674"/>
                  </a:lnTo>
                  <a:lnTo>
                    <a:pt x="255747" y="16618"/>
                  </a:lnTo>
                  <a:lnTo>
                    <a:pt x="256026" y="16451"/>
                  </a:lnTo>
                  <a:lnTo>
                    <a:pt x="256194" y="16172"/>
                  </a:lnTo>
                  <a:lnTo>
                    <a:pt x="256249" y="16005"/>
                  </a:lnTo>
                  <a:lnTo>
                    <a:pt x="256305" y="15838"/>
                  </a:lnTo>
                  <a:lnTo>
                    <a:pt x="256249" y="15670"/>
                  </a:lnTo>
                  <a:lnTo>
                    <a:pt x="256194" y="15559"/>
                  </a:lnTo>
                  <a:lnTo>
                    <a:pt x="256026" y="15280"/>
                  </a:lnTo>
                  <a:lnTo>
                    <a:pt x="255747" y="15113"/>
                  </a:lnTo>
                  <a:lnTo>
                    <a:pt x="255636" y="15057"/>
                  </a:lnTo>
                  <a:lnTo>
                    <a:pt x="255469" y="15001"/>
                  </a:lnTo>
                  <a:close/>
                  <a:moveTo>
                    <a:pt x="258759" y="15001"/>
                  </a:moveTo>
                  <a:lnTo>
                    <a:pt x="258591" y="15057"/>
                  </a:lnTo>
                  <a:lnTo>
                    <a:pt x="258424" y="15113"/>
                  </a:lnTo>
                  <a:lnTo>
                    <a:pt x="258201" y="15280"/>
                  </a:lnTo>
                  <a:lnTo>
                    <a:pt x="257978" y="15559"/>
                  </a:lnTo>
                  <a:lnTo>
                    <a:pt x="257978" y="15670"/>
                  </a:lnTo>
                  <a:lnTo>
                    <a:pt x="257922" y="15838"/>
                  </a:lnTo>
                  <a:lnTo>
                    <a:pt x="257978" y="16005"/>
                  </a:lnTo>
                  <a:lnTo>
                    <a:pt x="257978" y="16172"/>
                  </a:lnTo>
                  <a:lnTo>
                    <a:pt x="258201" y="16451"/>
                  </a:lnTo>
                  <a:lnTo>
                    <a:pt x="258424" y="16618"/>
                  </a:lnTo>
                  <a:lnTo>
                    <a:pt x="258591" y="16674"/>
                  </a:lnTo>
                  <a:lnTo>
                    <a:pt x="258926" y="16674"/>
                  </a:lnTo>
                  <a:lnTo>
                    <a:pt x="259093" y="16618"/>
                  </a:lnTo>
                  <a:lnTo>
                    <a:pt x="259372" y="16451"/>
                  </a:lnTo>
                  <a:lnTo>
                    <a:pt x="259540" y="16172"/>
                  </a:lnTo>
                  <a:lnTo>
                    <a:pt x="259595" y="16005"/>
                  </a:lnTo>
                  <a:lnTo>
                    <a:pt x="259595" y="15838"/>
                  </a:lnTo>
                  <a:lnTo>
                    <a:pt x="259595" y="15670"/>
                  </a:lnTo>
                  <a:lnTo>
                    <a:pt x="259540" y="15559"/>
                  </a:lnTo>
                  <a:lnTo>
                    <a:pt x="259372" y="15280"/>
                  </a:lnTo>
                  <a:lnTo>
                    <a:pt x="259093" y="15113"/>
                  </a:lnTo>
                  <a:lnTo>
                    <a:pt x="258926" y="15057"/>
                  </a:lnTo>
                  <a:lnTo>
                    <a:pt x="258759" y="15001"/>
                  </a:lnTo>
                  <a:close/>
                  <a:moveTo>
                    <a:pt x="263834" y="15001"/>
                  </a:moveTo>
                  <a:lnTo>
                    <a:pt x="263666" y="15057"/>
                  </a:lnTo>
                  <a:lnTo>
                    <a:pt x="263499" y="15113"/>
                  </a:lnTo>
                  <a:lnTo>
                    <a:pt x="263220" y="15280"/>
                  </a:lnTo>
                  <a:lnTo>
                    <a:pt x="263053" y="15559"/>
                  </a:lnTo>
                  <a:lnTo>
                    <a:pt x="262997" y="15670"/>
                  </a:lnTo>
                  <a:lnTo>
                    <a:pt x="262997" y="15838"/>
                  </a:lnTo>
                  <a:lnTo>
                    <a:pt x="262997" y="16005"/>
                  </a:lnTo>
                  <a:lnTo>
                    <a:pt x="263053" y="16172"/>
                  </a:lnTo>
                  <a:lnTo>
                    <a:pt x="263220" y="16451"/>
                  </a:lnTo>
                  <a:lnTo>
                    <a:pt x="263499" y="16618"/>
                  </a:lnTo>
                  <a:lnTo>
                    <a:pt x="263666" y="16674"/>
                  </a:lnTo>
                  <a:lnTo>
                    <a:pt x="264001" y="16674"/>
                  </a:lnTo>
                  <a:lnTo>
                    <a:pt x="264168" y="16618"/>
                  </a:lnTo>
                  <a:lnTo>
                    <a:pt x="264391" y="16451"/>
                  </a:lnTo>
                  <a:lnTo>
                    <a:pt x="264614" y="16172"/>
                  </a:lnTo>
                  <a:lnTo>
                    <a:pt x="264670" y="16005"/>
                  </a:lnTo>
                  <a:lnTo>
                    <a:pt x="264670" y="15838"/>
                  </a:lnTo>
                  <a:lnTo>
                    <a:pt x="264670" y="15670"/>
                  </a:lnTo>
                  <a:lnTo>
                    <a:pt x="264614" y="15559"/>
                  </a:lnTo>
                  <a:lnTo>
                    <a:pt x="264391" y="15280"/>
                  </a:lnTo>
                  <a:lnTo>
                    <a:pt x="264168" y="15113"/>
                  </a:lnTo>
                  <a:lnTo>
                    <a:pt x="264001" y="15057"/>
                  </a:lnTo>
                  <a:lnTo>
                    <a:pt x="263834" y="15001"/>
                  </a:lnTo>
                  <a:close/>
                  <a:moveTo>
                    <a:pt x="267124" y="15001"/>
                  </a:moveTo>
                  <a:lnTo>
                    <a:pt x="266957" y="15057"/>
                  </a:lnTo>
                  <a:lnTo>
                    <a:pt x="266845" y="15113"/>
                  </a:lnTo>
                  <a:lnTo>
                    <a:pt x="266566" y="15280"/>
                  </a:lnTo>
                  <a:lnTo>
                    <a:pt x="266399" y="15559"/>
                  </a:lnTo>
                  <a:lnTo>
                    <a:pt x="266343" y="15670"/>
                  </a:lnTo>
                  <a:lnTo>
                    <a:pt x="266343" y="15838"/>
                  </a:lnTo>
                  <a:lnTo>
                    <a:pt x="266343" y="16005"/>
                  </a:lnTo>
                  <a:lnTo>
                    <a:pt x="266399" y="16172"/>
                  </a:lnTo>
                  <a:lnTo>
                    <a:pt x="266566" y="16451"/>
                  </a:lnTo>
                  <a:lnTo>
                    <a:pt x="266845" y="16618"/>
                  </a:lnTo>
                  <a:lnTo>
                    <a:pt x="266957" y="16674"/>
                  </a:lnTo>
                  <a:lnTo>
                    <a:pt x="267291" y="16674"/>
                  </a:lnTo>
                  <a:lnTo>
                    <a:pt x="267458" y="16618"/>
                  </a:lnTo>
                  <a:lnTo>
                    <a:pt x="267737" y="16451"/>
                  </a:lnTo>
                  <a:lnTo>
                    <a:pt x="267905" y="16172"/>
                  </a:lnTo>
                  <a:lnTo>
                    <a:pt x="267960" y="16005"/>
                  </a:lnTo>
                  <a:lnTo>
                    <a:pt x="267960" y="15838"/>
                  </a:lnTo>
                  <a:lnTo>
                    <a:pt x="267960" y="15670"/>
                  </a:lnTo>
                  <a:lnTo>
                    <a:pt x="267905" y="15559"/>
                  </a:lnTo>
                  <a:lnTo>
                    <a:pt x="267737" y="15280"/>
                  </a:lnTo>
                  <a:lnTo>
                    <a:pt x="267458" y="15113"/>
                  </a:lnTo>
                  <a:lnTo>
                    <a:pt x="267291" y="15057"/>
                  </a:lnTo>
                  <a:lnTo>
                    <a:pt x="267124" y="15001"/>
                  </a:lnTo>
                  <a:close/>
                  <a:moveTo>
                    <a:pt x="270581" y="15001"/>
                  </a:moveTo>
                  <a:lnTo>
                    <a:pt x="270414" y="15057"/>
                  </a:lnTo>
                  <a:lnTo>
                    <a:pt x="270247" y="15113"/>
                  </a:lnTo>
                  <a:lnTo>
                    <a:pt x="269968" y="15280"/>
                  </a:lnTo>
                  <a:lnTo>
                    <a:pt x="269801" y="15559"/>
                  </a:lnTo>
                  <a:lnTo>
                    <a:pt x="269745" y="15670"/>
                  </a:lnTo>
                  <a:lnTo>
                    <a:pt x="269745" y="15838"/>
                  </a:lnTo>
                  <a:lnTo>
                    <a:pt x="269745" y="16005"/>
                  </a:lnTo>
                  <a:lnTo>
                    <a:pt x="269801" y="16172"/>
                  </a:lnTo>
                  <a:lnTo>
                    <a:pt x="269968" y="16451"/>
                  </a:lnTo>
                  <a:lnTo>
                    <a:pt x="270247" y="16618"/>
                  </a:lnTo>
                  <a:lnTo>
                    <a:pt x="270414" y="16674"/>
                  </a:lnTo>
                  <a:lnTo>
                    <a:pt x="270749" y="16674"/>
                  </a:lnTo>
                  <a:lnTo>
                    <a:pt x="270916" y="16618"/>
                  </a:lnTo>
                  <a:lnTo>
                    <a:pt x="271139" y="16451"/>
                  </a:lnTo>
                  <a:lnTo>
                    <a:pt x="271362" y="16172"/>
                  </a:lnTo>
                  <a:lnTo>
                    <a:pt x="271362" y="16005"/>
                  </a:lnTo>
                  <a:lnTo>
                    <a:pt x="271418" y="15838"/>
                  </a:lnTo>
                  <a:lnTo>
                    <a:pt x="271362" y="15670"/>
                  </a:lnTo>
                  <a:lnTo>
                    <a:pt x="271362" y="15559"/>
                  </a:lnTo>
                  <a:lnTo>
                    <a:pt x="271139" y="15280"/>
                  </a:lnTo>
                  <a:lnTo>
                    <a:pt x="270916" y="15113"/>
                  </a:lnTo>
                  <a:lnTo>
                    <a:pt x="270749" y="15057"/>
                  </a:lnTo>
                  <a:lnTo>
                    <a:pt x="270581" y="15001"/>
                  </a:lnTo>
                  <a:close/>
                  <a:moveTo>
                    <a:pt x="280619" y="15001"/>
                  </a:moveTo>
                  <a:lnTo>
                    <a:pt x="280452" y="15057"/>
                  </a:lnTo>
                  <a:lnTo>
                    <a:pt x="280285" y="15113"/>
                  </a:lnTo>
                  <a:lnTo>
                    <a:pt x="280006" y="15280"/>
                  </a:lnTo>
                  <a:lnTo>
                    <a:pt x="279839" y="15559"/>
                  </a:lnTo>
                  <a:lnTo>
                    <a:pt x="279783" y="15670"/>
                  </a:lnTo>
                  <a:lnTo>
                    <a:pt x="279783" y="15838"/>
                  </a:lnTo>
                  <a:lnTo>
                    <a:pt x="279783" y="16005"/>
                  </a:lnTo>
                  <a:lnTo>
                    <a:pt x="279839" y="16172"/>
                  </a:lnTo>
                  <a:lnTo>
                    <a:pt x="280006" y="16451"/>
                  </a:lnTo>
                  <a:lnTo>
                    <a:pt x="280285" y="16618"/>
                  </a:lnTo>
                  <a:lnTo>
                    <a:pt x="280452" y="16674"/>
                  </a:lnTo>
                  <a:lnTo>
                    <a:pt x="280787" y="16674"/>
                  </a:lnTo>
                  <a:lnTo>
                    <a:pt x="280954" y="16618"/>
                  </a:lnTo>
                  <a:lnTo>
                    <a:pt x="281177" y="16451"/>
                  </a:lnTo>
                  <a:lnTo>
                    <a:pt x="281400" y="16172"/>
                  </a:lnTo>
                  <a:lnTo>
                    <a:pt x="281400" y="16005"/>
                  </a:lnTo>
                  <a:lnTo>
                    <a:pt x="281456" y="15838"/>
                  </a:lnTo>
                  <a:lnTo>
                    <a:pt x="281400" y="15670"/>
                  </a:lnTo>
                  <a:lnTo>
                    <a:pt x="281400" y="15559"/>
                  </a:lnTo>
                  <a:lnTo>
                    <a:pt x="281177" y="15280"/>
                  </a:lnTo>
                  <a:lnTo>
                    <a:pt x="280954" y="15113"/>
                  </a:lnTo>
                  <a:lnTo>
                    <a:pt x="280787" y="15057"/>
                  </a:lnTo>
                  <a:lnTo>
                    <a:pt x="280619" y="15001"/>
                  </a:ln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1" name="Google Shape;3491;p136"/>
            <p:cNvSpPr/>
            <p:nvPr/>
          </p:nvSpPr>
          <p:spPr>
            <a:xfrm>
              <a:off x="18861" y="217501"/>
              <a:ext cx="9187662" cy="542679"/>
            </a:xfrm>
            <a:custGeom>
              <a:rect b="b" l="l" r="r" t="t"/>
              <a:pathLst>
                <a:path extrusionOk="0" h="16730" w="283242">
                  <a:moveTo>
                    <a:pt x="14333" y="0"/>
                  </a:moveTo>
                  <a:lnTo>
                    <a:pt x="14333" y="1673"/>
                  </a:lnTo>
                  <a:lnTo>
                    <a:pt x="17734" y="1673"/>
                  </a:lnTo>
                  <a:lnTo>
                    <a:pt x="17734" y="0"/>
                  </a:lnTo>
                  <a:close/>
                  <a:moveTo>
                    <a:pt x="24371" y="0"/>
                  </a:moveTo>
                  <a:lnTo>
                    <a:pt x="24371" y="1673"/>
                  </a:lnTo>
                  <a:lnTo>
                    <a:pt x="27772" y="1673"/>
                  </a:lnTo>
                  <a:lnTo>
                    <a:pt x="27772" y="0"/>
                  </a:lnTo>
                  <a:close/>
                  <a:moveTo>
                    <a:pt x="34409" y="0"/>
                  </a:moveTo>
                  <a:lnTo>
                    <a:pt x="34409" y="1673"/>
                  </a:lnTo>
                  <a:lnTo>
                    <a:pt x="37811" y="1673"/>
                  </a:lnTo>
                  <a:lnTo>
                    <a:pt x="37811" y="0"/>
                  </a:lnTo>
                  <a:close/>
                  <a:moveTo>
                    <a:pt x="51250" y="0"/>
                  </a:moveTo>
                  <a:lnTo>
                    <a:pt x="51250" y="1673"/>
                  </a:lnTo>
                  <a:lnTo>
                    <a:pt x="54652" y="1673"/>
                  </a:lnTo>
                  <a:lnTo>
                    <a:pt x="54652" y="0"/>
                  </a:lnTo>
                  <a:close/>
                  <a:moveTo>
                    <a:pt x="76457" y="0"/>
                  </a:moveTo>
                  <a:lnTo>
                    <a:pt x="76457" y="1673"/>
                  </a:lnTo>
                  <a:lnTo>
                    <a:pt x="79859" y="1673"/>
                  </a:lnTo>
                  <a:lnTo>
                    <a:pt x="79859" y="0"/>
                  </a:lnTo>
                  <a:close/>
                  <a:moveTo>
                    <a:pt x="88224" y="0"/>
                  </a:moveTo>
                  <a:lnTo>
                    <a:pt x="88224" y="1673"/>
                  </a:lnTo>
                  <a:lnTo>
                    <a:pt x="91626" y="1673"/>
                  </a:lnTo>
                  <a:lnTo>
                    <a:pt x="91626" y="0"/>
                  </a:lnTo>
                  <a:close/>
                  <a:moveTo>
                    <a:pt x="110140" y="0"/>
                  </a:moveTo>
                  <a:lnTo>
                    <a:pt x="110140" y="1673"/>
                  </a:lnTo>
                  <a:lnTo>
                    <a:pt x="113542" y="1673"/>
                  </a:lnTo>
                  <a:lnTo>
                    <a:pt x="113542" y="0"/>
                  </a:lnTo>
                  <a:close/>
                  <a:moveTo>
                    <a:pt x="120178" y="0"/>
                  </a:moveTo>
                  <a:lnTo>
                    <a:pt x="120178" y="1673"/>
                  </a:lnTo>
                  <a:lnTo>
                    <a:pt x="123580" y="1673"/>
                  </a:lnTo>
                  <a:lnTo>
                    <a:pt x="123580" y="0"/>
                  </a:lnTo>
                  <a:close/>
                  <a:moveTo>
                    <a:pt x="130216" y="0"/>
                  </a:moveTo>
                  <a:lnTo>
                    <a:pt x="130216" y="1673"/>
                  </a:lnTo>
                  <a:lnTo>
                    <a:pt x="133618" y="1673"/>
                  </a:lnTo>
                  <a:lnTo>
                    <a:pt x="133618" y="0"/>
                  </a:lnTo>
                  <a:close/>
                  <a:moveTo>
                    <a:pt x="147002" y="0"/>
                  </a:moveTo>
                  <a:lnTo>
                    <a:pt x="147002" y="1673"/>
                  </a:lnTo>
                  <a:lnTo>
                    <a:pt x="150404" y="1673"/>
                  </a:lnTo>
                  <a:lnTo>
                    <a:pt x="150404" y="0"/>
                  </a:lnTo>
                  <a:close/>
                  <a:moveTo>
                    <a:pt x="172265" y="0"/>
                  </a:moveTo>
                  <a:lnTo>
                    <a:pt x="172265" y="1673"/>
                  </a:lnTo>
                  <a:lnTo>
                    <a:pt x="175667" y="1673"/>
                  </a:lnTo>
                  <a:lnTo>
                    <a:pt x="175667" y="0"/>
                  </a:lnTo>
                  <a:close/>
                  <a:moveTo>
                    <a:pt x="184032" y="0"/>
                  </a:moveTo>
                  <a:lnTo>
                    <a:pt x="184032" y="1673"/>
                  </a:lnTo>
                  <a:lnTo>
                    <a:pt x="187433" y="1673"/>
                  </a:lnTo>
                  <a:lnTo>
                    <a:pt x="187433" y="0"/>
                  </a:lnTo>
                  <a:close/>
                  <a:moveTo>
                    <a:pt x="205948" y="0"/>
                  </a:moveTo>
                  <a:lnTo>
                    <a:pt x="205948" y="1673"/>
                  </a:lnTo>
                  <a:lnTo>
                    <a:pt x="209350" y="1673"/>
                  </a:lnTo>
                  <a:lnTo>
                    <a:pt x="209350" y="0"/>
                  </a:lnTo>
                  <a:close/>
                  <a:moveTo>
                    <a:pt x="215986" y="0"/>
                  </a:moveTo>
                  <a:lnTo>
                    <a:pt x="215986" y="1673"/>
                  </a:lnTo>
                  <a:lnTo>
                    <a:pt x="219388" y="1673"/>
                  </a:lnTo>
                  <a:lnTo>
                    <a:pt x="219388" y="0"/>
                  </a:lnTo>
                  <a:close/>
                  <a:moveTo>
                    <a:pt x="226024" y="0"/>
                  </a:moveTo>
                  <a:lnTo>
                    <a:pt x="226024" y="1673"/>
                  </a:lnTo>
                  <a:lnTo>
                    <a:pt x="229426" y="1673"/>
                  </a:lnTo>
                  <a:lnTo>
                    <a:pt x="229426" y="0"/>
                  </a:lnTo>
                  <a:close/>
                  <a:moveTo>
                    <a:pt x="242866" y="0"/>
                  </a:moveTo>
                  <a:lnTo>
                    <a:pt x="242866" y="1673"/>
                  </a:lnTo>
                  <a:lnTo>
                    <a:pt x="246268" y="1673"/>
                  </a:lnTo>
                  <a:lnTo>
                    <a:pt x="246268" y="0"/>
                  </a:lnTo>
                  <a:close/>
                  <a:moveTo>
                    <a:pt x="268072" y="0"/>
                  </a:moveTo>
                  <a:lnTo>
                    <a:pt x="268072" y="1673"/>
                  </a:lnTo>
                  <a:lnTo>
                    <a:pt x="271474" y="1673"/>
                  </a:lnTo>
                  <a:lnTo>
                    <a:pt x="271474" y="0"/>
                  </a:lnTo>
                  <a:close/>
                  <a:moveTo>
                    <a:pt x="279839" y="0"/>
                  </a:moveTo>
                  <a:lnTo>
                    <a:pt x="279839" y="1673"/>
                  </a:lnTo>
                  <a:lnTo>
                    <a:pt x="283241" y="1673"/>
                  </a:lnTo>
                  <a:lnTo>
                    <a:pt x="283241" y="0"/>
                  </a:lnTo>
                  <a:close/>
                  <a:moveTo>
                    <a:pt x="2510" y="3346"/>
                  </a:moveTo>
                  <a:lnTo>
                    <a:pt x="2510" y="5075"/>
                  </a:lnTo>
                  <a:lnTo>
                    <a:pt x="5912" y="5075"/>
                  </a:lnTo>
                  <a:lnTo>
                    <a:pt x="5912" y="3346"/>
                  </a:lnTo>
                  <a:close/>
                  <a:moveTo>
                    <a:pt x="31118" y="3346"/>
                  </a:moveTo>
                  <a:lnTo>
                    <a:pt x="31118" y="5075"/>
                  </a:lnTo>
                  <a:lnTo>
                    <a:pt x="34520" y="5075"/>
                  </a:lnTo>
                  <a:lnTo>
                    <a:pt x="34520" y="3346"/>
                  </a:lnTo>
                  <a:close/>
                  <a:moveTo>
                    <a:pt x="47849" y="3346"/>
                  </a:moveTo>
                  <a:lnTo>
                    <a:pt x="47849" y="5075"/>
                  </a:lnTo>
                  <a:lnTo>
                    <a:pt x="51250" y="5075"/>
                  </a:lnTo>
                  <a:lnTo>
                    <a:pt x="51250" y="3346"/>
                  </a:lnTo>
                  <a:close/>
                  <a:moveTo>
                    <a:pt x="54652" y="3346"/>
                  </a:moveTo>
                  <a:lnTo>
                    <a:pt x="54652" y="5075"/>
                  </a:lnTo>
                  <a:lnTo>
                    <a:pt x="58054" y="5075"/>
                  </a:lnTo>
                  <a:lnTo>
                    <a:pt x="58054" y="3346"/>
                  </a:lnTo>
                  <a:close/>
                  <a:moveTo>
                    <a:pt x="59671" y="3346"/>
                  </a:moveTo>
                  <a:lnTo>
                    <a:pt x="59671" y="5075"/>
                  </a:lnTo>
                  <a:lnTo>
                    <a:pt x="63073" y="5075"/>
                  </a:lnTo>
                  <a:lnTo>
                    <a:pt x="63073" y="3346"/>
                  </a:lnTo>
                  <a:close/>
                  <a:moveTo>
                    <a:pt x="64690" y="3346"/>
                  </a:moveTo>
                  <a:lnTo>
                    <a:pt x="64690" y="5075"/>
                  </a:lnTo>
                  <a:lnTo>
                    <a:pt x="68092" y="5075"/>
                  </a:lnTo>
                  <a:lnTo>
                    <a:pt x="68092" y="3346"/>
                  </a:lnTo>
                  <a:close/>
                  <a:moveTo>
                    <a:pt x="73055" y="3346"/>
                  </a:moveTo>
                  <a:lnTo>
                    <a:pt x="73055" y="5075"/>
                  </a:lnTo>
                  <a:lnTo>
                    <a:pt x="76457" y="5075"/>
                  </a:lnTo>
                  <a:lnTo>
                    <a:pt x="76457" y="3346"/>
                  </a:lnTo>
                  <a:close/>
                  <a:moveTo>
                    <a:pt x="98318" y="3346"/>
                  </a:moveTo>
                  <a:lnTo>
                    <a:pt x="98318" y="5075"/>
                  </a:lnTo>
                  <a:lnTo>
                    <a:pt x="101719" y="5075"/>
                  </a:lnTo>
                  <a:lnTo>
                    <a:pt x="101719" y="3346"/>
                  </a:lnTo>
                  <a:close/>
                  <a:moveTo>
                    <a:pt x="126926" y="3346"/>
                  </a:moveTo>
                  <a:lnTo>
                    <a:pt x="126926" y="5075"/>
                  </a:lnTo>
                  <a:lnTo>
                    <a:pt x="130328" y="5075"/>
                  </a:lnTo>
                  <a:lnTo>
                    <a:pt x="130328" y="3346"/>
                  </a:lnTo>
                  <a:close/>
                  <a:moveTo>
                    <a:pt x="143656" y="3346"/>
                  </a:moveTo>
                  <a:lnTo>
                    <a:pt x="143656" y="5075"/>
                  </a:lnTo>
                  <a:lnTo>
                    <a:pt x="147058" y="5075"/>
                  </a:lnTo>
                  <a:lnTo>
                    <a:pt x="147058" y="3346"/>
                  </a:lnTo>
                  <a:close/>
                  <a:moveTo>
                    <a:pt x="150404" y="3346"/>
                  </a:moveTo>
                  <a:lnTo>
                    <a:pt x="150404" y="5075"/>
                  </a:lnTo>
                  <a:lnTo>
                    <a:pt x="153806" y="5075"/>
                  </a:lnTo>
                  <a:lnTo>
                    <a:pt x="153806" y="3346"/>
                  </a:lnTo>
                  <a:close/>
                  <a:moveTo>
                    <a:pt x="155423" y="3346"/>
                  </a:moveTo>
                  <a:lnTo>
                    <a:pt x="155423" y="5075"/>
                  </a:lnTo>
                  <a:lnTo>
                    <a:pt x="158825" y="5075"/>
                  </a:lnTo>
                  <a:lnTo>
                    <a:pt x="158825" y="3346"/>
                  </a:lnTo>
                  <a:close/>
                  <a:moveTo>
                    <a:pt x="160498" y="3346"/>
                  </a:moveTo>
                  <a:lnTo>
                    <a:pt x="160498" y="5075"/>
                  </a:lnTo>
                  <a:lnTo>
                    <a:pt x="163900" y="5075"/>
                  </a:lnTo>
                  <a:lnTo>
                    <a:pt x="163900" y="3346"/>
                  </a:lnTo>
                  <a:close/>
                  <a:moveTo>
                    <a:pt x="168863" y="3346"/>
                  </a:moveTo>
                  <a:lnTo>
                    <a:pt x="168863" y="5075"/>
                  </a:lnTo>
                  <a:lnTo>
                    <a:pt x="172265" y="5075"/>
                  </a:lnTo>
                  <a:lnTo>
                    <a:pt x="172265" y="3346"/>
                  </a:lnTo>
                  <a:close/>
                  <a:moveTo>
                    <a:pt x="194125" y="3346"/>
                  </a:moveTo>
                  <a:lnTo>
                    <a:pt x="194125" y="5075"/>
                  </a:lnTo>
                  <a:lnTo>
                    <a:pt x="197527" y="5075"/>
                  </a:lnTo>
                  <a:lnTo>
                    <a:pt x="197527" y="3346"/>
                  </a:lnTo>
                  <a:close/>
                  <a:moveTo>
                    <a:pt x="222734" y="3346"/>
                  </a:moveTo>
                  <a:lnTo>
                    <a:pt x="222734" y="5075"/>
                  </a:lnTo>
                  <a:lnTo>
                    <a:pt x="226136" y="5075"/>
                  </a:lnTo>
                  <a:lnTo>
                    <a:pt x="226136" y="3346"/>
                  </a:lnTo>
                  <a:close/>
                  <a:moveTo>
                    <a:pt x="239464" y="3346"/>
                  </a:moveTo>
                  <a:lnTo>
                    <a:pt x="239464" y="5075"/>
                  </a:lnTo>
                  <a:lnTo>
                    <a:pt x="242866" y="5075"/>
                  </a:lnTo>
                  <a:lnTo>
                    <a:pt x="242866" y="3346"/>
                  </a:lnTo>
                  <a:close/>
                  <a:moveTo>
                    <a:pt x="246268" y="3346"/>
                  </a:moveTo>
                  <a:lnTo>
                    <a:pt x="246268" y="5075"/>
                  </a:lnTo>
                  <a:lnTo>
                    <a:pt x="249669" y="5075"/>
                  </a:lnTo>
                  <a:lnTo>
                    <a:pt x="249669" y="3346"/>
                  </a:lnTo>
                  <a:close/>
                  <a:moveTo>
                    <a:pt x="251287" y="3346"/>
                  </a:moveTo>
                  <a:lnTo>
                    <a:pt x="251287" y="5075"/>
                  </a:lnTo>
                  <a:lnTo>
                    <a:pt x="254688" y="5075"/>
                  </a:lnTo>
                  <a:lnTo>
                    <a:pt x="254688" y="3346"/>
                  </a:lnTo>
                  <a:close/>
                  <a:moveTo>
                    <a:pt x="256306" y="3346"/>
                  </a:moveTo>
                  <a:lnTo>
                    <a:pt x="256306" y="5075"/>
                  </a:lnTo>
                  <a:lnTo>
                    <a:pt x="259707" y="5075"/>
                  </a:lnTo>
                  <a:lnTo>
                    <a:pt x="259707" y="3346"/>
                  </a:lnTo>
                  <a:close/>
                  <a:moveTo>
                    <a:pt x="264671" y="3346"/>
                  </a:moveTo>
                  <a:lnTo>
                    <a:pt x="264671" y="5075"/>
                  </a:lnTo>
                  <a:lnTo>
                    <a:pt x="268072" y="5075"/>
                  </a:lnTo>
                  <a:lnTo>
                    <a:pt x="268072" y="3346"/>
                  </a:lnTo>
                  <a:close/>
                  <a:moveTo>
                    <a:pt x="3347" y="11655"/>
                  </a:moveTo>
                  <a:lnTo>
                    <a:pt x="3347" y="13384"/>
                  </a:lnTo>
                  <a:lnTo>
                    <a:pt x="6748" y="13384"/>
                  </a:lnTo>
                  <a:lnTo>
                    <a:pt x="6748" y="11655"/>
                  </a:lnTo>
                  <a:close/>
                  <a:moveTo>
                    <a:pt x="28609" y="11655"/>
                  </a:moveTo>
                  <a:lnTo>
                    <a:pt x="28609" y="13384"/>
                  </a:lnTo>
                  <a:lnTo>
                    <a:pt x="32011" y="13384"/>
                  </a:lnTo>
                  <a:lnTo>
                    <a:pt x="32011" y="11655"/>
                  </a:lnTo>
                  <a:close/>
                  <a:moveTo>
                    <a:pt x="40376" y="11655"/>
                  </a:moveTo>
                  <a:lnTo>
                    <a:pt x="40376" y="13384"/>
                  </a:lnTo>
                  <a:lnTo>
                    <a:pt x="43778" y="13384"/>
                  </a:lnTo>
                  <a:lnTo>
                    <a:pt x="43778" y="11655"/>
                  </a:lnTo>
                  <a:close/>
                  <a:moveTo>
                    <a:pt x="62181" y="11655"/>
                  </a:moveTo>
                  <a:lnTo>
                    <a:pt x="62181" y="13384"/>
                  </a:lnTo>
                  <a:lnTo>
                    <a:pt x="65582" y="13384"/>
                  </a:lnTo>
                  <a:lnTo>
                    <a:pt x="65582" y="11655"/>
                  </a:lnTo>
                  <a:close/>
                  <a:moveTo>
                    <a:pt x="72219" y="11655"/>
                  </a:moveTo>
                  <a:lnTo>
                    <a:pt x="72219" y="13384"/>
                  </a:lnTo>
                  <a:lnTo>
                    <a:pt x="75621" y="13384"/>
                  </a:lnTo>
                  <a:lnTo>
                    <a:pt x="75621" y="11655"/>
                  </a:lnTo>
                  <a:close/>
                  <a:moveTo>
                    <a:pt x="82257" y="11655"/>
                  </a:moveTo>
                  <a:lnTo>
                    <a:pt x="82257" y="13384"/>
                  </a:lnTo>
                  <a:lnTo>
                    <a:pt x="85659" y="13384"/>
                  </a:lnTo>
                  <a:lnTo>
                    <a:pt x="85659" y="11655"/>
                  </a:lnTo>
                  <a:close/>
                  <a:moveTo>
                    <a:pt x="99210" y="11655"/>
                  </a:moveTo>
                  <a:lnTo>
                    <a:pt x="99210" y="13384"/>
                  </a:lnTo>
                  <a:lnTo>
                    <a:pt x="102612" y="13384"/>
                  </a:lnTo>
                  <a:lnTo>
                    <a:pt x="102612" y="11655"/>
                  </a:lnTo>
                  <a:close/>
                  <a:moveTo>
                    <a:pt x="124417" y="11655"/>
                  </a:moveTo>
                  <a:lnTo>
                    <a:pt x="124417" y="13384"/>
                  </a:lnTo>
                  <a:lnTo>
                    <a:pt x="127818" y="13384"/>
                  </a:lnTo>
                  <a:lnTo>
                    <a:pt x="127818" y="11655"/>
                  </a:lnTo>
                  <a:close/>
                  <a:moveTo>
                    <a:pt x="136183" y="11655"/>
                  </a:moveTo>
                  <a:lnTo>
                    <a:pt x="136183" y="13384"/>
                  </a:lnTo>
                  <a:lnTo>
                    <a:pt x="139585" y="13384"/>
                  </a:lnTo>
                  <a:lnTo>
                    <a:pt x="139585" y="11655"/>
                  </a:lnTo>
                  <a:close/>
                  <a:moveTo>
                    <a:pt x="157988" y="11655"/>
                  </a:moveTo>
                  <a:lnTo>
                    <a:pt x="157988" y="13384"/>
                  </a:lnTo>
                  <a:lnTo>
                    <a:pt x="161390" y="13384"/>
                  </a:lnTo>
                  <a:lnTo>
                    <a:pt x="161390" y="11655"/>
                  </a:lnTo>
                  <a:close/>
                  <a:moveTo>
                    <a:pt x="168026" y="11655"/>
                  </a:moveTo>
                  <a:lnTo>
                    <a:pt x="168026" y="13384"/>
                  </a:lnTo>
                  <a:lnTo>
                    <a:pt x="171428" y="13384"/>
                  </a:lnTo>
                  <a:lnTo>
                    <a:pt x="171428" y="11655"/>
                  </a:lnTo>
                  <a:close/>
                  <a:moveTo>
                    <a:pt x="178064" y="11655"/>
                  </a:moveTo>
                  <a:lnTo>
                    <a:pt x="178064" y="13384"/>
                  </a:lnTo>
                  <a:lnTo>
                    <a:pt x="181466" y="13384"/>
                  </a:lnTo>
                  <a:lnTo>
                    <a:pt x="181466" y="11655"/>
                  </a:lnTo>
                  <a:close/>
                  <a:moveTo>
                    <a:pt x="194962" y="11655"/>
                  </a:moveTo>
                  <a:lnTo>
                    <a:pt x="194962" y="13384"/>
                  </a:lnTo>
                  <a:lnTo>
                    <a:pt x="198364" y="13384"/>
                  </a:lnTo>
                  <a:lnTo>
                    <a:pt x="198364" y="11655"/>
                  </a:lnTo>
                  <a:close/>
                  <a:moveTo>
                    <a:pt x="220224" y="11655"/>
                  </a:moveTo>
                  <a:lnTo>
                    <a:pt x="220224" y="13384"/>
                  </a:lnTo>
                  <a:lnTo>
                    <a:pt x="223626" y="13384"/>
                  </a:lnTo>
                  <a:lnTo>
                    <a:pt x="223626" y="11655"/>
                  </a:lnTo>
                  <a:close/>
                  <a:moveTo>
                    <a:pt x="231991" y="11655"/>
                  </a:moveTo>
                  <a:lnTo>
                    <a:pt x="231991" y="13384"/>
                  </a:lnTo>
                  <a:lnTo>
                    <a:pt x="235393" y="13384"/>
                  </a:lnTo>
                  <a:lnTo>
                    <a:pt x="235393" y="11655"/>
                  </a:lnTo>
                  <a:close/>
                  <a:moveTo>
                    <a:pt x="253796" y="11655"/>
                  </a:moveTo>
                  <a:lnTo>
                    <a:pt x="253796" y="13384"/>
                  </a:lnTo>
                  <a:lnTo>
                    <a:pt x="257198" y="13384"/>
                  </a:lnTo>
                  <a:lnTo>
                    <a:pt x="257198" y="11655"/>
                  </a:lnTo>
                  <a:close/>
                  <a:moveTo>
                    <a:pt x="263834" y="11655"/>
                  </a:moveTo>
                  <a:lnTo>
                    <a:pt x="263834" y="13384"/>
                  </a:lnTo>
                  <a:lnTo>
                    <a:pt x="267236" y="13384"/>
                  </a:lnTo>
                  <a:lnTo>
                    <a:pt x="267236" y="11655"/>
                  </a:lnTo>
                  <a:close/>
                  <a:moveTo>
                    <a:pt x="273872" y="11655"/>
                  </a:moveTo>
                  <a:lnTo>
                    <a:pt x="273872" y="13384"/>
                  </a:lnTo>
                  <a:lnTo>
                    <a:pt x="277274" y="13384"/>
                  </a:lnTo>
                  <a:lnTo>
                    <a:pt x="277274" y="11655"/>
                  </a:lnTo>
                  <a:close/>
                  <a:moveTo>
                    <a:pt x="1" y="15001"/>
                  </a:moveTo>
                  <a:lnTo>
                    <a:pt x="1" y="16730"/>
                  </a:lnTo>
                  <a:lnTo>
                    <a:pt x="3402" y="16730"/>
                  </a:lnTo>
                  <a:lnTo>
                    <a:pt x="3402" y="15001"/>
                  </a:lnTo>
                  <a:close/>
                  <a:moveTo>
                    <a:pt x="6748" y="15001"/>
                  </a:moveTo>
                  <a:lnTo>
                    <a:pt x="6748" y="16730"/>
                  </a:lnTo>
                  <a:lnTo>
                    <a:pt x="10150" y="16730"/>
                  </a:lnTo>
                  <a:lnTo>
                    <a:pt x="10150" y="15001"/>
                  </a:lnTo>
                  <a:close/>
                  <a:moveTo>
                    <a:pt x="11767" y="15001"/>
                  </a:moveTo>
                  <a:lnTo>
                    <a:pt x="11767" y="16730"/>
                  </a:lnTo>
                  <a:lnTo>
                    <a:pt x="15169" y="16730"/>
                  </a:lnTo>
                  <a:lnTo>
                    <a:pt x="15169" y="15001"/>
                  </a:lnTo>
                  <a:close/>
                  <a:moveTo>
                    <a:pt x="16786" y="15001"/>
                  </a:moveTo>
                  <a:lnTo>
                    <a:pt x="16786" y="16730"/>
                  </a:lnTo>
                  <a:lnTo>
                    <a:pt x="20188" y="16730"/>
                  </a:lnTo>
                  <a:lnTo>
                    <a:pt x="20188" y="15001"/>
                  </a:lnTo>
                  <a:close/>
                  <a:moveTo>
                    <a:pt x="25207" y="15001"/>
                  </a:moveTo>
                  <a:lnTo>
                    <a:pt x="25207" y="16730"/>
                  </a:lnTo>
                  <a:lnTo>
                    <a:pt x="28609" y="16730"/>
                  </a:lnTo>
                  <a:lnTo>
                    <a:pt x="28609" y="15001"/>
                  </a:lnTo>
                  <a:close/>
                  <a:moveTo>
                    <a:pt x="50358" y="15001"/>
                  </a:moveTo>
                  <a:lnTo>
                    <a:pt x="50358" y="16730"/>
                  </a:lnTo>
                  <a:lnTo>
                    <a:pt x="53760" y="16730"/>
                  </a:lnTo>
                  <a:lnTo>
                    <a:pt x="53760" y="15001"/>
                  </a:lnTo>
                  <a:close/>
                  <a:moveTo>
                    <a:pt x="78967" y="15001"/>
                  </a:moveTo>
                  <a:lnTo>
                    <a:pt x="78967" y="16730"/>
                  </a:lnTo>
                  <a:lnTo>
                    <a:pt x="82368" y="16730"/>
                  </a:lnTo>
                  <a:lnTo>
                    <a:pt x="82368" y="15001"/>
                  </a:lnTo>
                  <a:close/>
                  <a:moveTo>
                    <a:pt x="95808" y="15001"/>
                  </a:moveTo>
                  <a:lnTo>
                    <a:pt x="95808" y="16730"/>
                  </a:lnTo>
                  <a:lnTo>
                    <a:pt x="99210" y="16730"/>
                  </a:lnTo>
                  <a:lnTo>
                    <a:pt x="99210" y="15001"/>
                  </a:lnTo>
                  <a:close/>
                  <a:moveTo>
                    <a:pt x="102612" y="15001"/>
                  </a:moveTo>
                  <a:lnTo>
                    <a:pt x="102612" y="16730"/>
                  </a:lnTo>
                  <a:lnTo>
                    <a:pt x="105958" y="16730"/>
                  </a:lnTo>
                  <a:lnTo>
                    <a:pt x="105958" y="15001"/>
                  </a:lnTo>
                  <a:close/>
                  <a:moveTo>
                    <a:pt x="107631" y="15001"/>
                  </a:moveTo>
                  <a:lnTo>
                    <a:pt x="107631" y="16730"/>
                  </a:lnTo>
                  <a:lnTo>
                    <a:pt x="110977" y="16730"/>
                  </a:lnTo>
                  <a:lnTo>
                    <a:pt x="110977" y="15001"/>
                  </a:lnTo>
                  <a:close/>
                  <a:moveTo>
                    <a:pt x="112650" y="15001"/>
                  </a:moveTo>
                  <a:lnTo>
                    <a:pt x="112650" y="16730"/>
                  </a:lnTo>
                  <a:lnTo>
                    <a:pt x="116052" y="16730"/>
                  </a:lnTo>
                  <a:lnTo>
                    <a:pt x="116052" y="15001"/>
                  </a:lnTo>
                  <a:close/>
                  <a:moveTo>
                    <a:pt x="121015" y="15001"/>
                  </a:moveTo>
                  <a:lnTo>
                    <a:pt x="121015" y="16730"/>
                  </a:lnTo>
                  <a:lnTo>
                    <a:pt x="124417" y="16730"/>
                  </a:lnTo>
                  <a:lnTo>
                    <a:pt x="124417" y="15001"/>
                  </a:lnTo>
                  <a:close/>
                  <a:moveTo>
                    <a:pt x="146166" y="15001"/>
                  </a:moveTo>
                  <a:lnTo>
                    <a:pt x="146166" y="16730"/>
                  </a:lnTo>
                  <a:lnTo>
                    <a:pt x="149568" y="16730"/>
                  </a:lnTo>
                  <a:lnTo>
                    <a:pt x="149568" y="15001"/>
                  </a:lnTo>
                  <a:close/>
                  <a:moveTo>
                    <a:pt x="174774" y="15001"/>
                  </a:moveTo>
                  <a:lnTo>
                    <a:pt x="174774" y="16730"/>
                  </a:lnTo>
                  <a:lnTo>
                    <a:pt x="178176" y="16730"/>
                  </a:lnTo>
                  <a:lnTo>
                    <a:pt x="178176" y="15001"/>
                  </a:lnTo>
                  <a:close/>
                  <a:moveTo>
                    <a:pt x="191616" y="15001"/>
                  </a:moveTo>
                  <a:lnTo>
                    <a:pt x="191616" y="16730"/>
                  </a:lnTo>
                  <a:lnTo>
                    <a:pt x="195018" y="16730"/>
                  </a:lnTo>
                  <a:lnTo>
                    <a:pt x="195018" y="15001"/>
                  </a:lnTo>
                  <a:close/>
                  <a:moveTo>
                    <a:pt x="198364" y="15001"/>
                  </a:moveTo>
                  <a:lnTo>
                    <a:pt x="198364" y="16730"/>
                  </a:lnTo>
                  <a:lnTo>
                    <a:pt x="201765" y="16730"/>
                  </a:lnTo>
                  <a:lnTo>
                    <a:pt x="201765" y="15001"/>
                  </a:lnTo>
                  <a:close/>
                  <a:moveTo>
                    <a:pt x="203383" y="15001"/>
                  </a:moveTo>
                  <a:lnTo>
                    <a:pt x="203383" y="16730"/>
                  </a:lnTo>
                  <a:lnTo>
                    <a:pt x="206784" y="16730"/>
                  </a:lnTo>
                  <a:lnTo>
                    <a:pt x="206784" y="15001"/>
                  </a:lnTo>
                  <a:close/>
                  <a:moveTo>
                    <a:pt x="208402" y="15001"/>
                  </a:moveTo>
                  <a:lnTo>
                    <a:pt x="208402" y="16730"/>
                  </a:lnTo>
                  <a:lnTo>
                    <a:pt x="211804" y="16730"/>
                  </a:lnTo>
                  <a:lnTo>
                    <a:pt x="211804" y="15001"/>
                  </a:lnTo>
                  <a:close/>
                  <a:moveTo>
                    <a:pt x="216823" y="15001"/>
                  </a:moveTo>
                  <a:lnTo>
                    <a:pt x="216823" y="16730"/>
                  </a:lnTo>
                  <a:lnTo>
                    <a:pt x="220224" y="16730"/>
                  </a:lnTo>
                  <a:lnTo>
                    <a:pt x="220224" y="15001"/>
                  </a:lnTo>
                  <a:close/>
                  <a:moveTo>
                    <a:pt x="241973" y="15001"/>
                  </a:moveTo>
                  <a:lnTo>
                    <a:pt x="241973" y="16730"/>
                  </a:lnTo>
                  <a:lnTo>
                    <a:pt x="245375" y="16730"/>
                  </a:lnTo>
                  <a:lnTo>
                    <a:pt x="245375" y="15001"/>
                  </a:lnTo>
                  <a:close/>
                  <a:moveTo>
                    <a:pt x="270582" y="15001"/>
                  </a:moveTo>
                  <a:lnTo>
                    <a:pt x="270582" y="16730"/>
                  </a:lnTo>
                  <a:lnTo>
                    <a:pt x="273984" y="16730"/>
                  </a:lnTo>
                  <a:lnTo>
                    <a:pt x="273984" y="1500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492" name="Google Shape;3492;p136"/>
          <p:cNvGrpSpPr/>
          <p:nvPr/>
        </p:nvGrpSpPr>
        <p:grpSpPr>
          <a:xfrm>
            <a:off x="-4697049" y="4377776"/>
            <a:ext cx="9269047" cy="542679"/>
            <a:chOff x="-62524" y="217501"/>
            <a:chExt cx="9269047" cy="542679"/>
          </a:xfrm>
        </p:grpSpPr>
        <p:sp>
          <p:nvSpPr>
            <p:cNvPr id="3493" name="Google Shape;3493;p136"/>
            <p:cNvSpPr/>
            <p:nvPr/>
          </p:nvSpPr>
          <p:spPr>
            <a:xfrm>
              <a:off x="-62524" y="217501"/>
              <a:ext cx="9267232" cy="540895"/>
            </a:xfrm>
            <a:custGeom>
              <a:rect b="b" l="l" r="r" t="t"/>
              <a:pathLst>
                <a:path extrusionOk="0" h="16675" w="285695">
                  <a:moveTo>
                    <a:pt x="669" y="0"/>
                  </a:moveTo>
                  <a:lnTo>
                    <a:pt x="502" y="56"/>
                  </a:lnTo>
                  <a:lnTo>
                    <a:pt x="223" y="223"/>
                  </a:lnTo>
                  <a:lnTo>
                    <a:pt x="56" y="502"/>
                  </a:lnTo>
                  <a:lnTo>
                    <a:pt x="0" y="669"/>
                  </a:lnTo>
                  <a:lnTo>
                    <a:pt x="0" y="837"/>
                  </a:lnTo>
                  <a:lnTo>
                    <a:pt x="0" y="1004"/>
                  </a:lnTo>
                  <a:lnTo>
                    <a:pt x="56" y="1171"/>
                  </a:lnTo>
                  <a:lnTo>
                    <a:pt x="223" y="1394"/>
                  </a:lnTo>
                  <a:lnTo>
                    <a:pt x="502" y="1617"/>
                  </a:lnTo>
                  <a:lnTo>
                    <a:pt x="669" y="1673"/>
                  </a:lnTo>
                  <a:lnTo>
                    <a:pt x="1004" y="1673"/>
                  </a:lnTo>
                  <a:lnTo>
                    <a:pt x="1171" y="1617"/>
                  </a:lnTo>
                  <a:lnTo>
                    <a:pt x="1394" y="1394"/>
                  </a:lnTo>
                  <a:lnTo>
                    <a:pt x="1617" y="1171"/>
                  </a:lnTo>
                  <a:lnTo>
                    <a:pt x="1617" y="1004"/>
                  </a:lnTo>
                  <a:lnTo>
                    <a:pt x="1673" y="837"/>
                  </a:lnTo>
                  <a:lnTo>
                    <a:pt x="1617" y="669"/>
                  </a:lnTo>
                  <a:lnTo>
                    <a:pt x="1617" y="502"/>
                  </a:lnTo>
                  <a:lnTo>
                    <a:pt x="1394" y="223"/>
                  </a:lnTo>
                  <a:lnTo>
                    <a:pt x="1171" y="56"/>
                  </a:lnTo>
                  <a:lnTo>
                    <a:pt x="1004" y="0"/>
                  </a:lnTo>
                  <a:close/>
                  <a:moveTo>
                    <a:pt x="3959" y="0"/>
                  </a:moveTo>
                  <a:lnTo>
                    <a:pt x="3792" y="56"/>
                  </a:lnTo>
                  <a:lnTo>
                    <a:pt x="3569" y="223"/>
                  </a:lnTo>
                  <a:lnTo>
                    <a:pt x="3402" y="502"/>
                  </a:lnTo>
                  <a:lnTo>
                    <a:pt x="3346" y="669"/>
                  </a:lnTo>
                  <a:lnTo>
                    <a:pt x="3290" y="837"/>
                  </a:lnTo>
                  <a:lnTo>
                    <a:pt x="3346" y="1004"/>
                  </a:lnTo>
                  <a:lnTo>
                    <a:pt x="3402" y="1171"/>
                  </a:lnTo>
                  <a:lnTo>
                    <a:pt x="3569" y="1394"/>
                  </a:lnTo>
                  <a:lnTo>
                    <a:pt x="3792" y="1617"/>
                  </a:lnTo>
                  <a:lnTo>
                    <a:pt x="3959" y="1673"/>
                  </a:lnTo>
                  <a:lnTo>
                    <a:pt x="4294" y="1673"/>
                  </a:lnTo>
                  <a:lnTo>
                    <a:pt x="4461" y="1617"/>
                  </a:lnTo>
                  <a:lnTo>
                    <a:pt x="4740" y="1394"/>
                  </a:lnTo>
                  <a:lnTo>
                    <a:pt x="4907" y="1171"/>
                  </a:lnTo>
                  <a:lnTo>
                    <a:pt x="4963" y="1004"/>
                  </a:lnTo>
                  <a:lnTo>
                    <a:pt x="4963" y="837"/>
                  </a:lnTo>
                  <a:lnTo>
                    <a:pt x="4963" y="669"/>
                  </a:lnTo>
                  <a:lnTo>
                    <a:pt x="4907" y="502"/>
                  </a:lnTo>
                  <a:lnTo>
                    <a:pt x="4740" y="223"/>
                  </a:lnTo>
                  <a:lnTo>
                    <a:pt x="4461" y="56"/>
                  </a:lnTo>
                  <a:lnTo>
                    <a:pt x="4294" y="0"/>
                  </a:lnTo>
                  <a:close/>
                  <a:moveTo>
                    <a:pt x="9090" y="0"/>
                  </a:moveTo>
                  <a:lnTo>
                    <a:pt x="8923" y="56"/>
                  </a:lnTo>
                  <a:lnTo>
                    <a:pt x="8644" y="223"/>
                  </a:lnTo>
                  <a:lnTo>
                    <a:pt x="8477" y="502"/>
                  </a:lnTo>
                  <a:lnTo>
                    <a:pt x="8421" y="669"/>
                  </a:lnTo>
                  <a:lnTo>
                    <a:pt x="8421" y="837"/>
                  </a:lnTo>
                  <a:lnTo>
                    <a:pt x="8421" y="1004"/>
                  </a:lnTo>
                  <a:lnTo>
                    <a:pt x="8477" y="1171"/>
                  </a:lnTo>
                  <a:lnTo>
                    <a:pt x="8644" y="1394"/>
                  </a:lnTo>
                  <a:lnTo>
                    <a:pt x="8923" y="1617"/>
                  </a:lnTo>
                  <a:lnTo>
                    <a:pt x="9090" y="1673"/>
                  </a:lnTo>
                  <a:lnTo>
                    <a:pt x="9425" y="1673"/>
                  </a:lnTo>
                  <a:lnTo>
                    <a:pt x="9536" y="1617"/>
                  </a:lnTo>
                  <a:lnTo>
                    <a:pt x="9815" y="1394"/>
                  </a:lnTo>
                  <a:lnTo>
                    <a:pt x="9982" y="1171"/>
                  </a:lnTo>
                  <a:lnTo>
                    <a:pt x="10038" y="1004"/>
                  </a:lnTo>
                  <a:lnTo>
                    <a:pt x="10038" y="837"/>
                  </a:lnTo>
                  <a:lnTo>
                    <a:pt x="10038" y="669"/>
                  </a:lnTo>
                  <a:lnTo>
                    <a:pt x="9982" y="502"/>
                  </a:lnTo>
                  <a:lnTo>
                    <a:pt x="9815" y="223"/>
                  </a:lnTo>
                  <a:lnTo>
                    <a:pt x="9536" y="56"/>
                  </a:lnTo>
                  <a:lnTo>
                    <a:pt x="9425" y="0"/>
                  </a:lnTo>
                  <a:close/>
                  <a:moveTo>
                    <a:pt x="14165" y="0"/>
                  </a:moveTo>
                  <a:lnTo>
                    <a:pt x="13998" y="56"/>
                  </a:lnTo>
                  <a:lnTo>
                    <a:pt x="13719" y="223"/>
                  </a:lnTo>
                  <a:lnTo>
                    <a:pt x="13551" y="502"/>
                  </a:lnTo>
                  <a:lnTo>
                    <a:pt x="13496" y="669"/>
                  </a:lnTo>
                  <a:lnTo>
                    <a:pt x="13496" y="837"/>
                  </a:lnTo>
                  <a:lnTo>
                    <a:pt x="13496" y="1004"/>
                  </a:lnTo>
                  <a:lnTo>
                    <a:pt x="13551" y="1171"/>
                  </a:lnTo>
                  <a:lnTo>
                    <a:pt x="13719" y="1394"/>
                  </a:lnTo>
                  <a:lnTo>
                    <a:pt x="13998" y="1617"/>
                  </a:lnTo>
                  <a:lnTo>
                    <a:pt x="14165" y="1673"/>
                  </a:lnTo>
                  <a:lnTo>
                    <a:pt x="14499" y="1673"/>
                  </a:lnTo>
                  <a:lnTo>
                    <a:pt x="14611" y="1617"/>
                  </a:lnTo>
                  <a:lnTo>
                    <a:pt x="14890" y="1394"/>
                  </a:lnTo>
                  <a:lnTo>
                    <a:pt x="15057" y="1171"/>
                  </a:lnTo>
                  <a:lnTo>
                    <a:pt x="15113" y="1004"/>
                  </a:lnTo>
                  <a:lnTo>
                    <a:pt x="15113" y="837"/>
                  </a:lnTo>
                  <a:lnTo>
                    <a:pt x="15113" y="669"/>
                  </a:lnTo>
                  <a:lnTo>
                    <a:pt x="15057" y="502"/>
                  </a:lnTo>
                  <a:lnTo>
                    <a:pt x="14890" y="223"/>
                  </a:lnTo>
                  <a:lnTo>
                    <a:pt x="14611" y="56"/>
                  </a:lnTo>
                  <a:lnTo>
                    <a:pt x="14499" y="0"/>
                  </a:lnTo>
                  <a:close/>
                  <a:moveTo>
                    <a:pt x="24203" y="0"/>
                  </a:moveTo>
                  <a:lnTo>
                    <a:pt x="24036" y="56"/>
                  </a:lnTo>
                  <a:lnTo>
                    <a:pt x="23757" y="223"/>
                  </a:lnTo>
                  <a:lnTo>
                    <a:pt x="23589" y="502"/>
                  </a:lnTo>
                  <a:lnTo>
                    <a:pt x="23534" y="669"/>
                  </a:lnTo>
                  <a:lnTo>
                    <a:pt x="23534" y="837"/>
                  </a:lnTo>
                  <a:lnTo>
                    <a:pt x="23534" y="1004"/>
                  </a:lnTo>
                  <a:lnTo>
                    <a:pt x="23589" y="1171"/>
                  </a:lnTo>
                  <a:lnTo>
                    <a:pt x="23757" y="1394"/>
                  </a:lnTo>
                  <a:lnTo>
                    <a:pt x="24036" y="1617"/>
                  </a:lnTo>
                  <a:lnTo>
                    <a:pt x="24203" y="1673"/>
                  </a:lnTo>
                  <a:lnTo>
                    <a:pt x="24537" y="1673"/>
                  </a:lnTo>
                  <a:lnTo>
                    <a:pt x="24649" y="1617"/>
                  </a:lnTo>
                  <a:lnTo>
                    <a:pt x="24928" y="1394"/>
                  </a:lnTo>
                  <a:lnTo>
                    <a:pt x="25095" y="1171"/>
                  </a:lnTo>
                  <a:lnTo>
                    <a:pt x="25151" y="1004"/>
                  </a:lnTo>
                  <a:lnTo>
                    <a:pt x="25207" y="837"/>
                  </a:lnTo>
                  <a:lnTo>
                    <a:pt x="25151" y="669"/>
                  </a:lnTo>
                  <a:lnTo>
                    <a:pt x="25095" y="502"/>
                  </a:lnTo>
                  <a:lnTo>
                    <a:pt x="24928" y="223"/>
                  </a:lnTo>
                  <a:lnTo>
                    <a:pt x="24649" y="56"/>
                  </a:lnTo>
                  <a:lnTo>
                    <a:pt x="24537" y="0"/>
                  </a:lnTo>
                  <a:close/>
                  <a:moveTo>
                    <a:pt x="32624" y="0"/>
                  </a:moveTo>
                  <a:lnTo>
                    <a:pt x="32456" y="56"/>
                  </a:lnTo>
                  <a:lnTo>
                    <a:pt x="32178" y="223"/>
                  </a:lnTo>
                  <a:lnTo>
                    <a:pt x="32010" y="502"/>
                  </a:lnTo>
                  <a:lnTo>
                    <a:pt x="31954" y="669"/>
                  </a:lnTo>
                  <a:lnTo>
                    <a:pt x="31954" y="837"/>
                  </a:lnTo>
                  <a:lnTo>
                    <a:pt x="31954" y="1004"/>
                  </a:lnTo>
                  <a:lnTo>
                    <a:pt x="32010" y="1171"/>
                  </a:lnTo>
                  <a:lnTo>
                    <a:pt x="32178" y="1394"/>
                  </a:lnTo>
                  <a:lnTo>
                    <a:pt x="32456" y="1617"/>
                  </a:lnTo>
                  <a:lnTo>
                    <a:pt x="32624" y="1673"/>
                  </a:lnTo>
                  <a:lnTo>
                    <a:pt x="32958" y="1673"/>
                  </a:lnTo>
                  <a:lnTo>
                    <a:pt x="33126" y="1617"/>
                  </a:lnTo>
                  <a:lnTo>
                    <a:pt x="33349" y="1394"/>
                  </a:lnTo>
                  <a:lnTo>
                    <a:pt x="33572" y="1171"/>
                  </a:lnTo>
                  <a:lnTo>
                    <a:pt x="33627" y="1004"/>
                  </a:lnTo>
                  <a:lnTo>
                    <a:pt x="33627" y="837"/>
                  </a:lnTo>
                  <a:lnTo>
                    <a:pt x="33627" y="669"/>
                  </a:lnTo>
                  <a:lnTo>
                    <a:pt x="33572" y="502"/>
                  </a:lnTo>
                  <a:lnTo>
                    <a:pt x="33349" y="223"/>
                  </a:lnTo>
                  <a:lnTo>
                    <a:pt x="33126" y="56"/>
                  </a:lnTo>
                  <a:lnTo>
                    <a:pt x="32958" y="0"/>
                  </a:lnTo>
                  <a:close/>
                  <a:moveTo>
                    <a:pt x="42773" y="0"/>
                  </a:moveTo>
                  <a:lnTo>
                    <a:pt x="42606" y="56"/>
                  </a:lnTo>
                  <a:lnTo>
                    <a:pt x="42383" y="223"/>
                  </a:lnTo>
                  <a:lnTo>
                    <a:pt x="42216" y="502"/>
                  </a:lnTo>
                  <a:lnTo>
                    <a:pt x="42160" y="669"/>
                  </a:lnTo>
                  <a:lnTo>
                    <a:pt x="42104" y="837"/>
                  </a:lnTo>
                  <a:lnTo>
                    <a:pt x="42160" y="1004"/>
                  </a:lnTo>
                  <a:lnTo>
                    <a:pt x="42216" y="1171"/>
                  </a:lnTo>
                  <a:lnTo>
                    <a:pt x="42383" y="1394"/>
                  </a:lnTo>
                  <a:lnTo>
                    <a:pt x="42606" y="1617"/>
                  </a:lnTo>
                  <a:lnTo>
                    <a:pt x="42773" y="1673"/>
                  </a:lnTo>
                  <a:lnTo>
                    <a:pt x="43108" y="1673"/>
                  </a:lnTo>
                  <a:lnTo>
                    <a:pt x="43275" y="1617"/>
                  </a:lnTo>
                  <a:lnTo>
                    <a:pt x="43554" y="1394"/>
                  </a:lnTo>
                  <a:lnTo>
                    <a:pt x="43721" y="1171"/>
                  </a:lnTo>
                  <a:lnTo>
                    <a:pt x="43777" y="1004"/>
                  </a:lnTo>
                  <a:lnTo>
                    <a:pt x="43777" y="837"/>
                  </a:lnTo>
                  <a:lnTo>
                    <a:pt x="43777" y="669"/>
                  </a:lnTo>
                  <a:lnTo>
                    <a:pt x="43721" y="502"/>
                  </a:lnTo>
                  <a:lnTo>
                    <a:pt x="43554" y="223"/>
                  </a:lnTo>
                  <a:lnTo>
                    <a:pt x="43275" y="56"/>
                  </a:lnTo>
                  <a:lnTo>
                    <a:pt x="43108" y="0"/>
                  </a:lnTo>
                  <a:close/>
                  <a:moveTo>
                    <a:pt x="51083" y="0"/>
                  </a:moveTo>
                  <a:lnTo>
                    <a:pt x="50915" y="56"/>
                  </a:lnTo>
                  <a:lnTo>
                    <a:pt x="50636" y="223"/>
                  </a:lnTo>
                  <a:lnTo>
                    <a:pt x="50469" y="502"/>
                  </a:lnTo>
                  <a:lnTo>
                    <a:pt x="50413" y="669"/>
                  </a:lnTo>
                  <a:lnTo>
                    <a:pt x="50413" y="837"/>
                  </a:lnTo>
                  <a:lnTo>
                    <a:pt x="50413" y="1004"/>
                  </a:lnTo>
                  <a:lnTo>
                    <a:pt x="50469" y="1171"/>
                  </a:lnTo>
                  <a:lnTo>
                    <a:pt x="50636" y="1394"/>
                  </a:lnTo>
                  <a:lnTo>
                    <a:pt x="50915" y="1617"/>
                  </a:lnTo>
                  <a:lnTo>
                    <a:pt x="51083" y="1673"/>
                  </a:lnTo>
                  <a:lnTo>
                    <a:pt x="51417" y="1673"/>
                  </a:lnTo>
                  <a:lnTo>
                    <a:pt x="51529" y="1617"/>
                  </a:lnTo>
                  <a:lnTo>
                    <a:pt x="51808" y="1394"/>
                  </a:lnTo>
                  <a:lnTo>
                    <a:pt x="51975" y="1171"/>
                  </a:lnTo>
                  <a:lnTo>
                    <a:pt x="52031" y="1004"/>
                  </a:lnTo>
                  <a:lnTo>
                    <a:pt x="52031" y="837"/>
                  </a:lnTo>
                  <a:lnTo>
                    <a:pt x="52031" y="669"/>
                  </a:lnTo>
                  <a:lnTo>
                    <a:pt x="51975" y="502"/>
                  </a:lnTo>
                  <a:lnTo>
                    <a:pt x="51808" y="223"/>
                  </a:lnTo>
                  <a:lnTo>
                    <a:pt x="51529" y="56"/>
                  </a:lnTo>
                  <a:lnTo>
                    <a:pt x="51417" y="0"/>
                  </a:lnTo>
                  <a:close/>
                  <a:moveTo>
                    <a:pt x="61176" y="0"/>
                  </a:moveTo>
                  <a:lnTo>
                    <a:pt x="61009" y="56"/>
                  </a:lnTo>
                  <a:lnTo>
                    <a:pt x="60730" y="223"/>
                  </a:lnTo>
                  <a:lnTo>
                    <a:pt x="60563" y="502"/>
                  </a:lnTo>
                  <a:lnTo>
                    <a:pt x="60507" y="669"/>
                  </a:lnTo>
                  <a:lnTo>
                    <a:pt x="60507" y="837"/>
                  </a:lnTo>
                  <a:lnTo>
                    <a:pt x="60507" y="1004"/>
                  </a:lnTo>
                  <a:lnTo>
                    <a:pt x="60563" y="1171"/>
                  </a:lnTo>
                  <a:lnTo>
                    <a:pt x="60730" y="1394"/>
                  </a:lnTo>
                  <a:lnTo>
                    <a:pt x="61009" y="1617"/>
                  </a:lnTo>
                  <a:lnTo>
                    <a:pt x="61176" y="1673"/>
                  </a:lnTo>
                  <a:lnTo>
                    <a:pt x="61511" y="1673"/>
                  </a:lnTo>
                  <a:lnTo>
                    <a:pt x="61623" y="1617"/>
                  </a:lnTo>
                  <a:lnTo>
                    <a:pt x="61901" y="1394"/>
                  </a:lnTo>
                  <a:lnTo>
                    <a:pt x="62069" y="1171"/>
                  </a:lnTo>
                  <a:lnTo>
                    <a:pt x="62124" y="1004"/>
                  </a:lnTo>
                  <a:lnTo>
                    <a:pt x="62124" y="837"/>
                  </a:lnTo>
                  <a:lnTo>
                    <a:pt x="62124" y="669"/>
                  </a:lnTo>
                  <a:lnTo>
                    <a:pt x="62069" y="502"/>
                  </a:lnTo>
                  <a:lnTo>
                    <a:pt x="61901" y="223"/>
                  </a:lnTo>
                  <a:lnTo>
                    <a:pt x="61623" y="56"/>
                  </a:lnTo>
                  <a:lnTo>
                    <a:pt x="61511" y="0"/>
                  </a:lnTo>
                  <a:close/>
                  <a:moveTo>
                    <a:pt x="64522" y="0"/>
                  </a:moveTo>
                  <a:lnTo>
                    <a:pt x="64355" y="56"/>
                  </a:lnTo>
                  <a:lnTo>
                    <a:pt x="64076" y="223"/>
                  </a:lnTo>
                  <a:lnTo>
                    <a:pt x="63909" y="502"/>
                  </a:lnTo>
                  <a:lnTo>
                    <a:pt x="63853" y="669"/>
                  </a:lnTo>
                  <a:lnTo>
                    <a:pt x="63853" y="837"/>
                  </a:lnTo>
                  <a:lnTo>
                    <a:pt x="63853" y="1004"/>
                  </a:lnTo>
                  <a:lnTo>
                    <a:pt x="63909" y="1171"/>
                  </a:lnTo>
                  <a:lnTo>
                    <a:pt x="64076" y="1394"/>
                  </a:lnTo>
                  <a:lnTo>
                    <a:pt x="64355" y="1617"/>
                  </a:lnTo>
                  <a:lnTo>
                    <a:pt x="64522" y="1673"/>
                  </a:lnTo>
                  <a:lnTo>
                    <a:pt x="64857" y="1673"/>
                  </a:lnTo>
                  <a:lnTo>
                    <a:pt x="65024" y="1617"/>
                  </a:lnTo>
                  <a:lnTo>
                    <a:pt x="65247" y="1394"/>
                  </a:lnTo>
                  <a:lnTo>
                    <a:pt x="65470" y="1171"/>
                  </a:lnTo>
                  <a:lnTo>
                    <a:pt x="65470" y="1004"/>
                  </a:lnTo>
                  <a:lnTo>
                    <a:pt x="65526" y="837"/>
                  </a:lnTo>
                  <a:lnTo>
                    <a:pt x="65470" y="669"/>
                  </a:lnTo>
                  <a:lnTo>
                    <a:pt x="65470" y="502"/>
                  </a:lnTo>
                  <a:lnTo>
                    <a:pt x="65247" y="223"/>
                  </a:lnTo>
                  <a:lnTo>
                    <a:pt x="65024" y="56"/>
                  </a:lnTo>
                  <a:lnTo>
                    <a:pt x="64857" y="0"/>
                  </a:lnTo>
                  <a:close/>
                  <a:moveTo>
                    <a:pt x="67868" y="0"/>
                  </a:moveTo>
                  <a:lnTo>
                    <a:pt x="67757" y="56"/>
                  </a:lnTo>
                  <a:lnTo>
                    <a:pt x="67478" y="223"/>
                  </a:lnTo>
                  <a:lnTo>
                    <a:pt x="67311" y="502"/>
                  </a:lnTo>
                  <a:lnTo>
                    <a:pt x="67255" y="669"/>
                  </a:lnTo>
                  <a:lnTo>
                    <a:pt x="67199" y="837"/>
                  </a:lnTo>
                  <a:lnTo>
                    <a:pt x="67255" y="1004"/>
                  </a:lnTo>
                  <a:lnTo>
                    <a:pt x="67311" y="1171"/>
                  </a:lnTo>
                  <a:lnTo>
                    <a:pt x="67478" y="1394"/>
                  </a:lnTo>
                  <a:lnTo>
                    <a:pt x="67757" y="1617"/>
                  </a:lnTo>
                  <a:lnTo>
                    <a:pt x="67868" y="1673"/>
                  </a:lnTo>
                  <a:lnTo>
                    <a:pt x="68203" y="1673"/>
                  </a:lnTo>
                  <a:lnTo>
                    <a:pt x="68370" y="1617"/>
                  </a:lnTo>
                  <a:lnTo>
                    <a:pt x="68649" y="1394"/>
                  </a:lnTo>
                  <a:lnTo>
                    <a:pt x="68816" y="1171"/>
                  </a:lnTo>
                  <a:lnTo>
                    <a:pt x="68872" y="1004"/>
                  </a:lnTo>
                  <a:lnTo>
                    <a:pt x="68872" y="837"/>
                  </a:lnTo>
                  <a:lnTo>
                    <a:pt x="68872" y="669"/>
                  </a:lnTo>
                  <a:lnTo>
                    <a:pt x="68816" y="502"/>
                  </a:lnTo>
                  <a:lnTo>
                    <a:pt x="68649" y="223"/>
                  </a:lnTo>
                  <a:lnTo>
                    <a:pt x="68370" y="56"/>
                  </a:lnTo>
                  <a:lnTo>
                    <a:pt x="68203" y="0"/>
                  </a:lnTo>
                  <a:close/>
                  <a:moveTo>
                    <a:pt x="72943" y="0"/>
                  </a:moveTo>
                  <a:lnTo>
                    <a:pt x="72776" y="56"/>
                  </a:lnTo>
                  <a:lnTo>
                    <a:pt x="72553" y="223"/>
                  </a:lnTo>
                  <a:lnTo>
                    <a:pt x="72386" y="502"/>
                  </a:lnTo>
                  <a:lnTo>
                    <a:pt x="72330" y="669"/>
                  </a:lnTo>
                  <a:lnTo>
                    <a:pt x="72274" y="837"/>
                  </a:lnTo>
                  <a:lnTo>
                    <a:pt x="72330" y="1004"/>
                  </a:lnTo>
                  <a:lnTo>
                    <a:pt x="72386" y="1171"/>
                  </a:lnTo>
                  <a:lnTo>
                    <a:pt x="72553" y="1394"/>
                  </a:lnTo>
                  <a:lnTo>
                    <a:pt x="72776" y="1617"/>
                  </a:lnTo>
                  <a:lnTo>
                    <a:pt x="72943" y="1673"/>
                  </a:lnTo>
                  <a:lnTo>
                    <a:pt x="73278" y="1673"/>
                  </a:lnTo>
                  <a:lnTo>
                    <a:pt x="73445" y="1617"/>
                  </a:lnTo>
                  <a:lnTo>
                    <a:pt x="73724" y="1394"/>
                  </a:lnTo>
                  <a:lnTo>
                    <a:pt x="73891" y="1171"/>
                  </a:lnTo>
                  <a:lnTo>
                    <a:pt x="73947" y="1004"/>
                  </a:lnTo>
                  <a:lnTo>
                    <a:pt x="73947" y="837"/>
                  </a:lnTo>
                  <a:lnTo>
                    <a:pt x="73947" y="669"/>
                  </a:lnTo>
                  <a:lnTo>
                    <a:pt x="73891" y="502"/>
                  </a:lnTo>
                  <a:lnTo>
                    <a:pt x="73724" y="223"/>
                  </a:lnTo>
                  <a:lnTo>
                    <a:pt x="73445" y="56"/>
                  </a:lnTo>
                  <a:lnTo>
                    <a:pt x="73278" y="0"/>
                  </a:lnTo>
                  <a:close/>
                  <a:moveTo>
                    <a:pt x="76289" y="0"/>
                  </a:moveTo>
                  <a:lnTo>
                    <a:pt x="76122" y="56"/>
                  </a:lnTo>
                  <a:lnTo>
                    <a:pt x="75899" y="223"/>
                  </a:lnTo>
                  <a:lnTo>
                    <a:pt x="75676" y="502"/>
                  </a:lnTo>
                  <a:lnTo>
                    <a:pt x="75620" y="669"/>
                  </a:lnTo>
                  <a:lnTo>
                    <a:pt x="75620" y="837"/>
                  </a:lnTo>
                  <a:lnTo>
                    <a:pt x="75620" y="1004"/>
                  </a:lnTo>
                  <a:lnTo>
                    <a:pt x="75676" y="1171"/>
                  </a:lnTo>
                  <a:lnTo>
                    <a:pt x="75899" y="1394"/>
                  </a:lnTo>
                  <a:lnTo>
                    <a:pt x="76122" y="1617"/>
                  </a:lnTo>
                  <a:lnTo>
                    <a:pt x="76289" y="1673"/>
                  </a:lnTo>
                  <a:lnTo>
                    <a:pt x="76624" y="1673"/>
                  </a:lnTo>
                  <a:lnTo>
                    <a:pt x="76791" y="1617"/>
                  </a:lnTo>
                  <a:lnTo>
                    <a:pt x="77070" y="1394"/>
                  </a:lnTo>
                  <a:lnTo>
                    <a:pt x="77237" y="1171"/>
                  </a:lnTo>
                  <a:lnTo>
                    <a:pt x="77293" y="1004"/>
                  </a:lnTo>
                  <a:lnTo>
                    <a:pt x="77293" y="837"/>
                  </a:lnTo>
                  <a:lnTo>
                    <a:pt x="77293" y="669"/>
                  </a:lnTo>
                  <a:lnTo>
                    <a:pt x="77237" y="502"/>
                  </a:lnTo>
                  <a:lnTo>
                    <a:pt x="77070" y="223"/>
                  </a:lnTo>
                  <a:lnTo>
                    <a:pt x="76791" y="56"/>
                  </a:lnTo>
                  <a:lnTo>
                    <a:pt x="76624" y="0"/>
                  </a:lnTo>
                  <a:close/>
                  <a:moveTo>
                    <a:pt x="88056" y="0"/>
                  </a:moveTo>
                  <a:lnTo>
                    <a:pt x="87889" y="56"/>
                  </a:lnTo>
                  <a:lnTo>
                    <a:pt x="87610" y="223"/>
                  </a:lnTo>
                  <a:lnTo>
                    <a:pt x="87443" y="502"/>
                  </a:lnTo>
                  <a:lnTo>
                    <a:pt x="87387" y="669"/>
                  </a:lnTo>
                  <a:lnTo>
                    <a:pt x="87387" y="837"/>
                  </a:lnTo>
                  <a:lnTo>
                    <a:pt x="87387" y="1004"/>
                  </a:lnTo>
                  <a:lnTo>
                    <a:pt x="87443" y="1171"/>
                  </a:lnTo>
                  <a:lnTo>
                    <a:pt x="87610" y="1394"/>
                  </a:lnTo>
                  <a:lnTo>
                    <a:pt x="87889" y="1617"/>
                  </a:lnTo>
                  <a:lnTo>
                    <a:pt x="88056" y="1673"/>
                  </a:lnTo>
                  <a:lnTo>
                    <a:pt x="88391" y="1673"/>
                  </a:lnTo>
                  <a:lnTo>
                    <a:pt x="88558" y="1617"/>
                  </a:lnTo>
                  <a:lnTo>
                    <a:pt x="88781" y="1394"/>
                  </a:lnTo>
                  <a:lnTo>
                    <a:pt x="88948" y="1171"/>
                  </a:lnTo>
                  <a:lnTo>
                    <a:pt x="89004" y="1004"/>
                  </a:lnTo>
                  <a:lnTo>
                    <a:pt x="89060" y="837"/>
                  </a:lnTo>
                  <a:lnTo>
                    <a:pt x="89004" y="669"/>
                  </a:lnTo>
                  <a:lnTo>
                    <a:pt x="88948" y="502"/>
                  </a:lnTo>
                  <a:lnTo>
                    <a:pt x="88781" y="223"/>
                  </a:lnTo>
                  <a:lnTo>
                    <a:pt x="88558" y="56"/>
                  </a:lnTo>
                  <a:lnTo>
                    <a:pt x="88391" y="0"/>
                  </a:lnTo>
                  <a:close/>
                  <a:moveTo>
                    <a:pt x="96477" y="0"/>
                  </a:moveTo>
                  <a:lnTo>
                    <a:pt x="96310" y="56"/>
                  </a:lnTo>
                  <a:lnTo>
                    <a:pt x="96087" y="223"/>
                  </a:lnTo>
                  <a:lnTo>
                    <a:pt x="95863" y="502"/>
                  </a:lnTo>
                  <a:lnTo>
                    <a:pt x="95863" y="669"/>
                  </a:lnTo>
                  <a:lnTo>
                    <a:pt x="95808" y="837"/>
                  </a:lnTo>
                  <a:lnTo>
                    <a:pt x="95863" y="1004"/>
                  </a:lnTo>
                  <a:lnTo>
                    <a:pt x="95863" y="1171"/>
                  </a:lnTo>
                  <a:lnTo>
                    <a:pt x="96087" y="1394"/>
                  </a:lnTo>
                  <a:lnTo>
                    <a:pt x="96310" y="1617"/>
                  </a:lnTo>
                  <a:lnTo>
                    <a:pt x="96477" y="1673"/>
                  </a:lnTo>
                  <a:lnTo>
                    <a:pt x="96811" y="1673"/>
                  </a:lnTo>
                  <a:lnTo>
                    <a:pt x="96979" y="1617"/>
                  </a:lnTo>
                  <a:lnTo>
                    <a:pt x="97258" y="1394"/>
                  </a:lnTo>
                  <a:lnTo>
                    <a:pt x="97425" y="1171"/>
                  </a:lnTo>
                  <a:lnTo>
                    <a:pt x="97481" y="1004"/>
                  </a:lnTo>
                  <a:lnTo>
                    <a:pt x="97481" y="837"/>
                  </a:lnTo>
                  <a:lnTo>
                    <a:pt x="97481" y="669"/>
                  </a:lnTo>
                  <a:lnTo>
                    <a:pt x="97425" y="502"/>
                  </a:lnTo>
                  <a:lnTo>
                    <a:pt x="97258" y="223"/>
                  </a:lnTo>
                  <a:lnTo>
                    <a:pt x="96979" y="56"/>
                  </a:lnTo>
                  <a:lnTo>
                    <a:pt x="96811" y="0"/>
                  </a:lnTo>
                  <a:close/>
                  <a:moveTo>
                    <a:pt x="99767" y="0"/>
                  </a:moveTo>
                  <a:lnTo>
                    <a:pt x="99656" y="56"/>
                  </a:lnTo>
                  <a:lnTo>
                    <a:pt x="99377" y="223"/>
                  </a:lnTo>
                  <a:lnTo>
                    <a:pt x="99209" y="502"/>
                  </a:lnTo>
                  <a:lnTo>
                    <a:pt x="99154" y="669"/>
                  </a:lnTo>
                  <a:lnTo>
                    <a:pt x="99154" y="837"/>
                  </a:lnTo>
                  <a:lnTo>
                    <a:pt x="99154" y="1004"/>
                  </a:lnTo>
                  <a:lnTo>
                    <a:pt x="99209" y="1171"/>
                  </a:lnTo>
                  <a:lnTo>
                    <a:pt x="99377" y="1394"/>
                  </a:lnTo>
                  <a:lnTo>
                    <a:pt x="99656" y="1617"/>
                  </a:lnTo>
                  <a:lnTo>
                    <a:pt x="99767" y="1673"/>
                  </a:lnTo>
                  <a:lnTo>
                    <a:pt x="100102" y="1673"/>
                  </a:lnTo>
                  <a:lnTo>
                    <a:pt x="100269" y="1617"/>
                  </a:lnTo>
                  <a:lnTo>
                    <a:pt x="100548" y="1394"/>
                  </a:lnTo>
                  <a:lnTo>
                    <a:pt x="100715" y="1171"/>
                  </a:lnTo>
                  <a:lnTo>
                    <a:pt x="100771" y="1004"/>
                  </a:lnTo>
                  <a:lnTo>
                    <a:pt x="100771" y="837"/>
                  </a:lnTo>
                  <a:lnTo>
                    <a:pt x="100771" y="669"/>
                  </a:lnTo>
                  <a:lnTo>
                    <a:pt x="100715" y="502"/>
                  </a:lnTo>
                  <a:lnTo>
                    <a:pt x="100548" y="223"/>
                  </a:lnTo>
                  <a:lnTo>
                    <a:pt x="100269" y="56"/>
                  </a:lnTo>
                  <a:lnTo>
                    <a:pt x="100102" y="0"/>
                  </a:lnTo>
                  <a:close/>
                  <a:moveTo>
                    <a:pt x="104898" y="0"/>
                  </a:moveTo>
                  <a:lnTo>
                    <a:pt x="104730" y="56"/>
                  </a:lnTo>
                  <a:lnTo>
                    <a:pt x="104452" y="223"/>
                  </a:lnTo>
                  <a:lnTo>
                    <a:pt x="104284" y="502"/>
                  </a:lnTo>
                  <a:lnTo>
                    <a:pt x="104228" y="669"/>
                  </a:lnTo>
                  <a:lnTo>
                    <a:pt x="104228" y="837"/>
                  </a:lnTo>
                  <a:lnTo>
                    <a:pt x="104228" y="1004"/>
                  </a:lnTo>
                  <a:lnTo>
                    <a:pt x="104284" y="1171"/>
                  </a:lnTo>
                  <a:lnTo>
                    <a:pt x="104452" y="1394"/>
                  </a:lnTo>
                  <a:lnTo>
                    <a:pt x="104730" y="1617"/>
                  </a:lnTo>
                  <a:lnTo>
                    <a:pt x="104898" y="1673"/>
                  </a:lnTo>
                  <a:lnTo>
                    <a:pt x="105232" y="1673"/>
                  </a:lnTo>
                  <a:lnTo>
                    <a:pt x="105344" y="1617"/>
                  </a:lnTo>
                  <a:lnTo>
                    <a:pt x="105623" y="1394"/>
                  </a:lnTo>
                  <a:lnTo>
                    <a:pt x="105790" y="1171"/>
                  </a:lnTo>
                  <a:lnTo>
                    <a:pt x="105846" y="1004"/>
                  </a:lnTo>
                  <a:lnTo>
                    <a:pt x="105901" y="837"/>
                  </a:lnTo>
                  <a:lnTo>
                    <a:pt x="105846" y="669"/>
                  </a:lnTo>
                  <a:lnTo>
                    <a:pt x="105790" y="502"/>
                  </a:lnTo>
                  <a:lnTo>
                    <a:pt x="105623" y="223"/>
                  </a:lnTo>
                  <a:lnTo>
                    <a:pt x="105344" y="56"/>
                  </a:lnTo>
                  <a:lnTo>
                    <a:pt x="105232" y="0"/>
                  </a:lnTo>
                  <a:close/>
                  <a:moveTo>
                    <a:pt x="109972" y="0"/>
                  </a:moveTo>
                  <a:lnTo>
                    <a:pt x="109805" y="56"/>
                  </a:lnTo>
                  <a:lnTo>
                    <a:pt x="109526" y="223"/>
                  </a:lnTo>
                  <a:lnTo>
                    <a:pt x="109359" y="502"/>
                  </a:lnTo>
                  <a:lnTo>
                    <a:pt x="109303" y="669"/>
                  </a:lnTo>
                  <a:lnTo>
                    <a:pt x="109303" y="837"/>
                  </a:lnTo>
                  <a:lnTo>
                    <a:pt x="109303" y="1004"/>
                  </a:lnTo>
                  <a:lnTo>
                    <a:pt x="109359" y="1171"/>
                  </a:lnTo>
                  <a:lnTo>
                    <a:pt x="109526" y="1394"/>
                  </a:lnTo>
                  <a:lnTo>
                    <a:pt x="109805" y="1617"/>
                  </a:lnTo>
                  <a:lnTo>
                    <a:pt x="109972" y="1673"/>
                  </a:lnTo>
                  <a:lnTo>
                    <a:pt x="110307" y="1673"/>
                  </a:lnTo>
                  <a:lnTo>
                    <a:pt x="110474" y="1617"/>
                  </a:lnTo>
                  <a:lnTo>
                    <a:pt x="110697" y="1394"/>
                  </a:lnTo>
                  <a:lnTo>
                    <a:pt x="110921" y="1171"/>
                  </a:lnTo>
                  <a:lnTo>
                    <a:pt x="110921" y="1004"/>
                  </a:lnTo>
                  <a:lnTo>
                    <a:pt x="110976" y="837"/>
                  </a:lnTo>
                  <a:lnTo>
                    <a:pt x="110921" y="669"/>
                  </a:lnTo>
                  <a:lnTo>
                    <a:pt x="110921" y="502"/>
                  </a:lnTo>
                  <a:lnTo>
                    <a:pt x="110697" y="223"/>
                  </a:lnTo>
                  <a:lnTo>
                    <a:pt x="110474" y="56"/>
                  </a:lnTo>
                  <a:lnTo>
                    <a:pt x="110307" y="0"/>
                  </a:lnTo>
                  <a:close/>
                  <a:moveTo>
                    <a:pt x="120011" y="0"/>
                  </a:moveTo>
                  <a:lnTo>
                    <a:pt x="119843" y="56"/>
                  </a:lnTo>
                  <a:lnTo>
                    <a:pt x="119564" y="223"/>
                  </a:lnTo>
                  <a:lnTo>
                    <a:pt x="119397" y="502"/>
                  </a:lnTo>
                  <a:lnTo>
                    <a:pt x="119341" y="669"/>
                  </a:lnTo>
                  <a:lnTo>
                    <a:pt x="119341" y="837"/>
                  </a:lnTo>
                  <a:lnTo>
                    <a:pt x="119341" y="1004"/>
                  </a:lnTo>
                  <a:lnTo>
                    <a:pt x="119397" y="1171"/>
                  </a:lnTo>
                  <a:lnTo>
                    <a:pt x="119564" y="1394"/>
                  </a:lnTo>
                  <a:lnTo>
                    <a:pt x="119843" y="1617"/>
                  </a:lnTo>
                  <a:lnTo>
                    <a:pt x="120011" y="1673"/>
                  </a:lnTo>
                  <a:lnTo>
                    <a:pt x="120345" y="1673"/>
                  </a:lnTo>
                  <a:lnTo>
                    <a:pt x="120512" y="1617"/>
                  </a:lnTo>
                  <a:lnTo>
                    <a:pt x="120736" y="1394"/>
                  </a:lnTo>
                  <a:lnTo>
                    <a:pt x="120959" y="1171"/>
                  </a:lnTo>
                  <a:lnTo>
                    <a:pt x="120959" y="1004"/>
                  </a:lnTo>
                  <a:lnTo>
                    <a:pt x="121014" y="837"/>
                  </a:lnTo>
                  <a:lnTo>
                    <a:pt x="120959" y="669"/>
                  </a:lnTo>
                  <a:lnTo>
                    <a:pt x="120959" y="502"/>
                  </a:lnTo>
                  <a:lnTo>
                    <a:pt x="120736" y="223"/>
                  </a:lnTo>
                  <a:lnTo>
                    <a:pt x="120512" y="56"/>
                  </a:lnTo>
                  <a:lnTo>
                    <a:pt x="120345" y="0"/>
                  </a:lnTo>
                  <a:close/>
                  <a:moveTo>
                    <a:pt x="128431" y="0"/>
                  </a:moveTo>
                  <a:lnTo>
                    <a:pt x="128264" y="56"/>
                  </a:lnTo>
                  <a:lnTo>
                    <a:pt x="128041" y="223"/>
                  </a:lnTo>
                  <a:lnTo>
                    <a:pt x="127818" y="502"/>
                  </a:lnTo>
                  <a:lnTo>
                    <a:pt x="127818" y="669"/>
                  </a:lnTo>
                  <a:lnTo>
                    <a:pt x="127762" y="837"/>
                  </a:lnTo>
                  <a:lnTo>
                    <a:pt x="127818" y="1004"/>
                  </a:lnTo>
                  <a:lnTo>
                    <a:pt x="127818" y="1171"/>
                  </a:lnTo>
                  <a:lnTo>
                    <a:pt x="128041" y="1394"/>
                  </a:lnTo>
                  <a:lnTo>
                    <a:pt x="128264" y="1617"/>
                  </a:lnTo>
                  <a:lnTo>
                    <a:pt x="128431" y="1673"/>
                  </a:lnTo>
                  <a:lnTo>
                    <a:pt x="128766" y="1673"/>
                  </a:lnTo>
                  <a:lnTo>
                    <a:pt x="128933" y="1617"/>
                  </a:lnTo>
                  <a:lnTo>
                    <a:pt x="129212" y="1394"/>
                  </a:lnTo>
                  <a:lnTo>
                    <a:pt x="129379" y="1171"/>
                  </a:lnTo>
                  <a:lnTo>
                    <a:pt x="129435" y="1004"/>
                  </a:lnTo>
                  <a:lnTo>
                    <a:pt x="129435" y="837"/>
                  </a:lnTo>
                  <a:lnTo>
                    <a:pt x="129435" y="669"/>
                  </a:lnTo>
                  <a:lnTo>
                    <a:pt x="129379" y="502"/>
                  </a:lnTo>
                  <a:lnTo>
                    <a:pt x="129212" y="223"/>
                  </a:lnTo>
                  <a:lnTo>
                    <a:pt x="128933" y="56"/>
                  </a:lnTo>
                  <a:lnTo>
                    <a:pt x="128766" y="0"/>
                  </a:lnTo>
                  <a:close/>
                  <a:moveTo>
                    <a:pt x="138581" y="0"/>
                  </a:moveTo>
                  <a:lnTo>
                    <a:pt x="138469" y="56"/>
                  </a:lnTo>
                  <a:lnTo>
                    <a:pt x="138191" y="223"/>
                  </a:lnTo>
                  <a:lnTo>
                    <a:pt x="138023" y="502"/>
                  </a:lnTo>
                  <a:lnTo>
                    <a:pt x="137968" y="669"/>
                  </a:lnTo>
                  <a:lnTo>
                    <a:pt x="137968" y="837"/>
                  </a:lnTo>
                  <a:lnTo>
                    <a:pt x="137968" y="1004"/>
                  </a:lnTo>
                  <a:lnTo>
                    <a:pt x="138023" y="1171"/>
                  </a:lnTo>
                  <a:lnTo>
                    <a:pt x="138191" y="1394"/>
                  </a:lnTo>
                  <a:lnTo>
                    <a:pt x="138469" y="1617"/>
                  </a:lnTo>
                  <a:lnTo>
                    <a:pt x="138581" y="1673"/>
                  </a:lnTo>
                  <a:lnTo>
                    <a:pt x="138916" y="1673"/>
                  </a:lnTo>
                  <a:lnTo>
                    <a:pt x="139083" y="1617"/>
                  </a:lnTo>
                  <a:lnTo>
                    <a:pt x="139362" y="1394"/>
                  </a:lnTo>
                  <a:lnTo>
                    <a:pt x="139529" y="1171"/>
                  </a:lnTo>
                  <a:lnTo>
                    <a:pt x="139585" y="1004"/>
                  </a:lnTo>
                  <a:lnTo>
                    <a:pt x="139585" y="837"/>
                  </a:lnTo>
                  <a:lnTo>
                    <a:pt x="139585" y="669"/>
                  </a:lnTo>
                  <a:lnTo>
                    <a:pt x="139529" y="502"/>
                  </a:lnTo>
                  <a:lnTo>
                    <a:pt x="139362" y="223"/>
                  </a:lnTo>
                  <a:lnTo>
                    <a:pt x="139083" y="56"/>
                  </a:lnTo>
                  <a:lnTo>
                    <a:pt x="138916" y="0"/>
                  </a:lnTo>
                  <a:close/>
                  <a:moveTo>
                    <a:pt x="146834" y="0"/>
                  </a:moveTo>
                  <a:lnTo>
                    <a:pt x="146723" y="56"/>
                  </a:lnTo>
                  <a:lnTo>
                    <a:pt x="146444" y="223"/>
                  </a:lnTo>
                  <a:lnTo>
                    <a:pt x="146277" y="502"/>
                  </a:lnTo>
                  <a:lnTo>
                    <a:pt x="146221" y="669"/>
                  </a:lnTo>
                  <a:lnTo>
                    <a:pt x="146221" y="837"/>
                  </a:lnTo>
                  <a:lnTo>
                    <a:pt x="146221" y="1004"/>
                  </a:lnTo>
                  <a:lnTo>
                    <a:pt x="146277" y="1171"/>
                  </a:lnTo>
                  <a:lnTo>
                    <a:pt x="146444" y="1394"/>
                  </a:lnTo>
                  <a:lnTo>
                    <a:pt x="146723" y="1617"/>
                  </a:lnTo>
                  <a:lnTo>
                    <a:pt x="146834" y="1673"/>
                  </a:lnTo>
                  <a:lnTo>
                    <a:pt x="147169" y="1673"/>
                  </a:lnTo>
                  <a:lnTo>
                    <a:pt x="147336" y="1617"/>
                  </a:lnTo>
                  <a:lnTo>
                    <a:pt x="147615" y="1394"/>
                  </a:lnTo>
                  <a:lnTo>
                    <a:pt x="147783" y="1171"/>
                  </a:lnTo>
                  <a:lnTo>
                    <a:pt x="147838" y="1004"/>
                  </a:lnTo>
                  <a:lnTo>
                    <a:pt x="147838" y="837"/>
                  </a:lnTo>
                  <a:lnTo>
                    <a:pt x="147838" y="669"/>
                  </a:lnTo>
                  <a:lnTo>
                    <a:pt x="147783" y="502"/>
                  </a:lnTo>
                  <a:lnTo>
                    <a:pt x="147615" y="223"/>
                  </a:lnTo>
                  <a:lnTo>
                    <a:pt x="147336" y="56"/>
                  </a:lnTo>
                  <a:lnTo>
                    <a:pt x="147169" y="0"/>
                  </a:lnTo>
                  <a:close/>
                  <a:moveTo>
                    <a:pt x="156928" y="0"/>
                  </a:moveTo>
                  <a:lnTo>
                    <a:pt x="156817" y="56"/>
                  </a:lnTo>
                  <a:lnTo>
                    <a:pt x="156538" y="223"/>
                  </a:lnTo>
                  <a:lnTo>
                    <a:pt x="156371" y="502"/>
                  </a:lnTo>
                  <a:lnTo>
                    <a:pt x="156315" y="669"/>
                  </a:lnTo>
                  <a:lnTo>
                    <a:pt x="156315" y="837"/>
                  </a:lnTo>
                  <a:lnTo>
                    <a:pt x="156315" y="1004"/>
                  </a:lnTo>
                  <a:lnTo>
                    <a:pt x="156371" y="1171"/>
                  </a:lnTo>
                  <a:lnTo>
                    <a:pt x="156538" y="1394"/>
                  </a:lnTo>
                  <a:lnTo>
                    <a:pt x="156817" y="1617"/>
                  </a:lnTo>
                  <a:lnTo>
                    <a:pt x="156928" y="1673"/>
                  </a:lnTo>
                  <a:lnTo>
                    <a:pt x="157263" y="1673"/>
                  </a:lnTo>
                  <a:lnTo>
                    <a:pt x="157430" y="1617"/>
                  </a:lnTo>
                  <a:lnTo>
                    <a:pt x="157709" y="1394"/>
                  </a:lnTo>
                  <a:lnTo>
                    <a:pt x="157876" y="1171"/>
                  </a:lnTo>
                  <a:lnTo>
                    <a:pt x="157932" y="1004"/>
                  </a:lnTo>
                  <a:lnTo>
                    <a:pt x="157932" y="837"/>
                  </a:lnTo>
                  <a:lnTo>
                    <a:pt x="157932" y="669"/>
                  </a:lnTo>
                  <a:lnTo>
                    <a:pt x="157876" y="502"/>
                  </a:lnTo>
                  <a:lnTo>
                    <a:pt x="157709" y="223"/>
                  </a:lnTo>
                  <a:lnTo>
                    <a:pt x="157430" y="56"/>
                  </a:lnTo>
                  <a:lnTo>
                    <a:pt x="157263" y="0"/>
                  </a:lnTo>
                  <a:close/>
                  <a:moveTo>
                    <a:pt x="160330" y="0"/>
                  </a:moveTo>
                  <a:lnTo>
                    <a:pt x="160163" y="56"/>
                  </a:lnTo>
                  <a:lnTo>
                    <a:pt x="159884" y="223"/>
                  </a:lnTo>
                  <a:lnTo>
                    <a:pt x="159717" y="502"/>
                  </a:lnTo>
                  <a:lnTo>
                    <a:pt x="159661" y="669"/>
                  </a:lnTo>
                  <a:lnTo>
                    <a:pt x="159661" y="837"/>
                  </a:lnTo>
                  <a:lnTo>
                    <a:pt x="159661" y="1004"/>
                  </a:lnTo>
                  <a:lnTo>
                    <a:pt x="159717" y="1171"/>
                  </a:lnTo>
                  <a:lnTo>
                    <a:pt x="159884" y="1394"/>
                  </a:lnTo>
                  <a:lnTo>
                    <a:pt x="160163" y="1617"/>
                  </a:lnTo>
                  <a:lnTo>
                    <a:pt x="160330" y="1673"/>
                  </a:lnTo>
                  <a:lnTo>
                    <a:pt x="160665" y="1673"/>
                  </a:lnTo>
                  <a:lnTo>
                    <a:pt x="160832" y="1617"/>
                  </a:lnTo>
                  <a:lnTo>
                    <a:pt x="161055" y="1394"/>
                  </a:lnTo>
                  <a:lnTo>
                    <a:pt x="161222" y="1171"/>
                  </a:lnTo>
                  <a:lnTo>
                    <a:pt x="161278" y="1004"/>
                  </a:lnTo>
                  <a:lnTo>
                    <a:pt x="161334" y="837"/>
                  </a:lnTo>
                  <a:lnTo>
                    <a:pt x="161278" y="669"/>
                  </a:lnTo>
                  <a:lnTo>
                    <a:pt x="161222" y="502"/>
                  </a:lnTo>
                  <a:lnTo>
                    <a:pt x="161055" y="223"/>
                  </a:lnTo>
                  <a:lnTo>
                    <a:pt x="160832" y="56"/>
                  </a:lnTo>
                  <a:lnTo>
                    <a:pt x="160665" y="0"/>
                  </a:lnTo>
                  <a:close/>
                  <a:moveTo>
                    <a:pt x="163676" y="0"/>
                  </a:moveTo>
                  <a:lnTo>
                    <a:pt x="163509" y="56"/>
                  </a:lnTo>
                  <a:lnTo>
                    <a:pt x="163286" y="223"/>
                  </a:lnTo>
                  <a:lnTo>
                    <a:pt x="163063" y="502"/>
                  </a:lnTo>
                  <a:lnTo>
                    <a:pt x="163063" y="669"/>
                  </a:lnTo>
                  <a:lnTo>
                    <a:pt x="163007" y="837"/>
                  </a:lnTo>
                  <a:lnTo>
                    <a:pt x="163063" y="1004"/>
                  </a:lnTo>
                  <a:lnTo>
                    <a:pt x="163063" y="1171"/>
                  </a:lnTo>
                  <a:lnTo>
                    <a:pt x="163286" y="1394"/>
                  </a:lnTo>
                  <a:lnTo>
                    <a:pt x="163509" y="1617"/>
                  </a:lnTo>
                  <a:lnTo>
                    <a:pt x="163676" y="1673"/>
                  </a:lnTo>
                  <a:lnTo>
                    <a:pt x="164011" y="1673"/>
                  </a:lnTo>
                  <a:lnTo>
                    <a:pt x="164178" y="1617"/>
                  </a:lnTo>
                  <a:lnTo>
                    <a:pt x="164457" y="1394"/>
                  </a:lnTo>
                  <a:lnTo>
                    <a:pt x="164624" y="1171"/>
                  </a:lnTo>
                  <a:lnTo>
                    <a:pt x="164680" y="1004"/>
                  </a:lnTo>
                  <a:lnTo>
                    <a:pt x="164680" y="837"/>
                  </a:lnTo>
                  <a:lnTo>
                    <a:pt x="164680" y="669"/>
                  </a:lnTo>
                  <a:lnTo>
                    <a:pt x="164624" y="502"/>
                  </a:lnTo>
                  <a:lnTo>
                    <a:pt x="164457" y="223"/>
                  </a:lnTo>
                  <a:lnTo>
                    <a:pt x="164178" y="56"/>
                  </a:lnTo>
                  <a:lnTo>
                    <a:pt x="164011" y="0"/>
                  </a:lnTo>
                  <a:close/>
                  <a:moveTo>
                    <a:pt x="168751" y="0"/>
                  </a:moveTo>
                  <a:lnTo>
                    <a:pt x="168584" y="56"/>
                  </a:lnTo>
                  <a:lnTo>
                    <a:pt x="168361" y="223"/>
                  </a:lnTo>
                  <a:lnTo>
                    <a:pt x="168137" y="502"/>
                  </a:lnTo>
                  <a:lnTo>
                    <a:pt x="168137" y="669"/>
                  </a:lnTo>
                  <a:lnTo>
                    <a:pt x="168082" y="837"/>
                  </a:lnTo>
                  <a:lnTo>
                    <a:pt x="168137" y="1004"/>
                  </a:lnTo>
                  <a:lnTo>
                    <a:pt x="168137" y="1171"/>
                  </a:lnTo>
                  <a:lnTo>
                    <a:pt x="168361" y="1394"/>
                  </a:lnTo>
                  <a:lnTo>
                    <a:pt x="168584" y="1617"/>
                  </a:lnTo>
                  <a:lnTo>
                    <a:pt x="168751" y="1673"/>
                  </a:lnTo>
                  <a:lnTo>
                    <a:pt x="169085" y="1673"/>
                  </a:lnTo>
                  <a:lnTo>
                    <a:pt x="169253" y="1617"/>
                  </a:lnTo>
                  <a:lnTo>
                    <a:pt x="169532" y="1394"/>
                  </a:lnTo>
                  <a:lnTo>
                    <a:pt x="169699" y="1171"/>
                  </a:lnTo>
                  <a:lnTo>
                    <a:pt x="169755" y="1004"/>
                  </a:lnTo>
                  <a:lnTo>
                    <a:pt x="169755" y="837"/>
                  </a:lnTo>
                  <a:lnTo>
                    <a:pt x="169755" y="669"/>
                  </a:lnTo>
                  <a:lnTo>
                    <a:pt x="169699" y="502"/>
                  </a:lnTo>
                  <a:lnTo>
                    <a:pt x="169532" y="223"/>
                  </a:lnTo>
                  <a:lnTo>
                    <a:pt x="169253" y="56"/>
                  </a:lnTo>
                  <a:lnTo>
                    <a:pt x="169085" y="0"/>
                  </a:lnTo>
                  <a:close/>
                  <a:moveTo>
                    <a:pt x="172097" y="0"/>
                  </a:moveTo>
                  <a:lnTo>
                    <a:pt x="171930" y="56"/>
                  </a:lnTo>
                  <a:lnTo>
                    <a:pt x="171651" y="223"/>
                  </a:lnTo>
                  <a:lnTo>
                    <a:pt x="171483" y="502"/>
                  </a:lnTo>
                  <a:lnTo>
                    <a:pt x="171428" y="669"/>
                  </a:lnTo>
                  <a:lnTo>
                    <a:pt x="171428" y="837"/>
                  </a:lnTo>
                  <a:lnTo>
                    <a:pt x="171428" y="1004"/>
                  </a:lnTo>
                  <a:lnTo>
                    <a:pt x="171483" y="1171"/>
                  </a:lnTo>
                  <a:lnTo>
                    <a:pt x="171651" y="1394"/>
                  </a:lnTo>
                  <a:lnTo>
                    <a:pt x="171930" y="1617"/>
                  </a:lnTo>
                  <a:lnTo>
                    <a:pt x="172097" y="1673"/>
                  </a:lnTo>
                  <a:lnTo>
                    <a:pt x="172432" y="1673"/>
                  </a:lnTo>
                  <a:lnTo>
                    <a:pt x="172599" y="1617"/>
                  </a:lnTo>
                  <a:lnTo>
                    <a:pt x="172822" y="1394"/>
                  </a:lnTo>
                  <a:lnTo>
                    <a:pt x="173045" y="1171"/>
                  </a:lnTo>
                  <a:lnTo>
                    <a:pt x="173045" y="1004"/>
                  </a:lnTo>
                  <a:lnTo>
                    <a:pt x="173101" y="837"/>
                  </a:lnTo>
                  <a:lnTo>
                    <a:pt x="173045" y="669"/>
                  </a:lnTo>
                  <a:lnTo>
                    <a:pt x="173045" y="502"/>
                  </a:lnTo>
                  <a:lnTo>
                    <a:pt x="172822" y="223"/>
                  </a:lnTo>
                  <a:lnTo>
                    <a:pt x="172599" y="56"/>
                  </a:lnTo>
                  <a:lnTo>
                    <a:pt x="172432" y="0"/>
                  </a:lnTo>
                  <a:close/>
                  <a:moveTo>
                    <a:pt x="183864" y="0"/>
                  </a:moveTo>
                  <a:lnTo>
                    <a:pt x="183696" y="56"/>
                  </a:lnTo>
                  <a:lnTo>
                    <a:pt x="183418" y="223"/>
                  </a:lnTo>
                  <a:lnTo>
                    <a:pt x="183250" y="502"/>
                  </a:lnTo>
                  <a:lnTo>
                    <a:pt x="183195" y="669"/>
                  </a:lnTo>
                  <a:lnTo>
                    <a:pt x="183195" y="837"/>
                  </a:lnTo>
                  <a:lnTo>
                    <a:pt x="183195" y="1004"/>
                  </a:lnTo>
                  <a:lnTo>
                    <a:pt x="183250" y="1171"/>
                  </a:lnTo>
                  <a:lnTo>
                    <a:pt x="183418" y="1394"/>
                  </a:lnTo>
                  <a:lnTo>
                    <a:pt x="183696" y="1617"/>
                  </a:lnTo>
                  <a:lnTo>
                    <a:pt x="183864" y="1673"/>
                  </a:lnTo>
                  <a:lnTo>
                    <a:pt x="184198" y="1673"/>
                  </a:lnTo>
                  <a:lnTo>
                    <a:pt x="184310" y="1617"/>
                  </a:lnTo>
                  <a:lnTo>
                    <a:pt x="184589" y="1394"/>
                  </a:lnTo>
                  <a:lnTo>
                    <a:pt x="184756" y="1171"/>
                  </a:lnTo>
                  <a:lnTo>
                    <a:pt x="184812" y="1004"/>
                  </a:lnTo>
                  <a:lnTo>
                    <a:pt x="184812" y="837"/>
                  </a:lnTo>
                  <a:lnTo>
                    <a:pt x="184812" y="669"/>
                  </a:lnTo>
                  <a:lnTo>
                    <a:pt x="184756" y="502"/>
                  </a:lnTo>
                  <a:lnTo>
                    <a:pt x="184589" y="223"/>
                  </a:lnTo>
                  <a:lnTo>
                    <a:pt x="184310" y="56"/>
                  </a:lnTo>
                  <a:lnTo>
                    <a:pt x="184198" y="0"/>
                  </a:lnTo>
                  <a:close/>
                  <a:moveTo>
                    <a:pt x="192285" y="0"/>
                  </a:moveTo>
                  <a:lnTo>
                    <a:pt x="192117" y="56"/>
                  </a:lnTo>
                  <a:lnTo>
                    <a:pt x="191838" y="223"/>
                  </a:lnTo>
                  <a:lnTo>
                    <a:pt x="191671" y="502"/>
                  </a:lnTo>
                  <a:lnTo>
                    <a:pt x="191615" y="669"/>
                  </a:lnTo>
                  <a:lnTo>
                    <a:pt x="191615" y="837"/>
                  </a:lnTo>
                  <a:lnTo>
                    <a:pt x="191615" y="1004"/>
                  </a:lnTo>
                  <a:lnTo>
                    <a:pt x="191671" y="1171"/>
                  </a:lnTo>
                  <a:lnTo>
                    <a:pt x="191838" y="1394"/>
                  </a:lnTo>
                  <a:lnTo>
                    <a:pt x="192117" y="1617"/>
                  </a:lnTo>
                  <a:lnTo>
                    <a:pt x="192285" y="1673"/>
                  </a:lnTo>
                  <a:lnTo>
                    <a:pt x="192619" y="1673"/>
                  </a:lnTo>
                  <a:lnTo>
                    <a:pt x="192786" y="1617"/>
                  </a:lnTo>
                  <a:lnTo>
                    <a:pt x="193010" y="1394"/>
                  </a:lnTo>
                  <a:lnTo>
                    <a:pt x="193233" y="1171"/>
                  </a:lnTo>
                  <a:lnTo>
                    <a:pt x="193233" y="1004"/>
                  </a:lnTo>
                  <a:lnTo>
                    <a:pt x="193288" y="837"/>
                  </a:lnTo>
                  <a:lnTo>
                    <a:pt x="193233" y="669"/>
                  </a:lnTo>
                  <a:lnTo>
                    <a:pt x="193233" y="502"/>
                  </a:lnTo>
                  <a:lnTo>
                    <a:pt x="193010" y="223"/>
                  </a:lnTo>
                  <a:lnTo>
                    <a:pt x="192786" y="56"/>
                  </a:lnTo>
                  <a:lnTo>
                    <a:pt x="192619" y="0"/>
                  </a:lnTo>
                  <a:close/>
                  <a:moveTo>
                    <a:pt x="195575" y="0"/>
                  </a:moveTo>
                  <a:lnTo>
                    <a:pt x="195463" y="56"/>
                  </a:lnTo>
                  <a:lnTo>
                    <a:pt x="195184" y="223"/>
                  </a:lnTo>
                  <a:lnTo>
                    <a:pt x="195017" y="502"/>
                  </a:lnTo>
                  <a:lnTo>
                    <a:pt x="194961" y="669"/>
                  </a:lnTo>
                  <a:lnTo>
                    <a:pt x="194906" y="837"/>
                  </a:lnTo>
                  <a:lnTo>
                    <a:pt x="194961" y="1004"/>
                  </a:lnTo>
                  <a:lnTo>
                    <a:pt x="195017" y="1171"/>
                  </a:lnTo>
                  <a:lnTo>
                    <a:pt x="195184" y="1394"/>
                  </a:lnTo>
                  <a:lnTo>
                    <a:pt x="195463" y="1617"/>
                  </a:lnTo>
                  <a:lnTo>
                    <a:pt x="195575" y="1673"/>
                  </a:lnTo>
                  <a:lnTo>
                    <a:pt x="195909" y="1673"/>
                  </a:lnTo>
                  <a:lnTo>
                    <a:pt x="196077" y="1617"/>
                  </a:lnTo>
                  <a:lnTo>
                    <a:pt x="196356" y="1394"/>
                  </a:lnTo>
                  <a:lnTo>
                    <a:pt x="196523" y="1171"/>
                  </a:lnTo>
                  <a:lnTo>
                    <a:pt x="196579" y="1004"/>
                  </a:lnTo>
                  <a:lnTo>
                    <a:pt x="196579" y="837"/>
                  </a:lnTo>
                  <a:lnTo>
                    <a:pt x="196579" y="669"/>
                  </a:lnTo>
                  <a:lnTo>
                    <a:pt x="196523" y="502"/>
                  </a:lnTo>
                  <a:lnTo>
                    <a:pt x="196356" y="223"/>
                  </a:lnTo>
                  <a:lnTo>
                    <a:pt x="196077" y="56"/>
                  </a:lnTo>
                  <a:lnTo>
                    <a:pt x="195909" y="0"/>
                  </a:lnTo>
                  <a:close/>
                  <a:moveTo>
                    <a:pt x="200705" y="0"/>
                  </a:moveTo>
                  <a:lnTo>
                    <a:pt x="200538" y="56"/>
                  </a:lnTo>
                  <a:lnTo>
                    <a:pt x="200259" y="223"/>
                  </a:lnTo>
                  <a:lnTo>
                    <a:pt x="200092" y="502"/>
                  </a:lnTo>
                  <a:lnTo>
                    <a:pt x="200036" y="669"/>
                  </a:lnTo>
                  <a:lnTo>
                    <a:pt x="200036" y="837"/>
                  </a:lnTo>
                  <a:lnTo>
                    <a:pt x="200036" y="1004"/>
                  </a:lnTo>
                  <a:lnTo>
                    <a:pt x="200092" y="1171"/>
                  </a:lnTo>
                  <a:lnTo>
                    <a:pt x="200259" y="1394"/>
                  </a:lnTo>
                  <a:lnTo>
                    <a:pt x="200538" y="1617"/>
                  </a:lnTo>
                  <a:lnTo>
                    <a:pt x="200705" y="1673"/>
                  </a:lnTo>
                  <a:lnTo>
                    <a:pt x="201040" y="1673"/>
                  </a:lnTo>
                  <a:lnTo>
                    <a:pt x="201152" y="1617"/>
                  </a:lnTo>
                  <a:lnTo>
                    <a:pt x="201430" y="1394"/>
                  </a:lnTo>
                  <a:lnTo>
                    <a:pt x="201598" y="1171"/>
                  </a:lnTo>
                  <a:lnTo>
                    <a:pt x="201653" y="1004"/>
                  </a:lnTo>
                  <a:lnTo>
                    <a:pt x="201653" y="837"/>
                  </a:lnTo>
                  <a:lnTo>
                    <a:pt x="201653" y="669"/>
                  </a:lnTo>
                  <a:lnTo>
                    <a:pt x="201598" y="502"/>
                  </a:lnTo>
                  <a:lnTo>
                    <a:pt x="201430" y="223"/>
                  </a:lnTo>
                  <a:lnTo>
                    <a:pt x="201152" y="56"/>
                  </a:lnTo>
                  <a:lnTo>
                    <a:pt x="201040" y="0"/>
                  </a:lnTo>
                  <a:close/>
                  <a:moveTo>
                    <a:pt x="205780" y="0"/>
                  </a:moveTo>
                  <a:lnTo>
                    <a:pt x="205613" y="56"/>
                  </a:lnTo>
                  <a:lnTo>
                    <a:pt x="205334" y="223"/>
                  </a:lnTo>
                  <a:lnTo>
                    <a:pt x="205167" y="502"/>
                  </a:lnTo>
                  <a:lnTo>
                    <a:pt x="205111" y="669"/>
                  </a:lnTo>
                  <a:lnTo>
                    <a:pt x="205111" y="837"/>
                  </a:lnTo>
                  <a:lnTo>
                    <a:pt x="205111" y="1004"/>
                  </a:lnTo>
                  <a:lnTo>
                    <a:pt x="205167" y="1171"/>
                  </a:lnTo>
                  <a:lnTo>
                    <a:pt x="205334" y="1394"/>
                  </a:lnTo>
                  <a:lnTo>
                    <a:pt x="205613" y="1617"/>
                  </a:lnTo>
                  <a:lnTo>
                    <a:pt x="205780" y="1673"/>
                  </a:lnTo>
                  <a:lnTo>
                    <a:pt x="206115" y="1673"/>
                  </a:lnTo>
                  <a:lnTo>
                    <a:pt x="206226" y="1617"/>
                  </a:lnTo>
                  <a:lnTo>
                    <a:pt x="206505" y="1394"/>
                  </a:lnTo>
                  <a:lnTo>
                    <a:pt x="206672" y="1171"/>
                  </a:lnTo>
                  <a:lnTo>
                    <a:pt x="206728" y="1004"/>
                  </a:lnTo>
                  <a:lnTo>
                    <a:pt x="206784" y="837"/>
                  </a:lnTo>
                  <a:lnTo>
                    <a:pt x="206728" y="669"/>
                  </a:lnTo>
                  <a:lnTo>
                    <a:pt x="206672" y="502"/>
                  </a:lnTo>
                  <a:lnTo>
                    <a:pt x="206505" y="223"/>
                  </a:lnTo>
                  <a:lnTo>
                    <a:pt x="206226" y="56"/>
                  </a:lnTo>
                  <a:lnTo>
                    <a:pt x="206115" y="0"/>
                  </a:lnTo>
                  <a:close/>
                  <a:moveTo>
                    <a:pt x="215818" y="0"/>
                  </a:moveTo>
                  <a:lnTo>
                    <a:pt x="215651" y="56"/>
                  </a:lnTo>
                  <a:lnTo>
                    <a:pt x="215372" y="223"/>
                  </a:lnTo>
                  <a:lnTo>
                    <a:pt x="215205" y="502"/>
                  </a:lnTo>
                  <a:lnTo>
                    <a:pt x="215149" y="669"/>
                  </a:lnTo>
                  <a:lnTo>
                    <a:pt x="215149" y="837"/>
                  </a:lnTo>
                  <a:lnTo>
                    <a:pt x="215149" y="1004"/>
                  </a:lnTo>
                  <a:lnTo>
                    <a:pt x="215205" y="1171"/>
                  </a:lnTo>
                  <a:lnTo>
                    <a:pt x="215372" y="1394"/>
                  </a:lnTo>
                  <a:lnTo>
                    <a:pt x="215651" y="1617"/>
                  </a:lnTo>
                  <a:lnTo>
                    <a:pt x="215818" y="1673"/>
                  </a:lnTo>
                  <a:lnTo>
                    <a:pt x="216153" y="1673"/>
                  </a:lnTo>
                  <a:lnTo>
                    <a:pt x="216264" y="1617"/>
                  </a:lnTo>
                  <a:lnTo>
                    <a:pt x="216543" y="1394"/>
                  </a:lnTo>
                  <a:lnTo>
                    <a:pt x="216710" y="1171"/>
                  </a:lnTo>
                  <a:lnTo>
                    <a:pt x="216766" y="1004"/>
                  </a:lnTo>
                  <a:lnTo>
                    <a:pt x="216822" y="837"/>
                  </a:lnTo>
                  <a:lnTo>
                    <a:pt x="216766" y="669"/>
                  </a:lnTo>
                  <a:lnTo>
                    <a:pt x="216710" y="502"/>
                  </a:lnTo>
                  <a:lnTo>
                    <a:pt x="216543" y="223"/>
                  </a:lnTo>
                  <a:lnTo>
                    <a:pt x="216264" y="56"/>
                  </a:lnTo>
                  <a:lnTo>
                    <a:pt x="216153" y="0"/>
                  </a:lnTo>
                  <a:close/>
                  <a:moveTo>
                    <a:pt x="224239" y="0"/>
                  </a:moveTo>
                  <a:lnTo>
                    <a:pt x="224072" y="56"/>
                  </a:lnTo>
                  <a:lnTo>
                    <a:pt x="223849" y="223"/>
                  </a:lnTo>
                  <a:lnTo>
                    <a:pt x="223626" y="502"/>
                  </a:lnTo>
                  <a:lnTo>
                    <a:pt x="223570" y="669"/>
                  </a:lnTo>
                  <a:lnTo>
                    <a:pt x="223570" y="837"/>
                  </a:lnTo>
                  <a:lnTo>
                    <a:pt x="223570" y="1004"/>
                  </a:lnTo>
                  <a:lnTo>
                    <a:pt x="223626" y="1171"/>
                  </a:lnTo>
                  <a:lnTo>
                    <a:pt x="223849" y="1394"/>
                  </a:lnTo>
                  <a:lnTo>
                    <a:pt x="224072" y="1617"/>
                  </a:lnTo>
                  <a:lnTo>
                    <a:pt x="224239" y="1673"/>
                  </a:lnTo>
                  <a:lnTo>
                    <a:pt x="224574" y="1673"/>
                  </a:lnTo>
                  <a:lnTo>
                    <a:pt x="224741" y="1617"/>
                  </a:lnTo>
                  <a:lnTo>
                    <a:pt x="225020" y="1394"/>
                  </a:lnTo>
                  <a:lnTo>
                    <a:pt x="225187" y="1171"/>
                  </a:lnTo>
                  <a:lnTo>
                    <a:pt x="225243" y="1004"/>
                  </a:lnTo>
                  <a:lnTo>
                    <a:pt x="225243" y="837"/>
                  </a:lnTo>
                  <a:lnTo>
                    <a:pt x="225243" y="669"/>
                  </a:lnTo>
                  <a:lnTo>
                    <a:pt x="225187" y="502"/>
                  </a:lnTo>
                  <a:lnTo>
                    <a:pt x="225020" y="223"/>
                  </a:lnTo>
                  <a:lnTo>
                    <a:pt x="224741" y="56"/>
                  </a:lnTo>
                  <a:lnTo>
                    <a:pt x="224574" y="0"/>
                  </a:lnTo>
                  <a:close/>
                  <a:moveTo>
                    <a:pt x="234389" y="0"/>
                  </a:moveTo>
                  <a:lnTo>
                    <a:pt x="234221" y="56"/>
                  </a:lnTo>
                  <a:lnTo>
                    <a:pt x="233998" y="223"/>
                  </a:lnTo>
                  <a:lnTo>
                    <a:pt x="233831" y="502"/>
                  </a:lnTo>
                  <a:lnTo>
                    <a:pt x="233775" y="669"/>
                  </a:lnTo>
                  <a:lnTo>
                    <a:pt x="233719" y="837"/>
                  </a:lnTo>
                  <a:lnTo>
                    <a:pt x="233775" y="1004"/>
                  </a:lnTo>
                  <a:lnTo>
                    <a:pt x="233831" y="1171"/>
                  </a:lnTo>
                  <a:lnTo>
                    <a:pt x="233998" y="1394"/>
                  </a:lnTo>
                  <a:lnTo>
                    <a:pt x="234221" y="1617"/>
                  </a:lnTo>
                  <a:lnTo>
                    <a:pt x="234389" y="1673"/>
                  </a:lnTo>
                  <a:lnTo>
                    <a:pt x="234723" y="1673"/>
                  </a:lnTo>
                  <a:lnTo>
                    <a:pt x="234891" y="1617"/>
                  </a:lnTo>
                  <a:lnTo>
                    <a:pt x="235169" y="1394"/>
                  </a:lnTo>
                  <a:lnTo>
                    <a:pt x="235337" y="1171"/>
                  </a:lnTo>
                  <a:lnTo>
                    <a:pt x="235392" y="1004"/>
                  </a:lnTo>
                  <a:lnTo>
                    <a:pt x="235392" y="837"/>
                  </a:lnTo>
                  <a:lnTo>
                    <a:pt x="235392" y="669"/>
                  </a:lnTo>
                  <a:lnTo>
                    <a:pt x="235337" y="502"/>
                  </a:lnTo>
                  <a:lnTo>
                    <a:pt x="235169" y="223"/>
                  </a:lnTo>
                  <a:lnTo>
                    <a:pt x="234891" y="56"/>
                  </a:lnTo>
                  <a:lnTo>
                    <a:pt x="234723" y="0"/>
                  </a:lnTo>
                  <a:close/>
                  <a:moveTo>
                    <a:pt x="242698" y="0"/>
                  </a:moveTo>
                  <a:lnTo>
                    <a:pt x="242531" y="56"/>
                  </a:lnTo>
                  <a:lnTo>
                    <a:pt x="242252" y="223"/>
                  </a:lnTo>
                  <a:lnTo>
                    <a:pt x="242084" y="502"/>
                  </a:lnTo>
                  <a:lnTo>
                    <a:pt x="242029" y="669"/>
                  </a:lnTo>
                  <a:lnTo>
                    <a:pt x="242029" y="837"/>
                  </a:lnTo>
                  <a:lnTo>
                    <a:pt x="242029" y="1004"/>
                  </a:lnTo>
                  <a:lnTo>
                    <a:pt x="242084" y="1171"/>
                  </a:lnTo>
                  <a:lnTo>
                    <a:pt x="242252" y="1394"/>
                  </a:lnTo>
                  <a:lnTo>
                    <a:pt x="242531" y="1617"/>
                  </a:lnTo>
                  <a:lnTo>
                    <a:pt x="242698" y="1673"/>
                  </a:lnTo>
                  <a:lnTo>
                    <a:pt x="243033" y="1673"/>
                  </a:lnTo>
                  <a:lnTo>
                    <a:pt x="243144" y="1617"/>
                  </a:lnTo>
                  <a:lnTo>
                    <a:pt x="243423" y="1394"/>
                  </a:lnTo>
                  <a:lnTo>
                    <a:pt x="243590" y="1171"/>
                  </a:lnTo>
                  <a:lnTo>
                    <a:pt x="243646" y="1004"/>
                  </a:lnTo>
                  <a:lnTo>
                    <a:pt x="243646" y="837"/>
                  </a:lnTo>
                  <a:lnTo>
                    <a:pt x="243646" y="669"/>
                  </a:lnTo>
                  <a:lnTo>
                    <a:pt x="243590" y="502"/>
                  </a:lnTo>
                  <a:lnTo>
                    <a:pt x="243423" y="223"/>
                  </a:lnTo>
                  <a:lnTo>
                    <a:pt x="243144" y="56"/>
                  </a:lnTo>
                  <a:lnTo>
                    <a:pt x="243033" y="0"/>
                  </a:lnTo>
                  <a:close/>
                  <a:moveTo>
                    <a:pt x="252792" y="0"/>
                  </a:moveTo>
                  <a:lnTo>
                    <a:pt x="252624" y="56"/>
                  </a:lnTo>
                  <a:lnTo>
                    <a:pt x="252346" y="223"/>
                  </a:lnTo>
                  <a:lnTo>
                    <a:pt x="252178" y="502"/>
                  </a:lnTo>
                  <a:lnTo>
                    <a:pt x="252123" y="669"/>
                  </a:lnTo>
                  <a:lnTo>
                    <a:pt x="252123" y="837"/>
                  </a:lnTo>
                  <a:lnTo>
                    <a:pt x="252123" y="1004"/>
                  </a:lnTo>
                  <a:lnTo>
                    <a:pt x="252178" y="1171"/>
                  </a:lnTo>
                  <a:lnTo>
                    <a:pt x="252346" y="1394"/>
                  </a:lnTo>
                  <a:lnTo>
                    <a:pt x="252624" y="1617"/>
                  </a:lnTo>
                  <a:lnTo>
                    <a:pt x="252792" y="1673"/>
                  </a:lnTo>
                  <a:lnTo>
                    <a:pt x="253126" y="1673"/>
                  </a:lnTo>
                  <a:lnTo>
                    <a:pt x="253238" y="1617"/>
                  </a:lnTo>
                  <a:lnTo>
                    <a:pt x="253517" y="1394"/>
                  </a:lnTo>
                  <a:lnTo>
                    <a:pt x="253684" y="1171"/>
                  </a:lnTo>
                  <a:lnTo>
                    <a:pt x="253740" y="1004"/>
                  </a:lnTo>
                  <a:lnTo>
                    <a:pt x="253740" y="837"/>
                  </a:lnTo>
                  <a:lnTo>
                    <a:pt x="253740" y="669"/>
                  </a:lnTo>
                  <a:lnTo>
                    <a:pt x="253684" y="502"/>
                  </a:lnTo>
                  <a:lnTo>
                    <a:pt x="253517" y="223"/>
                  </a:lnTo>
                  <a:lnTo>
                    <a:pt x="253238" y="56"/>
                  </a:lnTo>
                  <a:lnTo>
                    <a:pt x="253126" y="0"/>
                  </a:lnTo>
                  <a:close/>
                  <a:moveTo>
                    <a:pt x="256138" y="0"/>
                  </a:moveTo>
                  <a:lnTo>
                    <a:pt x="255970" y="56"/>
                  </a:lnTo>
                  <a:lnTo>
                    <a:pt x="255692" y="223"/>
                  </a:lnTo>
                  <a:lnTo>
                    <a:pt x="255524" y="502"/>
                  </a:lnTo>
                  <a:lnTo>
                    <a:pt x="255469" y="669"/>
                  </a:lnTo>
                  <a:lnTo>
                    <a:pt x="255469" y="837"/>
                  </a:lnTo>
                  <a:lnTo>
                    <a:pt x="255469" y="1004"/>
                  </a:lnTo>
                  <a:lnTo>
                    <a:pt x="255524" y="1171"/>
                  </a:lnTo>
                  <a:lnTo>
                    <a:pt x="255692" y="1394"/>
                  </a:lnTo>
                  <a:lnTo>
                    <a:pt x="255970" y="1617"/>
                  </a:lnTo>
                  <a:lnTo>
                    <a:pt x="256138" y="1673"/>
                  </a:lnTo>
                  <a:lnTo>
                    <a:pt x="256472" y="1673"/>
                  </a:lnTo>
                  <a:lnTo>
                    <a:pt x="256640" y="1617"/>
                  </a:lnTo>
                  <a:lnTo>
                    <a:pt x="256863" y="1394"/>
                  </a:lnTo>
                  <a:lnTo>
                    <a:pt x="257086" y="1171"/>
                  </a:lnTo>
                  <a:lnTo>
                    <a:pt x="257142" y="1004"/>
                  </a:lnTo>
                  <a:lnTo>
                    <a:pt x="257142" y="837"/>
                  </a:lnTo>
                  <a:lnTo>
                    <a:pt x="257142" y="669"/>
                  </a:lnTo>
                  <a:lnTo>
                    <a:pt x="257086" y="502"/>
                  </a:lnTo>
                  <a:lnTo>
                    <a:pt x="256863" y="223"/>
                  </a:lnTo>
                  <a:lnTo>
                    <a:pt x="256640" y="56"/>
                  </a:lnTo>
                  <a:lnTo>
                    <a:pt x="256472" y="0"/>
                  </a:lnTo>
                  <a:close/>
                  <a:moveTo>
                    <a:pt x="259484" y="0"/>
                  </a:moveTo>
                  <a:lnTo>
                    <a:pt x="259372" y="56"/>
                  </a:lnTo>
                  <a:lnTo>
                    <a:pt x="259093" y="223"/>
                  </a:lnTo>
                  <a:lnTo>
                    <a:pt x="258926" y="502"/>
                  </a:lnTo>
                  <a:lnTo>
                    <a:pt x="258870" y="669"/>
                  </a:lnTo>
                  <a:lnTo>
                    <a:pt x="258815" y="837"/>
                  </a:lnTo>
                  <a:lnTo>
                    <a:pt x="258870" y="1004"/>
                  </a:lnTo>
                  <a:lnTo>
                    <a:pt x="258926" y="1171"/>
                  </a:lnTo>
                  <a:lnTo>
                    <a:pt x="259093" y="1394"/>
                  </a:lnTo>
                  <a:lnTo>
                    <a:pt x="259372" y="1617"/>
                  </a:lnTo>
                  <a:lnTo>
                    <a:pt x="259484" y="1673"/>
                  </a:lnTo>
                  <a:lnTo>
                    <a:pt x="259818" y="1673"/>
                  </a:lnTo>
                  <a:lnTo>
                    <a:pt x="259986" y="1617"/>
                  </a:lnTo>
                  <a:lnTo>
                    <a:pt x="260265" y="1394"/>
                  </a:lnTo>
                  <a:lnTo>
                    <a:pt x="260432" y="1171"/>
                  </a:lnTo>
                  <a:lnTo>
                    <a:pt x="260488" y="1004"/>
                  </a:lnTo>
                  <a:lnTo>
                    <a:pt x="260488" y="837"/>
                  </a:lnTo>
                  <a:lnTo>
                    <a:pt x="260488" y="669"/>
                  </a:lnTo>
                  <a:lnTo>
                    <a:pt x="260432" y="502"/>
                  </a:lnTo>
                  <a:lnTo>
                    <a:pt x="260265" y="223"/>
                  </a:lnTo>
                  <a:lnTo>
                    <a:pt x="259986" y="56"/>
                  </a:lnTo>
                  <a:lnTo>
                    <a:pt x="259818" y="0"/>
                  </a:lnTo>
                  <a:close/>
                  <a:moveTo>
                    <a:pt x="264559" y="0"/>
                  </a:moveTo>
                  <a:lnTo>
                    <a:pt x="264447" y="56"/>
                  </a:lnTo>
                  <a:lnTo>
                    <a:pt x="264168" y="223"/>
                  </a:lnTo>
                  <a:lnTo>
                    <a:pt x="264001" y="502"/>
                  </a:lnTo>
                  <a:lnTo>
                    <a:pt x="263945" y="669"/>
                  </a:lnTo>
                  <a:lnTo>
                    <a:pt x="263889" y="837"/>
                  </a:lnTo>
                  <a:lnTo>
                    <a:pt x="263945" y="1004"/>
                  </a:lnTo>
                  <a:lnTo>
                    <a:pt x="264001" y="1171"/>
                  </a:lnTo>
                  <a:lnTo>
                    <a:pt x="264168" y="1394"/>
                  </a:lnTo>
                  <a:lnTo>
                    <a:pt x="264447" y="1617"/>
                  </a:lnTo>
                  <a:lnTo>
                    <a:pt x="264559" y="1673"/>
                  </a:lnTo>
                  <a:lnTo>
                    <a:pt x="264893" y="1673"/>
                  </a:lnTo>
                  <a:lnTo>
                    <a:pt x="265060" y="1617"/>
                  </a:lnTo>
                  <a:lnTo>
                    <a:pt x="265339" y="1394"/>
                  </a:lnTo>
                  <a:lnTo>
                    <a:pt x="265507" y="1171"/>
                  </a:lnTo>
                  <a:lnTo>
                    <a:pt x="265562" y="1004"/>
                  </a:lnTo>
                  <a:lnTo>
                    <a:pt x="265562" y="837"/>
                  </a:lnTo>
                  <a:lnTo>
                    <a:pt x="265562" y="669"/>
                  </a:lnTo>
                  <a:lnTo>
                    <a:pt x="265507" y="502"/>
                  </a:lnTo>
                  <a:lnTo>
                    <a:pt x="265339" y="223"/>
                  </a:lnTo>
                  <a:lnTo>
                    <a:pt x="265060" y="56"/>
                  </a:lnTo>
                  <a:lnTo>
                    <a:pt x="264893" y="0"/>
                  </a:lnTo>
                  <a:close/>
                  <a:moveTo>
                    <a:pt x="267905" y="0"/>
                  </a:moveTo>
                  <a:lnTo>
                    <a:pt x="267737" y="56"/>
                  </a:lnTo>
                  <a:lnTo>
                    <a:pt x="267514" y="223"/>
                  </a:lnTo>
                  <a:lnTo>
                    <a:pt x="267291" y="502"/>
                  </a:lnTo>
                  <a:lnTo>
                    <a:pt x="267291" y="669"/>
                  </a:lnTo>
                  <a:lnTo>
                    <a:pt x="267235" y="837"/>
                  </a:lnTo>
                  <a:lnTo>
                    <a:pt x="267291" y="1004"/>
                  </a:lnTo>
                  <a:lnTo>
                    <a:pt x="267291" y="1171"/>
                  </a:lnTo>
                  <a:lnTo>
                    <a:pt x="267514" y="1394"/>
                  </a:lnTo>
                  <a:lnTo>
                    <a:pt x="267737" y="1617"/>
                  </a:lnTo>
                  <a:lnTo>
                    <a:pt x="267905" y="1673"/>
                  </a:lnTo>
                  <a:lnTo>
                    <a:pt x="268239" y="1673"/>
                  </a:lnTo>
                  <a:lnTo>
                    <a:pt x="268406" y="1617"/>
                  </a:lnTo>
                  <a:lnTo>
                    <a:pt x="268685" y="1394"/>
                  </a:lnTo>
                  <a:lnTo>
                    <a:pt x="268853" y="1171"/>
                  </a:lnTo>
                  <a:lnTo>
                    <a:pt x="268908" y="1004"/>
                  </a:lnTo>
                  <a:lnTo>
                    <a:pt x="268908" y="837"/>
                  </a:lnTo>
                  <a:lnTo>
                    <a:pt x="268908" y="669"/>
                  </a:lnTo>
                  <a:lnTo>
                    <a:pt x="268853" y="502"/>
                  </a:lnTo>
                  <a:lnTo>
                    <a:pt x="268685" y="223"/>
                  </a:lnTo>
                  <a:lnTo>
                    <a:pt x="268406" y="56"/>
                  </a:lnTo>
                  <a:lnTo>
                    <a:pt x="268239" y="0"/>
                  </a:lnTo>
                  <a:close/>
                  <a:moveTo>
                    <a:pt x="279671" y="0"/>
                  </a:moveTo>
                  <a:lnTo>
                    <a:pt x="279504" y="56"/>
                  </a:lnTo>
                  <a:lnTo>
                    <a:pt x="279225" y="223"/>
                  </a:lnTo>
                  <a:lnTo>
                    <a:pt x="279058" y="502"/>
                  </a:lnTo>
                  <a:lnTo>
                    <a:pt x="279002" y="669"/>
                  </a:lnTo>
                  <a:lnTo>
                    <a:pt x="279002" y="837"/>
                  </a:lnTo>
                  <a:lnTo>
                    <a:pt x="279002" y="1004"/>
                  </a:lnTo>
                  <a:lnTo>
                    <a:pt x="279058" y="1171"/>
                  </a:lnTo>
                  <a:lnTo>
                    <a:pt x="279225" y="1394"/>
                  </a:lnTo>
                  <a:lnTo>
                    <a:pt x="279504" y="1617"/>
                  </a:lnTo>
                  <a:lnTo>
                    <a:pt x="279671" y="1673"/>
                  </a:lnTo>
                  <a:lnTo>
                    <a:pt x="280006" y="1673"/>
                  </a:lnTo>
                  <a:lnTo>
                    <a:pt x="280173" y="1617"/>
                  </a:lnTo>
                  <a:lnTo>
                    <a:pt x="280396" y="1394"/>
                  </a:lnTo>
                  <a:lnTo>
                    <a:pt x="280564" y="1171"/>
                  </a:lnTo>
                  <a:lnTo>
                    <a:pt x="280619" y="1004"/>
                  </a:lnTo>
                  <a:lnTo>
                    <a:pt x="280675" y="837"/>
                  </a:lnTo>
                  <a:lnTo>
                    <a:pt x="280619" y="669"/>
                  </a:lnTo>
                  <a:lnTo>
                    <a:pt x="280564" y="502"/>
                  </a:lnTo>
                  <a:lnTo>
                    <a:pt x="280396" y="223"/>
                  </a:lnTo>
                  <a:lnTo>
                    <a:pt x="280173" y="56"/>
                  </a:lnTo>
                  <a:lnTo>
                    <a:pt x="280006" y="0"/>
                  </a:lnTo>
                  <a:close/>
                  <a:moveTo>
                    <a:pt x="2510" y="3346"/>
                  </a:moveTo>
                  <a:lnTo>
                    <a:pt x="2342" y="3402"/>
                  </a:lnTo>
                  <a:lnTo>
                    <a:pt x="2175" y="3458"/>
                  </a:lnTo>
                  <a:lnTo>
                    <a:pt x="1896" y="3625"/>
                  </a:lnTo>
                  <a:lnTo>
                    <a:pt x="1729" y="3848"/>
                  </a:lnTo>
                  <a:lnTo>
                    <a:pt x="1673" y="4015"/>
                  </a:lnTo>
                  <a:lnTo>
                    <a:pt x="1673" y="4183"/>
                  </a:lnTo>
                  <a:lnTo>
                    <a:pt x="1673" y="4350"/>
                  </a:lnTo>
                  <a:lnTo>
                    <a:pt x="1729" y="4517"/>
                  </a:lnTo>
                  <a:lnTo>
                    <a:pt x="1896" y="4796"/>
                  </a:lnTo>
                  <a:lnTo>
                    <a:pt x="2175" y="4963"/>
                  </a:lnTo>
                  <a:lnTo>
                    <a:pt x="2342" y="5019"/>
                  </a:lnTo>
                  <a:lnTo>
                    <a:pt x="2677" y="5019"/>
                  </a:lnTo>
                  <a:lnTo>
                    <a:pt x="2788" y="4963"/>
                  </a:lnTo>
                  <a:lnTo>
                    <a:pt x="3067" y="4796"/>
                  </a:lnTo>
                  <a:lnTo>
                    <a:pt x="3234" y="4517"/>
                  </a:lnTo>
                  <a:lnTo>
                    <a:pt x="3290" y="4350"/>
                  </a:lnTo>
                  <a:lnTo>
                    <a:pt x="3290" y="4183"/>
                  </a:lnTo>
                  <a:lnTo>
                    <a:pt x="3290" y="4015"/>
                  </a:lnTo>
                  <a:lnTo>
                    <a:pt x="3234" y="3848"/>
                  </a:lnTo>
                  <a:lnTo>
                    <a:pt x="3067" y="3625"/>
                  </a:lnTo>
                  <a:lnTo>
                    <a:pt x="2788" y="3458"/>
                  </a:lnTo>
                  <a:lnTo>
                    <a:pt x="2677" y="3402"/>
                  </a:lnTo>
                  <a:lnTo>
                    <a:pt x="2510" y="3346"/>
                  </a:lnTo>
                  <a:close/>
                  <a:moveTo>
                    <a:pt x="10930" y="3346"/>
                  </a:moveTo>
                  <a:lnTo>
                    <a:pt x="10763" y="3402"/>
                  </a:lnTo>
                  <a:lnTo>
                    <a:pt x="10596" y="3458"/>
                  </a:lnTo>
                  <a:lnTo>
                    <a:pt x="10317" y="3625"/>
                  </a:lnTo>
                  <a:lnTo>
                    <a:pt x="10150" y="3848"/>
                  </a:lnTo>
                  <a:lnTo>
                    <a:pt x="10094" y="4015"/>
                  </a:lnTo>
                  <a:lnTo>
                    <a:pt x="10094" y="4183"/>
                  </a:lnTo>
                  <a:lnTo>
                    <a:pt x="10094" y="4350"/>
                  </a:lnTo>
                  <a:lnTo>
                    <a:pt x="10150" y="4517"/>
                  </a:lnTo>
                  <a:lnTo>
                    <a:pt x="10317" y="4796"/>
                  </a:lnTo>
                  <a:lnTo>
                    <a:pt x="10596" y="4963"/>
                  </a:lnTo>
                  <a:lnTo>
                    <a:pt x="10763" y="5019"/>
                  </a:lnTo>
                  <a:lnTo>
                    <a:pt x="11098" y="5019"/>
                  </a:lnTo>
                  <a:lnTo>
                    <a:pt x="11265" y="4963"/>
                  </a:lnTo>
                  <a:lnTo>
                    <a:pt x="11488" y="4796"/>
                  </a:lnTo>
                  <a:lnTo>
                    <a:pt x="11711" y="4517"/>
                  </a:lnTo>
                  <a:lnTo>
                    <a:pt x="11711" y="4350"/>
                  </a:lnTo>
                  <a:lnTo>
                    <a:pt x="11767" y="4183"/>
                  </a:lnTo>
                  <a:lnTo>
                    <a:pt x="11711" y="4015"/>
                  </a:lnTo>
                  <a:lnTo>
                    <a:pt x="11711" y="3848"/>
                  </a:lnTo>
                  <a:lnTo>
                    <a:pt x="11488" y="3625"/>
                  </a:lnTo>
                  <a:lnTo>
                    <a:pt x="11265" y="3458"/>
                  </a:lnTo>
                  <a:lnTo>
                    <a:pt x="11098" y="3402"/>
                  </a:lnTo>
                  <a:lnTo>
                    <a:pt x="10930" y="3346"/>
                  </a:lnTo>
                  <a:close/>
                  <a:moveTo>
                    <a:pt x="15949" y="3346"/>
                  </a:moveTo>
                  <a:lnTo>
                    <a:pt x="15782" y="3402"/>
                  </a:lnTo>
                  <a:lnTo>
                    <a:pt x="15671" y="3458"/>
                  </a:lnTo>
                  <a:lnTo>
                    <a:pt x="15392" y="3625"/>
                  </a:lnTo>
                  <a:lnTo>
                    <a:pt x="15224" y="3848"/>
                  </a:lnTo>
                  <a:lnTo>
                    <a:pt x="15169" y="4015"/>
                  </a:lnTo>
                  <a:lnTo>
                    <a:pt x="15113" y="4183"/>
                  </a:lnTo>
                  <a:lnTo>
                    <a:pt x="15169" y="4350"/>
                  </a:lnTo>
                  <a:lnTo>
                    <a:pt x="15224" y="4517"/>
                  </a:lnTo>
                  <a:lnTo>
                    <a:pt x="15392" y="4796"/>
                  </a:lnTo>
                  <a:lnTo>
                    <a:pt x="15671" y="4963"/>
                  </a:lnTo>
                  <a:lnTo>
                    <a:pt x="15782" y="5019"/>
                  </a:lnTo>
                  <a:lnTo>
                    <a:pt x="16117" y="5019"/>
                  </a:lnTo>
                  <a:lnTo>
                    <a:pt x="16284" y="4963"/>
                  </a:lnTo>
                  <a:lnTo>
                    <a:pt x="16563" y="4796"/>
                  </a:lnTo>
                  <a:lnTo>
                    <a:pt x="16730" y="4517"/>
                  </a:lnTo>
                  <a:lnTo>
                    <a:pt x="16786" y="4350"/>
                  </a:lnTo>
                  <a:lnTo>
                    <a:pt x="16786" y="4183"/>
                  </a:lnTo>
                  <a:lnTo>
                    <a:pt x="16786" y="4015"/>
                  </a:lnTo>
                  <a:lnTo>
                    <a:pt x="16730" y="3848"/>
                  </a:lnTo>
                  <a:lnTo>
                    <a:pt x="16563" y="3625"/>
                  </a:lnTo>
                  <a:lnTo>
                    <a:pt x="16284" y="3458"/>
                  </a:lnTo>
                  <a:lnTo>
                    <a:pt x="16117" y="3402"/>
                  </a:lnTo>
                  <a:lnTo>
                    <a:pt x="15949" y="3346"/>
                  </a:lnTo>
                  <a:close/>
                  <a:moveTo>
                    <a:pt x="19295" y="3346"/>
                  </a:moveTo>
                  <a:lnTo>
                    <a:pt x="19128" y="3402"/>
                  </a:lnTo>
                  <a:lnTo>
                    <a:pt x="18961" y="3458"/>
                  </a:lnTo>
                  <a:lnTo>
                    <a:pt x="18682" y="3625"/>
                  </a:lnTo>
                  <a:lnTo>
                    <a:pt x="18515" y="3848"/>
                  </a:lnTo>
                  <a:lnTo>
                    <a:pt x="18459" y="4015"/>
                  </a:lnTo>
                  <a:lnTo>
                    <a:pt x="18459" y="4183"/>
                  </a:lnTo>
                  <a:lnTo>
                    <a:pt x="18459" y="4350"/>
                  </a:lnTo>
                  <a:lnTo>
                    <a:pt x="18515" y="4517"/>
                  </a:lnTo>
                  <a:lnTo>
                    <a:pt x="18682" y="4796"/>
                  </a:lnTo>
                  <a:lnTo>
                    <a:pt x="18961" y="4963"/>
                  </a:lnTo>
                  <a:lnTo>
                    <a:pt x="19128" y="5019"/>
                  </a:lnTo>
                  <a:lnTo>
                    <a:pt x="19463" y="5019"/>
                  </a:lnTo>
                  <a:lnTo>
                    <a:pt x="19630" y="4963"/>
                  </a:lnTo>
                  <a:lnTo>
                    <a:pt x="19853" y="4796"/>
                  </a:lnTo>
                  <a:lnTo>
                    <a:pt x="20076" y="4517"/>
                  </a:lnTo>
                  <a:lnTo>
                    <a:pt x="20076" y="4350"/>
                  </a:lnTo>
                  <a:lnTo>
                    <a:pt x="20132" y="4183"/>
                  </a:lnTo>
                  <a:lnTo>
                    <a:pt x="20076" y="4015"/>
                  </a:lnTo>
                  <a:lnTo>
                    <a:pt x="20076" y="3848"/>
                  </a:lnTo>
                  <a:lnTo>
                    <a:pt x="19853" y="3625"/>
                  </a:lnTo>
                  <a:lnTo>
                    <a:pt x="19630" y="3458"/>
                  </a:lnTo>
                  <a:lnTo>
                    <a:pt x="19463" y="3402"/>
                  </a:lnTo>
                  <a:lnTo>
                    <a:pt x="19295" y="3346"/>
                  </a:lnTo>
                  <a:close/>
                  <a:moveTo>
                    <a:pt x="24370" y="3346"/>
                  </a:moveTo>
                  <a:lnTo>
                    <a:pt x="24203" y="3402"/>
                  </a:lnTo>
                  <a:lnTo>
                    <a:pt x="24036" y="3458"/>
                  </a:lnTo>
                  <a:lnTo>
                    <a:pt x="23757" y="3625"/>
                  </a:lnTo>
                  <a:lnTo>
                    <a:pt x="23589" y="3848"/>
                  </a:lnTo>
                  <a:lnTo>
                    <a:pt x="23534" y="4015"/>
                  </a:lnTo>
                  <a:lnTo>
                    <a:pt x="23534" y="4183"/>
                  </a:lnTo>
                  <a:lnTo>
                    <a:pt x="23534" y="4350"/>
                  </a:lnTo>
                  <a:lnTo>
                    <a:pt x="23589" y="4517"/>
                  </a:lnTo>
                  <a:lnTo>
                    <a:pt x="23757" y="4796"/>
                  </a:lnTo>
                  <a:lnTo>
                    <a:pt x="24036" y="4963"/>
                  </a:lnTo>
                  <a:lnTo>
                    <a:pt x="24203" y="5019"/>
                  </a:lnTo>
                  <a:lnTo>
                    <a:pt x="24537" y="5019"/>
                  </a:lnTo>
                  <a:lnTo>
                    <a:pt x="24649" y="4963"/>
                  </a:lnTo>
                  <a:lnTo>
                    <a:pt x="24928" y="4796"/>
                  </a:lnTo>
                  <a:lnTo>
                    <a:pt x="25095" y="4517"/>
                  </a:lnTo>
                  <a:lnTo>
                    <a:pt x="25151" y="4350"/>
                  </a:lnTo>
                  <a:lnTo>
                    <a:pt x="25207" y="4183"/>
                  </a:lnTo>
                  <a:lnTo>
                    <a:pt x="25151" y="4015"/>
                  </a:lnTo>
                  <a:lnTo>
                    <a:pt x="25095" y="3848"/>
                  </a:lnTo>
                  <a:lnTo>
                    <a:pt x="24928" y="3625"/>
                  </a:lnTo>
                  <a:lnTo>
                    <a:pt x="24649" y="3458"/>
                  </a:lnTo>
                  <a:lnTo>
                    <a:pt x="24537" y="3402"/>
                  </a:lnTo>
                  <a:lnTo>
                    <a:pt x="24370" y="3346"/>
                  </a:lnTo>
                  <a:close/>
                  <a:moveTo>
                    <a:pt x="27660" y="3346"/>
                  </a:moveTo>
                  <a:lnTo>
                    <a:pt x="27493" y="3402"/>
                  </a:lnTo>
                  <a:lnTo>
                    <a:pt x="27326" y="3458"/>
                  </a:lnTo>
                  <a:lnTo>
                    <a:pt x="27103" y="3625"/>
                  </a:lnTo>
                  <a:lnTo>
                    <a:pt x="26880" y="3848"/>
                  </a:lnTo>
                  <a:lnTo>
                    <a:pt x="26880" y="4015"/>
                  </a:lnTo>
                  <a:lnTo>
                    <a:pt x="26824" y="4183"/>
                  </a:lnTo>
                  <a:lnTo>
                    <a:pt x="26880" y="4350"/>
                  </a:lnTo>
                  <a:lnTo>
                    <a:pt x="26880" y="4517"/>
                  </a:lnTo>
                  <a:lnTo>
                    <a:pt x="27103" y="4796"/>
                  </a:lnTo>
                  <a:lnTo>
                    <a:pt x="27326" y="4963"/>
                  </a:lnTo>
                  <a:lnTo>
                    <a:pt x="27493" y="5019"/>
                  </a:lnTo>
                  <a:lnTo>
                    <a:pt x="27828" y="5019"/>
                  </a:lnTo>
                  <a:lnTo>
                    <a:pt x="27995" y="4963"/>
                  </a:lnTo>
                  <a:lnTo>
                    <a:pt x="28274" y="4796"/>
                  </a:lnTo>
                  <a:lnTo>
                    <a:pt x="28441" y="4517"/>
                  </a:lnTo>
                  <a:lnTo>
                    <a:pt x="28497" y="4350"/>
                  </a:lnTo>
                  <a:lnTo>
                    <a:pt x="28497" y="4183"/>
                  </a:lnTo>
                  <a:lnTo>
                    <a:pt x="28497" y="4015"/>
                  </a:lnTo>
                  <a:lnTo>
                    <a:pt x="28441" y="3848"/>
                  </a:lnTo>
                  <a:lnTo>
                    <a:pt x="28274" y="3625"/>
                  </a:lnTo>
                  <a:lnTo>
                    <a:pt x="27995" y="3458"/>
                  </a:lnTo>
                  <a:lnTo>
                    <a:pt x="27828" y="3402"/>
                  </a:lnTo>
                  <a:lnTo>
                    <a:pt x="27660" y="3346"/>
                  </a:lnTo>
                  <a:close/>
                  <a:moveTo>
                    <a:pt x="31118" y="3346"/>
                  </a:moveTo>
                  <a:lnTo>
                    <a:pt x="30951" y="3402"/>
                  </a:lnTo>
                  <a:lnTo>
                    <a:pt x="30783" y="3458"/>
                  </a:lnTo>
                  <a:lnTo>
                    <a:pt x="30505" y="3625"/>
                  </a:lnTo>
                  <a:lnTo>
                    <a:pt x="30337" y="3848"/>
                  </a:lnTo>
                  <a:lnTo>
                    <a:pt x="30281" y="4015"/>
                  </a:lnTo>
                  <a:lnTo>
                    <a:pt x="30281" y="4183"/>
                  </a:lnTo>
                  <a:lnTo>
                    <a:pt x="30281" y="4350"/>
                  </a:lnTo>
                  <a:lnTo>
                    <a:pt x="30337" y="4517"/>
                  </a:lnTo>
                  <a:lnTo>
                    <a:pt x="30505" y="4796"/>
                  </a:lnTo>
                  <a:lnTo>
                    <a:pt x="30783" y="4963"/>
                  </a:lnTo>
                  <a:lnTo>
                    <a:pt x="30951" y="5019"/>
                  </a:lnTo>
                  <a:lnTo>
                    <a:pt x="31285" y="5019"/>
                  </a:lnTo>
                  <a:lnTo>
                    <a:pt x="31397" y="4963"/>
                  </a:lnTo>
                  <a:lnTo>
                    <a:pt x="31676" y="4796"/>
                  </a:lnTo>
                  <a:lnTo>
                    <a:pt x="31843" y="4517"/>
                  </a:lnTo>
                  <a:lnTo>
                    <a:pt x="31899" y="4350"/>
                  </a:lnTo>
                  <a:lnTo>
                    <a:pt x="31899" y="4183"/>
                  </a:lnTo>
                  <a:lnTo>
                    <a:pt x="31899" y="4015"/>
                  </a:lnTo>
                  <a:lnTo>
                    <a:pt x="31843" y="3848"/>
                  </a:lnTo>
                  <a:lnTo>
                    <a:pt x="31676" y="3625"/>
                  </a:lnTo>
                  <a:lnTo>
                    <a:pt x="31397" y="3458"/>
                  </a:lnTo>
                  <a:lnTo>
                    <a:pt x="31285" y="3402"/>
                  </a:lnTo>
                  <a:lnTo>
                    <a:pt x="31118" y="3346"/>
                  </a:lnTo>
                  <a:close/>
                  <a:moveTo>
                    <a:pt x="41156" y="3346"/>
                  </a:moveTo>
                  <a:lnTo>
                    <a:pt x="40989" y="3402"/>
                  </a:lnTo>
                  <a:lnTo>
                    <a:pt x="40821" y="3458"/>
                  </a:lnTo>
                  <a:lnTo>
                    <a:pt x="40543" y="3625"/>
                  </a:lnTo>
                  <a:lnTo>
                    <a:pt x="40375" y="3848"/>
                  </a:lnTo>
                  <a:lnTo>
                    <a:pt x="40320" y="4015"/>
                  </a:lnTo>
                  <a:lnTo>
                    <a:pt x="40320" y="4183"/>
                  </a:lnTo>
                  <a:lnTo>
                    <a:pt x="40320" y="4350"/>
                  </a:lnTo>
                  <a:lnTo>
                    <a:pt x="40375" y="4517"/>
                  </a:lnTo>
                  <a:lnTo>
                    <a:pt x="40543" y="4796"/>
                  </a:lnTo>
                  <a:lnTo>
                    <a:pt x="40821" y="4963"/>
                  </a:lnTo>
                  <a:lnTo>
                    <a:pt x="40989" y="5019"/>
                  </a:lnTo>
                  <a:lnTo>
                    <a:pt x="41323" y="5019"/>
                  </a:lnTo>
                  <a:lnTo>
                    <a:pt x="41435" y="4963"/>
                  </a:lnTo>
                  <a:lnTo>
                    <a:pt x="41714" y="4796"/>
                  </a:lnTo>
                  <a:lnTo>
                    <a:pt x="41881" y="4517"/>
                  </a:lnTo>
                  <a:lnTo>
                    <a:pt x="41937" y="4350"/>
                  </a:lnTo>
                  <a:lnTo>
                    <a:pt x="41937" y="4183"/>
                  </a:lnTo>
                  <a:lnTo>
                    <a:pt x="41937" y="4015"/>
                  </a:lnTo>
                  <a:lnTo>
                    <a:pt x="41881" y="3848"/>
                  </a:lnTo>
                  <a:lnTo>
                    <a:pt x="41714" y="3625"/>
                  </a:lnTo>
                  <a:lnTo>
                    <a:pt x="41435" y="3458"/>
                  </a:lnTo>
                  <a:lnTo>
                    <a:pt x="41323" y="3402"/>
                  </a:lnTo>
                  <a:lnTo>
                    <a:pt x="41156" y="3346"/>
                  </a:lnTo>
                  <a:close/>
                  <a:moveTo>
                    <a:pt x="83037" y="3402"/>
                  </a:moveTo>
                  <a:lnTo>
                    <a:pt x="82870" y="3458"/>
                  </a:lnTo>
                  <a:lnTo>
                    <a:pt x="82591" y="3625"/>
                  </a:lnTo>
                  <a:lnTo>
                    <a:pt x="82424" y="3904"/>
                  </a:lnTo>
                  <a:lnTo>
                    <a:pt x="82368" y="4015"/>
                  </a:lnTo>
                  <a:lnTo>
                    <a:pt x="82368" y="4183"/>
                  </a:lnTo>
                  <a:lnTo>
                    <a:pt x="82368" y="4350"/>
                  </a:lnTo>
                  <a:lnTo>
                    <a:pt x="82424" y="4517"/>
                  </a:lnTo>
                  <a:lnTo>
                    <a:pt x="82591" y="4796"/>
                  </a:lnTo>
                  <a:lnTo>
                    <a:pt x="82870" y="4963"/>
                  </a:lnTo>
                  <a:lnTo>
                    <a:pt x="83037" y="5019"/>
                  </a:lnTo>
                  <a:lnTo>
                    <a:pt x="83372" y="5019"/>
                  </a:lnTo>
                  <a:lnTo>
                    <a:pt x="83539" y="4963"/>
                  </a:lnTo>
                  <a:lnTo>
                    <a:pt x="83762" y="4796"/>
                  </a:lnTo>
                  <a:lnTo>
                    <a:pt x="83985" y="4517"/>
                  </a:lnTo>
                  <a:lnTo>
                    <a:pt x="83985" y="4350"/>
                  </a:lnTo>
                  <a:lnTo>
                    <a:pt x="84041" y="4183"/>
                  </a:lnTo>
                  <a:lnTo>
                    <a:pt x="83985" y="4015"/>
                  </a:lnTo>
                  <a:lnTo>
                    <a:pt x="83985" y="3904"/>
                  </a:lnTo>
                  <a:lnTo>
                    <a:pt x="83762" y="3625"/>
                  </a:lnTo>
                  <a:lnTo>
                    <a:pt x="83539" y="3458"/>
                  </a:lnTo>
                  <a:lnTo>
                    <a:pt x="83372" y="3402"/>
                  </a:lnTo>
                  <a:close/>
                  <a:moveTo>
                    <a:pt x="86383" y="3402"/>
                  </a:moveTo>
                  <a:lnTo>
                    <a:pt x="86216" y="3458"/>
                  </a:lnTo>
                  <a:lnTo>
                    <a:pt x="85993" y="3625"/>
                  </a:lnTo>
                  <a:lnTo>
                    <a:pt x="85825" y="3904"/>
                  </a:lnTo>
                  <a:lnTo>
                    <a:pt x="85770" y="4015"/>
                  </a:lnTo>
                  <a:lnTo>
                    <a:pt x="85714" y="4183"/>
                  </a:lnTo>
                  <a:lnTo>
                    <a:pt x="85770" y="4350"/>
                  </a:lnTo>
                  <a:lnTo>
                    <a:pt x="85825" y="4517"/>
                  </a:lnTo>
                  <a:lnTo>
                    <a:pt x="85993" y="4796"/>
                  </a:lnTo>
                  <a:lnTo>
                    <a:pt x="86216" y="4963"/>
                  </a:lnTo>
                  <a:lnTo>
                    <a:pt x="86383" y="5019"/>
                  </a:lnTo>
                  <a:lnTo>
                    <a:pt x="86718" y="5019"/>
                  </a:lnTo>
                  <a:lnTo>
                    <a:pt x="86885" y="4963"/>
                  </a:lnTo>
                  <a:lnTo>
                    <a:pt x="87164" y="4796"/>
                  </a:lnTo>
                  <a:lnTo>
                    <a:pt x="87331" y="4517"/>
                  </a:lnTo>
                  <a:lnTo>
                    <a:pt x="87387" y="4350"/>
                  </a:lnTo>
                  <a:lnTo>
                    <a:pt x="87387" y="4183"/>
                  </a:lnTo>
                  <a:lnTo>
                    <a:pt x="87387" y="4015"/>
                  </a:lnTo>
                  <a:lnTo>
                    <a:pt x="87331" y="3904"/>
                  </a:lnTo>
                  <a:lnTo>
                    <a:pt x="87164" y="3625"/>
                  </a:lnTo>
                  <a:lnTo>
                    <a:pt x="86885" y="3458"/>
                  </a:lnTo>
                  <a:lnTo>
                    <a:pt x="86718" y="3402"/>
                  </a:lnTo>
                  <a:close/>
                  <a:moveTo>
                    <a:pt x="89785" y="3402"/>
                  </a:moveTo>
                  <a:lnTo>
                    <a:pt x="89618" y="3458"/>
                  </a:lnTo>
                  <a:lnTo>
                    <a:pt x="89339" y="3625"/>
                  </a:lnTo>
                  <a:lnTo>
                    <a:pt x="89171" y="3904"/>
                  </a:lnTo>
                  <a:lnTo>
                    <a:pt x="89116" y="4015"/>
                  </a:lnTo>
                  <a:lnTo>
                    <a:pt x="89116" y="4183"/>
                  </a:lnTo>
                  <a:lnTo>
                    <a:pt x="89116" y="4350"/>
                  </a:lnTo>
                  <a:lnTo>
                    <a:pt x="89171" y="4517"/>
                  </a:lnTo>
                  <a:lnTo>
                    <a:pt x="89339" y="4796"/>
                  </a:lnTo>
                  <a:lnTo>
                    <a:pt x="89618" y="4963"/>
                  </a:lnTo>
                  <a:lnTo>
                    <a:pt x="89785" y="5019"/>
                  </a:lnTo>
                  <a:lnTo>
                    <a:pt x="90119" y="5019"/>
                  </a:lnTo>
                  <a:lnTo>
                    <a:pt x="90231" y="4963"/>
                  </a:lnTo>
                  <a:lnTo>
                    <a:pt x="90510" y="4796"/>
                  </a:lnTo>
                  <a:lnTo>
                    <a:pt x="90677" y="4517"/>
                  </a:lnTo>
                  <a:lnTo>
                    <a:pt x="90733" y="4350"/>
                  </a:lnTo>
                  <a:lnTo>
                    <a:pt x="90733" y="4183"/>
                  </a:lnTo>
                  <a:lnTo>
                    <a:pt x="90733" y="4015"/>
                  </a:lnTo>
                  <a:lnTo>
                    <a:pt x="90677" y="3904"/>
                  </a:lnTo>
                  <a:lnTo>
                    <a:pt x="90510" y="3625"/>
                  </a:lnTo>
                  <a:lnTo>
                    <a:pt x="90231" y="3458"/>
                  </a:lnTo>
                  <a:lnTo>
                    <a:pt x="90119" y="3402"/>
                  </a:lnTo>
                  <a:close/>
                  <a:moveTo>
                    <a:pt x="93075" y="3402"/>
                  </a:moveTo>
                  <a:lnTo>
                    <a:pt x="92908" y="3458"/>
                  </a:lnTo>
                  <a:lnTo>
                    <a:pt x="92685" y="3625"/>
                  </a:lnTo>
                  <a:lnTo>
                    <a:pt x="92462" y="3904"/>
                  </a:lnTo>
                  <a:lnTo>
                    <a:pt x="92462" y="4015"/>
                  </a:lnTo>
                  <a:lnTo>
                    <a:pt x="92406" y="4183"/>
                  </a:lnTo>
                  <a:lnTo>
                    <a:pt x="92462" y="4350"/>
                  </a:lnTo>
                  <a:lnTo>
                    <a:pt x="92462" y="4517"/>
                  </a:lnTo>
                  <a:lnTo>
                    <a:pt x="92685" y="4796"/>
                  </a:lnTo>
                  <a:lnTo>
                    <a:pt x="92908" y="4963"/>
                  </a:lnTo>
                  <a:lnTo>
                    <a:pt x="93075" y="5019"/>
                  </a:lnTo>
                  <a:lnTo>
                    <a:pt x="93410" y="5019"/>
                  </a:lnTo>
                  <a:lnTo>
                    <a:pt x="93577" y="4963"/>
                  </a:lnTo>
                  <a:lnTo>
                    <a:pt x="93856" y="4796"/>
                  </a:lnTo>
                  <a:lnTo>
                    <a:pt x="94023" y="4517"/>
                  </a:lnTo>
                  <a:lnTo>
                    <a:pt x="94079" y="4350"/>
                  </a:lnTo>
                  <a:lnTo>
                    <a:pt x="94079" y="4183"/>
                  </a:lnTo>
                  <a:lnTo>
                    <a:pt x="94079" y="4015"/>
                  </a:lnTo>
                  <a:lnTo>
                    <a:pt x="94023" y="3904"/>
                  </a:lnTo>
                  <a:lnTo>
                    <a:pt x="93856" y="3625"/>
                  </a:lnTo>
                  <a:lnTo>
                    <a:pt x="93577" y="3458"/>
                  </a:lnTo>
                  <a:lnTo>
                    <a:pt x="93410" y="3402"/>
                  </a:lnTo>
                  <a:close/>
                  <a:moveTo>
                    <a:pt x="98317" y="3346"/>
                  </a:moveTo>
                  <a:lnTo>
                    <a:pt x="98150" y="3402"/>
                  </a:lnTo>
                  <a:lnTo>
                    <a:pt x="97983" y="3458"/>
                  </a:lnTo>
                  <a:lnTo>
                    <a:pt x="97704" y="3625"/>
                  </a:lnTo>
                  <a:lnTo>
                    <a:pt x="97536" y="3848"/>
                  </a:lnTo>
                  <a:lnTo>
                    <a:pt x="97481" y="4015"/>
                  </a:lnTo>
                  <a:lnTo>
                    <a:pt x="97481" y="4183"/>
                  </a:lnTo>
                  <a:lnTo>
                    <a:pt x="97481" y="4350"/>
                  </a:lnTo>
                  <a:lnTo>
                    <a:pt x="97536" y="4517"/>
                  </a:lnTo>
                  <a:lnTo>
                    <a:pt x="97704" y="4796"/>
                  </a:lnTo>
                  <a:lnTo>
                    <a:pt x="97983" y="4963"/>
                  </a:lnTo>
                  <a:lnTo>
                    <a:pt x="98150" y="5019"/>
                  </a:lnTo>
                  <a:lnTo>
                    <a:pt x="98484" y="5019"/>
                  </a:lnTo>
                  <a:lnTo>
                    <a:pt x="98652" y="4963"/>
                  </a:lnTo>
                  <a:lnTo>
                    <a:pt x="98875" y="4796"/>
                  </a:lnTo>
                  <a:lnTo>
                    <a:pt x="99042" y="4517"/>
                  </a:lnTo>
                  <a:lnTo>
                    <a:pt x="99098" y="4350"/>
                  </a:lnTo>
                  <a:lnTo>
                    <a:pt x="99154" y="4183"/>
                  </a:lnTo>
                  <a:lnTo>
                    <a:pt x="99098" y="4015"/>
                  </a:lnTo>
                  <a:lnTo>
                    <a:pt x="99042" y="3848"/>
                  </a:lnTo>
                  <a:lnTo>
                    <a:pt x="98875" y="3625"/>
                  </a:lnTo>
                  <a:lnTo>
                    <a:pt x="98652" y="3458"/>
                  </a:lnTo>
                  <a:lnTo>
                    <a:pt x="98484" y="3402"/>
                  </a:lnTo>
                  <a:lnTo>
                    <a:pt x="98317" y="3346"/>
                  </a:lnTo>
                  <a:close/>
                  <a:moveTo>
                    <a:pt x="106738" y="3346"/>
                  </a:moveTo>
                  <a:lnTo>
                    <a:pt x="106571" y="3402"/>
                  </a:lnTo>
                  <a:lnTo>
                    <a:pt x="106403" y="3458"/>
                  </a:lnTo>
                  <a:lnTo>
                    <a:pt x="106180" y="3625"/>
                  </a:lnTo>
                  <a:lnTo>
                    <a:pt x="105957" y="3848"/>
                  </a:lnTo>
                  <a:lnTo>
                    <a:pt x="105957" y="4015"/>
                  </a:lnTo>
                  <a:lnTo>
                    <a:pt x="105901" y="4183"/>
                  </a:lnTo>
                  <a:lnTo>
                    <a:pt x="105957" y="4350"/>
                  </a:lnTo>
                  <a:lnTo>
                    <a:pt x="105957" y="4517"/>
                  </a:lnTo>
                  <a:lnTo>
                    <a:pt x="106180" y="4796"/>
                  </a:lnTo>
                  <a:lnTo>
                    <a:pt x="106403" y="4963"/>
                  </a:lnTo>
                  <a:lnTo>
                    <a:pt x="106571" y="5019"/>
                  </a:lnTo>
                  <a:lnTo>
                    <a:pt x="106905" y="5019"/>
                  </a:lnTo>
                  <a:lnTo>
                    <a:pt x="107073" y="4963"/>
                  </a:lnTo>
                  <a:lnTo>
                    <a:pt x="107351" y="4796"/>
                  </a:lnTo>
                  <a:lnTo>
                    <a:pt x="107519" y="4517"/>
                  </a:lnTo>
                  <a:lnTo>
                    <a:pt x="107575" y="4350"/>
                  </a:lnTo>
                  <a:lnTo>
                    <a:pt x="107575" y="4183"/>
                  </a:lnTo>
                  <a:lnTo>
                    <a:pt x="107575" y="4015"/>
                  </a:lnTo>
                  <a:lnTo>
                    <a:pt x="107519" y="3848"/>
                  </a:lnTo>
                  <a:lnTo>
                    <a:pt x="107351" y="3625"/>
                  </a:lnTo>
                  <a:lnTo>
                    <a:pt x="107073" y="3458"/>
                  </a:lnTo>
                  <a:lnTo>
                    <a:pt x="106905" y="3402"/>
                  </a:lnTo>
                  <a:lnTo>
                    <a:pt x="106738" y="3346"/>
                  </a:lnTo>
                  <a:close/>
                  <a:moveTo>
                    <a:pt x="111813" y="3346"/>
                  </a:moveTo>
                  <a:lnTo>
                    <a:pt x="111645" y="3402"/>
                  </a:lnTo>
                  <a:lnTo>
                    <a:pt x="111478" y="3458"/>
                  </a:lnTo>
                  <a:lnTo>
                    <a:pt x="111199" y="3625"/>
                  </a:lnTo>
                  <a:lnTo>
                    <a:pt x="111032" y="3848"/>
                  </a:lnTo>
                  <a:lnTo>
                    <a:pt x="110976" y="4015"/>
                  </a:lnTo>
                  <a:lnTo>
                    <a:pt x="110976" y="4183"/>
                  </a:lnTo>
                  <a:lnTo>
                    <a:pt x="110976" y="4350"/>
                  </a:lnTo>
                  <a:lnTo>
                    <a:pt x="111032" y="4517"/>
                  </a:lnTo>
                  <a:lnTo>
                    <a:pt x="111199" y="4796"/>
                  </a:lnTo>
                  <a:lnTo>
                    <a:pt x="111478" y="4963"/>
                  </a:lnTo>
                  <a:lnTo>
                    <a:pt x="111645" y="5019"/>
                  </a:lnTo>
                  <a:lnTo>
                    <a:pt x="111980" y="5019"/>
                  </a:lnTo>
                  <a:lnTo>
                    <a:pt x="112092" y="4963"/>
                  </a:lnTo>
                  <a:lnTo>
                    <a:pt x="112370" y="4796"/>
                  </a:lnTo>
                  <a:lnTo>
                    <a:pt x="112538" y="4517"/>
                  </a:lnTo>
                  <a:lnTo>
                    <a:pt x="112594" y="4350"/>
                  </a:lnTo>
                  <a:lnTo>
                    <a:pt x="112594" y="4183"/>
                  </a:lnTo>
                  <a:lnTo>
                    <a:pt x="112594" y="4015"/>
                  </a:lnTo>
                  <a:lnTo>
                    <a:pt x="112538" y="3848"/>
                  </a:lnTo>
                  <a:lnTo>
                    <a:pt x="112370" y="3625"/>
                  </a:lnTo>
                  <a:lnTo>
                    <a:pt x="112092" y="3458"/>
                  </a:lnTo>
                  <a:lnTo>
                    <a:pt x="111980" y="3402"/>
                  </a:lnTo>
                  <a:lnTo>
                    <a:pt x="111813" y="3346"/>
                  </a:lnTo>
                  <a:close/>
                  <a:moveTo>
                    <a:pt x="115103" y="3346"/>
                  </a:moveTo>
                  <a:lnTo>
                    <a:pt x="114936" y="3402"/>
                  </a:lnTo>
                  <a:lnTo>
                    <a:pt x="114768" y="3458"/>
                  </a:lnTo>
                  <a:lnTo>
                    <a:pt x="114545" y="3625"/>
                  </a:lnTo>
                  <a:lnTo>
                    <a:pt x="114322" y="3848"/>
                  </a:lnTo>
                  <a:lnTo>
                    <a:pt x="114267" y="4015"/>
                  </a:lnTo>
                  <a:lnTo>
                    <a:pt x="114267" y="4183"/>
                  </a:lnTo>
                  <a:lnTo>
                    <a:pt x="114267" y="4350"/>
                  </a:lnTo>
                  <a:lnTo>
                    <a:pt x="114322" y="4517"/>
                  </a:lnTo>
                  <a:lnTo>
                    <a:pt x="114545" y="4796"/>
                  </a:lnTo>
                  <a:lnTo>
                    <a:pt x="114768" y="4963"/>
                  </a:lnTo>
                  <a:lnTo>
                    <a:pt x="114936" y="5019"/>
                  </a:lnTo>
                  <a:lnTo>
                    <a:pt x="115270" y="5019"/>
                  </a:lnTo>
                  <a:lnTo>
                    <a:pt x="115438" y="4963"/>
                  </a:lnTo>
                  <a:lnTo>
                    <a:pt x="115716" y="4796"/>
                  </a:lnTo>
                  <a:lnTo>
                    <a:pt x="115884" y="4517"/>
                  </a:lnTo>
                  <a:lnTo>
                    <a:pt x="115940" y="4350"/>
                  </a:lnTo>
                  <a:lnTo>
                    <a:pt x="115940" y="4183"/>
                  </a:lnTo>
                  <a:lnTo>
                    <a:pt x="115940" y="4015"/>
                  </a:lnTo>
                  <a:lnTo>
                    <a:pt x="115884" y="3848"/>
                  </a:lnTo>
                  <a:lnTo>
                    <a:pt x="115716" y="3625"/>
                  </a:lnTo>
                  <a:lnTo>
                    <a:pt x="115438" y="3458"/>
                  </a:lnTo>
                  <a:lnTo>
                    <a:pt x="115270" y="3402"/>
                  </a:lnTo>
                  <a:lnTo>
                    <a:pt x="115103" y="3346"/>
                  </a:lnTo>
                  <a:close/>
                  <a:moveTo>
                    <a:pt x="120178" y="3346"/>
                  </a:moveTo>
                  <a:lnTo>
                    <a:pt x="120011" y="3402"/>
                  </a:lnTo>
                  <a:lnTo>
                    <a:pt x="119843" y="3458"/>
                  </a:lnTo>
                  <a:lnTo>
                    <a:pt x="119564" y="3625"/>
                  </a:lnTo>
                  <a:lnTo>
                    <a:pt x="119397" y="3848"/>
                  </a:lnTo>
                  <a:lnTo>
                    <a:pt x="119341" y="4015"/>
                  </a:lnTo>
                  <a:lnTo>
                    <a:pt x="119341" y="4183"/>
                  </a:lnTo>
                  <a:lnTo>
                    <a:pt x="119341" y="4350"/>
                  </a:lnTo>
                  <a:lnTo>
                    <a:pt x="119397" y="4517"/>
                  </a:lnTo>
                  <a:lnTo>
                    <a:pt x="119564" y="4796"/>
                  </a:lnTo>
                  <a:lnTo>
                    <a:pt x="119843" y="4963"/>
                  </a:lnTo>
                  <a:lnTo>
                    <a:pt x="120011" y="5019"/>
                  </a:lnTo>
                  <a:lnTo>
                    <a:pt x="120345" y="5019"/>
                  </a:lnTo>
                  <a:lnTo>
                    <a:pt x="120512" y="4963"/>
                  </a:lnTo>
                  <a:lnTo>
                    <a:pt x="120736" y="4796"/>
                  </a:lnTo>
                  <a:lnTo>
                    <a:pt x="120959" y="4517"/>
                  </a:lnTo>
                  <a:lnTo>
                    <a:pt x="120959" y="4350"/>
                  </a:lnTo>
                  <a:lnTo>
                    <a:pt x="121014" y="4183"/>
                  </a:lnTo>
                  <a:lnTo>
                    <a:pt x="120959" y="4015"/>
                  </a:lnTo>
                  <a:lnTo>
                    <a:pt x="120959" y="3848"/>
                  </a:lnTo>
                  <a:lnTo>
                    <a:pt x="120736" y="3625"/>
                  </a:lnTo>
                  <a:lnTo>
                    <a:pt x="120512" y="3458"/>
                  </a:lnTo>
                  <a:lnTo>
                    <a:pt x="120345" y="3402"/>
                  </a:lnTo>
                  <a:lnTo>
                    <a:pt x="120178" y="3346"/>
                  </a:lnTo>
                  <a:close/>
                  <a:moveTo>
                    <a:pt x="123468" y="3346"/>
                  </a:moveTo>
                  <a:lnTo>
                    <a:pt x="123301" y="3402"/>
                  </a:lnTo>
                  <a:lnTo>
                    <a:pt x="123189" y="3458"/>
                  </a:lnTo>
                  <a:lnTo>
                    <a:pt x="122910" y="3625"/>
                  </a:lnTo>
                  <a:lnTo>
                    <a:pt x="122743" y="3848"/>
                  </a:lnTo>
                  <a:lnTo>
                    <a:pt x="122687" y="4015"/>
                  </a:lnTo>
                  <a:lnTo>
                    <a:pt x="122632" y="4183"/>
                  </a:lnTo>
                  <a:lnTo>
                    <a:pt x="122687" y="4350"/>
                  </a:lnTo>
                  <a:lnTo>
                    <a:pt x="122743" y="4517"/>
                  </a:lnTo>
                  <a:lnTo>
                    <a:pt x="122910" y="4796"/>
                  </a:lnTo>
                  <a:lnTo>
                    <a:pt x="123189" y="4963"/>
                  </a:lnTo>
                  <a:lnTo>
                    <a:pt x="123301" y="5019"/>
                  </a:lnTo>
                  <a:lnTo>
                    <a:pt x="123635" y="5019"/>
                  </a:lnTo>
                  <a:lnTo>
                    <a:pt x="123803" y="4963"/>
                  </a:lnTo>
                  <a:lnTo>
                    <a:pt x="124082" y="4796"/>
                  </a:lnTo>
                  <a:lnTo>
                    <a:pt x="124249" y="4517"/>
                  </a:lnTo>
                  <a:lnTo>
                    <a:pt x="124305" y="4350"/>
                  </a:lnTo>
                  <a:lnTo>
                    <a:pt x="124305" y="4183"/>
                  </a:lnTo>
                  <a:lnTo>
                    <a:pt x="124305" y="4015"/>
                  </a:lnTo>
                  <a:lnTo>
                    <a:pt x="124249" y="3848"/>
                  </a:lnTo>
                  <a:lnTo>
                    <a:pt x="124082" y="3625"/>
                  </a:lnTo>
                  <a:lnTo>
                    <a:pt x="123803" y="3458"/>
                  </a:lnTo>
                  <a:lnTo>
                    <a:pt x="123635" y="3402"/>
                  </a:lnTo>
                  <a:lnTo>
                    <a:pt x="123468" y="3346"/>
                  </a:lnTo>
                  <a:close/>
                  <a:moveTo>
                    <a:pt x="126926" y="3346"/>
                  </a:moveTo>
                  <a:lnTo>
                    <a:pt x="126758" y="3402"/>
                  </a:lnTo>
                  <a:lnTo>
                    <a:pt x="126591" y="3458"/>
                  </a:lnTo>
                  <a:lnTo>
                    <a:pt x="126312" y="3625"/>
                  </a:lnTo>
                  <a:lnTo>
                    <a:pt x="126145" y="3848"/>
                  </a:lnTo>
                  <a:lnTo>
                    <a:pt x="126089" y="4015"/>
                  </a:lnTo>
                  <a:lnTo>
                    <a:pt x="126089" y="4183"/>
                  </a:lnTo>
                  <a:lnTo>
                    <a:pt x="126089" y="4350"/>
                  </a:lnTo>
                  <a:lnTo>
                    <a:pt x="126145" y="4517"/>
                  </a:lnTo>
                  <a:lnTo>
                    <a:pt x="126312" y="4796"/>
                  </a:lnTo>
                  <a:lnTo>
                    <a:pt x="126591" y="4963"/>
                  </a:lnTo>
                  <a:lnTo>
                    <a:pt x="126758" y="5019"/>
                  </a:lnTo>
                  <a:lnTo>
                    <a:pt x="127093" y="5019"/>
                  </a:lnTo>
                  <a:lnTo>
                    <a:pt x="127260" y="4963"/>
                  </a:lnTo>
                  <a:lnTo>
                    <a:pt x="127483" y="4796"/>
                  </a:lnTo>
                  <a:lnTo>
                    <a:pt x="127651" y="4517"/>
                  </a:lnTo>
                  <a:lnTo>
                    <a:pt x="127706" y="4350"/>
                  </a:lnTo>
                  <a:lnTo>
                    <a:pt x="127762" y="4183"/>
                  </a:lnTo>
                  <a:lnTo>
                    <a:pt x="127706" y="4015"/>
                  </a:lnTo>
                  <a:lnTo>
                    <a:pt x="127651" y="3848"/>
                  </a:lnTo>
                  <a:lnTo>
                    <a:pt x="127483" y="3625"/>
                  </a:lnTo>
                  <a:lnTo>
                    <a:pt x="127260" y="3458"/>
                  </a:lnTo>
                  <a:lnTo>
                    <a:pt x="127093" y="3402"/>
                  </a:lnTo>
                  <a:lnTo>
                    <a:pt x="126926" y="3346"/>
                  </a:lnTo>
                  <a:close/>
                  <a:moveTo>
                    <a:pt x="136964" y="3346"/>
                  </a:moveTo>
                  <a:lnTo>
                    <a:pt x="136796" y="3402"/>
                  </a:lnTo>
                  <a:lnTo>
                    <a:pt x="136629" y="3458"/>
                  </a:lnTo>
                  <a:lnTo>
                    <a:pt x="136350" y="3625"/>
                  </a:lnTo>
                  <a:lnTo>
                    <a:pt x="136183" y="3848"/>
                  </a:lnTo>
                  <a:lnTo>
                    <a:pt x="136127" y="4015"/>
                  </a:lnTo>
                  <a:lnTo>
                    <a:pt x="136127" y="4183"/>
                  </a:lnTo>
                  <a:lnTo>
                    <a:pt x="136127" y="4350"/>
                  </a:lnTo>
                  <a:lnTo>
                    <a:pt x="136183" y="4517"/>
                  </a:lnTo>
                  <a:lnTo>
                    <a:pt x="136350" y="4796"/>
                  </a:lnTo>
                  <a:lnTo>
                    <a:pt x="136629" y="4963"/>
                  </a:lnTo>
                  <a:lnTo>
                    <a:pt x="136796" y="5019"/>
                  </a:lnTo>
                  <a:lnTo>
                    <a:pt x="137131" y="5019"/>
                  </a:lnTo>
                  <a:lnTo>
                    <a:pt x="137298" y="4963"/>
                  </a:lnTo>
                  <a:lnTo>
                    <a:pt x="137521" y="4796"/>
                  </a:lnTo>
                  <a:lnTo>
                    <a:pt x="137689" y="4517"/>
                  </a:lnTo>
                  <a:lnTo>
                    <a:pt x="137744" y="4350"/>
                  </a:lnTo>
                  <a:lnTo>
                    <a:pt x="137800" y="4183"/>
                  </a:lnTo>
                  <a:lnTo>
                    <a:pt x="137744" y="4015"/>
                  </a:lnTo>
                  <a:lnTo>
                    <a:pt x="137689" y="3848"/>
                  </a:lnTo>
                  <a:lnTo>
                    <a:pt x="137521" y="3625"/>
                  </a:lnTo>
                  <a:lnTo>
                    <a:pt x="137298" y="3458"/>
                  </a:lnTo>
                  <a:lnTo>
                    <a:pt x="137131" y="3402"/>
                  </a:lnTo>
                  <a:lnTo>
                    <a:pt x="136964" y="3346"/>
                  </a:lnTo>
                  <a:close/>
                  <a:moveTo>
                    <a:pt x="178845" y="3402"/>
                  </a:moveTo>
                  <a:lnTo>
                    <a:pt x="178677" y="3458"/>
                  </a:lnTo>
                  <a:lnTo>
                    <a:pt x="178399" y="3625"/>
                  </a:lnTo>
                  <a:lnTo>
                    <a:pt x="178231" y="3904"/>
                  </a:lnTo>
                  <a:lnTo>
                    <a:pt x="178176" y="4015"/>
                  </a:lnTo>
                  <a:lnTo>
                    <a:pt x="178176" y="4183"/>
                  </a:lnTo>
                  <a:lnTo>
                    <a:pt x="178176" y="4350"/>
                  </a:lnTo>
                  <a:lnTo>
                    <a:pt x="178231" y="4517"/>
                  </a:lnTo>
                  <a:lnTo>
                    <a:pt x="178399" y="4796"/>
                  </a:lnTo>
                  <a:lnTo>
                    <a:pt x="178677" y="4963"/>
                  </a:lnTo>
                  <a:lnTo>
                    <a:pt x="178845" y="5019"/>
                  </a:lnTo>
                  <a:lnTo>
                    <a:pt x="179179" y="5019"/>
                  </a:lnTo>
                  <a:lnTo>
                    <a:pt x="179347" y="4963"/>
                  </a:lnTo>
                  <a:lnTo>
                    <a:pt x="179570" y="4796"/>
                  </a:lnTo>
                  <a:lnTo>
                    <a:pt x="179737" y="4517"/>
                  </a:lnTo>
                  <a:lnTo>
                    <a:pt x="179793" y="4350"/>
                  </a:lnTo>
                  <a:lnTo>
                    <a:pt x="179849" y="4183"/>
                  </a:lnTo>
                  <a:lnTo>
                    <a:pt x="179793" y="4015"/>
                  </a:lnTo>
                  <a:lnTo>
                    <a:pt x="179737" y="3904"/>
                  </a:lnTo>
                  <a:lnTo>
                    <a:pt x="179570" y="3625"/>
                  </a:lnTo>
                  <a:lnTo>
                    <a:pt x="179347" y="3458"/>
                  </a:lnTo>
                  <a:lnTo>
                    <a:pt x="179179" y="3402"/>
                  </a:lnTo>
                  <a:close/>
                  <a:moveTo>
                    <a:pt x="182191" y="3402"/>
                  </a:moveTo>
                  <a:lnTo>
                    <a:pt x="182023" y="3458"/>
                  </a:lnTo>
                  <a:lnTo>
                    <a:pt x="181800" y="3625"/>
                  </a:lnTo>
                  <a:lnTo>
                    <a:pt x="181577" y="3904"/>
                  </a:lnTo>
                  <a:lnTo>
                    <a:pt x="181577" y="4015"/>
                  </a:lnTo>
                  <a:lnTo>
                    <a:pt x="181522" y="4183"/>
                  </a:lnTo>
                  <a:lnTo>
                    <a:pt x="181577" y="4350"/>
                  </a:lnTo>
                  <a:lnTo>
                    <a:pt x="181577" y="4517"/>
                  </a:lnTo>
                  <a:lnTo>
                    <a:pt x="181800" y="4796"/>
                  </a:lnTo>
                  <a:lnTo>
                    <a:pt x="182023" y="4963"/>
                  </a:lnTo>
                  <a:lnTo>
                    <a:pt x="182191" y="5019"/>
                  </a:lnTo>
                  <a:lnTo>
                    <a:pt x="182525" y="5019"/>
                  </a:lnTo>
                  <a:lnTo>
                    <a:pt x="182693" y="4963"/>
                  </a:lnTo>
                  <a:lnTo>
                    <a:pt x="182971" y="4796"/>
                  </a:lnTo>
                  <a:lnTo>
                    <a:pt x="183139" y="4517"/>
                  </a:lnTo>
                  <a:lnTo>
                    <a:pt x="183195" y="4350"/>
                  </a:lnTo>
                  <a:lnTo>
                    <a:pt x="183195" y="4183"/>
                  </a:lnTo>
                  <a:lnTo>
                    <a:pt x="183195" y="4015"/>
                  </a:lnTo>
                  <a:lnTo>
                    <a:pt x="183139" y="3904"/>
                  </a:lnTo>
                  <a:lnTo>
                    <a:pt x="182971" y="3625"/>
                  </a:lnTo>
                  <a:lnTo>
                    <a:pt x="182693" y="3458"/>
                  </a:lnTo>
                  <a:lnTo>
                    <a:pt x="182525" y="3402"/>
                  </a:lnTo>
                  <a:close/>
                  <a:moveTo>
                    <a:pt x="185537" y="3402"/>
                  </a:moveTo>
                  <a:lnTo>
                    <a:pt x="185425" y="3458"/>
                  </a:lnTo>
                  <a:lnTo>
                    <a:pt x="185146" y="3625"/>
                  </a:lnTo>
                  <a:lnTo>
                    <a:pt x="184979" y="3904"/>
                  </a:lnTo>
                  <a:lnTo>
                    <a:pt x="184923" y="4015"/>
                  </a:lnTo>
                  <a:lnTo>
                    <a:pt x="184923" y="4183"/>
                  </a:lnTo>
                  <a:lnTo>
                    <a:pt x="184923" y="4350"/>
                  </a:lnTo>
                  <a:lnTo>
                    <a:pt x="184979" y="4517"/>
                  </a:lnTo>
                  <a:lnTo>
                    <a:pt x="185146" y="4796"/>
                  </a:lnTo>
                  <a:lnTo>
                    <a:pt x="185425" y="4963"/>
                  </a:lnTo>
                  <a:lnTo>
                    <a:pt x="185537" y="5019"/>
                  </a:lnTo>
                  <a:lnTo>
                    <a:pt x="185871" y="5019"/>
                  </a:lnTo>
                  <a:lnTo>
                    <a:pt x="186039" y="4963"/>
                  </a:lnTo>
                  <a:lnTo>
                    <a:pt x="186317" y="4796"/>
                  </a:lnTo>
                  <a:lnTo>
                    <a:pt x="186485" y="4517"/>
                  </a:lnTo>
                  <a:lnTo>
                    <a:pt x="186541" y="4350"/>
                  </a:lnTo>
                  <a:lnTo>
                    <a:pt x="186541" y="4183"/>
                  </a:lnTo>
                  <a:lnTo>
                    <a:pt x="186541" y="4015"/>
                  </a:lnTo>
                  <a:lnTo>
                    <a:pt x="186485" y="3904"/>
                  </a:lnTo>
                  <a:lnTo>
                    <a:pt x="186317" y="3625"/>
                  </a:lnTo>
                  <a:lnTo>
                    <a:pt x="186039" y="3458"/>
                  </a:lnTo>
                  <a:lnTo>
                    <a:pt x="185871" y="3402"/>
                  </a:lnTo>
                  <a:close/>
                  <a:moveTo>
                    <a:pt x="188883" y="3402"/>
                  </a:moveTo>
                  <a:lnTo>
                    <a:pt x="188715" y="3458"/>
                  </a:lnTo>
                  <a:lnTo>
                    <a:pt x="188437" y="3625"/>
                  </a:lnTo>
                  <a:lnTo>
                    <a:pt x="188269" y="3904"/>
                  </a:lnTo>
                  <a:lnTo>
                    <a:pt x="188214" y="4015"/>
                  </a:lnTo>
                  <a:lnTo>
                    <a:pt x="188214" y="4183"/>
                  </a:lnTo>
                  <a:lnTo>
                    <a:pt x="188214" y="4350"/>
                  </a:lnTo>
                  <a:lnTo>
                    <a:pt x="188269" y="4517"/>
                  </a:lnTo>
                  <a:lnTo>
                    <a:pt x="188437" y="4796"/>
                  </a:lnTo>
                  <a:lnTo>
                    <a:pt x="188715" y="4963"/>
                  </a:lnTo>
                  <a:lnTo>
                    <a:pt x="188883" y="5019"/>
                  </a:lnTo>
                  <a:lnTo>
                    <a:pt x="189217" y="5019"/>
                  </a:lnTo>
                  <a:lnTo>
                    <a:pt x="189385" y="4963"/>
                  </a:lnTo>
                  <a:lnTo>
                    <a:pt x="189608" y="4796"/>
                  </a:lnTo>
                  <a:lnTo>
                    <a:pt x="189831" y="4517"/>
                  </a:lnTo>
                  <a:lnTo>
                    <a:pt x="189887" y="4350"/>
                  </a:lnTo>
                  <a:lnTo>
                    <a:pt x="189887" y="4183"/>
                  </a:lnTo>
                  <a:lnTo>
                    <a:pt x="189887" y="4015"/>
                  </a:lnTo>
                  <a:lnTo>
                    <a:pt x="189831" y="3904"/>
                  </a:lnTo>
                  <a:lnTo>
                    <a:pt x="189608" y="3625"/>
                  </a:lnTo>
                  <a:lnTo>
                    <a:pt x="189385" y="3458"/>
                  </a:lnTo>
                  <a:lnTo>
                    <a:pt x="189217" y="3402"/>
                  </a:lnTo>
                  <a:close/>
                  <a:moveTo>
                    <a:pt x="194125" y="3346"/>
                  </a:moveTo>
                  <a:lnTo>
                    <a:pt x="193958" y="3402"/>
                  </a:lnTo>
                  <a:lnTo>
                    <a:pt x="193790" y="3458"/>
                  </a:lnTo>
                  <a:lnTo>
                    <a:pt x="193511" y="3625"/>
                  </a:lnTo>
                  <a:lnTo>
                    <a:pt x="193344" y="3848"/>
                  </a:lnTo>
                  <a:lnTo>
                    <a:pt x="193288" y="4015"/>
                  </a:lnTo>
                  <a:lnTo>
                    <a:pt x="193288" y="4183"/>
                  </a:lnTo>
                  <a:lnTo>
                    <a:pt x="193288" y="4350"/>
                  </a:lnTo>
                  <a:lnTo>
                    <a:pt x="193344" y="4517"/>
                  </a:lnTo>
                  <a:lnTo>
                    <a:pt x="193511" y="4796"/>
                  </a:lnTo>
                  <a:lnTo>
                    <a:pt x="193790" y="4963"/>
                  </a:lnTo>
                  <a:lnTo>
                    <a:pt x="193958" y="5019"/>
                  </a:lnTo>
                  <a:lnTo>
                    <a:pt x="194292" y="5019"/>
                  </a:lnTo>
                  <a:lnTo>
                    <a:pt x="194404" y="4963"/>
                  </a:lnTo>
                  <a:lnTo>
                    <a:pt x="194683" y="4796"/>
                  </a:lnTo>
                  <a:lnTo>
                    <a:pt x="194850" y="4517"/>
                  </a:lnTo>
                  <a:lnTo>
                    <a:pt x="194906" y="4350"/>
                  </a:lnTo>
                  <a:lnTo>
                    <a:pt x="194961" y="4183"/>
                  </a:lnTo>
                  <a:lnTo>
                    <a:pt x="194906" y="4015"/>
                  </a:lnTo>
                  <a:lnTo>
                    <a:pt x="194850" y="3848"/>
                  </a:lnTo>
                  <a:lnTo>
                    <a:pt x="194683" y="3625"/>
                  </a:lnTo>
                  <a:lnTo>
                    <a:pt x="194404" y="3458"/>
                  </a:lnTo>
                  <a:lnTo>
                    <a:pt x="194292" y="3402"/>
                  </a:lnTo>
                  <a:lnTo>
                    <a:pt x="194125" y="3346"/>
                  </a:lnTo>
                  <a:close/>
                  <a:moveTo>
                    <a:pt x="202546" y="3346"/>
                  </a:moveTo>
                  <a:lnTo>
                    <a:pt x="202378" y="3402"/>
                  </a:lnTo>
                  <a:lnTo>
                    <a:pt x="202211" y="3458"/>
                  </a:lnTo>
                  <a:lnTo>
                    <a:pt x="201932" y="3625"/>
                  </a:lnTo>
                  <a:lnTo>
                    <a:pt x="201765" y="3848"/>
                  </a:lnTo>
                  <a:lnTo>
                    <a:pt x="201709" y="4015"/>
                  </a:lnTo>
                  <a:lnTo>
                    <a:pt x="201709" y="4183"/>
                  </a:lnTo>
                  <a:lnTo>
                    <a:pt x="201709" y="4350"/>
                  </a:lnTo>
                  <a:lnTo>
                    <a:pt x="201765" y="4517"/>
                  </a:lnTo>
                  <a:lnTo>
                    <a:pt x="201932" y="4796"/>
                  </a:lnTo>
                  <a:lnTo>
                    <a:pt x="202211" y="4963"/>
                  </a:lnTo>
                  <a:lnTo>
                    <a:pt x="202378" y="5019"/>
                  </a:lnTo>
                  <a:lnTo>
                    <a:pt x="202713" y="5019"/>
                  </a:lnTo>
                  <a:lnTo>
                    <a:pt x="202880" y="4963"/>
                  </a:lnTo>
                  <a:lnTo>
                    <a:pt x="203103" y="4796"/>
                  </a:lnTo>
                  <a:lnTo>
                    <a:pt x="203326" y="4517"/>
                  </a:lnTo>
                  <a:lnTo>
                    <a:pt x="203382" y="4350"/>
                  </a:lnTo>
                  <a:lnTo>
                    <a:pt x="203382" y="4183"/>
                  </a:lnTo>
                  <a:lnTo>
                    <a:pt x="203382" y="4015"/>
                  </a:lnTo>
                  <a:lnTo>
                    <a:pt x="203326" y="3848"/>
                  </a:lnTo>
                  <a:lnTo>
                    <a:pt x="203103" y="3625"/>
                  </a:lnTo>
                  <a:lnTo>
                    <a:pt x="202880" y="3458"/>
                  </a:lnTo>
                  <a:lnTo>
                    <a:pt x="202713" y="3402"/>
                  </a:lnTo>
                  <a:lnTo>
                    <a:pt x="202546" y="3346"/>
                  </a:lnTo>
                  <a:close/>
                  <a:moveTo>
                    <a:pt x="207565" y="3346"/>
                  </a:moveTo>
                  <a:lnTo>
                    <a:pt x="207397" y="3402"/>
                  </a:lnTo>
                  <a:lnTo>
                    <a:pt x="207286" y="3458"/>
                  </a:lnTo>
                  <a:lnTo>
                    <a:pt x="207007" y="3625"/>
                  </a:lnTo>
                  <a:lnTo>
                    <a:pt x="206840" y="3848"/>
                  </a:lnTo>
                  <a:lnTo>
                    <a:pt x="206784" y="4015"/>
                  </a:lnTo>
                  <a:lnTo>
                    <a:pt x="206784" y="4183"/>
                  </a:lnTo>
                  <a:lnTo>
                    <a:pt x="206784" y="4350"/>
                  </a:lnTo>
                  <a:lnTo>
                    <a:pt x="206840" y="4517"/>
                  </a:lnTo>
                  <a:lnTo>
                    <a:pt x="207007" y="4796"/>
                  </a:lnTo>
                  <a:lnTo>
                    <a:pt x="207286" y="4963"/>
                  </a:lnTo>
                  <a:lnTo>
                    <a:pt x="207397" y="5019"/>
                  </a:lnTo>
                  <a:lnTo>
                    <a:pt x="207732" y="5019"/>
                  </a:lnTo>
                  <a:lnTo>
                    <a:pt x="207899" y="4963"/>
                  </a:lnTo>
                  <a:lnTo>
                    <a:pt x="208178" y="4796"/>
                  </a:lnTo>
                  <a:lnTo>
                    <a:pt x="208345" y="4517"/>
                  </a:lnTo>
                  <a:lnTo>
                    <a:pt x="208401" y="4350"/>
                  </a:lnTo>
                  <a:lnTo>
                    <a:pt x="208401" y="4183"/>
                  </a:lnTo>
                  <a:lnTo>
                    <a:pt x="208401" y="4015"/>
                  </a:lnTo>
                  <a:lnTo>
                    <a:pt x="208345" y="3848"/>
                  </a:lnTo>
                  <a:lnTo>
                    <a:pt x="208178" y="3625"/>
                  </a:lnTo>
                  <a:lnTo>
                    <a:pt x="207899" y="3458"/>
                  </a:lnTo>
                  <a:lnTo>
                    <a:pt x="207732" y="3402"/>
                  </a:lnTo>
                  <a:lnTo>
                    <a:pt x="207565" y="3346"/>
                  </a:lnTo>
                  <a:close/>
                  <a:moveTo>
                    <a:pt x="210911" y="3346"/>
                  </a:moveTo>
                  <a:lnTo>
                    <a:pt x="210743" y="3402"/>
                  </a:lnTo>
                  <a:lnTo>
                    <a:pt x="210576" y="3458"/>
                  </a:lnTo>
                  <a:lnTo>
                    <a:pt x="210297" y="3625"/>
                  </a:lnTo>
                  <a:lnTo>
                    <a:pt x="210130" y="3848"/>
                  </a:lnTo>
                  <a:lnTo>
                    <a:pt x="210074" y="4015"/>
                  </a:lnTo>
                  <a:lnTo>
                    <a:pt x="210074" y="4183"/>
                  </a:lnTo>
                  <a:lnTo>
                    <a:pt x="210074" y="4350"/>
                  </a:lnTo>
                  <a:lnTo>
                    <a:pt x="210130" y="4517"/>
                  </a:lnTo>
                  <a:lnTo>
                    <a:pt x="210297" y="4796"/>
                  </a:lnTo>
                  <a:lnTo>
                    <a:pt x="210576" y="4963"/>
                  </a:lnTo>
                  <a:lnTo>
                    <a:pt x="210743" y="5019"/>
                  </a:lnTo>
                  <a:lnTo>
                    <a:pt x="211078" y="5019"/>
                  </a:lnTo>
                  <a:lnTo>
                    <a:pt x="211245" y="4963"/>
                  </a:lnTo>
                  <a:lnTo>
                    <a:pt x="211468" y="4796"/>
                  </a:lnTo>
                  <a:lnTo>
                    <a:pt x="211691" y="4517"/>
                  </a:lnTo>
                  <a:lnTo>
                    <a:pt x="211691" y="4350"/>
                  </a:lnTo>
                  <a:lnTo>
                    <a:pt x="211747" y="4183"/>
                  </a:lnTo>
                  <a:lnTo>
                    <a:pt x="211691" y="4015"/>
                  </a:lnTo>
                  <a:lnTo>
                    <a:pt x="211691" y="3848"/>
                  </a:lnTo>
                  <a:lnTo>
                    <a:pt x="211468" y="3625"/>
                  </a:lnTo>
                  <a:lnTo>
                    <a:pt x="211245" y="3458"/>
                  </a:lnTo>
                  <a:lnTo>
                    <a:pt x="211078" y="3402"/>
                  </a:lnTo>
                  <a:lnTo>
                    <a:pt x="210911" y="3346"/>
                  </a:lnTo>
                  <a:close/>
                  <a:moveTo>
                    <a:pt x="215986" y="3346"/>
                  </a:moveTo>
                  <a:lnTo>
                    <a:pt x="215818" y="3402"/>
                  </a:lnTo>
                  <a:lnTo>
                    <a:pt x="215651" y="3458"/>
                  </a:lnTo>
                  <a:lnTo>
                    <a:pt x="215372" y="3625"/>
                  </a:lnTo>
                  <a:lnTo>
                    <a:pt x="215205" y="3848"/>
                  </a:lnTo>
                  <a:lnTo>
                    <a:pt x="215149" y="4015"/>
                  </a:lnTo>
                  <a:lnTo>
                    <a:pt x="215149" y="4183"/>
                  </a:lnTo>
                  <a:lnTo>
                    <a:pt x="215149" y="4350"/>
                  </a:lnTo>
                  <a:lnTo>
                    <a:pt x="215205" y="4517"/>
                  </a:lnTo>
                  <a:lnTo>
                    <a:pt x="215372" y="4796"/>
                  </a:lnTo>
                  <a:lnTo>
                    <a:pt x="215651" y="4963"/>
                  </a:lnTo>
                  <a:lnTo>
                    <a:pt x="215818" y="5019"/>
                  </a:lnTo>
                  <a:lnTo>
                    <a:pt x="216153" y="5019"/>
                  </a:lnTo>
                  <a:lnTo>
                    <a:pt x="216264" y="4963"/>
                  </a:lnTo>
                  <a:lnTo>
                    <a:pt x="216543" y="4796"/>
                  </a:lnTo>
                  <a:lnTo>
                    <a:pt x="216710" y="4517"/>
                  </a:lnTo>
                  <a:lnTo>
                    <a:pt x="216766" y="4350"/>
                  </a:lnTo>
                  <a:lnTo>
                    <a:pt x="216822" y="4183"/>
                  </a:lnTo>
                  <a:lnTo>
                    <a:pt x="216766" y="4015"/>
                  </a:lnTo>
                  <a:lnTo>
                    <a:pt x="216710" y="3848"/>
                  </a:lnTo>
                  <a:lnTo>
                    <a:pt x="216543" y="3625"/>
                  </a:lnTo>
                  <a:lnTo>
                    <a:pt x="216264" y="3458"/>
                  </a:lnTo>
                  <a:lnTo>
                    <a:pt x="216153" y="3402"/>
                  </a:lnTo>
                  <a:lnTo>
                    <a:pt x="215986" y="3346"/>
                  </a:lnTo>
                  <a:close/>
                  <a:moveTo>
                    <a:pt x="219276" y="3346"/>
                  </a:moveTo>
                  <a:lnTo>
                    <a:pt x="219108" y="3402"/>
                  </a:lnTo>
                  <a:lnTo>
                    <a:pt x="218941" y="3458"/>
                  </a:lnTo>
                  <a:lnTo>
                    <a:pt x="218718" y="3625"/>
                  </a:lnTo>
                  <a:lnTo>
                    <a:pt x="218551" y="3848"/>
                  </a:lnTo>
                  <a:lnTo>
                    <a:pt x="218495" y="4015"/>
                  </a:lnTo>
                  <a:lnTo>
                    <a:pt x="218439" y="4183"/>
                  </a:lnTo>
                  <a:lnTo>
                    <a:pt x="218495" y="4350"/>
                  </a:lnTo>
                  <a:lnTo>
                    <a:pt x="218551" y="4517"/>
                  </a:lnTo>
                  <a:lnTo>
                    <a:pt x="218718" y="4796"/>
                  </a:lnTo>
                  <a:lnTo>
                    <a:pt x="218941" y="4963"/>
                  </a:lnTo>
                  <a:lnTo>
                    <a:pt x="219108" y="5019"/>
                  </a:lnTo>
                  <a:lnTo>
                    <a:pt x="219443" y="5019"/>
                  </a:lnTo>
                  <a:lnTo>
                    <a:pt x="219610" y="4963"/>
                  </a:lnTo>
                  <a:lnTo>
                    <a:pt x="219889" y="4796"/>
                  </a:lnTo>
                  <a:lnTo>
                    <a:pt x="220057" y="4517"/>
                  </a:lnTo>
                  <a:lnTo>
                    <a:pt x="220112" y="4350"/>
                  </a:lnTo>
                  <a:lnTo>
                    <a:pt x="220112" y="4183"/>
                  </a:lnTo>
                  <a:lnTo>
                    <a:pt x="220112" y="4015"/>
                  </a:lnTo>
                  <a:lnTo>
                    <a:pt x="220057" y="3848"/>
                  </a:lnTo>
                  <a:lnTo>
                    <a:pt x="219889" y="3625"/>
                  </a:lnTo>
                  <a:lnTo>
                    <a:pt x="219610" y="3458"/>
                  </a:lnTo>
                  <a:lnTo>
                    <a:pt x="219443" y="3402"/>
                  </a:lnTo>
                  <a:lnTo>
                    <a:pt x="219276" y="3346"/>
                  </a:lnTo>
                  <a:close/>
                  <a:moveTo>
                    <a:pt x="222733" y="3346"/>
                  </a:moveTo>
                  <a:lnTo>
                    <a:pt x="222566" y="3402"/>
                  </a:lnTo>
                  <a:lnTo>
                    <a:pt x="222399" y="3458"/>
                  </a:lnTo>
                  <a:lnTo>
                    <a:pt x="222120" y="3625"/>
                  </a:lnTo>
                  <a:lnTo>
                    <a:pt x="221953" y="3848"/>
                  </a:lnTo>
                  <a:lnTo>
                    <a:pt x="221897" y="4015"/>
                  </a:lnTo>
                  <a:lnTo>
                    <a:pt x="221897" y="4183"/>
                  </a:lnTo>
                  <a:lnTo>
                    <a:pt x="221897" y="4350"/>
                  </a:lnTo>
                  <a:lnTo>
                    <a:pt x="221953" y="4517"/>
                  </a:lnTo>
                  <a:lnTo>
                    <a:pt x="222120" y="4796"/>
                  </a:lnTo>
                  <a:lnTo>
                    <a:pt x="222399" y="4963"/>
                  </a:lnTo>
                  <a:lnTo>
                    <a:pt x="222566" y="5019"/>
                  </a:lnTo>
                  <a:lnTo>
                    <a:pt x="222901" y="5019"/>
                  </a:lnTo>
                  <a:lnTo>
                    <a:pt x="223012" y="4963"/>
                  </a:lnTo>
                  <a:lnTo>
                    <a:pt x="223291" y="4796"/>
                  </a:lnTo>
                  <a:lnTo>
                    <a:pt x="223458" y="4517"/>
                  </a:lnTo>
                  <a:lnTo>
                    <a:pt x="223514" y="4350"/>
                  </a:lnTo>
                  <a:lnTo>
                    <a:pt x="223514" y="4183"/>
                  </a:lnTo>
                  <a:lnTo>
                    <a:pt x="223514" y="4015"/>
                  </a:lnTo>
                  <a:lnTo>
                    <a:pt x="223458" y="3848"/>
                  </a:lnTo>
                  <a:lnTo>
                    <a:pt x="223291" y="3625"/>
                  </a:lnTo>
                  <a:lnTo>
                    <a:pt x="223012" y="3458"/>
                  </a:lnTo>
                  <a:lnTo>
                    <a:pt x="222901" y="3402"/>
                  </a:lnTo>
                  <a:lnTo>
                    <a:pt x="222733" y="3346"/>
                  </a:lnTo>
                  <a:close/>
                  <a:moveTo>
                    <a:pt x="232771" y="3346"/>
                  </a:moveTo>
                  <a:lnTo>
                    <a:pt x="232604" y="3402"/>
                  </a:lnTo>
                  <a:lnTo>
                    <a:pt x="232437" y="3458"/>
                  </a:lnTo>
                  <a:lnTo>
                    <a:pt x="232158" y="3625"/>
                  </a:lnTo>
                  <a:lnTo>
                    <a:pt x="231991" y="3848"/>
                  </a:lnTo>
                  <a:lnTo>
                    <a:pt x="231935" y="4015"/>
                  </a:lnTo>
                  <a:lnTo>
                    <a:pt x="231935" y="4183"/>
                  </a:lnTo>
                  <a:lnTo>
                    <a:pt x="231935" y="4350"/>
                  </a:lnTo>
                  <a:lnTo>
                    <a:pt x="231991" y="4517"/>
                  </a:lnTo>
                  <a:lnTo>
                    <a:pt x="232158" y="4796"/>
                  </a:lnTo>
                  <a:lnTo>
                    <a:pt x="232437" y="4963"/>
                  </a:lnTo>
                  <a:lnTo>
                    <a:pt x="232604" y="5019"/>
                  </a:lnTo>
                  <a:lnTo>
                    <a:pt x="232939" y="5019"/>
                  </a:lnTo>
                  <a:lnTo>
                    <a:pt x="233050" y="4963"/>
                  </a:lnTo>
                  <a:lnTo>
                    <a:pt x="233329" y="4796"/>
                  </a:lnTo>
                  <a:lnTo>
                    <a:pt x="233496" y="4517"/>
                  </a:lnTo>
                  <a:lnTo>
                    <a:pt x="233552" y="4350"/>
                  </a:lnTo>
                  <a:lnTo>
                    <a:pt x="233552" y="4183"/>
                  </a:lnTo>
                  <a:lnTo>
                    <a:pt x="233552" y="4015"/>
                  </a:lnTo>
                  <a:lnTo>
                    <a:pt x="233496" y="3848"/>
                  </a:lnTo>
                  <a:lnTo>
                    <a:pt x="233329" y="3625"/>
                  </a:lnTo>
                  <a:lnTo>
                    <a:pt x="233050" y="3458"/>
                  </a:lnTo>
                  <a:lnTo>
                    <a:pt x="232939" y="3402"/>
                  </a:lnTo>
                  <a:lnTo>
                    <a:pt x="232771" y="3346"/>
                  </a:lnTo>
                  <a:close/>
                  <a:moveTo>
                    <a:pt x="274652" y="3402"/>
                  </a:moveTo>
                  <a:lnTo>
                    <a:pt x="274485" y="3458"/>
                  </a:lnTo>
                  <a:lnTo>
                    <a:pt x="274206" y="3625"/>
                  </a:lnTo>
                  <a:lnTo>
                    <a:pt x="274039" y="3904"/>
                  </a:lnTo>
                  <a:lnTo>
                    <a:pt x="273983" y="4015"/>
                  </a:lnTo>
                  <a:lnTo>
                    <a:pt x="273983" y="4183"/>
                  </a:lnTo>
                  <a:lnTo>
                    <a:pt x="273983" y="4350"/>
                  </a:lnTo>
                  <a:lnTo>
                    <a:pt x="274039" y="4517"/>
                  </a:lnTo>
                  <a:lnTo>
                    <a:pt x="274206" y="4796"/>
                  </a:lnTo>
                  <a:lnTo>
                    <a:pt x="274485" y="4963"/>
                  </a:lnTo>
                  <a:lnTo>
                    <a:pt x="274652" y="5019"/>
                  </a:lnTo>
                  <a:lnTo>
                    <a:pt x="274987" y="5019"/>
                  </a:lnTo>
                  <a:lnTo>
                    <a:pt x="275154" y="4963"/>
                  </a:lnTo>
                  <a:lnTo>
                    <a:pt x="275377" y="4796"/>
                  </a:lnTo>
                  <a:lnTo>
                    <a:pt x="275600" y="4517"/>
                  </a:lnTo>
                  <a:lnTo>
                    <a:pt x="275600" y="4350"/>
                  </a:lnTo>
                  <a:lnTo>
                    <a:pt x="275656" y="4183"/>
                  </a:lnTo>
                  <a:lnTo>
                    <a:pt x="275600" y="4015"/>
                  </a:lnTo>
                  <a:lnTo>
                    <a:pt x="275600" y="3904"/>
                  </a:lnTo>
                  <a:lnTo>
                    <a:pt x="275377" y="3625"/>
                  </a:lnTo>
                  <a:lnTo>
                    <a:pt x="275154" y="3458"/>
                  </a:lnTo>
                  <a:lnTo>
                    <a:pt x="274987" y="3402"/>
                  </a:lnTo>
                  <a:close/>
                  <a:moveTo>
                    <a:pt x="277998" y="3402"/>
                  </a:moveTo>
                  <a:lnTo>
                    <a:pt x="277831" y="3458"/>
                  </a:lnTo>
                  <a:lnTo>
                    <a:pt x="277608" y="3625"/>
                  </a:lnTo>
                  <a:lnTo>
                    <a:pt x="277441" y="3904"/>
                  </a:lnTo>
                  <a:lnTo>
                    <a:pt x="277385" y="4015"/>
                  </a:lnTo>
                  <a:lnTo>
                    <a:pt x="277329" y="4183"/>
                  </a:lnTo>
                  <a:lnTo>
                    <a:pt x="277385" y="4350"/>
                  </a:lnTo>
                  <a:lnTo>
                    <a:pt x="277441" y="4517"/>
                  </a:lnTo>
                  <a:lnTo>
                    <a:pt x="277608" y="4796"/>
                  </a:lnTo>
                  <a:lnTo>
                    <a:pt x="277831" y="4963"/>
                  </a:lnTo>
                  <a:lnTo>
                    <a:pt x="277998" y="5019"/>
                  </a:lnTo>
                  <a:lnTo>
                    <a:pt x="278333" y="5019"/>
                  </a:lnTo>
                  <a:lnTo>
                    <a:pt x="278500" y="4963"/>
                  </a:lnTo>
                  <a:lnTo>
                    <a:pt x="278779" y="4796"/>
                  </a:lnTo>
                  <a:lnTo>
                    <a:pt x="278946" y="4517"/>
                  </a:lnTo>
                  <a:lnTo>
                    <a:pt x="279002" y="4350"/>
                  </a:lnTo>
                  <a:lnTo>
                    <a:pt x="279002" y="4183"/>
                  </a:lnTo>
                  <a:lnTo>
                    <a:pt x="279002" y="4015"/>
                  </a:lnTo>
                  <a:lnTo>
                    <a:pt x="278946" y="3904"/>
                  </a:lnTo>
                  <a:lnTo>
                    <a:pt x="278779" y="3625"/>
                  </a:lnTo>
                  <a:lnTo>
                    <a:pt x="278500" y="3458"/>
                  </a:lnTo>
                  <a:lnTo>
                    <a:pt x="278333" y="3402"/>
                  </a:lnTo>
                  <a:close/>
                  <a:moveTo>
                    <a:pt x="281400" y="3402"/>
                  </a:moveTo>
                  <a:lnTo>
                    <a:pt x="281233" y="3458"/>
                  </a:lnTo>
                  <a:lnTo>
                    <a:pt x="280954" y="3625"/>
                  </a:lnTo>
                  <a:lnTo>
                    <a:pt x="280787" y="3904"/>
                  </a:lnTo>
                  <a:lnTo>
                    <a:pt x="280731" y="4015"/>
                  </a:lnTo>
                  <a:lnTo>
                    <a:pt x="280731" y="4183"/>
                  </a:lnTo>
                  <a:lnTo>
                    <a:pt x="280731" y="4350"/>
                  </a:lnTo>
                  <a:lnTo>
                    <a:pt x="280787" y="4517"/>
                  </a:lnTo>
                  <a:lnTo>
                    <a:pt x="280954" y="4796"/>
                  </a:lnTo>
                  <a:lnTo>
                    <a:pt x="281233" y="4963"/>
                  </a:lnTo>
                  <a:lnTo>
                    <a:pt x="281400" y="5019"/>
                  </a:lnTo>
                  <a:lnTo>
                    <a:pt x="281735" y="5019"/>
                  </a:lnTo>
                  <a:lnTo>
                    <a:pt x="281846" y="4963"/>
                  </a:lnTo>
                  <a:lnTo>
                    <a:pt x="282125" y="4796"/>
                  </a:lnTo>
                  <a:lnTo>
                    <a:pt x="282292" y="4517"/>
                  </a:lnTo>
                  <a:lnTo>
                    <a:pt x="282348" y="4350"/>
                  </a:lnTo>
                  <a:lnTo>
                    <a:pt x="282348" y="4183"/>
                  </a:lnTo>
                  <a:lnTo>
                    <a:pt x="282348" y="4015"/>
                  </a:lnTo>
                  <a:lnTo>
                    <a:pt x="282292" y="3904"/>
                  </a:lnTo>
                  <a:lnTo>
                    <a:pt x="282125" y="3625"/>
                  </a:lnTo>
                  <a:lnTo>
                    <a:pt x="281846" y="3458"/>
                  </a:lnTo>
                  <a:lnTo>
                    <a:pt x="281735" y="3402"/>
                  </a:lnTo>
                  <a:close/>
                  <a:moveTo>
                    <a:pt x="284690" y="3402"/>
                  </a:moveTo>
                  <a:lnTo>
                    <a:pt x="284523" y="3458"/>
                  </a:lnTo>
                  <a:lnTo>
                    <a:pt x="284300" y="3625"/>
                  </a:lnTo>
                  <a:lnTo>
                    <a:pt x="284077" y="3904"/>
                  </a:lnTo>
                  <a:lnTo>
                    <a:pt x="284077" y="4015"/>
                  </a:lnTo>
                  <a:lnTo>
                    <a:pt x="284021" y="4183"/>
                  </a:lnTo>
                  <a:lnTo>
                    <a:pt x="284077" y="4350"/>
                  </a:lnTo>
                  <a:lnTo>
                    <a:pt x="284077" y="4517"/>
                  </a:lnTo>
                  <a:lnTo>
                    <a:pt x="284300" y="4796"/>
                  </a:lnTo>
                  <a:lnTo>
                    <a:pt x="284523" y="4963"/>
                  </a:lnTo>
                  <a:lnTo>
                    <a:pt x="284690" y="5019"/>
                  </a:lnTo>
                  <a:lnTo>
                    <a:pt x="285025" y="5019"/>
                  </a:lnTo>
                  <a:lnTo>
                    <a:pt x="285192" y="4963"/>
                  </a:lnTo>
                  <a:lnTo>
                    <a:pt x="285471" y="4796"/>
                  </a:lnTo>
                  <a:lnTo>
                    <a:pt x="285638" y="4517"/>
                  </a:lnTo>
                  <a:lnTo>
                    <a:pt x="285694" y="4350"/>
                  </a:lnTo>
                  <a:lnTo>
                    <a:pt x="285694" y="4183"/>
                  </a:lnTo>
                  <a:lnTo>
                    <a:pt x="285694" y="4015"/>
                  </a:lnTo>
                  <a:lnTo>
                    <a:pt x="285638" y="3904"/>
                  </a:lnTo>
                  <a:lnTo>
                    <a:pt x="285471" y="3625"/>
                  </a:lnTo>
                  <a:lnTo>
                    <a:pt x="285192" y="3458"/>
                  </a:lnTo>
                  <a:lnTo>
                    <a:pt x="285025" y="3402"/>
                  </a:lnTo>
                  <a:close/>
                  <a:moveTo>
                    <a:pt x="3179" y="11711"/>
                  </a:moveTo>
                  <a:lnTo>
                    <a:pt x="3067" y="11767"/>
                  </a:lnTo>
                  <a:lnTo>
                    <a:pt x="2788" y="11934"/>
                  </a:lnTo>
                  <a:lnTo>
                    <a:pt x="2621" y="12213"/>
                  </a:lnTo>
                  <a:lnTo>
                    <a:pt x="2565" y="12324"/>
                  </a:lnTo>
                  <a:lnTo>
                    <a:pt x="2510" y="12492"/>
                  </a:lnTo>
                  <a:lnTo>
                    <a:pt x="2565" y="12659"/>
                  </a:lnTo>
                  <a:lnTo>
                    <a:pt x="2621" y="12826"/>
                  </a:lnTo>
                  <a:lnTo>
                    <a:pt x="2788" y="13105"/>
                  </a:lnTo>
                  <a:lnTo>
                    <a:pt x="3067" y="13272"/>
                  </a:lnTo>
                  <a:lnTo>
                    <a:pt x="3179" y="13328"/>
                  </a:lnTo>
                  <a:lnTo>
                    <a:pt x="3513" y="13328"/>
                  </a:lnTo>
                  <a:lnTo>
                    <a:pt x="3681" y="13272"/>
                  </a:lnTo>
                  <a:lnTo>
                    <a:pt x="3959" y="13105"/>
                  </a:lnTo>
                  <a:lnTo>
                    <a:pt x="4127" y="12826"/>
                  </a:lnTo>
                  <a:lnTo>
                    <a:pt x="4183" y="12659"/>
                  </a:lnTo>
                  <a:lnTo>
                    <a:pt x="4183" y="12492"/>
                  </a:lnTo>
                  <a:lnTo>
                    <a:pt x="4183" y="12324"/>
                  </a:lnTo>
                  <a:lnTo>
                    <a:pt x="4127" y="12213"/>
                  </a:lnTo>
                  <a:lnTo>
                    <a:pt x="3959" y="11934"/>
                  </a:lnTo>
                  <a:lnTo>
                    <a:pt x="3681" y="11767"/>
                  </a:lnTo>
                  <a:lnTo>
                    <a:pt x="3513" y="11711"/>
                  </a:lnTo>
                  <a:close/>
                  <a:moveTo>
                    <a:pt x="13273" y="11711"/>
                  </a:moveTo>
                  <a:lnTo>
                    <a:pt x="13161" y="11767"/>
                  </a:lnTo>
                  <a:lnTo>
                    <a:pt x="12882" y="11934"/>
                  </a:lnTo>
                  <a:lnTo>
                    <a:pt x="12715" y="12213"/>
                  </a:lnTo>
                  <a:lnTo>
                    <a:pt x="12659" y="12324"/>
                  </a:lnTo>
                  <a:lnTo>
                    <a:pt x="12603" y="12492"/>
                  </a:lnTo>
                  <a:lnTo>
                    <a:pt x="12659" y="12659"/>
                  </a:lnTo>
                  <a:lnTo>
                    <a:pt x="12715" y="12826"/>
                  </a:lnTo>
                  <a:lnTo>
                    <a:pt x="12882" y="13105"/>
                  </a:lnTo>
                  <a:lnTo>
                    <a:pt x="13161" y="13272"/>
                  </a:lnTo>
                  <a:lnTo>
                    <a:pt x="13273" y="13328"/>
                  </a:lnTo>
                  <a:lnTo>
                    <a:pt x="13607" y="13328"/>
                  </a:lnTo>
                  <a:lnTo>
                    <a:pt x="13774" y="13272"/>
                  </a:lnTo>
                  <a:lnTo>
                    <a:pt x="14053" y="13105"/>
                  </a:lnTo>
                  <a:lnTo>
                    <a:pt x="14221" y="12826"/>
                  </a:lnTo>
                  <a:lnTo>
                    <a:pt x="14276" y="12659"/>
                  </a:lnTo>
                  <a:lnTo>
                    <a:pt x="14276" y="12492"/>
                  </a:lnTo>
                  <a:lnTo>
                    <a:pt x="14276" y="12324"/>
                  </a:lnTo>
                  <a:lnTo>
                    <a:pt x="14221" y="12213"/>
                  </a:lnTo>
                  <a:lnTo>
                    <a:pt x="14053" y="11934"/>
                  </a:lnTo>
                  <a:lnTo>
                    <a:pt x="13774" y="11767"/>
                  </a:lnTo>
                  <a:lnTo>
                    <a:pt x="13607" y="11711"/>
                  </a:lnTo>
                  <a:close/>
                  <a:moveTo>
                    <a:pt x="16674" y="11711"/>
                  </a:moveTo>
                  <a:lnTo>
                    <a:pt x="16507" y="11767"/>
                  </a:lnTo>
                  <a:lnTo>
                    <a:pt x="16228" y="11934"/>
                  </a:lnTo>
                  <a:lnTo>
                    <a:pt x="16061" y="12213"/>
                  </a:lnTo>
                  <a:lnTo>
                    <a:pt x="16005" y="12324"/>
                  </a:lnTo>
                  <a:lnTo>
                    <a:pt x="16005" y="12492"/>
                  </a:lnTo>
                  <a:lnTo>
                    <a:pt x="16005" y="12659"/>
                  </a:lnTo>
                  <a:lnTo>
                    <a:pt x="16061" y="12826"/>
                  </a:lnTo>
                  <a:lnTo>
                    <a:pt x="16228" y="13105"/>
                  </a:lnTo>
                  <a:lnTo>
                    <a:pt x="16507" y="13272"/>
                  </a:lnTo>
                  <a:lnTo>
                    <a:pt x="16674" y="13328"/>
                  </a:lnTo>
                  <a:lnTo>
                    <a:pt x="17009" y="13328"/>
                  </a:lnTo>
                  <a:lnTo>
                    <a:pt x="17120" y="13272"/>
                  </a:lnTo>
                  <a:lnTo>
                    <a:pt x="17399" y="13105"/>
                  </a:lnTo>
                  <a:lnTo>
                    <a:pt x="17567" y="12826"/>
                  </a:lnTo>
                  <a:lnTo>
                    <a:pt x="17622" y="12659"/>
                  </a:lnTo>
                  <a:lnTo>
                    <a:pt x="17678" y="12492"/>
                  </a:lnTo>
                  <a:lnTo>
                    <a:pt x="17622" y="12324"/>
                  </a:lnTo>
                  <a:lnTo>
                    <a:pt x="17567" y="12213"/>
                  </a:lnTo>
                  <a:lnTo>
                    <a:pt x="17399" y="11934"/>
                  </a:lnTo>
                  <a:lnTo>
                    <a:pt x="17120" y="11767"/>
                  </a:lnTo>
                  <a:lnTo>
                    <a:pt x="17009" y="11711"/>
                  </a:lnTo>
                  <a:close/>
                  <a:moveTo>
                    <a:pt x="20020" y="11711"/>
                  </a:moveTo>
                  <a:lnTo>
                    <a:pt x="19853" y="11767"/>
                  </a:lnTo>
                  <a:lnTo>
                    <a:pt x="19630" y="11934"/>
                  </a:lnTo>
                  <a:lnTo>
                    <a:pt x="19407" y="12213"/>
                  </a:lnTo>
                  <a:lnTo>
                    <a:pt x="19351" y="12324"/>
                  </a:lnTo>
                  <a:lnTo>
                    <a:pt x="19351" y="12492"/>
                  </a:lnTo>
                  <a:lnTo>
                    <a:pt x="19351" y="12659"/>
                  </a:lnTo>
                  <a:lnTo>
                    <a:pt x="19407" y="12826"/>
                  </a:lnTo>
                  <a:lnTo>
                    <a:pt x="19630" y="13105"/>
                  </a:lnTo>
                  <a:lnTo>
                    <a:pt x="19853" y="13272"/>
                  </a:lnTo>
                  <a:lnTo>
                    <a:pt x="20020" y="13328"/>
                  </a:lnTo>
                  <a:lnTo>
                    <a:pt x="20355" y="13328"/>
                  </a:lnTo>
                  <a:lnTo>
                    <a:pt x="20522" y="13272"/>
                  </a:lnTo>
                  <a:lnTo>
                    <a:pt x="20801" y="13105"/>
                  </a:lnTo>
                  <a:lnTo>
                    <a:pt x="20968" y="12826"/>
                  </a:lnTo>
                  <a:lnTo>
                    <a:pt x="21024" y="12659"/>
                  </a:lnTo>
                  <a:lnTo>
                    <a:pt x="21024" y="12492"/>
                  </a:lnTo>
                  <a:lnTo>
                    <a:pt x="21024" y="12324"/>
                  </a:lnTo>
                  <a:lnTo>
                    <a:pt x="20968" y="12213"/>
                  </a:lnTo>
                  <a:lnTo>
                    <a:pt x="20801" y="11934"/>
                  </a:lnTo>
                  <a:lnTo>
                    <a:pt x="20522" y="11767"/>
                  </a:lnTo>
                  <a:lnTo>
                    <a:pt x="20355" y="11711"/>
                  </a:lnTo>
                  <a:close/>
                  <a:moveTo>
                    <a:pt x="25095" y="11711"/>
                  </a:moveTo>
                  <a:lnTo>
                    <a:pt x="24928" y="11767"/>
                  </a:lnTo>
                  <a:lnTo>
                    <a:pt x="24705" y="11934"/>
                  </a:lnTo>
                  <a:lnTo>
                    <a:pt x="24482" y="12213"/>
                  </a:lnTo>
                  <a:lnTo>
                    <a:pt x="24426" y="12324"/>
                  </a:lnTo>
                  <a:lnTo>
                    <a:pt x="24426" y="12492"/>
                  </a:lnTo>
                  <a:lnTo>
                    <a:pt x="24426" y="12659"/>
                  </a:lnTo>
                  <a:lnTo>
                    <a:pt x="24482" y="12826"/>
                  </a:lnTo>
                  <a:lnTo>
                    <a:pt x="24705" y="13105"/>
                  </a:lnTo>
                  <a:lnTo>
                    <a:pt x="24928" y="13272"/>
                  </a:lnTo>
                  <a:lnTo>
                    <a:pt x="25095" y="13328"/>
                  </a:lnTo>
                  <a:lnTo>
                    <a:pt x="25430" y="13328"/>
                  </a:lnTo>
                  <a:lnTo>
                    <a:pt x="25597" y="13272"/>
                  </a:lnTo>
                  <a:lnTo>
                    <a:pt x="25876" y="13105"/>
                  </a:lnTo>
                  <a:lnTo>
                    <a:pt x="26043" y="12826"/>
                  </a:lnTo>
                  <a:lnTo>
                    <a:pt x="26099" y="12659"/>
                  </a:lnTo>
                  <a:lnTo>
                    <a:pt x="26099" y="12492"/>
                  </a:lnTo>
                  <a:lnTo>
                    <a:pt x="26099" y="12324"/>
                  </a:lnTo>
                  <a:lnTo>
                    <a:pt x="26043" y="12213"/>
                  </a:lnTo>
                  <a:lnTo>
                    <a:pt x="25876" y="11934"/>
                  </a:lnTo>
                  <a:lnTo>
                    <a:pt x="25597" y="11767"/>
                  </a:lnTo>
                  <a:lnTo>
                    <a:pt x="25430" y="11711"/>
                  </a:lnTo>
                  <a:close/>
                  <a:moveTo>
                    <a:pt x="28441" y="11711"/>
                  </a:moveTo>
                  <a:lnTo>
                    <a:pt x="28274" y="11767"/>
                  </a:lnTo>
                  <a:lnTo>
                    <a:pt x="27995" y="11934"/>
                  </a:lnTo>
                  <a:lnTo>
                    <a:pt x="27828" y="12213"/>
                  </a:lnTo>
                  <a:lnTo>
                    <a:pt x="27772" y="12324"/>
                  </a:lnTo>
                  <a:lnTo>
                    <a:pt x="27772" y="12492"/>
                  </a:lnTo>
                  <a:lnTo>
                    <a:pt x="27772" y="12659"/>
                  </a:lnTo>
                  <a:lnTo>
                    <a:pt x="27828" y="12826"/>
                  </a:lnTo>
                  <a:lnTo>
                    <a:pt x="27995" y="13105"/>
                  </a:lnTo>
                  <a:lnTo>
                    <a:pt x="28274" y="13272"/>
                  </a:lnTo>
                  <a:lnTo>
                    <a:pt x="28441" y="13328"/>
                  </a:lnTo>
                  <a:lnTo>
                    <a:pt x="28776" y="13328"/>
                  </a:lnTo>
                  <a:lnTo>
                    <a:pt x="28943" y="13272"/>
                  </a:lnTo>
                  <a:lnTo>
                    <a:pt x="29166" y="13105"/>
                  </a:lnTo>
                  <a:lnTo>
                    <a:pt x="29333" y="12826"/>
                  </a:lnTo>
                  <a:lnTo>
                    <a:pt x="29389" y="12659"/>
                  </a:lnTo>
                  <a:lnTo>
                    <a:pt x="29445" y="12492"/>
                  </a:lnTo>
                  <a:lnTo>
                    <a:pt x="29389" y="12324"/>
                  </a:lnTo>
                  <a:lnTo>
                    <a:pt x="29333" y="12213"/>
                  </a:lnTo>
                  <a:lnTo>
                    <a:pt x="29166" y="11934"/>
                  </a:lnTo>
                  <a:lnTo>
                    <a:pt x="28943" y="11767"/>
                  </a:lnTo>
                  <a:lnTo>
                    <a:pt x="28776" y="11711"/>
                  </a:lnTo>
                  <a:close/>
                  <a:moveTo>
                    <a:pt x="40152" y="11711"/>
                  </a:moveTo>
                  <a:lnTo>
                    <a:pt x="40041" y="11767"/>
                  </a:lnTo>
                  <a:lnTo>
                    <a:pt x="39762" y="11934"/>
                  </a:lnTo>
                  <a:lnTo>
                    <a:pt x="39595" y="12213"/>
                  </a:lnTo>
                  <a:lnTo>
                    <a:pt x="39539" y="12324"/>
                  </a:lnTo>
                  <a:lnTo>
                    <a:pt x="39539" y="12492"/>
                  </a:lnTo>
                  <a:lnTo>
                    <a:pt x="39539" y="12659"/>
                  </a:lnTo>
                  <a:lnTo>
                    <a:pt x="39595" y="12826"/>
                  </a:lnTo>
                  <a:lnTo>
                    <a:pt x="39762" y="13105"/>
                  </a:lnTo>
                  <a:lnTo>
                    <a:pt x="40041" y="13272"/>
                  </a:lnTo>
                  <a:lnTo>
                    <a:pt x="40152" y="13328"/>
                  </a:lnTo>
                  <a:lnTo>
                    <a:pt x="40487" y="13328"/>
                  </a:lnTo>
                  <a:lnTo>
                    <a:pt x="40654" y="13272"/>
                  </a:lnTo>
                  <a:lnTo>
                    <a:pt x="40933" y="13105"/>
                  </a:lnTo>
                  <a:lnTo>
                    <a:pt x="41100" y="12826"/>
                  </a:lnTo>
                  <a:lnTo>
                    <a:pt x="41156" y="12659"/>
                  </a:lnTo>
                  <a:lnTo>
                    <a:pt x="41156" y="12492"/>
                  </a:lnTo>
                  <a:lnTo>
                    <a:pt x="41156" y="12324"/>
                  </a:lnTo>
                  <a:lnTo>
                    <a:pt x="41100" y="12213"/>
                  </a:lnTo>
                  <a:lnTo>
                    <a:pt x="40933" y="11934"/>
                  </a:lnTo>
                  <a:lnTo>
                    <a:pt x="40654" y="11767"/>
                  </a:lnTo>
                  <a:lnTo>
                    <a:pt x="40487" y="11711"/>
                  </a:lnTo>
                  <a:close/>
                  <a:moveTo>
                    <a:pt x="48517" y="11711"/>
                  </a:moveTo>
                  <a:lnTo>
                    <a:pt x="48350" y="11767"/>
                  </a:lnTo>
                  <a:lnTo>
                    <a:pt x="48127" y="11934"/>
                  </a:lnTo>
                  <a:lnTo>
                    <a:pt x="47904" y="12213"/>
                  </a:lnTo>
                  <a:lnTo>
                    <a:pt x="47904" y="12324"/>
                  </a:lnTo>
                  <a:lnTo>
                    <a:pt x="47848" y="12492"/>
                  </a:lnTo>
                  <a:lnTo>
                    <a:pt x="47904" y="12659"/>
                  </a:lnTo>
                  <a:lnTo>
                    <a:pt x="47904" y="12826"/>
                  </a:lnTo>
                  <a:lnTo>
                    <a:pt x="48127" y="13105"/>
                  </a:lnTo>
                  <a:lnTo>
                    <a:pt x="48350" y="13272"/>
                  </a:lnTo>
                  <a:lnTo>
                    <a:pt x="48517" y="13328"/>
                  </a:lnTo>
                  <a:lnTo>
                    <a:pt x="48852" y="13328"/>
                  </a:lnTo>
                  <a:lnTo>
                    <a:pt x="49019" y="13272"/>
                  </a:lnTo>
                  <a:lnTo>
                    <a:pt x="49298" y="13105"/>
                  </a:lnTo>
                  <a:lnTo>
                    <a:pt x="49465" y="12826"/>
                  </a:lnTo>
                  <a:lnTo>
                    <a:pt x="49521" y="12659"/>
                  </a:lnTo>
                  <a:lnTo>
                    <a:pt x="49521" y="12492"/>
                  </a:lnTo>
                  <a:lnTo>
                    <a:pt x="49521" y="12324"/>
                  </a:lnTo>
                  <a:lnTo>
                    <a:pt x="49465" y="12213"/>
                  </a:lnTo>
                  <a:lnTo>
                    <a:pt x="49298" y="11934"/>
                  </a:lnTo>
                  <a:lnTo>
                    <a:pt x="49019" y="11767"/>
                  </a:lnTo>
                  <a:lnTo>
                    <a:pt x="48852" y="11711"/>
                  </a:lnTo>
                  <a:close/>
                  <a:moveTo>
                    <a:pt x="51808" y="11711"/>
                  </a:moveTo>
                  <a:lnTo>
                    <a:pt x="51696" y="11767"/>
                  </a:lnTo>
                  <a:lnTo>
                    <a:pt x="51417" y="11934"/>
                  </a:lnTo>
                  <a:lnTo>
                    <a:pt x="51250" y="12213"/>
                  </a:lnTo>
                  <a:lnTo>
                    <a:pt x="51194" y="12324"/>
                  </a:lnTo>
                  <a:lnTo>
                    <a:pt x="51194" y="12492"/>
                  </a:lnTo>
                  <a:lnTo>
                    <a:pt x="51194" y="12659"/>
                  </a:lnTo>
                  <a:lnTo>
                    <a:pt x="51250" y="12826"/>
                  </a:lnTo>
                  <a:lnTo>
                    <a:pt x="51417" y="13105"/>
                  </a:lnTo>
                  <a:lnTo>
                    <a:pt x="51696" y="13272"/>
                  </a:lnTo>
                  <a:lnTo>
                    <a:pt x="51808" y="13328"/>
                  </a:lnTo>
                  <a:lnTo>
                    <a:pt x="52142" y="13328"/>
                  </a:lnTo>
                  <a:lnTo>
                    <a:pt x="52309" y="13272"/>
                  </a:lnTo>
                  <a:lnTo>
                    <a:pt x="52588" y="13105"/>
                  </a:lnTo>
                  <a:lnTo>
                    <a:pt x="52756" y="12826"/>
                  </a:lnTo>
                  <a:lnTo>
                    <a:pt x="52811" y="12659"/>
                  </a:lnTo>
                  <a:lnTo>
                    <a:pt x="52811" y="12492"/>
                  </a:lnTo>
                  <a:lnTo>
                    <a:pt x="52811" y="12324"/>
                  </a:lnTo>
                  <a:lnTo>
                    <a:pt x="52756" y="12213"/>
                  </a:lnTo>
                  <a:lnTo>
                    <a:pt x="52588" y="11934"/>
                  </a:lnTo>
                  <a:lnTo>
                    <a:pt x="52309" y="11767"/>
                  </a:lnTo>
                  <a:lnTo>
                    <a:pt x="52142" y="11711"/>
                  </a:lnTo>
                  <a:close/>
                  <a:moveTo>
                    <a:pt x="56938" y="11711"/>
                  </a:moveTo>
                  <a:lnTo>
                    <a:pt x="56771" y="11767"/>
                  </a:lnTo>
                  <a:lnTo>
                    <a:pt x="56492" y="11934"/>
                  </a:lnTo>
                  <a:lnTo>
                    <a:pt x="56325" y="12213"/>
                  </a:lnTo>
                  <a:lnTo>
                    <a:pt x="56269" y="12324"/>
                  </a:lnTo>
                  <a:lnTo>
                    <a:pt x="56269" y="12492"/>
                  </a:lnTo>
                  <a:lnTo>
                    <a:pt x="56269" y="12659"/>
                  </a:lnTo>
                  <a:lnTo>
                    <a:pt x="56325" y="12826"/>
                  </a:lnTo>
                  <a:lnTo>
                    <a:pt x="56492" y="13105"/>
                  </a:lnTo>
                  <a:lnTo>
                    <a:pt x="56771" y="13272"/>
                  </a:lnTo>
                  <a:lnTo>
                    <a:pt x="56938" y="13328"/>
                  </a:lnTo>
                  <a:lnTo>
                    <a:pt x="57273" y="13328"/>
                  </a:lnTo>
                  <a:lnTo>
                    <a:pt x="57440" y="13272"/>
                  </a:lnTo>
                  <a:lnTo>
                    <a:pt x="57663" y="13105"/>
                  </a:lnTo>
                  <a:lnTo>
                    <a:pt x="57830" y="12826"/>
                  </a:lnTo>
                  <a:lnTo>
                    <a:pt x="57886" y="12659"/>
                  </a:lnTo>
                  <a:lnTo>
                    <a:pt x="57942" y="12492"/>
                  </a:lnTo>
                  <a:lnTo>
                    <a:pt x="57886" y="12324"/>
                  </a:lnTo>
                  <a:lnTo>
                    <a:pt x="57830" y="12213"/>
                  </a:lnTo>
                  <a:lnTo>
                    <a:pt x="57663" y="11934"/>
                  </a:lnTo>
                  <a:lnTo>
                    <a:pt x="57440" y="11767"/>
                  </a:lnTo>
                  <a:lnTo>
                    <a:pt x="57273" y="11711"/>
                  </a:lnTo>
                  <a:close/>
                  <a:moveTo>
                    <a:pt x="62013" y="11711"/>
                  </a:moveTo>
                  <a:lnTo>
                    <a:pt x="61846" y="11767"/>
                  </a:lnTo>
                  <a:lnTo>
                    <a:pt x="61567" y="11934"/>
                  </a:lnTo>
                  <a:lnTo>
                    <a:pt x="61399" y="12213"/>
                  </a:lnTo>
                  <a:lnTo>
                    <a:pt x="61344" y="12324"/>
                  </a:lnTo>
                  <a:lnTo>
                    <a:pt x="61344" y="12492"/>
                  </a:lnTo>
                  <a:lnTo>
                    <a:pt x="61344" y="12659"/>
                  </a:lnTo>
                  <a:lnTo>
                    <a:pt x="61399" y="12826"/>
                  </a:lnTo>
                  <a:lnTo>
                    <a:pt x="61567" y="13105"/>
                  </a:lnTo>
                  <a:lnTo>
                    <a:pt x="61846" y="13272"/>
                  </a:lnTo>
                  <a:lnTo>
                    <a:pt x="62013" y="13328"/>
                  </a:lnTo>
                  <a:lnTo>
                    <a:pt x="62347" y="13328"/>
                  </a:lnTo>
                  <a:lnTo>
                    <a:pt x="62515" y="13272"/>
                  </a:lnTo>
                  <a:lnTo>
                    <a:pt x="62738" y="13105"/>
                  </a:lnTo>
                  <a:lnTo>
                    <a:pt x="62961" y="12826"/>
                  </a:lnTo>
                  <a:lnTo>
                    <a:pt x="62961" y="12659"/>
                  </a:lnTo>
                  <a:lnTo>
                    <a:pt x="63017" y="12492"/>
                  </a:lnTo>
                  <a:lnTo>
                    <a:pt x="62961" y="12324"/>
                  </a:lnTo>
                  <a:lnTo>
                    <a:pt x="62961" y="12213"/>
                  </a:lnTo>
                  <a:lnTo>
                    <a:pt x="62738" y="11934"/>
                  </a:lnTo>
                  <a:lnTo>
                    <a:pt x="62515" y="11767"/>
                  </a:lnTo>
                  <a:lnTo>
                    <a:pt x="62347" y="11711"/>
                  </a:lnTo>
                  <a:close/>
                  <a:moveTo>
                    <a:pt x="72051" y="11711"/>
                  </a:moveTo>
                  <a:lnTo>
                    <a:pt x="71884" y="11767"/>
                  </a:lnTo>
                  <a:lnTo>
                    <a:pt x="71605" y="11934"/>
                  </a:lnTo>
                  <a:lnTo>
                    <a:pt x="71438" y="12213"/>
                  </a:lnTo>
                  <a:lnTo>
                    <a:pt x="71382" y="12324"/>
                  </a:lnTo>
                  <a:lnTo>
                    <a:pt x="71382" y="12492"/>
                  </a:lnTo>
                  <a:lnTo>
                    <a:pt x="71382" y="12659"/>
                  </a:lnTo>
                  <a:lnTo>
                    <a:pt x="71438" y="12826"/>
                  </a:lnTo>
                  <a:lnTo>
                    <a:pt x="71605" y="13105"/>
                  </a:lnTo>
                  <a:lnTo>
                    <a:pt x="71884" y="13272"/>
                  </a:lnTo>
                  <a:lnTo>
                    <a:pt x="72051" y="13328"/>
                  </a:lnTo>
                  <a:lnTo>
                    <a:pt x="72386" y="13328"/>
                  </a:lnTo>
                  <a:lnTo>
                    <a:pt x="72553" y="13272"/>
                  </a:lnTo>
                  <a:lnTo>
                    <a:pt x="72776" y="13105"/>
                  </a:lnTo>
                  <a:lnTo>
                    <a:pt x="72999" y="12826"/>
                  </a:lnTo>
                  <a:lnTo>
                    <a:pt x="72999" y="12659"/>
                  </a:lnTo>
                  <a:lnTo>
                    <a:pt x="73055" y="12492"/>
                  </a:lnTo>
                  <a:lnTo>
                    <a:pt x="72999" y="12324"/>
                  </a:lnTo>
                  <a:lnTo>
                    <a:pt x="72999" y="12213"/>
                  </a:lnTo>
                  <a:lnTo>
                    <a:pt x="72776" y="11934"/>
                  </a:lnTo>
                  <a:lnTo>
                    <a:pt x="72553" y="11767"/>
                  </a:lnTo>
                  <a:lnTo>
                    <a:pt x="72386" y="11711"/>
                  </a:lnTo>
                  <a:close/>
                  <a:moveTo>
                    <a:pt x="80472" y="11711"/>
                  </a:moveTo>
                  <a:lnTo>
                    <a:pt x="80304" y="11767"/>
                  </a:lnTo>
                  <a:lnTo>
                    <a:pt x="80081" y="11934"/>
                  </a:lnTo>
                  <a:lnTo>
                    <a:pt x="79914" y="12213"/>
                  </a:lnTo>
                  <a:lnTo>
                    <a:pt x="79858" y="12324"/>
                  </a:lnTo>
                  <a:lnTo>
                    <a:pt x="79803" y="12492"/>
                  </a:lnTo>
                  <a:lnTo>
                    <a:pt x="79858" y="12659"/>
                  </a:lnTo>
                  <a:lnTo>
                    <a:pt x="79914" y="12826"/>
                  </a:lnTo>
                  <a:lnTo>
                    <a:pt x="80081" y="13105"/>
                  </a:lnTo>
                  <a:lnTo>
                    <a:pt x="80304" y="13272"/>
                  </a:lnTo>
                  <a:lnTo>
                    <a:pt x="80472" y="13328"/>
                  </a:lnTo>
                  <a:lnTo>
                    <a:pt x="80806" y="13328"/>
                  </a:lnTo>
                  <a:lnTo>
                    <a:pt x="80974" y="13272"/>
                  </a:lnTo>
                  <a:lnTo>
                    <a:pt x="81252" y="13105"/>
                  </a:lnTo>
                  <a:lnTo>
                    <a:pt x="81420" y="12826"/>
                  </a:lnTo>
                  <a:lnTo>
                    <a:pt x="81476" y="12659"/>
                  </a:lnTo>
                  <a:lnTo>
                    <a:pt x="81476" y="12492"/>
                  </a:lnTo>
                  <a:lnTo>
                    <a:pt x="81476" y="12324"/>
                  </a:lnTo>
                  <a:lnTo>
                    <a:pt x="81420" y="12213"/>
                  </a:lnTo>
                  <a:lnTo>
                    <a:pt x="81252" y="11934"/>
                  </a:lnTo>
                  <a:lnTo>
                    <a:pt x="80974" y="11767"/>
                  </a:lnTo>
                  <a:lnTo>
                    <a:pt x="80806" y="11711"/>
                  </a:lnTo>
                  <a:close/>
                  <a:moveTo>
                    <a:pt x="90621" y="11711"/>
                  </a:moveTo>
                  <a:lnTo>
                    <a:pt x="90510" y="11767"/>
                  </a:lnTo>
                  <a:lnTo>
                    <a:pt x="90231" y="11934"/>
                  </a:lnTo>
                  <a:lnTo>
                    <a:pt x="90064" y="12213"/>
                  </a:lnTo>
                  <a:lnTo>
                    <a:pt x="90008" y="12324"/>
                  </a:lnTo>
                  <a:lnTo>
                    <a:pt x="90008" y="12492"/>
                  </a:lnTo>
                  <a:lnTo>
                    <a:pt x="90008" y="12659"/>
                  </a:lnTo>
                  <a:lnTo>
                    <a:pt x="90064" y="12826"/>
                  </a:lnTo>
                  <a:lnTo>
                    <a:pt x="90231" y="13105"/>
                  </a:lnTo>
                  <a:lnTo>
                    <a:pt x="90510" y="13272"/>
                  </a:lnTo>
                  <a:lnTo>
                    <a:pt x="90621" y="13328"/>
                  </a:lnTo>
                  <a:lnTo>
                    <a:pt x="90956" y="13328"/>
                  </a:lnTo>
                  <a:lnTo>
                    <a:pt x="91123" y="13272"/>
                  </a:lnTo>
                  <a:lnTo>
                    <a:pt x="91402" y="13105"/>
                  </a:lnTo>
                  <a:lnTo>
                    <a:pt x="91569" y="12826"/>
                  </a:lnTo>
                  <a:lnTo>
                    <a:pt x="91625" y="12659"/>
                  </a:lnTo>
                  <a:lnTo>
                    <a:pt x="91625" y="12492"/>
                  </a:lnTo>
                  <a:lnTo>
                    <a:pt x="91625" y="12324"/>
                  </a:lnTo>
                  <a:lnTo>
                    <a:pt x="91569" y="12213"/>
                  </a:lnTo>
                  <a:lnTo>
                    <a:pt x="91402" y="11934"/>
                  </a:lnTo>
                  <a:lnTo>
                    <a:pt x="91123" y="11767"/>
                  </a:lnTo>
                  <a:lnTo>
                    <a:pt x="90956" y="11711"/>
                  </a:lnTo>
                  <a:close/>
                  <a:moveTo>
                    <a:pt x="98986" y="11711"/>
                  </a:moveTo>
                  <a:lnTo>
                    <a:pt x="98875" y="11767"/>
                  </a:lnTo>
                  <a:lnTo>
                    <a:pt x="98596" y="11934"/>
                  </a:lnTo>
                  <a:lnTo>
                    <a:pt x="98429" y="12213"/>
                  </a:lnTo>
                  <a:lnTo>
                    <a:pt x="98373" y="12324"/>
                  </a:lnTo>
                  <a:lnTo>
                    <a:pt x="98373" y="12492"/>
                  </a:lnTo>
                  <a:lnTo>
                    <a:pt x="98373" y="12659"/>
                  </a:lnTo>
                  <a:lnTo>
                    <a:pt x="98429" y="12826"/>
                  </a:lnTo>
                  <a:lnTo>
                    <a:pt x="98596" y="13105"/>
                  </a:lnTo>
                  <a:lnTo>
                    <a:pt x="98875" y="13272"/>
                  </a:lnTo>
                  <a:lnTo>
                    <a:pt x="98986" y="13328"/>
                  </a:lnTo>
                  <a:lnTo>
                    <a:pt x="99321" y="13328"/>
                  </a:lnTo>
                  <a:lnTo>
                    <a:pt x="99488" y="13272"/>
                  </a:lnTo>
                  <a:lnTo>
                    <a:pt x="99767" y="13105"/>
                  </a:lnTo>
                  <a:lnTo>
                    <a:pt x="99934" y="12826"/>
                  </a:lnTo>
                  <a:lnTo>
                    <a:pt x="99990" y="12659"/>
                  </a:lnTo>
                  <a:lnTo>
                    <a:pt x="99990" y="12492"/>
                  </a:lnTo>
                  <a:lnTo>
                    <a:pt x="99990" y="12324"/>
                  </a:lnTo>
                  <a:lnTo>
                    <a:pt x="99934" y="12213"/>
                  </a:lnTo>
                  <a:lnTo>
                    <a:pt x="99767" y="11934"/>
                  </a:lnTo>
                  <a:lnTo>
                    <a:pt x="99488" y="11767"/>
                  </a:lnTo>
                  <a:lnTo>
                    <a:pt x="99321" y="11711"/>
                  </a:lnTo>
                  <a:close/>
                  <a:moveTo>
                    <a:pt x="109080" y="11711"/>
                  </a:moveTo>
                  <a:lnTo>
                    <a:pt x="108969" y="11767"/>
                  </a:lnTo>
                  <a:lnTo>
                    <a:pt x="108690" y="11934"/>
                  </a:lnTo>
                  <a:lnTo>
                    <a:pt x="108523" y="12213"/>
                  </a:lnTo>
                  <a:lnTo>
                    <a:pt x="108467" y="12324"/>
                  </a:lnTo>
                  <a:lnTo>
                    <a:pt x="108467" y="12492"/>
                  </a:lnTo>
                  <a:lnTo>
                    <a:pt x="108467" y="12659"/>
                  </a:lnTo>
                  <a:lnTo>
                    <a:pt x="108523" y="12826"/>
                  </a:lnTo>
                  <a:lnTo>
                    <a:pt x="108690" y="13105"/>
                  </a:lnTo>
                  <a:lnTo>
                    <a:pt x="108969" y="13272"/>
                  </a:lnTo>
                  <a:lnTo>
                    <a:pt x="109080" y="13328"/>
                  </a:lnTo>
                  <a:lnTo>
                    <a:pt x="109415" y="13328"/>
                  </a:lnTo>
                  <a:lnTo>
                    <a:pt x="109582" y="13272"/>
                  </a:lnTo>
                  <a:lnTo>
                    <a:pt x="109861" y="13105"/>
                  </a:lnTo>
                  <a:lnTo>
                    <a:pt x="110028" y="12826"/>
                  </a:lnTo>
                  <a:lnTo>
                    <a:pt x="110084" y="12659"/>
                  </a:lnTo>
                  <a:lnTo>
                    <a:pt x="110084" y="12492"/>
                  </a:lnTo>
                  <a:lnTo>
                    <a:pt x="110084" y="12324"/>
                  </a:lnTo>
                  <a:lnTo>
                    <a:pt x="110028" y="12213"/>
                  </a:lnTo>
                  <a:lnTo>
                    <a:pt x="109861" y="11934"/>
                  </a:lnTo>
                  <a:lnTo>
                    <a:pt x="109582" y="11767"/>
                  </a:lnTo>
                  <a:lnTo>
                    <a:pt x="109415" y="11711"/>
                  </a:lnTo>
                  <a:close/>
                  <a:moveTo>
                    <a:pt x="112482" y="11711"/>
                  </a:moveTo>
                  <a:lnTo>
                    <a:pt x="112315" y="11767"/>
                  </a:lnTo>
                  <a:lnTo>
                    <a:pt x="112036" y="11934"/>
                  </a:lnTo>
                  <a:lnTo>
                    <a:pt x="111869" y="12213"/>
                  </a:lnTo>
                  <a:lnTo>
                    <a:pt x="111813" y="12324"/>
                  </a:lnTo>
                  <a:lnTo>
                    <a:pt x="111813" y="12492"/>
                  </a:lnTo>
                  <a:lnTo>
                    <a:pt x="111813" y="12659"/>
                  </a:lnTo>
                  <a:lnTo>
                    <a:pt x="111869" y="12826"/>
                  </a:lnTo>
                  <a:lnTo>
                    <a:pt x="112036" y="13105"/>
                  </a:lnTo>
                  <a:lnTo>
                    <a:pt x="112315" y="13272"/>
                  </a:lnTo>
                  <a:lnTo>
                    <a:pt x="112482" y="13328"/>
                  </a:lnTo>
                  <a:lnTo>
                    <a:pt x="112817" y="13328"/>
                  </a:lnTo>
                  <a:lnTo>
                    <a:pt x="112984" y="13272"/>
                  </a:lnTo>
                  <a:lnTo>
                    <a:pt x="113207" y="13105"/>
                  </a:lnTo>
                  <a:lnTo>
                    <a:pt x="113430" y="12826"/>
                  </a:lnTo>
                  <a:lnTo>
                    <a:pt x="113430" y="12659"/>
                  </a:lnTo>
                  <a:lnTo>
                    <a:pt x="113486" y="12492"/>
                  </a:lnTo>
                  <a:lnTo>
                    <a:pt x="113430" y="12324"/>
                  </a:lnTo>
                  <a:lnTo>
                    <a:pt x="113430" y="12213"/>
                  </a:lnTo>
                  <a:lnTo>
                    <a:pt x="113207" y="11934"/>
                  </a:lnTo>
                  <a:lnTo>
                    <a:pt x="112984" y="11767"/>
                  </a:lnTo>
                  <a:lnTo>
                    <a:pt x="112817" y="11711"/>
                  </a:lnTo>
                  <a:close/>
                  <a:moveTo>
                    <a:pt x="115828" y="11711"/>
                  </a:moveTo>
                  <a:lnTo>
                    <a:pt x="115661" y="11767"/>
                  </a:lnTo>
                  <a:lnTo>
                    <a:pt x="115438" y="11934"/>
                  </a:lnTo>
                  <a:lnTo>
                    <a:pt x="115270" y="12213"/>
                  </a:lnTo>
                  <a:lnTo>
                    <a:pt x="115215" y="12324"/>
                  </a:lnTo>
                  <a:lnTo>
                    <a:pt x="115159" y="12492"/>
                  </a:lnTo>
                  <a:lnTo>
                    <a:pt x="115215" y="12659"/>
                  </a:lnTo>
                  <a:lnTo>
                    <a:pt x="115270" y="12826"/>
                  </a:lnTo>
                  <a:lnTo>
                    <a:pt x="115438" y="13105"/>
                  </a:lnTo>
                  <a:lnTo>
                    <a:pt x="115661" y="13272"/>
                  </a:lnTo>
                  <a:lnTo>
                    <a:pt x="115828" y="13328"/>
                  </a:lnTo>
                  <a:lnTo>
                    <a:pt x="116163" y="13328"/>
                  </a:lnTo>
                  <a:lnTo>
                    <a:pt x="116330" y="13272"/>
                  </a:lnTo>
                  <a:lnTo>
                    <a:pt x="116609" y="13105"/>
                  </a:lnTo>
                  <a:lnTo>
                    <a:pt x="116776" y="12826"/>
                  </a:lnTo>
                  <a:lnTo>
                    <a:pt x="116832" y="12659"/>
                  </a:lnTo>
                  <a:lnTo>
                    <a:pt x="116832" y="12492"/>
                  </a:lnTo>
                  <a:lnTo>
                    <a:pt x="116832" y="12324"/>
                  </a:lnTo>
                  <a:lnTo>
                    <a:pt x="116776" y="12213"/>
                  </a:lnTo>
                  <a:lnTo>
                    <a:pt x="116609" y="11934"/>
                  </a:lnTo>
                  <a:lnTo>
                    <a:pt x="116330" y="11767"/>
                  </a:lnTo>
                  <a:lnTo>
                    <a:pt x="116163" y="11711"/>
                  </a:lnTo>
                  <a:close/>
                  <a:moveTo>
                    <a:pt x="120903" y="11711"/>
                  </a:moveTo>
                  <a:lnTo>
                    <a:pt x="120736" y="11767"/>
                  </a:lnTo>
                  <a:lnTo>
                    <a:pt x="120512" y="11934"/>
                  </a:lnTo>
                  <a:lnTo>
                    <a:pt x="120345" y="12213"/>
                  </a:lnTo>
                  <a:lnTo>
                    <a:pt x="120289" y="12324"/>
                  </a:lnTo>
                  <a:lnTo>
                    <a:pt x="120234" y="12492"/>
                  </a:lnTo>
                  <a:lnTo>
                    <a:pt x="120289" y="12659"/>
                  </a:lnTo>
                  <a:lnTo>
                    <a:pt x="120345" y="12826"/>
                  </a:lnTo>
                  <a:lnTo>
                    <a:pt x="120512" y="13105"/>
                  </a:lnTo>
                  <a:lnTo>
                    <a:pt x="120736" y="13272"/>
                  </a:lnTo>
                  <a:lnTo>
                    <a:pt x="120903" y="13328"/>
                  </a:lnTo>
                  <a:lnTo>
                    <a:pt x="121237" y="13328"/>
                  </a:lnTo>
                  <a:lnTo>
                    <a:pt x="121405" y="13272"/>
                  </a:lnTo>
                  <a:lnTo>
                    <a:pt x="121684" y="13105"/>
                  </a:lnTo>
                  <a:lnTo>
                    <a:pt x="121851" y="12826"/>
                  </a:lnTo>
                  <a:lnTo>
                    <a:pt x="121907" y="12659"/>
                  </a:lnTo>
                  <a:lnTo>
                    <a:pt x="121907" y="12492"/>
                  </a:lnTo>
                  <a:lnTo>
                    <a:pt x="121907" y="12324"/>
                  </a:lnTo>
                  <a:lnTo>
                    <a:pt x="121851" y="12213"/>
                  </a:lnTo>
                  <a:lnTo>
                    <a:pt x="121684" y="11934"/>
                  </a:lnTo>
                  <a:lnTo>
                    <a:pt x="121405" y="11767"/>
                  </a:lnTo>
                  <a:lnTo>
                    <a:pt x="121237" y="11711"/>
                  </a:lnTo>
                  <a:close/>
                  <a:moveTo>
                    <a:pt x="124249" y="11711"/>
                  </a:moveTo>
                  <a:lnTo>
                    <a:pt x="124082" y="11767"/>
                  </a:lnTo>
                  <a:lnTo>
                    <a:pt x="123803" y="11934"/>
                  </a:lnTo>
                  <a:lnTo>
                    <a:pt x="123635" y="12213"/>
                  </a:lnTo>
                  <a:lnTo>
                    <a:pt x="123580" y="12324"/>
                  </a:lnTo>
                  <a:lnTo>
                    <a:pt x="123580" y="12492"/>
                  </a:lnTo>
                  <a:lnTo>
                    <a:pt x="123580" y="12659"/>
                  </a:lnTo>
                  <a:lnTo>
                    <a:pt x="123635" y="12826"/>
                  </a:lnTo>
                  <a:lnTo>
                    <a:pt x="123803" y="13105"/>
                  </a:lnTo>
                  <a:lnTo>
                    <a:pt x="124082" y="13272"/>
                  </a:lnTo>
                  <a:lnTo>
                    <a:pt x="124249" y="13328"/>
                  </a:lnTo>
                  <a:lnTo>
                    <a:pt x="124583" y="13328"/>
                  </a:lnTo>
                  <a:lnTo>
                    <a:pt x="124751" y="13272"/>
                  </a:lnTo>
                  <a:lnTo>
                    <a:pt x="124974" y="13105"/>
                  </a:lnTo>
                  <a:lnTo>
                    <a:pt x="125197" y="12826"/>
                  </a:lnTo>
                  <a:lnTo>
                    <a:pt x="125253" y="12659"/>
                  </a:lnTo>
                  <a:lnTo>
                    <a:pt x="125253" y="12492"/>
                  </a:lnTo>
                  <a:lnTo>
                    <a:pt x="125253" y="12324"/>
                  </a:lnTo>
                  <a:lnTo>
                    <a:pt x="125197" y="12213"/>
                  </a:lnTo>
                  <a:lnTo>
                    <a:pt x="124974" y="11934"/>
                  </a:lnTo>
                  <a:lnTo>
                    <a:pt x="124751" y="11767"/>
                  </a:lnTo>
                  <a:lnTo>
                    <a:pt x="124583" y="11711"/>
                  </a:lnTo>
                  <a:close/>
                  <a:moveTo>
                    <a:pt x="136016" y="11711"/>
                  </a:moveTo>
                  <a:lnTo>
                    <a:pt x="135848" y="11767"/>
                  </a:lnTo>
                  <a:lnTo>
                    <a:pt x="135570" y="11934"/>
                  </a:lnTo>
                  <a:lnTo>
                    <a:pt x="135402" y="12213"/>
                  </a:lnTo>
                  <a:lnTo>
                    <a:pt x="135346" y="12324"/>
                  </a:lnTo>
                  <a:lnTo>
                    <a:pt x="135346" y="12492"/>
                  </a:lnTo>
                  <a:lnTo>
                    <a:pt x="135346" y="12659"/>
                  </a:lnTo>
                  <a:lnTo>
                    <a:pt x="135402" y="12826"/>
                  </a:lnTo>
                  <a:lnTo>
                    <a:pt x="135570" y="13105"/>
                  </a:lnTo>
                  <a:lnTo>
                    <a:pt x="135848" y="13272"/>
                  </a:lnTo>
                  <a:lnTo>
                    <a:pt x="136016" y="13328"/>
                  </a:lnTo>
                  <a:lnTo>
                    <a:pt x="136350" y="13328"/>
                  </a:lnTo>
                  <a:lnTo>
                    <a:pt x="136462" y="13272"/>
                  </a:lnTo>
                  <a:lnTo>
                    <a:pt x="136741" y="13105"/>
                  </a:lnTo>
                  <a:lnTo>
                    <a:pt x="136908" y="12826"/>
                  </a:lnTo>
                  <a:lnTo>
                    <a:pt x="136964" y="12659"/>
                  </a:lnTo>
                  <a:lnTo>
                    <a:pt x="137019" y="12492"/>
                  </a:lnTo>
                  <a:lnTo>
                    <a:pt x="136964" y="12324"/>
                  </a:lnTo>
                  <a:lnTo>
                    <a:pt x="136908" y="12213"/>
                  </a:lnTo>
                  <a:lnTo>
                    <a:pt x="136741" y="11934"/>
                  </a:lnTo>
                  <a:lnTo>
                    <a:pt x="136462" y="11767"/>
                  </a:lnTo>
                  <a:lnTo>
                    <a:pt x="136350" y="11711"/>
                  </a:lnTo>
                  <a:close/>
                  <a:moveTo>
                    <a:pt x="144325" y="11711"/>
                  </a:moveTo>
                  <a:lnTo>
                    <a:pt x="144158" y="11767"/>
                  </a:lnTo>
                  <a:lnTo>
                    <a:pt x="143935" y="11934"/>
                  </a:lnTo>
                  <a:lnTo>
                    <a:pt x="143712" y="12213"/>
                  </a:lnTo>
                  <a:lnTo>
                    <a:pt x="143656" y="12324"/>
                  </a:lnTo>
                  <a:lnTo>
                    <a:pt x="143656" y="12492"/>
                  </a:lnTo>
                  <a:lnTo>
                    <a:pt x="143656" y="12659"/>
                  </a:lnTo>
                  <a:lnTo>
                    <a:pt x="143712" y="12826"/>
                  </a:lnTo>
                  <a:lnTo>
                    <a:pt x="143935" y="13105"/>
                  </a:lnTo>
                  <a:lnTo>
                    <a:pt x="144158" y="13272"/>
                  </a:lnTo>
                  <a:lnTo>
                    <a:pt x="144325" y="13328"/>
                  </a:lnTo>
                  <a:lnTo>
                    <a:pt x="144660" y="13328"/>
                  </a:lnTo>
                  <a:lnTo>
                    <a:pt x="144827" y="13272"/>
                  </a:lnTo>
                  <a:lnTo>
                    <a:pt x="145106" y="13105"/>
                  </a:lnTo>
                  <a:lnTo>
                    <a:pt x="145273" y="12826"/>
                  </a:lnTo>
                  <a:lnTo>
                    <a:pt x="145329" y="12659"/>
                  </a:lnTo>
                  <a:lnTo>
                    <a:pt x="145329" y="12492"/>
                  </a:lnTo>
                  <a:lnTo>
                    <a:pt x="145329" y="12324"/>
                  </a:lnTo>
                  <a:lnTo>
                    <a:pt x="145273" y="12213"/>
                  </a:lnTo>
                  <a:lnTo>
                    <a:pt x="145106" y="11934"/>
                  </a:lnTo>
                  <a:lnTo>
                    <a:pt x="144827" y="11767"/>
                  </a:lnTo>
                  <a:lnTo>
                    <a:pt x="144660" y="11711"/>
                  </a:lnTo>
                  <a:close/>
                  <a:moveTo>
                    <a:pt x="147615" y="11711"/>
                  </a:moveTo>
                  <a:lnTo>
                    <a:pt x="147504" y="11767"/>
                  </a:lnTo>
                  <a:lnTo>
                    <a:pt x="147225" y="11934"/>
                  </a:lnTo>
                  <a:lnTo>
                    <a:pt x="147058" y="12213"/>
                  </a:lnTo>
                  <a:lnTo>
                    <a:pt x="147002" y="12324"/>
                  </a:lnTo>
                  <a:lnTo>
                    <a:pt x="147002" y="12492"/>
                  </a:lnTo>
                  <a:lnTo>
                    <a:pt x="147002" y="12659"/>
                  </a:lnTo>
                  <a:lnTo>
                    <a:pt x="147058" y="12826"/>
                  </a:lnTo>
                  <a:lnTo>
                    <a:pt x="147225" y="13105"/>
                  </a:lnTo>
                  <a:lnTo>
                    <a:pt x="147504" y="13272"/>
                  </a:lnTo>
                  <a:lnTo>
                    <a:pt x="147615" y="13328"/>
                  </a:lnTo>
                  <a:lnTo>
                    <a:pt x="147950" y="13328"/>
                  </a:lnTo>
                  <a:lnTo>
                    <a:pt x="148117" y="13272"/>
                  </a:lnTo>
                  <a:lnTo>
                    <a:pt x="148396" y="13105"/>
                  </a:lnTo>
                  <a:lnTo>
                    <a:pt x="148563" y="12826"/>
                  </a:lnTo>
                  <a:lnTo>
                    <a:pt x="148619" y="12659"/>
                  </a:lnTo>
                  <a:lnTo>
                    <a:pt x="148619" y="12492"/>
                  </a:lnTo>
                  <a:lnTo>
                    <a:pt x="148619" y="12324"/>
                  </a:lnTo>
                  <a:lnTo>
                    <a:pt x="148563" y="12213"/>
                  </a:lnTo>
                  <a:lnTo>
                    <a:pt x="148396" y="11934"/>
                  </a:lnTo>
                  <a:lnTo>
                    <a:pt x="148117" y="11767"/>
                  </a:lnTo>
                  <a:lnTo>
                    <a:pt x="147950" y="11711"/>
                  </a:lnTo>
                  <a:close/>
                  <a:moveTo>
                    <a:pt x="152746" y="11711"/>
                  </a:moveTo>
                  <a:lnTo>
                    <a:pt x="152578" y="11767"/>
                  </a:lnTo>
                  <a:lnTo>
                    <a:pt x="152300" y="11934"/>
                  </a:lnTo>
                  <a:lnTo>
                    <a:pt x="152132" y="12213"/>
                  </a:lnTo>
                  <a:lnTo>
                    <a:pt x="152077" y="12324"/>
                  </a:lnTo>
                  <a:lnTo>
                    <a:pt x="152077" y="12492"/>
                  </a:lnTo>
                  <a:lnTo>
                    <a:pt x="152077" y="12659"/>
                  </a:lnTo>
                  <a:lnTo>
                    <a:pt x="152132" y="12826"/>
                  </a:lnTo>
                  <a:lnTo>
                    <a:pt x="152300" y="13105"/>
                  </a:lnTo>
                  <a:lnTo>
                    <a:pt x="152578" y="13272"/>
                  </a:lnTo>
                  <a:lnTo>
                    <a:pt x="152746" y="13328"/>
                  </a:lnTo>
                  <a:lnTo>
                    <a:pt x="153080" y="13328"/>
                  </a:lnTo>
                  <a:lnTo>
                    <a:pt x="153192" y="13272"/>
                  </a:lnTo>
                  <a:lnTo>
                    <a:pt x="153471" y="13105"/>
                  </a:lnTo>
                  <a:lnTo>
                    <a:pt x="153638" y="12826"/>
                  </a:lnTo>
                  <a:lnTo>
                    <a:pt x="153694" y="12659"/>
                  </a:lnTo>
                  <a:lnTo>
                    <a:pt x="153694" y="12492"/>
                  </a:lnTo>
                  <a:lnTo>
                    <a:pt x="153694" y="12324"/>
                  </a:lnTo>
                  <a:lnTo>
                    <a:pt x="153638" y="12213"/>
                  </a:lnTo>
                  <a:lnTo>
                    <a:pt x="153471" y="11934"/>
                  </a:lnTo>
                  <a:lnTo>
                    <a:pt x="153192" y="11767"/>
                  </a:lnTo>
                  <a:lnTo>
                    <a:pt x="153080" y="11711"/>
                  </a:lnTo>
                  <a:close/>
                  <a:moveTo>
                    <a:pt x="157821" y="11711"/>
                  </a:moveTo>
                  <a:lnTo>
                    <a:pt x="157653" y="11767"/>
                  </a:lnTo>
                  <a:lnTo>
                    <a:pt x="157374" y="11934"/>
                  </a:lnTo>
                  <a:lnTo>
                    <a:pt x="157207" y="12213"/>
                  </a:lnTo>
                  <a:lnTo>
                    <a:pt x="157151" y="12324"/>
                  </a:lnTo>
                  <a:lnTo>
                    <a:pt x="157151" y="12492"/>
                  </a:lnTo>
                  <a:lnTo>
                    <a:pt x="157151" y="12659"/>
                  </a:lnTo>
                  <a:lnTo>
                    <a:pt x="157207" y="12826"/>
                  </a:lnTo>
                  <a:lnTo>
                    <a:pt x="157374" y="13105"/>
                  </a:lnTo>
                  <a:lnTo>
                    <a:pt x="157653" y="13272"/>
                  </a:lnTo>
                  <a:lnTo>
                    <a:pt x="157821" y="13328"/>
                  </a:lnTo>
                  <a:lnTo>
                    <a:pt x="158155" y="13328"/>
                  </a:lnTo>
                  <a:lnTo>
                    <a:pt x="158322" y="13272"/>
                  </a:lnTo>
                  <a:lnTo>
                    <a:pt x="158546" y="13105"/>
                  </a:lnTo>
                  <a:lnTo>
                    <a:pt x="158713" y="12826"/>
                  </a:lnTo>
                  <a:lnTo>
                    <a:pt x="158769" y="12659"/>
                  </a:lnTo>
                  <a:lnTo>
                    <a:pt x="158824" y="12492"/>
                  </a:lnTo>
                  <a:lnTo>
                    <a:pt x="158769" y="12324"/>
                  </a:lnTo>
                  <a:lnTo>
                    <a:pt x="158713" y="12213"/>
                  </a:lnTo>
                  <a:lnTo>
                    <a:pt x="158546" y="11934"/>
                  </a:lnTo>
                  <a:lnTo>
                    <a:pt x="158322" y="11767"/>
                  </a:lnTo>
                  <a:lnTo>
                    <a:pt x="158155" y="11711"/>
                  </a:lnTo>
                  <a:close/>
                  <a:moveTo>
                    <a:pt x="167859" y="11711"/>
                  </a:moveTo>
                  <a:lnTo>
                    <a:pt x="167691" y="11767"/>
                  </a:lnTo>
                  <a:lnTo>
                    <a:pt x="167412" y="11934"/>
                  </a:lnTo>
                  <a:lnTo>
                    <a:pt x="167245" y="12213"/>
                  </a:lnTo>
                  <a:lnTo>
                    <a:pt x="167189" y="12324"/>
                  </a:lnTo>
                  <a:lnTo>
                    <a:pt x="167189" y="12492"/>
                  </a:lnTo>
                  <a:lnTo>
                    <a:pt x="167189" y="12659"/>
                  </a:lnTo>
                  <a:lnTo>
                    <a:pt x="167245" y="12826"/>
                  </a:lnTo>
                  <a:lnTo>
                    <a:pt x="167412" y="13105"/>
                  </a:lnTo>
                  <a:lnTo>
                    <a:pt x="167691" y="13272"/>
                  </a:lnTo>
                  <a:lnTo>
                    <a:pt x="167859" y="13328"/>
                  </a:lnTo>
                  <a:lnTo>
                    <a:pt x="168193" y="13328"/>
                  </a:lnTo>
                  <a:lnTo>
                    <a:pt x="168361" y="13272"/>
                  </a:lnTo>
                  <a:lnTo>
                    <a:pt x="168584" y="13105"/>
                  </a:lnTo>
                  <a:lnTo>
                    <a:pt x="168751" y="12826"/>
                  </a:lnTo>
                  <a:lnTo>
                    <a:pt x="168807" y="12659"/>
                  </a:lnTo>
                  <a:lnTo>
                    <a:pt x="168862" y="12492"/>
                  </a:lnTo>
                  <a:lnTo>
                    <a:pt x="168807" y="12324"/>
                  </a:lnTo>
                  <a:lnTo>
                    <a:pt x="168751" y="12213"/>
                  </a:lnTo>
                  <a:lnTo>
                    <a:pt x="168584" y="11934"/>
                  </a:lnTo>
                  <a:lnTo>
                    <a:pt x="168361" y="11767"/>
                  </a:lnTo>
                  <a:lnTo>
                    <a:pt x="168193" y="11711"/>
                  </a:lnTo>
                  <a:close/>
                  <a:moveTo>
                    <a:pt x="176279" y="11711"/>
                  </a:moveTo>
                  <a:lnTo>
                    <a:pt x="176112" y="11767"/>
                  </a:lnTo>
                  <a:lnTo>
                    <a:pt x="175889" y="11934"/>
                  </a:lnTo>
                  <a:lnTo>
                    <a:pt x="175666" y="12213"/>
                  </a:lnTo>
                  <a:lnTo>
                    <a:pt x="175666" y="12324"/>
                  </a:lnTo>
                  <a:lnTo>
                    <a:pt x="175610" y="12492"/>
                  </a:lnTo>
                  <a:lnTo>
                    <a:pt x="175666" y="12659"/>
                  </a:lnTo>
                  <a:lnTo>
                    <a:pt x="175666" y="12826"/>
                  </a:lnTo>
                  <a:lnTo>
                    <a:pt x="175889" y="13105"/>
                  </a:lnTo>
                  <a:lnTo>
                    <a:pt x="176112" y="13272"/>
                  </a:lnTo>
                  <a:lnTo>
                    <a:pt x="176279" y="13328"/>
                  </a:lnTo>
                  <a:lnTo>
                    <a:pt x="176614" y="13328"/>
                  </a:lnTo>
                  <a:lnTo>
                    <a:pt x="176781" y="13272"/>
                  </a:lnTo>
                  <a:lnTo>
                    <a:pt x="177060" y="13105"/>
                  </a:lnTo>
                  <a:lnTo>
                    <a:pt x="177227" y="12826"/>
                  </a:lnTo>
                  <a:lnTo>
                    <a:pt x="177283" y="12659"/>
                  </a:lnTo>
                  <a:lnTo>
                    <a:pt x="177283" y="12492"/>
                  </a:lnTo>
                  <a:lnTo>
                    <a:pt x="177283" y="12324"/>
                  </a:lnTo>
                  <a:lnTo>
                    <a:pt x="177227" y="12213"/>
                  </a:lnTo>
                  <a:lnTo>
                    <a:pt x="177060" y="11934"/>
                  </a:lnTo>
                  <a:lnTo>
                    <a:pt x="176781" y="11767"/>
                  </a:lnTo>
                  <a:lnTo>
                    <a:pt x="176614" y="11711"/>
                  </a:lnTo>
                  <a:close/>
                  <a:moveTo>
                    <a:pt x="186429" y="11711"/>
                  </a:moveTo>
                  <a:lnTo>
                    <a:pt x="186317" y="11767"/>
                  </a:lnTo>
                  <a:lnTo>
                    <a:pt x="186039" y="11934"/>
                  </a:lnTo>
                  <a:lnTo>
                    <a:pt x="185871" y="12213"/>
                  </a:lnTo>
                  <a:lnTo>
                    <a:pt x="185816" y="12324"/>
                  </a:lnTo>
                  <a:lnTo>
                    <a:pt x="185760" y="12492"/>
                  </a:lnTo>
                  <a:lnTo>
                    <a:pt x="185816" y="12659"/>
                  </a:lnTo>
                  <a:lnTo>
                    <a:pt x="185871" y="12826"/>
                  </a:lnTo>
                  <a:lnTo>
                    <a:pt x="186039" y="13105"/>
                  </a:lnTo>
                  <a:lnTo>
                    <a:pt x="186317" y="13272"/>
                  </a:lnTo>
                  <a:lnTo>
                    <a:pt x="186429" y="13328"/>
                  </a:lnTo>
                  <a:lnTo>
                    <a:pt x="186764" y="13328"/>
                  </a:lnTo>
                  <a:lnTo>
                    <a:pt x="186931" y="13272"/>
                  </a:lnTo>
                  <a:lnTo>
                    <a:pt x="187210" y="13105"/>
                  </a:lnTo>
                  <a:lnTo>
                    <a:pt x="187377" y="12826"/>
                  </a:lnTo>
                  <a:lnTo>
                    <a:pt x="187433" y="12659"/>
                  </a:lnTo>
                  <a:lnTo>
                    <a:pt x="187433" y="12492"/>
                  </a:lnTo>
                  <a:lnTo>
                    <a:pt x="187433" y="12324"/>
                  </a:lnTo>
                  <a:lnTo>
                    <a:pt x="187377" y="12213"/>
                  </a:lnTo>
                  <a:lnTo>
                    <a:pt x="187210" y="11934"/>
                  </a:lnTo>
                  <a:lnTo>
                    <a:pt x="186931" y="11767"/>
                  </a:lnTo>
                  <a:lnTo>
                    <a:pt x="186764" y="11711"/>
                  </a:lnTo>
                  <a:close/>
                  <a:moveTo>
                    <a:pt x="194794" y="11711"/>
                  </a:moveTo>
                  <a:lnTo>
                    <a:pt x="194683" y="11767"/>
                  </a:lnTo>
                  <a:lnTo>
                    <a:pt x="194404" y="11934"/>
                  </a:lnTo>
                  <a:lnTo>
                    <a:pt x="194236" y="12213"/>
                  </a:lnTo>
                  <a:lnTo>
                    <a:pt x="194181" y="12324"/>
                  </a:lnTo>
                  <a:lnTo>
                    <a:pt x="194125" y="12492"/>
                  </a:lnTo>
                  <a:lnTo>
                    <a:pt x="194181" y="12659"/>
                  </a:lnTo>
                  <a:lnTo>
                    <a:pt x="194236" y="12826"/>
                  </a:lnTo>
                  <a:lnTo>
                    <a:pt x="194404" y="13105"/>
                  </a:lnTo>
                  <a:lnTo>
                    <a:pt x="194683" y="13272"/>
                  </a:lnTo>
                  <a:lnTo>
                    <a:pt x="194794" y="13328"/>
                  </a:lnTo>
                  <a:lnTo>
                    <a:pt x="195129" y="13328"/>
                  </a:lnTo>
                  <a:lnTo>
                    <a:pt x="195296" y="13272"/>
                  </a:lnTo>
                  <a:lnTo>
                    <a:pt x="195575" y="13105"/>
                  </a:lnTo>
                  <a:lnTo>
                    <a:pt x="195742" y="12826"/>
                  </a:lnTo>
                  <a:lnTo>
                    <a:pt x="195798" y="12659"/>
                  </a:lnTo>
                  <a:lnTo>
                    <a:pt x="195798" y="12492"/>
                  </a:lnTo>
                  <a:lnTo>
                    <a:pt x="195798" y="12324"/>
                  </a:lnTo>
                  <a:lnTo>
                    <a:pt x="195742" y="12213"/>
                  </a:lnTo>
                  <a:lnTo>
                    <a:pt x="195575" y="11934"/>
                  </a:lnTo>
                  <a:lnTo>
                    <a:pt x="195296" y="11767"/>
                  </a:lnTo>
                  <a:lnTo>
                    <a:pt x="195129" y="11711"/>
                  </a:lnTo>
                  <a:close/>
                  <a:moveTo>
                    <a:pt x="204888" y="11711"/>
                  </a:moveTo>
                  <a:lnTo>
                    <a:pt x="204776" y="11767"/>
                  </a:lnTo>
                  <a:lnTo>
                    <a:pt x="204498" y="11934"/>
                  </a:lnTo>
                  <a:lnTo>
                    <a:pt x="204330" y="12213"/>
                  </a:lnTo>
                  <a:lnTo>
                    <a:pt x="204274" y="12324"/>
                  </a:lnTo>
                  <a:lnTo>
                    <a:pt x="204274" y="12492"/>
                  </a:lnTo>
                  <a:lnTo>
                    <a:pt x="204274" y="12659"/>
                  </a:lnTo>
                  <a:lnTo>
                    <a:pt x="204330" y="12826"/>
                  </a:lnTo>
                  <a:lnTo>
                    <a:pt x="204498" y="13105"/>
                  </a:lnTo>
                  <a:lnTo>
                    <a:pt x="204776" y="13272"/>
                  </a:lnTo>
                  <a:lnTo>
                    <a:pt x="204888" y="13328"/>
                  </a:lnTo>
                  <a:lnTo>
                    <a:pt x="205222" y="13328"/>
                  </a:lnTo>
                  <a:lnTo>
                    <a:pt x="205390" y="13272"/>
                  </a:lnTo>
                  <a:lnTo>
                    <a:pt x="205669" y="13105"/>
                  </a:lnTo>
                  <a:lnTo>
                    <a:pt x="205836" y="12826"/>
                  </a:lnTo>
                  <a:lnTo>
                    <a:pt x="205892" y="12659"/>
                  </a:lnTo>
                  <a:lnTo>
                    <a:pt x="205892" y="12492"/>
                  </a:lnTo>
                  <a:lnTo>
                    <a:pt x="205892" y="12324"/>
                  </a:lnTo>
                  <a:lnTo>
                    <a:pt x="205836" y="12213"/>
                  </a:lnTo>
                  <a:lnTo>
                    <a:pt x="205669" y="11934"/>
                  </a:lnTo>
                  <a:lnTo>
                    <a:pt x="205390" y="11767"/>
                  </a:lnTo>
                  <a:lnTo>
                    <a:pt x="205222" y="11711"/>
                  </a:lnTo>
                  <a:close/>
                  <a:moveTo>
                    <a:pt x="208290" y="11711"/>
                  </a:moveTo>
                  <a:lnTo>
                    <a:pt x="208122" y="11767"/>
                  </a:lnTo>
                  <a:lnTo>
                    <a:pt x="207844" y="11934"/>
                  </a:lnTo>
                  <a:lnTo>
                    <a:pt x="207676" y="12213"/>
                  </a:lnTo>
                  <a:lnTo>
                    <a:pt x="207620" y="12324"/>
                  </a:lnTo>
                  <a:lnTo>
                    <a:pt x="207620" y="12492"/>
                  </a:lnTo>
                  <a:lnTo>
                    <a:pt x="207620" y="12659"/>
                  </a:lnTo>
                  <a:lnTo>
                    <a:pt x="207676" y="12826"/>
                  </a:lnTo>
                  <a:lnTo>
                    <a:pt x="207844" y="13105"/>
                  </a:lnTo>
                  <a:lnTo>
                    <a:pt x="208122" y="13272"/>
                  </a:lnTo>
                  <a:lnTo>
                    <a:pt x="208290" y="13328"/>
                  </a:lnTo>
                  <a:lnTo>
                    <a:pt x="208624" y="13328"/>
                  </a:lnTo>
                  <a:lnTo>
                    <a:pt x="208792" y="13272"/>
                  </a:lnTo>
                  <a:lnTo>
                    <a:pt x="209015" y="13105"/>
                  </a:lnTo>
                  <a:lnTo>
                    <a:pt x="209182" y="12826"/>
                  </a:lnTo>
                  <a:lnTo>
                    <a:pt x="209238" y="12659"/>
                  </a:lnTo>
                  <a:lnTo>
                    <a:pt x="209293" y="12492"/>
                  </a:lnTo>
                  <a:lnTo>
                    <a:pt x="209238" y="12324"/>
                  </a:lnTo>
                  <a:lnTo>
                    <a:pt x="209182" y="12213"/>
                  </a:lnTo>
                  <a:lnTo>
                    <a:pt x="209015" y="11934"/>
                  </a:lnTo>
                  <a:lnTo>
                    <a:pt x="208792" y="11767"/>
                  </a:lnTo>
                  <a:lnTo>
                    <a:pt x="208624" y="11711"/>
                  </a:lnTo>
                  <a:close/>
                  <a:moveTo>
                    <a:pt x="211636" y="11711"/>
                  </a:moveTo>
                  <a:lnTo>
                    <a:pt x="211468" y="11767"/>
                  </a:lnTo>
                  <a:lnTo>
                    <a:pt x="211245" y="11934"/>
                  </a:lnTo>
                  <a:lnTo>
                    <a:pt x="211022" y="12213"/>
                  </a:lnTo>
                  <a:lnTo>
                    <a:pt x="211022" y="12324"/>
                  </a:lnTo>
                  <a:lnTo>
                    <a:pt x="210966" y="12492"/>
                  </a:lnTo>
                  <a:lnTo>
                    <a:pt x="211022" y="12659"/>
                  </a:lnTo>
                  <a:lnTo>
                    <a:pt x="211022" y="12826"/>
                  </a:lnTo>
                  <a:lnTo>
                    <a:pt x="211245" y="13105"/>
                  </a:lnTo>
                  <a:lnTo>
                    <a:pt x="211468" y="13272"/>
                  </a:lnTo>
                  <a:lnTo>
                    <a:pt x="211636" y="13328"/>
                  </a:lnTo>
                  <a:lnTo>
                    <a:pt x="211970" y="13328"/>
                  </a:lnTo>
                  <a:lnTo>
                    <a:pt x="212138" y="13272"/>
                  </a:lnTo>
                  <a:lnTo>
                    <a:pt x="212416" y="13105"/>
                  </a:lnTo>
                  <a:lnTo>
                    <a:pt x="212584" y="12826"/>
                  </a:lnTo>
                  <a:lnTo>
                    <a:pt x="212639" y="12659"/>
                  </a:lnTo>
                  <a:lnTo>
                    <a:pt x="212639" y="12492"/>
                  </a:lnTo>
                  <a:lnTo>
                    <a:pt x="212639" y="12324"/>
                  </a:lnTo>
                  <a:lnTo>
                    <a:pt x="212584" y="12213"/>
                  </a:lnTo>
                  <a:lnTo>
                    <a:pt x="212416" y="11934"/>
                  </a:lnTo>
                  <a:lnTo>
                    <a:pt x="212138" y="11767"/>
                  </a:lnTo>
                  <a:lnTo>
                    <a:pt x="211970" y="11711"/>
                  </a:lnTo>
                  <a:close/>
                  <a:moveTo>
                    <a:pt x="216710" y="11711"/>
                  </a:moveTo>
                  <a:lnTo>
                    <a:pt x="216543" y="11767"/>
                  </a:lnTo>
                  <a:lnTo>
                    <a:pt x="216320" y="11934"/>
                  </a:lnTo>
                  <a:lnTo>
                    <a:pt x="216097" y="12213"/>
                  </a:lnTo>
                  <a:lnTo>
                    <a:pt x="216097" y="12324"/>
                  </a:lnTo>
                  <a:lnTo>
                    <a:pt x="216041" y="12492"/>
                  </a:lnTo>
                  <a:lnTo>
                    <a:pt x="216097" y="12659"/>
                  </a:lnTo>
                  <a:lnTo>
                    <a:pt x="216097" y="12826"/>
                  </a:lnTo>
                  <a:lnTo>
                    <a:pt x="216320" y="13105"/>
                  </a:lnTo>
                  <a:lnTo>
                    <a:pt x="216543" y="13272"/>
                  </a:lnTo>
                  <a:lnTo>
                    <a:pt x="216710" y="13328"/>
                  </a:lnTo>
                  <a:lnTo>
                    <a:pt x="217045" y="13328"/>
                  </a:lnTo>
                  <a:lnTo>
                    <a:pt x="217212" y="13272"/>
                  </a:lnTo>
                  <a:lnTo>
                    <a:pt x="217491" y="13105"/>
                  </a:lnTo>
                  <a:lnTo>
                    <a:pt x="217659" y="12826"/>
                  </a:lnTo>
                  <a:lnTo>
                    <a:pt x="217714" y="12659"/>
                  </a:lnTo>
                  <a:lnTo>
                    <a:pt x="217714" y="12492"/>
                  </a:lnTo>
                  <a:lnTo>
                    <a:pt x="217714" y="12324"/>
                  </a:lnTo>
                  <a:lnTo>
                    <a:pt x="217659" y="12213"/>
                  </a:lnTo>
                  <a:lnTo>
                    <a:pt x="217491" y="11934"/>
                  </a:lnTo>
                  <a:lnTo>
                    <a:pt x="217212" y="11767"/>
                  </a:lnTo>
                  <a:lnTo>
                    <a:pt x="217045" y="11711"/>
                  </a:lnTo>
                  <a:close/>
                  <a:moveTo>
                    <a:pt x="220057" y="11711"/>
                  </a:moveTo>
                  <a:lnTo>
                    <a:pt x="219889" y="11767"/>
                  </a:lnTo>
                  <a:lnTo>
                    <a:pt x="219610" y="11934"/>
                  </a:lnTo>
                  <a:lnTo>
                    <a:pt x="219443" y="12213"/>
                  </a:lnTo>
                  <a:lnTo>
                    <a:pt x="219387" y="12324"/>
                  </a:lnTo>
                  <a:lnTo>
                    <a:pt x="219387" y="12492"/>
                  </a:lnTo>
                  <a:lnTo>
                    <a:pt x="219387" y="12659"/>
                  </a:lnTo>
                  <a:lnTo>
                    <a:pt x="219443" y="12826"/>
                  </a:lnTo>
                  <a:lnTo>
                    <a:pt x="219610" y="13105"/>
                  </a:lnTo>
                  <a:lnTo>
                    <a:pt x="219889" y="13272"/>
                  </a:lnTo>
                  <a:lnTo>
                    <a:pt x="220057" y="13328"/>
                  </a:lnTo>
                  <a:lnTo>
                    <a:pt x="220391" y="13328"/>
                  </a:lnTo>
                  <a:lnTo>
                    <a:pt x="220558" y="13272"/>
                  </a:lnTo>
                  <a:lnTo>
                    <a:pt x="220781" y="13105"/>
                  </a:lnTo>
                  <a:lnTo>
                    <a:pt x="221005" y="12826"/>
                  </a:lnTo>
                  <a:lnTo>
                    <a:pt x="221005" y="12659"/>
                  </a:lnTo>
                  <a:lnTo>
                    <a:pt x="221060" y="12492"/>
                  </a:lnTo>
                  <a:lnTo>
                    <a:pt x="221005" y="12324"/>
                  </a:lnTo>
                  <a:lnTo>
                    <a:pt x="221005" y="12213"/>
                  </a:lnTo>
                  <a:lnTo>
                    <a:pt x="220781" y="11934"/>
                  </a:lnTo>
                  <a:lnTo>
                    <a:pt x="220558" y="11767"/>
                  </a:lnTo>
                  <a:lnTo>
                    <a:pt x="220391" y="11711"/>
                  </a:lnTo>
                  <a:close/>
                  <a:moveTo>
                    <a:pt x="231823" y="11711"/>
                  </a:moveTo>
                  <a:lnTo>
                    <a:pt x="231656" y="11767"/>
                  </a:lnTo>
                  <a:lnTo>
                    <a:pt x="231377" y="11934"/>
                  </a:lnTo>
                  <a:lnTo>
                    <a:pt x="231210" y="12213"/>
                  </a:lnTo>
                  <a:lnTo>
                    <a:pt x="231154" y="12324"/>
                  </a:lnTo>
                  <a:lnTo>
                    <a:pt x="231154" y="12492"/>
                  </a:lnTo>
                  <a:lnTo>
                    <a:pt x="231154" y="12659"/>
                  </a:lnTo>
                  <a:lnTo>
                    <a:pt x="231210" y="12826"/>
                  </a:lnTo>
                  <a:lnTo>
                    <a:pt x="231377" y="13105"/>
                  </a:lnTo>
                  <a:lnTo>
                    <a:pt x="231656" y="13272"/>
                  </a:lnTo>
                  <a:lnTo>
                    <a:pt x="231823" y="13328"/>
                  </a:lnTo>
                  <a:lnTo>
                    <a:pt x="232158" y="13328"/>
                  </a:lnTo>
                  <a:lnTo>
                    <a:pt x="232269" y="13272"/>
                  </a:lnTo>
                  <a:lnTo>
                    <a:pt x="232548" y="13105"/>
                  </a:lnTo>
                  <a:lnTo>
                    <a:pt x="232716" y="12826"/>
                  </a:lnTo>
                  <a:lnTo>
                    <a:pt x="232771" y="12659"/>
                  </a:lnTo>
                  <a:lnTo>
                    <a:pt x="232771" y="12492"/>
                  </a:lnTo>
                  <a:lnTo>
                    <a:pt x="232771" y="12324"/>
                  </a:lnTo>
                  <a:lnTo>
                    <a:pt x="232716" y="12213"/>
                  </a:lnTo>
                  <a:lnTo>
                    <a:pt x="232548" y="11934"/>
                  </a:lnTo>
                  <a:lnTo>
                    <a:pt x="232269" y="11767"/>
                  </a:lnTo>
                  <a:lnTo>
                    <a:pt x="232158" y="11711"/>
                  </a:lnTo>
                  <a:close/>
                  <a:moveTo>
                    <a:pt x="240133" y="11711"/>
                  </a:moveTo>
                  <a:lnTo>
                    <a:pt x="239965" y="11767"/>
                  </a:lnTo>
                  <a:lnTo>
                    <a:pt x="239742" y="11934"/>
                  </a:lnTo>
                  <a:lnTo>
                    <a:pt x="239519" y="12213"/>
                  </a:lnTo>
                  <a:lnTo>
                    <a:pt x="239519" y="12324"/>
                  </a:lnTo>
                  <a:lnTo>
                    <a:pt x="239463" y="12492"/>
                  </a:lnTo>
                  <a:lnTo>
                    <a:pt x="239519" y="12659"/>
                  </a:lnTo>
                  <a:lnTo>
                    <a:pt x="239519" y="12826"/>
                  </a:lnTo>
                  <a:lnTo>
                    <a:pt x="239742" y="13105"/>
                  </a:lnTo>
                  <a:lnTo>
                    <a:pt x="239965" y="13272"/>
                  </a:lnTo>
                  <a:lnTo>
                    <a:pt x="240133" y="13328"/>
                  </a:lnTo>
                  <a:lnTo>
                    <a:pt x="240467" y="13328"/>
                  </a:lnTo>
                  <a:lnTo>
                    <a:pt x="240635" y="13272"/>
                  </a:lnTo>
                  <a:lnTo>
                    <a:pt x="240913" y="13105"/>
                  </a:lnTo>
                  <a:lnTo>
                    <a:pt x="241081" y="12826"/>
                  </a:lnTo>
                  <a:lnTo>
                    <a:pt x="241136" y="12659"/>
                  </a:lnTo>
                  <a:lnTo>
                    <a:pt x="241136" y="12492"/>
                  </a:lnTo>
                  <a:lnTo>
                    <a:pt x="241136" y="12324"/>
                  </a:lnTo>
                  <a:lnTo>
                    <a:pt x="241081" y="12213"/>
                  </a:lnTo>
                  <a:lnTo>
                    <a:pt x="240913" y="11934"/>
                  </a:lnTo>
                  <a:lnTo>
                    <a:pt x="240635" y="11767"/>
                  </a:lnTo>
                  <a:lnTo>
                    <a:pt x="240467" y="11711"/>
                  </a:lnTo>
                  <a:close/>
                  <a:moveTo>
                    <a:pt x="243479" y="11711"/>
                  </a:moveTo>
                  <a:lnTo>
                    <a:pt x="243311" y="11767"/>
                  </a:lnTo>
                  <a:lnTo>
                    <a:pt x="243033" y="11934"/>
                  </a:lnTo>
                  <a:lnTo>
                    <a:pt x="242865" y="12213"/>
                  </a:lnTo>
                  <a:lnTo>
                    <a:pt x="242809" y="12324"/>
                  </a:lnTo>
                  <a:lnTo>
                    <a:pt x="242809" y="12492"/>
                  </a:lnTo>
                  <a:lnTo>
                    <a:pt x="242809" y="12659"/>
                  </a:lnTo>
                  <a:lnTo>
                    <a:pt x="242865" y="12826"/>
                  </a:lnTo>
                  <a:lnTo>
                    <a:pt x="243033" y="13105"/>
                  </a:lnTo>
                  <a:lnTo>
                    <a:pt x="243311" y="13272"/>
                  </a:lnTo>
                  <a:lnTo>
                    <a:pt x="243479" y="13328"/>
                  </a:lnTo>
                  <a:lnTo>
                    <a:pt x="243813" y="13328"/>
                  </a:lnTo>
                  <a:lnTo>
                    <a:pt x="243925" y="13272"/>
                  </a:lnTo>
                  <a:lnTo>
                    <a:pt x="244204" y="13105"/>
                  </a:lnTo>
                  <a:lnTo>
                    <a:pt x="244371" y="12826"/>
                  </a:lnTo>
                  <a:lnTo>
                    <a:pt x="244427" y="12659"/>
                  </a:lnTo>
                  <a:lnTo>
                    <a:pt x="244427" y="12492"/>
                  </a:lnTo>
                  <a:lnTo>
                    <a:pt x="244427" y="12324"/>
                  </a:lnTo>
                  <a:lnTo>
                    <a:pt x="244371" y="12213"/>
                  </a:lnTo>
                  <a:lnTo>
                    <a:pt x="244204" y="11934"/>
                  </a:lnTo>
                  <a:lnTo>
                    <a:pt x="243925" y="11767"/>
                  </a:lnTo>
                  <a:lnTo>
                    <a:pt x="243813" y="11711"/>
                  </a:lnTo>
                  <a:close/>
                  <a:moveTo>
                    <a:pt x="248553" y="11711"/>
                  </a:moveTo>
                  <a:lnTo>
                    <a:pt x="248386" y="11767"/>
                  </a:lnTo>
                  <a:lnTo>
                    <a:pt x="248107" y="11934"/>
                  </a:lnTo>
                  <a:lnTo>
                    <a:pt x="247940" y="12213"/>
                  </a:lnTo>
                  <a:lnTo>
                    <a:pt x="247884" y="12324"/>
                  </a:lnTo>
                  <a:lnTo>
                    <a:pt x="247884" y="12492"/>
                  </a:lnTo>
                  <a:lnTo>
                    <a:pt x="247884" y="12659"/>
                  </a:lnTo>
                  <a:lnTo>
                    <a:pt x="247940" y="12826"/>
                  </a:lnTo>
                  <a:lnTo>
                    <a:pt x="248107" y="13105"/>
                  </a:lnTo>
                  <a:lnTo>
                    <a:pt x="248386" y="13272"/>
                  </a:lnTo>
                  <a:lnTo>
                    <a:pt x="248553" y="13328"/>
                  </a:lnTo>
                  <a:lnTo>
                    <a:pt x="248888" y="13328"/>
                  </a:lnTo>
                  <a:lnTo>
                    <a:pt x="249055" y="13272"/>
                  </a:lnTo>
                  <a:lnTo>
                    <a:pt x="249278" y="13105"/>
                  </a:lnTo>
                  <a:lnTo>
                    <a:pt x="249446" y="12826"/>
                  </a:lnTo>
                  <a:lnTo>
                    <a:pt x="249501" y="12659"/>
                  </a:lnTo>
                  <a:lnTo>
                    <a:pt x="249557" y="12492"/>
                  </a:lnTo>
                  <a:lnTo>
                    <a:pt x="249501" y="12324"/>
                  </a:lnTo>
                  <a:lnTo>
                    <a:pt x="249446" y="12213"/>
                  </a:lnTo>
                  <a:lnTo>
                    <a:pt x="249278" y="11934"/>
                  </a:lnTo>
                  <a:lnTo>
                    <a:pt x="249055" y="11767"/>
                  </a:lnTo>
                  <a:lnTo>
                    <a:pt x="248888" y="11711"/>
                  </a:lnTo>
                  <a:close/>
                  <a:moveTo>
                    <a:pt x="253628" y="11711"/>
                  </a:moveTo>
                  <a:lnTo>
                    <a:pt x="253461" y="11767"/>
                  </a:lnTo>
                  <a:lnTo>
                    <a:pt x="253182" y="11934"/>
                  </a:lnTo>
                  <a:lnTo>
                    <a:pt x="253015" y="12213"/>
                  </a:lnTo>
                  <a:lnTo>
                    <a:pt x="252959" y="12324"/>
                  </a:lnTo>
                  <a:lnTo>
                    <a:pt x="252959" y="12492"/>
                  </a:lnTo>
                  <a:lnTo>
                    <a:pt x="252959" y="12659"/>
                  </a:lnTo>
                  <a:lnTo>
                    <a:pt x="253015" y="12826"/>
                  </a:lnTo>
                  <a:lnTo>
                    <a:pt x="253182" y="13105"/>
                  </a:lnTo>
                  <a:lnTo>
                    <a:pt x="253461" y="13272"/>
                  </a:lnTo>
                  <a:lnTo>
                    <a:pt x="253628" y="13328"/>
                  </a:lnTo>
                  <a:lnTo>
                    <a:pt x="253963" y="13328"/>
                  </a:lnTo>
                  <a:lnTo>
                    <a:pt x="254130" y="13272"/>
                  </a:lnTo>
                  <a:lnTo>
                    <a:pt x="254353" y="13105"/>
                  </a:lnTo>
                  <a:lnTo>
                    <a:pt x="254576" y="12826"/>
                  </a:lnTo>
                  <a:lnTo>
                    <a:pt x="254576" y="12659"/>
                  </a:lnTo>
                  <a:lnTo>
                    <a:pt x="254632" y="12492"/>
                  </a:lnTo>
                  <a:lnTo>
                    <a:pt x="254576" y="12324"/>
                  </a:lnTo>
                  <a:lnTo>
                    <a:pt x="254576" y="12213"/>
                  </a:lnTo>
                  <a:lnTo>
                    <a:pt x="254353" y="11934"/>
                  </a:lnTo>
                  <a:lnTo>
                    <a:pt x="254130" y="11767"/>
                  </a:lnTo>
                  <a:lnTo>
                    <a:pt x="253963" y="11711"/>
                  </a:lnTo>
                  <a:close/>
                  <a:moveTo>
                    <a:pt x="263666" y="11711"/>
                  </a:moveTo>
                  <a:lnTo>
                    <a:pt x="263499" y="11767"/>
                  </a:lnTo>
                  <a:lnTo>
                    <a:pt x="263220" y="11934"/>
                  </a:lnTo>
                  <a:lnTo>
                    <a:pt x="263053" y="12213"/>
                  </a:lnTo>
                  <a:lnTo>
                    <a:pt x="262997" y="12324"/>
                  </a:lnTo>
                  <a:lnTo>
                    <a:pt x="262997" y="12492"/>
                  </a:lnTo>
                  <a:lnTo>
                    <a:pt x="262997" y="12659"/>
                  </a:lnTo>
                  <a:lnTo>
                    <a:pt x="263053" y="12826"/>
                  </a:lnTo>
                  <a:lnTo>
                    <a:pt x="263220" y="13105"/>
                  </a:lnTo>
                  <a:lnTo>
                    <a:pt x="263499" y="13272"/>
                  </a:lnTo>
                  <a:lnTo>
                    <a:pt x="263666" y="13328"/>
                  </a:lnTo>
                  <a:lnTo>
                    <a:pt x="264001" y="13328"/>
                  </a:lnTo>
                  <a:lnTo>
                    <a:pt x="264168" y="13272"/>
                  </a:lnTo>
                  <a:lnTo>
                    <a:pt x="264391" y="13105"/>
                  </a:lnTo>
                  <a:lnTo>
                    <a:pt x="264614" y="12826"/>
                  </a:lnTo>
                  <a:lnTo>
                    <a:pt x="264670" y="12659"/>
                  </a:lnTo>
                  <a:lnTo>
                    <a:pt x="264670" y="12492"/>
                  </a:lnTo>
                  <a:lnTo>
                    <a:pt x="264670" y="12324"/>
                  </a:lnTo>
                  <a:lnTo>
                    <a:pt x="264614" y="12213"/>
                  </a:lnTo>
                  <a:lnTo>
                    <a:pt x="264391" y="11934"/>
                  </a:lnTo>
                  <a:lnTo>
                    <a:pt x="264168" y="11767"/>
                  </a:lnTo>
                  <a:lnTo>
                    <a:pt x="264001" y="11711"/>
                  </a:lnTo>
                  <a:close/>
                  <a:moveTo>
                    <a:pt x="272087" y="11711"/>
                  </a:moveTo>
                  <a:lnTo>
                    <a:pt x="271920" y="11767"/>
                  </a:lnTo>
                  <a:lnTo>
                    <a:pt x="271697" y="11934"/>
                  </a:lnTo>
                  <a:lnTo>
                    <a:pt x="271529" y="12213"/>
                  </a:lnTo>
                  <a:lnTo>
                    <a:pt x="271474" y="12324"/>
                  </a:lnTo>
                  <a:lnTo>
                    <a:pt x="271418" y="12492"/>
                  </a:lnTo>
                  <a:lnTo>
                    <a:pt x="271474" y="12659"/>
                  </a:lnTo>
                  <a:lnTo>
                    <a:pt x="271529" y="12826"/>
                  </a:lnTo>
                  <a:lnTo>
                    <a:pt x="271697" y="13105"/>
                  </a:lnTo>
                  <a:lnTo>
                    <a:pt x="271920" y="13272"/>
                  </a:lnTo>
                  <a:lnTo>
                    <a:pt x="272087" y="13328"/>
                  </a:lnTo>
                  <a:lnTo>
                    <a:pt x="272422" y="13328"/>
                  </a:lnTo>
                  <a:lnTo>
                    <a:pt x="272589" y="13272"/>
                  </a:lnTo>
                  <a:lnTo>
                    <a:pt x="272868" y="13105"/>
                  </a:lnTo>
                  <a:lnTo>
                    <a:pt x="273035" y="12826"/>
                  </a:lnTo>
                  <a:lnTo>
                    <a:pt x="273091" y="12659"/>
                  </a:lnTo>
                  <a:lnTo>
                    <a:pt x="273091" y="12492"/>
                  </a:lnTo>
                  <a:lnTo>
                    <a:pt x="273091" y="12324"/>
                  </a:lnTo>
                  <a:lnTo>
                    <a:pt x="273035" y="12213"/>
                  </a:lnTo>
                  <a:lnTo>
                    <a:pt x="272868" y="11934"/>
                  </a:lnTo>
                  <a:lnTo>
                    <a:pt x="272589" y="11767"/>
                  </a:lnTo>
                  <a:lnTo>
                    <a:pt x="272422" y="11711"/>
                  </a:lnTo>
                  <a:close/>
                  <a:moveTo>
                    <a:pt x="282292" y="11711"/>
                  </a:moveTo>
                  <a:lnTo>
                    <a:pt x="282125" y="11767"/>
                  </a:lnTo>
                  <a:lnTo>
                    <a:pt x="281846" y="11934"/>
                  </a:lnTo>
                  <a:lnTo>
                    <a:pt x="281679" y="12213"/>
                  </a:lnTo>
                  <a:lnTo>
                    <a:pt x="281623" y="12324"/>
                  </a:lnTo>
                  <a:lnTo>
                    <a:pt x="281623" y="12492"/>
                  </a:lnTo>
                  <a:lnTo>
                    <a:pt x="281623" y="12659"/>
                  </a:lnTo>
                  <a:lnTo>
                    <a:pt x="281679" y="12826"/>
                  </a:lnTo>
                  <a:lnTo>
                    <a:pt x="281846" y="13105"/>
                  </a:lnTo>
                  <a:lnTo>
                    <a:pt x="282125" y="13272"/>
                  </a:lnTo>
                  <a:lnTo>
                    <a:pt x="282292" y="13328"/>
                  </a:lnTo>
                  <a:lnTo>
                    <a:pt x="282571" y="13328"/>
                  </a:lnTo>
                  <a:lnTo>
                    <a:pt x="282739" y="13272"/>
                  </a:lnTo>
                  <a:lnTo>
                    <a:pt x="283017" y="13105"/>
                  </a:lnTo>
                  <a:lnTo>
                    <a:pt x="283185" y="12826"/>
                  </a:lnTo>
                  <a:lnTo>
                    <a:pt x="283241" y="12659"/>
                  </a:lnTo>
                  <a:lnTo>
                    <a:pt x="283241" y="12492"/>
                  </a:lnTo>
                  <a:lnTo>
                    <a:pt x="283241" y="12324"/>
                  </a:lnTo>
                  <a:lnTo>
                    <a:pt x="283185" y="12213"/>
                  </a:lnTo>
                  <a:lnTo>
                    <a:pt x="283017" y="11934"/>
                  </a:lnTo>
                  <a:lnTo>
                    <a:pt x="282739" y="11767"/>
                  </a:lnTo>
                  <a:lnTo>
                    <a:pt x="282571" y="11711"/>
                  </a:lnTo>
                  <a:close/>
                  <a:moveTo>
                    <a:pt x="35189" y="15057"/>
                  </a:moveTo>
                  <a:lnTo>
                    <a:pt x="35022" y="15113"/>
                  </a:lnTo>
                  <a:lnTo>
                    <a:pt x="34743" y="15280"/>
                  </a:lnTo>
                  <a:lnTo>
                    <a:pt x="34576" y="15559"/>
                  </a:lnTo>
                  <a:lnTo>
                    <a:pt x="34520" y="15670"/>
                  </a:lnTo>
                  <a:lnTo>
                    <a:pt x="34520" y="15838"/>
                  </a:lnTo>
                  <a:lnTo>
                    <a:pt x="34520" y="16005"/>
                  </a:lnTo>
                  <a:lnTo>
                    <a:pt x="34576" y="16172"/>
                  </a:lnTo>
                  <a:lnTo>
                    <a:pt x="34743" y="16451"/>
                  </a:lnTo>
                  <a:lnTo>
                    <a:pt x="35022" y="16618"/>
                  </a:lnTo>
                  <a:lnTo>
                    <a:pt x="35189" y="16674"/>
                  </a:lnTo>
                  <a:lnTo>
                    <a:pt x="35524" y="16674"/>
                  </a:lnTo>
                  <a:lnTo>
                    <a:pt x="35635" y="16618"/>
                  </a:lnTo>
                  <a:lnTo>
                    <a:pt x="35914" y="16451"/>
                  </a:lnTo>
                  <a:lnTo>
                    <a:pt x="36081" y="16172"/>
                  </a:lnTo>
                  <a:lnTo>
                    <a:pt x="36137" y="16005"/>
                  </a:lnTo>
                  <a:lnTo>
                    <a:pt x="36137" y="15838"/>
                  </a:lnTo>
                  <a:lnTo>
                    <a:pt x="36137" y="15670"/>
                  </a:lnTo>
                  <a:lnTo>
                    <a:pt x="36081" y="15559"/>
                  </a:lnTo>
                  <a:lnTo>
                    <a:pt x="35914" y="15280"/>
                  </a:lnTo>
                  <a:lnTo>
                    <a:pt x="35635" y="15113"/>
                  </a:lnTo>
                  <a:lnTo>
                    <a:pt x="35524" y="15057"/>
                  </a:lnTo>
                  <a:close/>
                  <a:moveTo>
                    <a:pt x="38535" y="15057"/>
                  </a:moveTo>
                  <a:lnTo>
                    <a:pt x="38368" y="15113"/>
                  </a:lnTo>
                  <a:lnTo>
                    <a:pt x="38089" y="15280"/>
                  </a:lnTo>
                  <a:lnTo>
                    <a:pt x="37922" y="15559"/>
                  </a:lnTo>
                  <a:lnTo>
                    <a:pt x="37866" y="15670"/>
                  </a:lnTo>
                  <a:lnTo>
                    <a:pt x="37866" y="15838"/>
                  </a:lnTo>
                  <a:lnTo>
                    <a:pt x="37866" y="16005"/>
                  </a:lnTo>
                  <a:lnTo>
                    <a:pt x="37922" y="16172"/>
                  </a:lnTo>
                  <a:lnTo>
                    <a:pt x="38089" y="16451"/>
                  </a:lnTo>
                  <a:lnTo>
                    <a:pt x="38368" y="16618"/>
                  </a:lnTo>
                  <a:lnTo>
                    <a:pt x="38535" y="16674"/>
                  </a:lnTo>
                  <a:lnTo>
                    <a:pt x="38870" y="16674"/>
                  </a:lnTo>
                  <a:lnTo>
                    <a:pt x="39037" y="16618"/>
                  </a:lnTo>
                  <a:lnTo>
                    <a:pt x="39260" y="16451"/>
                  </a:lnTo>
                  <a:lnTo>
                    <a:pt x="39483" y="16172"/>
                  </a:lnTo>
                  <a:lnTo>
                    <a:pt x="39539" y="16005"/>
                  </a:lnTo>
                  <a:lnTo>
                    <a:pt x="39539" y="15838"/>
                  </a:lnTo>
                  <a:lnTo>
                    <a:pt x="39539" y="15670"/>
                  </a:lnTo>
                  <a:lnTo>
                    <a:pt x="39483" y="15559"/>
                  </a:lnTo>
                  <a:lnTo>
                    <a:pt x="39260" y="15280"/>
                  </a:lnTo>
                  <a:lnTo>
                    <a:pt x="39037" y="15113"/>
                  </a:lnTo>
                  <a:lnTo>
                    <a:pt x="38870" y="15057"/>
                  </a:lnTo>
                  <a:close/>
                  <a:moveTo>
                    <a:pt x="41881" y="15057"/>
                  </a:moveTo>
                  <a:lnTo>
                    <a:pt x="41769" y="15113"/>
                  </a:lnTo>
                  <a:lnTo>
                    <a:pt x="41491" y="15280"/>
                  </a:lnTo>
                  <a:lnTo>
                    <a:pt x="41323" y="15559"/>
                  </a:lnTo>
                  <a:lnTo>
                    <a:pt x="41268" y="15670"/>
                  </a:lnTo>
                  <a:lnTo>
                    <a:pt x="41212" y="15838"/>
                  </a:lnTo>
                  <a:lnTo>
                    <a:pt x="41268" y="16005"/>
                  </a:lnTo>
                  <a:lnTo>
                    <a:pt x="41323" y="16172"/>
                  </a:lnTo>
                  <a:lnTo>
                    <a:pt x="41491" y="16451"/>
                  </a:lnTo>
                  <a:lnTo>
                    <a:pt x="41769" y="16618"/>
                  </a:lnTo>
                  <a:lnTo>
                    <a:pt x="41881" y="16674"/>
                  </a:lnTo>
                  <a:lnTo>
                    <a:pt x="42216" y="16674"/>
                  </a:lnTo>
                  <a:lnTo>
                    <a:pt x="42383" y="16618"/>
                  </a:lnTo>
                  <a:lnTo>
                    <a:pt x="42662" y="16451"/>
                  </a:lnTo>
                  <a:lnTo>
                    <a:pt x="42829" y="16172"/>
                  </a:lnTo>
                  <a:lnTo>
                    <a:pt x="42885" y="16005"/>
                  </a:lnTo>
                  <a:lnTo>
                    <a:pt x="42885" y="15838"/>
                  </a:lnTo>
                  <a:lnTo>
                    <a:pt x="42885" y="15670"/>
                  </a:lnTo>
                  <a:lnTo>
                    <a:pt x="42829" y="15559"/>
                  </a:lnTo>
                  <a:lnTo>
                    <a:pt x="42662" y="15280"/>
                  </a:lnTo>
                  <a:lnTo>
                    <a:pt x="42383" y="15113"/>
                  </a:lnTo>
                  <a:lnTo>
                    <a:pt x="42216" y="15057"/>
                  </a:lnTo>
                  <a:close/>
                  <a:moveTo>
                    <a:pt x="45227" y="15057"/>
                  </a:moveTo>
                  <a:lnTo>
                    <a:pt x="45060" y="15113"/>
                  </a:lnTo>
                  <a:lnTo>
                    <a:pt x="44781" y="15280"/>
                  </a:lnTo>
                  <a:lnTo>
                    <a:pt x="44614" y="15559"/>
                  </a:lnTo>
                  <a:lnTo>
                    <a:pt x="44558" y="15670"/>
                  </a:lnTo>
                  <a:lnTo>
                    <a:pt x="44558" y="15838"/>
                  </a:lnTo>
                  <a:lnTo>
                    <a:pt x="44558" y="16005"/>
                  </a:lnTo>
                  <a:lnTo>
                    <a:pt x="44614" y="16172"/>
                  </a:lnTo>
                  <a:lnTo>
                    <a:pt x="44781" y="16451"/>
                  </a:lnTo>
                  <a:lnTo>
                    <a:pt x="45060" y="16618"/>
                  </a:lnTo>
                  <a:lnTo>
                    <a:pt x="45227" y="16674"/>
                  </a:lnTo>
                  <a:lnTo>
                    <a:pt x="45562" y="16674"/>
                  </a:lnTo>
                  <a:lnTo>
                    <a:pt x="45729" y="16618"/>
                  </a:lnTo>
                  <a:lnTo>
                    <a:pt x="45952" y="16451"/>
                  </a:lnTo>
                  <a:lnTo>
                    <a:pt x="46175" y="16172"/>
                  </a:lnTo>
                  <a:lnTo>
                    <a:pt x="46175" y="16005"/>
                  </a:lnTo>
                  <a:lnTo>
                    <a:pt x="46231" y="15838"/>
                  </a:lnTo>
                  <a:lnTo>
                    <a:pt x="46175" y="15670"/>
                  </a:lnTo>
                  <a:lnTo>
                    <a:pt x="46175" y="15559"/>
                  </a:lnTo>
                  <a:lnTo>
                    <a:pt x="45952" y="15280"/>
                  </a:lnTo>
                  <a:lnTo>
                    <a:pt x="45729" y="15113"/>
                  </a:lnTo>
                  <a:lnTo>
                    <a:pt x="45562" y="15057"/>
                  </a:lnTo>
                  <a:close/>
                  <a:moveTo>
                    <a:pt x="50358" y="15001"/>
                  </a:moveTo>
                  <a:lnTo>
                    <a:pt x="50190" y="15057"/>
                  </a:lnTo>
                  <a:lnTo>
                    <a:pt x="50023" y="15113"/>
                  </a:lnTo>
                  <a:lnTo>
                    <a:pt x="49744" y="15280"/>
                  </a:lnTo>
                  <a:lnTo>
                    <a:pt x="49577" y="15559"/>
                  </a:lnTo>
                  <a:lnTo>
                    <a:pt x="49521" y="15670"/>
                  </a:lnTo>
                  <a:lnTo>
                    <a:pt x="49521" y="15838"/>
                  </a:lnTo>
                  <a:lnTo>
                    <a:pt x="49521" y="16005"/>
                  </a:lnTo>
                  <a:lnTo>
                    <a:pt x="49577" y="16172"/>
                  </a:lnTo>
                  <a:lnTo>
                    <a:pt x="49744" y="16451"/>
                  </a:lnTo>
                  <a:lnTo>
                    <a:pt x="50023" y="16618"/>
                  </a:lnTo>
                  <a:lnTo>
                    <a:pt x="50190" y="16674"/>
                  </a:lnTo>
                  <a:lnTo>
                    <a:pt x="50525" y="16674"/>
                  </a:lnTo>
                  <a:lnTo>
                    <a:pt x="50692" y="16618"/>
                  </a:lnTo>
                  <a:lnTo>
                    <a:pt x="50915" y="16451"/>
                  </a:lnTo>
                  <a:lnTo>
                    <a:pt x="51138" y="16172"/>
                  </a:lnTo>
                  <a:lnTo>
                    <a:pt x="51138" y="16005"/>
                  </a:lnTo>
                  <a:lnTo>
                    <a:pt x="51194" y="15838"/>
                  </a:lnTo>
                  <a:lnTo>
                    <a:pt x="51138" y="15670"/>
                  </a:lnTo>
                  <a:lnTo>
                    <a:pt x="51138" y="15559"/>
                  </a:lnTo>
                  <a:lnTo>
                    <a:pt x="50915" y="15280"/>
                  </a:lnTo>
                  <a:lnTo>
                    <a:pt x="50692" y="15113"/>
                  </a:lnTo>
                  <a:lnTo>
                    <a:pt x="50525" y="15057"/>
                  </a:lnTo>
                  <a:lnTo>
                    <a:pt x="50358" y="15001"/>
                  </a:lnTo>
                  <a:close/>
                  <a:moveTo>
                    <a:pt x="58778" y="15001"/>
                  </a:moveTo>
                  <a:lnTo>
                    <a:pt x="58611" y="15057"/>
                  </a:lnTo>
                  <a:lnTo>
                    <a:pt x="58444" y="15113"/>
                  </a:lnTo>
                  <a:lnTo>
                    <a:pt x="58221" y="15280"/>
                  </a:lnTo>
                  <a:lnTo>
                    <a:pt x="57998" y="15559"/>
                  </a:lnTo>
                  <a:lnTo>
                    <a:pt x="57998" y="15670"/>
                  </a:lnTo>
                  <a:lnTo>
                    <a:pt x="57942" y="15838"/>
                  </a:lnTo>
                  <a:lnTo>
                    <a:pt x="57998" y="16005"/>
                  </a:lnTo>
                  <a:lnTo>
                    <a:pt x="57998" y="16172"/>
                  </a:lnTo>
                  <a:lnTo>
                    <a:pt x="58221" y="16451"/>
                  </a:lnTo>
                  <a:lnTo>
                    <a:pt x="58444" y="16618"/>
                  </a:lnTo>
                  <a:lnTo>
                    <a:pt x="58611" y="16674"/>
                  </a:lnTo>
                  <a:lnTo>
                    <a:pt x="58946" y="16674"/>
                  </a:lnTo>
                  <a:lnTo>
                    <a:pt x="59113" y="16618"/>
                  </a:lnTo>
                  <a:lnTo>
                    <a:pt x="59392" y="16451"/>
                  </a:lnTo>
                  <a:lnTo>
                    <a:pt x="59559" y="16172"/>
                  </a:lnTo>
                  <a:lnTo>
                    <a:pt x="59615" y="16005"/>
                  </a:lnTo>
                  <a:lnTo>
                    <a:pt x="59615" y="15838"/>
                  </a:lnTo>
                  <a:lnTo>
                    <a:pt x="59615" y="15670"/>
                  </a:lnTo>
                  <a:lnTo>
                    <a:pt x="59559" y="15559"/>
                  </a:lnTo>
                  <a:lnTo>
                    <a:pt x="59392" y="15280"/>
                  </a:lnTo>
                  <a:lnTo>
                    <a:pt x="59113" y="15113"/>
                  </a:lnTo>
                  <a:lnTo>
                    <a:pt x="58946" y="15057"/>
                  </a:lnTo>
                  <a:lnTo>
                    <a:pt x="58778" y="15001"/>
                  </a:lnTo>
                  <a:close/>
                  <a:moveTo>
                    <a:pt x="63853" y="15001"/>
                  </a:moveTo>
                  <a:lnTo>
                    <a:pt x="63686" y="15057"/>
                  </a:lnTo>
                  <a:lnTo>
                    <a:pt x="63519" y="15113"/>
                  </a:lnTo>
                  <a:lnTo>
                    <a:pt x="63240" y="15280"/>
                  </a:lnTo>
                  <a:lnTo>
                    <a:pt x="63072" y="15559"/>
                  </a:lnTo>
                  <a:lnTo>
                    <a:pt x="63017" y="15670"/>
                  </a:lnTo>
                  <a:lnTo>
                    <a:pt x="63017" y="15838"/>
                  </a:lnTo>
                  <a:lnTo>
                    <a:pt x="63017" y="16005"/>
                  </a:lnTo>
                  <a:lnTo>
                    <a:pt x="63072" y="16172"/>
                  </a:lnTo>
                  <a:lnTo>
                    <a:pt x="63240" y="16451"/>
                  </a:lnTo>
                  <a:lnTo>
                    <a:pt x="63519" y="16618"/>
                  </a:lnTo>
                  <a:lnTo>
                    <a:pt x="63686" y="16674"/>
                  </a:lnTo>
                  <a:lnTo>
                    <a:pt x="64020" y="16674"/>
                  </a:lnTo>
                  <a:lnTo>
                    <a:pt x="64132" y="16618"/>
                  </a:lnTo>
                  <a:lnTo>
                    <a:pt x="64411" y="16451"/>
                  </a:lnTo>
                  <a:lnTo>
                    <a:pt x="64578" y="16172"/>
                  </a:lnTo>
                  <a:lnTo>
                    <a:pt x="64634" y="16005"/>
                  </a:lnTo>
                  <a:lnTo>
                    <a:pt x="64634" y="15838"/>
                  </a:lnTo>
                  <a:lnTo>
                    <a:pt x="64634" y="15670"/>
                  </a:lnTo>
                  <a:lnTo>
                    <a:pt x="64578" y="15559"/>
                  </a:lnTo>
                  <a:lnTo>
                    <a:pt x="64411" y="15280"/>
                  </a:lnTo>
                  <a:lnTo>
                    <a:pt x="64132" y="15113"/>
                  </a:lnTo>
                  <a:lnTo>
                    <a:pt x="64020" y="15057"/>
                  </a:lnTo>
                  <a:lnTo>
                    <a:pt x="63853" y="15001"/>
                  </a:lnTo>
                  <a:close/>
                  <a:moveTo>
                    <a:pt x="67143" y="15001"/>
                  </a:moveTo>
                  <a:lnTo>
                    <a:pt x="66976" y="15057"/>
                  </a:lnTo>
                  <a:lnTo>
                    <a:pt x="66809" y="15113"/>
                  </a:lnTo>
                  <a:lnTo>
                    <a:pt x="66586" y="15280"/>
                  </a:lnTo>
                  <a:lnTo>
                    <a:pt x="66363" y="15559"/>
                  </a:lnTo>
                  <a:lnTo>
                    <a:pt x="66363" y="15670"/>
                  </a:lnTo>
                  <a:lnTo>
                    <a:pt x="66307" y="15838"/>
                  </a:lnTo>
                  <a:lnTo>
                    <a:pt x="66363" y="16005"/>
                  </a:lnTo>
                  <a:lnTo>
                    <a:pt x="66363" y="16172"/>
                  </a:lnTo>
                  <a:lnTo>
                    <a:pt x="66586" y="16451"/>
                  </a:lnTo>
                  <a:lnTo>
                    <a:pt x="66809" y="16618"/>
                  </a:lnTo>
                  <a:lnTo>
                    <a:pt x="66976" y="16674"/>
                  </a:lnTo>
                  <a:lnTo>
                    <a:pt x="67311" y="16674"/>
                  </a:lnTo>
                  <a:lnTo>
                    <a:pt x="67478" y="16618"/>
                  </a:lnTo>
                  <a:lnTo>
                    <a:pt x="67757" y="16451"/>
                  </a:lnTo>
                  <a:lnTo>
                    <a:pt x="67924" y="16172"/>
                  </a:lnTo>
                  <a:lnTo>
                    <a:pt x="67980" y="16005"/>
                  </a:lnTo>
                  <a:lnTo>
                    <a:pt x="67980" y="15838"/>
                  </a:lnTo>
                  <a:lnTo>
                    <a:pt x="67980" y="15670"/>
                  </a:lnTo>
                  <a:lnTo>
                    <a:pt x="67924" y="15559"/>
                  </a:lnTo>
                  <a:lnTo>
                    <a:pt x="67757" y="15280"/>
                  </a:lnTo>
                  <a:lnTo>
                    <a:pt x="67478" y="15113"/>
                  </a:lnTo>
                  <a:lnTo>
                    <a:pt x="67311" y="15057"/>
                  </a:lnTo>
                  <a:lnTo>
                    <a:pt x="67143" y="15001"/>
                  </a:lnTo>
                  <a:close/>
                  <a:moveTo>
                    <a:pt x="72218" y="15001"/>
                  </a:moveTo>
                  <a:lnTo>
                    <a:pt x="72051" y="15057"/>
                  </a:lnTo>
                  <a:lnTo>
                    <a:pt x="71884" y="15113"/>
                  </a:lnTo>
                  <a:lnTo>
                    <a:pt x="71605" y="15280"/>
                  </a:lnTo>
                  <a:lnTo>
                    <a:pt x="71438" y="15559"/>
                  </a:lnTo>
                  <a:lnTo>
                    <a:pt x="71382" y="15670"/>
                  </a:lnTo>
                  <a:lnTo>
                    <a:pt x="71382" y="15838"/>
                  </a:lnTo>
                  <a:lnTo>
                    <a:pt x="71382" y="16005"/>
                  </a:lnTo>
                  <a:lnTo>
                    <a:pt x="71438" y="16172"/>
                  </a:lnTo>
                  <a:lnTo>
                    <a:pt x="71605" y="16451"/>
                  </a:lnTo>
                  <a:lnTo>
                    <a:pt x="71884" y="16618"/>
                  </a:lnTo>
                  <a:lnTo>
                    <a:pt x="72051" y="16674"/>
                  </a:lnTo>
                  <a:lnTo>
                    <a:pt x="72386" y="16674"/>
                  </a:lnTo>
                  <a:lnTo>
                    <a:pt x="72553" y="16618"/>
                  </a:lnTo>
                  <a:lnTo>
                    <a:pt x="72776" y="16451"/>
                  </a:lnTo>
                  <a:lnTo>
                    <a:pt x="72999" y="16172"/>
                  </a:lnTo>
                  <a:lnTo>
                    <a:pt x="72999" y="16005"/>
                  </a:lnTo>
                  <a:lnTo>
                    <a:pt x="73055" y="15838"/>
                  </a:lnTo>
                  <a:lnTo>
                    <a:pt x="72999" y="15670"/>
                  </a:lnTo>
                  <a:lnTo>
                    <a:pt x="72999" y="15559"/>
                  </a:lnTo>
                  <a:lnTo>
                    <a:pt x="72776" y="15280"/>
                  </a:lnTo>
                  <a:lnTo>
                    <a:pt x="72553" y="15113"/>
                  </a:lnTo>
                  <a:lnTo>
                    <a:pt x="72386" y="15057"/>
                  </a:lnTo>
                  <a:lnTo>
                    <a:pt x="72218" y="15001"/>
                  </a:lnTo>
                  <a:close/>
                  <a:moveTo>
                    <a:pt x="75508" y="15001"/>
                  </a:moveTo>
                  <a:lnTo>
                    <a:pt x="75341" y="15057"/>
                  </a:lnTo>
                  <a:lnTo>
                    <a:pt x="75230" y="15113"/>
                  </a:lnTo>
                  <a:lnTo>
                    <a:pt x="74951" y="15280"/>
                  </a:lnTo>
                  <a:lnTo>
                    <a:pt x="74784" y="15559"/>
                  </a:lnTo>
                  <a:lnTo>
                    <a:pt x="74728" y="15670"/>
                  </a:lnTo>
                  <a:lnTo>
                    <a:pt x="74728" y="15838"/>
                  </a:lnTo>
                  <a:lnTo>
                    <a:pt x="74728" y="16005"/>
                  </a:lnTo>
                  <a:lnTo>
                    <a:pt x="74784" y="16172"/>
                  </a:lnTo>
                  <a:lnTo>
                    <a:pt x="74951" y="16451"/>
                  </a:lnTo>
                  <a:lnTo>
                    <a:pt x="75230" y="16618"/>
                  </a:lnTo>
                  <a:lnTo>
                    <a:pt x="75341" y="16674"/>
                  </a:lnTo>
                  <a:lnTo>
                    <a:pt x="75676" y="16674"/>
                  </a:lnTo>
                  <a:lnTo>
                    <a:pt x="75843" y="16618"/>
                  </a:lnTo>
                  <a:lnTo>
                    <a:pt x="76122" y="16451"/>
                  </a:lnTo>
                  <a:lnTo>
                    <a:pt x="76289" y="16172"/>
                  </a:lnTo>
                  <a:lnTo>
                    <a:pt x="76345" y="16005"/>
                  </a:lnTo>
                  <a:lnTo>
                    <a:pt x="76345" y="15838"/>
                  </a:lnTo>
                  <a:lnTo>
                    <a:pt x="76345" y="15670"/>
                  </a:lnTo>
                  <a:lnTo>
                    <a:pt x="76289" y="15559"/>
                  </a:lnTo>
                  <a:lnTo>
                    <a:pt x="76122" y="15280"/>
                  </a:lnTo>
                  <a:lnTo>
                    <a:pt x="75843" y="15113"/>
                  </a:lnTo>
                  <a:lnTo>
                    <a:pt x="75676" y="15057"/>
                  </a:lnTo>
                  <a:lnTo>
                    <a:pt x="75508" y="15001"/>
                  </a:lnTo>
                  <a:close/>
                  <a:moveTo>
                    <a:pt x="78966" y="15001"/>
                  </a:moveTo>
                  <a:lnTo>
                    <a:pt x="78799" y="15057"/>
                  </a:lnTo>
                  <a:lnTo>
                    <a:pt x="78631" y="15113"/>
                  </a:lnTo>
                  <a:lnTo>
                    <a:pt x="78353" y="15280"/>
                  </a:lnTo>
                  <a:lnTo>
                    <a:pt x="78185" y="15559"/>
                  </a:lnTo>
                  <a:lnTo>
                    <a:pt x="78130" y="15670"/>
                  </a:lnTo>
                  <a:lnTo>
                    <a:pt x="78130" y="15838"/>
                  </a:lnTo>
                  <a:lnTo>
                    <a:pt x="78130" y="16005"/>
                  </a:lnTo>
                  <a:lnTo>
                    <a:pt x="78185" y="16172"/>
                  </a:lnTo>
                  <a:lnTo>
                    <a:pt x="78353" y="16451"/>
                  </a:lnTo>
                  <a:lnTo>
                    <a:pt x="78631" y="16618"/>
                  </a:lnTo>
                  <a:lnTo>
                    <a:pt x="78799" y="16674"/>
                  </a:lnTo>
                  <a:lnTo>
                    <a:pt x="79133" y="16674"/>
                  </a:lnTo>
                  <a:lnTo>
                    <a:pt x="79301" y="16618"/>
                  </a:lnTo>
                  <a:lnTo>
                    <a:pt x="79524" y="16451"/>
                  </a:lnTo>
                  <a:lnTo>
                    <a:pt x="79691" y="16172"/>
                  </a:lnTo>
                  <a:lnTo>
                    <a:pt x="79747" y="16005"/>
                  </a:lnTo>
                  <a:lnTo>
                    <a:pt x="79803" y="15838"/>
                  </a:lnTo>
                  <a:lnTo>
                    <a:pt x="79747" y="15670"/>
                  </a:lnTo>
                  <a:lnTo>
                    <a:pt x="79691" y="15559"/>
                  </a:lnTo>
                  <a:lnTo>
                    <a:pt x="79524" y="15280"/>
                  </a:lnTo>
                  <a:lnTo>
                    <a:pt x="79301" y="15113"/>
                  </a:lnTo>
                  <a:lnTo>
                    <a:pt x="79133" y="15057"/>
                  </a:lnTo>
                  <a:lnTo>
                    <a:pt x="78966" y="15001"/>
                  </a:lnTo>
                  <a:close/>
                  <a:moveTo>
                    <a:pt x="89004" y="15001"/>
                  </a:moveTo>
                  <a:lnTo>
                    <a:pt x="88837" y="15057"/>
                  </a:lnTo>
                  <a:lnTo>
                    <a:pt x="88670" y="15113"/>
                  </a:lnTo>
                  <a:lnTo>
                    <a:pt x="88391" y="15280"/>
                  </a:lnTo>
                  <a:lnTo>
                    <a:pt x="88223" y="15559"/>
                  </a:lnTo>
                  <a:lnTo>
                    <a:pt x="88168" y="15670"/>
                  </a:lnTo>
                  <a:lnTo>
                    <a:pt x="88168" y="15838"/>
                  </a:lnTo>
                  <a:lnTo>
                    <a:pt x="88168" y="16005"/>
                  </a:lnTo>
                  <a:lnTo>
                    <a:pt x="88223" y="16172"/>
                  </a:lnTo>
                  <a:lnTo>
                    <a:pt x="88391" y="16451"/>
                  </a:lnTo>
                  <a:lnTo>
                    <a:pt x="88670" y="16618"/>
                  </a:lnTo>
                  <a:lnTo>
                    <a:pt x="88837" y="16674"/>
                  </a:lnTo>
                  <a:lnTo>
                    <a:pt x="89171" y="16674"/>
                  </a:lnTo>
                  <a:lnTo>
                    <a:pt x="89339" y="16618"/>
                  </a:lnTo>
                  <a:lnTo>
                    <a:pt x="89562" y="16451"/>
                  </a:lnTo>
                  <a:lnTo>
                    <a:pt x="89729" y="16172"/>
                  </a:lnTo>
                  <a:lnTo>
                    <a:pt x="89785" y="16005"/>
                  </a:lnTo>
                  <a:lnTo>
                    <a:pt x="89841" y="15838"/>
                  </a:lnTo>
                  <a:lnTo>
                    <a:pt x="89785" y="15670"/>
                  </a:lnTo>
                  <a:lnTo>
                    <a:pt x="89729" y="15559"/>
                  </a:lnTo>
                  <a:lnTo>
                    <a:pt x="89562" y="15280"/>
                  </a:lnTo>
                  <a:lnTo>
                    <a:pt x="89339" y="15113"/>
                  </a:lnTo>
                  <a:lnTo>
                    <a:pt x="89171" y="15057"/>
                  </a:lnTo>
                  <a:lnTo>
                    <a:pt x="89004" y="15001"/>
                  </a:lnTo>
                  <a:close/>
                  <a:moveTo>
                    <a:pt x="130997" y="15057"/>
                  </a:moveTo>
                  <a:lnTo>
                    <a:pt x="130829" y="15113"/>
                  </a:lnTo>
                  <a:lnTo>
                    <a:pt x="130551" y="15280"/>
                  </a:lnTo>
                  <a:lnTo>
                    <a:pt x="130383" y="15559"/>
                  </a:lnTo>
                  <a:lnTo>
                    <a:pt x="130327" y="15670"/>
                  </a:lnTo>
                  <a:lnTo>
                    <a:pt x="130327" y="15838"/>
                  </a:lnTo>
                  <a:lnTo>
                    <a:pt x="130327" y="16005"/>
                  </a:lnTo>
                  <a:lnTo>
                    <a:pt x="130383" y="16172"/>
                  </a:lnTo>
                  <a:lnTo>
                    <a:pt x="130551" y="16451"/>
                  </a:lnTo>
                  <a:lnTo>
                    <a:pt x="130829" y="16618"/>
                  </a:lnTo>
                  <a:lnTo>
                    <a:pt x="130997" y="16674"/>
                  </a:lnTo>
                  <a:lnTo>
                    <a:pt x="131331" y="16674"/>
                  </a:lnTo>
                  <a:lnTo>
                    <a:pt x="131499" y="16618"/>
                  </a:lnTo>
                  <a:lnTo>
                    <a:pt x="131722" y="16451"/>
                  </a:lnTo>
                  <a:lnTo>
                    <a:pt x="131889" y="16172"/>
                  </a:lnTo>
                  <a:lnTo>
                    <a:pt x="131945" y="16005"/>
                  </a:lnTo>
                  <a:lnTo>
                    <a:pt x="132000" y="15838"/>
                  </a:lnTo>
                  <a:lnTo>
                    <a:pt x="131945" y="15670"/>
                  </a:lnTo>
                  <a:lnTo>
                    <a:pt x="131889" y="15559"/>
                  </a:lnTo>
                  <a:lnTo>
                    <a:pt x="131722" y="15280"/>
                  </a:lnTo>
                  <a:lnTo>
                    <a:pt x="131499" y="15113"/>
                  </a:lnTo>
                  <a:lnTo>
                    <a:pt x="131331" y="15057"/>
                  </a:lnTo>
                  <a:close/>
                  <a:moveTo>
                    <a:pt x="134343" y="15057"/>
                  </a:moveTo>
                  <a:lnTo>
                    <a:pt x="134175" y="15113"/>
                  </a:lnTo>
                  <a:lnTo>
                    <a:pt x="133952" y="15280"/>
                  </a:lnTo>
                  <a:lnTo>
                    <a:pt x="133729" y="15559"/>
                  </a:lnTo>
                  <a:lnTo>
                    <a:pt x="133729" y="15670"/>
                  </a:lnTo>
                  <a:lnTo>
                    <a:pt x="133673" y="15838"/>
                  </a:lnTo>
                  <a:lnTo>
                    <a:pt x="133729" y="16005"/>
                  </a:lnTo>
                  <a:lnTo>
                    <a:pt x="133729" y="16172"/>
                  </a:lnTo>
                  <a:lnTo>
                    <a:pt x="133952" y="16451"/>
                  </a:lnTo>
                  <a:lnTo>
                    <a:pt x="134175" y="16618"/>
                  </a:lnTo>
                  <a:lnTo>
                    <a:pt x="134343" y="16674"/>
                  </a:lnTo>
                  <a:lnTo>
                    <a:pt x="134677" y="16674"/>
                  </a:lnTo>
                  <a:lnTo>
                    <a:pt x="134845" y="16618"/>
                  </a:lnTo>
                  <a:lnTo>
                    <a:pt x="135123" y="16451"/>
                  </a:lnTo>
                  <a:lnTo>
                    <a:pt x="135291" y="16172"/>
                  </a:lnTo>
                  <a:lnTo>
                    <a:pt x="135346" y="16005"/>
                  </a:lnTo>
                  <a:lnTo>
                    <a:pt x="135346" y="15838"/>
                  </a:lnTo>
                  <a:lnTo>
                    <a:pt x="135346" y="15670"/>
                  </a:lnTo>
                  <a:lnTo>
                    <a:pt x="135291" y="15559"/>
                  </a:lnTo>
                  <a:lnTo>
                    <a:pt x="135123" y="15280"/>
                  </a:lnTo>
                  <a:lnTo>
                    <a:pt x="134845" y="15113"/>
                  </a:lnTo>
                  <a:lnTo>
                    <a:pt x="134677" y="15057"/>
                  </a:lnTo>
                  <a:close/>
                  <a:moveTo>
                    <a:pt x="137744" y="15057"/>
                  </a:moveTo>
                  <a:lnTo>
                    <a:pt x="137577" y="15113"/>
                  </a:lnTo>
                  <a:lnTo>
                    <a:pt x="137298" y="15280"/>
                  </a:lnTo>
                  <a:lnTo>
                    <a:pt x="137131" y="15559"/>
                  </a:lnTo>
                  <a:lnTo>
                    <a:pt x="137075" y="15670"/>
                  </a:lnTo>
                  <a:lnTo>
                    <a:pt x="137075" y="15838"/>
                  </a:lnTo>
                  <a:lnTo>
                    <a:pt x="137075" y="16005"/>
                  </a:lnTo>
                  <a:lnTo>
                    <a:pt x="137131" y="16172"/>
                  </a:lnTo>
                  <a:lnTo>
                    <a:pt x="137298" y="16451"/>
                  </a:lnTo>
                  <a:lnTo>
                    <a:pt x="137577" y="16618"/>
                  </a:lnTo>
                  <a:lnTo>
                    <a:pt x="137744" y="16674"/>
                  </a:lnTo>
                  <a:lnTo>
                    <a:pt x="138023" y="16674"/>
                  </a:lnTo>
                  <a:lnTo>
                    <a:pt x="138191" y="16618"/>
                  </a:lnTo>
                  <a:lnTo>
                    <a:pt x="138469" y="16451"/>
                  </a:lnTo>
                  <a:lnTo>
                    <a:pt x="138637" y="16172"/>
                  </a:lnTo>
                  <a:lnTo>
                    <a:pt x="138692" y="16005"/>
                  </a:lnTo>
                  <a:lnTo>
                    <a:pt x="138692" y="15838"/>
                  </a:lnTo>
                  <a:lnTo>
                    <a:pt x="138692" y="15670"/>
                  </a:lnTo>
                  <a:lnTo>
                    <a:pt x="138637" y="15559"/>
                  </a:lnTo>
                  <a:lnTo>
                    <a:pt x="138469" y="15280"/>
                  </a:lnTo>
                  <a:lnTo>
                    <a:pt x="138191" y="15113"/>
                  </a:lnTo>
                  <a:lnTo>
                    <a:pt x="138023" y="15057"/>
                  </a:lnTo>
                  <a:close/>
                  <a:moveTo>
                    <a:pt x="141035" y="15057"/>
                  </a:moveTo>
                  <a:lnTo>
                    <a:pt x="140867" y="15113"/>
                  </a:lnTo>
                  <a:lnTo>
                    <a:pt x="140644" y="15280"/>
                  </a:lnTo>
                  <a:lnTo>
                    <a:pt x="140421" y="15559"/>
                  </a:lnTo>
                  <a:lnTo>
                    <a:pt x="140365" y="15670"/>
                  </a:lnTo>
                  <a:lnTo>
                    <a:pt x="140365" y="15838"/>
                  </a:lnTo>
                  <a:lnTo>
                    <a:pt x="140365" y="16005"/>
                  </a:lnTo>
                  <a:lnTo>
                    <a:pt x="140421" y="16172"/>
                  </a:lnTo>
                  <a:lnTo>
                    <a:pt x="140644" y="16451"/>
                  </a:lnTo>
                  <a:lnTo>
                    <a:pt x="140867" y="16618"/>
                  </a:lnTo>
                  <a:lnTo>
                    <a:pt x="141035" y="16674"/>
                  </a:lnTo>
                  <a:lnTo>
                    <a:pt x="141369" y="16674"/>
                  </a:lnTo>
                  <a:lnTo>
                    <a:pt x="141537" y="16618"/>
                  </a:lnTo>
                  <a:lnTo>
                    <a:pt x="141815" y="16451"/>
                  </a:lnTo>
                  <a:lnTo>
                    <a:pt x="141983" y="16172"/>
                  </a:lnTo>
                  <a:lnTo>
                    <a:pt x="142039" y="16005"/>
                  </a:lnTo>
                  <a:lnTo>
                    <a:pt x="142039" y="15838"/>
                  </a:lnTo>
                  <a:lnTo>
                    <a:pt x="142039" y="15670"/>
                  </a:lnTo>
                  <a:lnTo>
                    <a:pt x="141983" y="15559"/>
                  </a:lnTo>
                  <a:lnTo>
                    <a:pt x="141815" y="15280"/>
                  </a:lnTo>
                  <a:lnTo>
                    <a:pt x="141537" y="15113"/>
                  </a:lnTo>
                  <a:lnTo>
                    <a:pt x="141369" y="15057"/>
                  </a:lnTo>
                  <a:close/>
                  <a:moveTo>
                    <a:pt x="146165" y="15001"/>
                  </a:moveTo>
                  <a:lnTo>
                    <a:pt x="145998" y="15057"/>
                  </a:lnTo>
                  <a:lnTo>
                    <a:pt x="145831" y="15113"/>
                  </a:lnTo>
                  <a:lnTo>
                    <a:pt x="145552" y="15280"/>
                  </a:lnTo>
                  <a:lnTo>
                    <a:pt x="145385" y="15559"/>
                  </a:lnTo>
                  <a:lnTo>
                    <a:pt x="145329" y="15670"/>
                  </a:lnTo>
                  <a:lnTo>
                    <a:pt x="145329" y="15838"/>
                  </a:lnTo>
                  <a:lnTo>
                    <a:pt x="145329" y="16005"/>
                  </a:lnTo>
                  <a:lnTo>
                    <a:pt x="145385" y="16172"/>
                  </a:lnTo>
                  <a:lnTo>
                    <a:pt x="145552" y="16451"/>
                  </a:lnTo>
                  <a:lnTo>
                    <a:pt x="145831" y="16618"/>
                  </a:lnTo>
                  <a:lnTo>
                    <a:pt x="145998" y="16674"/>
                  </a:lnTo>
                  <a:lnTo>
                    <a:pt x="146333" y="16674"/>
                  </a:lnTo>
                  <a:lnTo>
                    <a:pt x="146444" y="16618"/>
                  </a:lnTo>
                  <a:lnTo>
                    <a:pt x="146723" y="16451"/>
                  </a:lnTo>
                  <a:lnTo>
                    <a:pt x="146890" y="16172"/>
                  </a:lnTo>
                  <a:lnTo>
                    <a:pt x="146946" y="16005"/>
                  </a:lnTo>
                  <a:lnTo>
                    <a:pt x="147002" y="15838"/>
                  </a:lnTo>
                  <a:lnTo>
                    <a:pt x="146946" y="15670"/>
                  </a:lnTo>
                  <a:lnTo>
                    <a:pt x="146890" y="15559"/>
                  </a:lnTo>
                  <a:lnTo>
                    <a:pt x="146723" y="15280"/>
                  </a:lnTo>
                  <a:lnTo>
                    <a:pt x="146444" y="15113"/>
                  </a:lnTo>
                  <a:lnTo>
                    <a:pt x="146333" y="15057"/>
                  </a:lnTo>
                  <a:lnTo>
                    <a:pt x="146165" y="15001"/>
                  </a:lnTo>
                  <a:close/>
                  <a:moveTo>
                    <a:pt x="154586" y="15001"/>
                  </a:moveTo>
                  <a:lnTo>
                    <a:pt x="154419" y="15057"/>
                  </a:lnTo>
                  <a:lnTo>
                    <a:pt x="154251" y="15113"/>
                  </a:lnTo>
                  <a:lnTo>
                    <a:pt x="154028" y="15280"/>
                  </a:lnTo>
                  <a:lnTo>
                    <a:pt x="153805" y="15559"/>
                  </a:lnTo>
                  <a:lnTo>
                    <a:pt x="153750" y="15670"/>
                  </a:lnTo>
                  <a:lnTo>
                    <a:pt x="153750" y="15838"/>
                  </a:lnTo>
                  <a:lnTo>
                    <a:pt x="153750" y="16005"/>
                  </a:lnTo>
                  <a:lnTo>
                    <a:pt x="153805" y="16172"/>
                  </a:lnTo>
                  <a:lnTo>
                    <a:pt x="154028" y="16451"/>
                  </a:lnTo>
                  <a:lnTo>
                    <a:pt x="154251" y="16618"/>
                  </a:lnTo>
                  <a:lnTo>
                    <a:pt x="154419" y="16674"/>
                  </a:lnTo>
                  <a:lnTo>
                    <a:pt x="154753" y="16674"/>
                  </a:lnTo>
                  <a:lnTo>
                    <a:pt x="154921" y="16618"/>
                  </a:lnTo>
                  <a:lnTo>
                    <a:pt x="155200" y="16451"/>
                  </a:lnTo>
                  <a:lnTo>
                    <a:pt x="155367" y="16172"/>
                  </a:lnTo>
                  <a:lnTo>
                    <a:pt x="155423" y="16005"/>
                  </a:lnTo>
                  <a:lnTo>
                    <a:pt x="155423" y="15838"/>
                  </a:lnTo>
                  <a:lnTo>
                    <a:pt x="155423" y="15670"/>
                  </a:lnTo>
                  <a:lnTo>
                    <a:pt x="155367" y="15559"/>
                  </a:lnTo>
                  <a:lnTo>
                    <a:pt x="155200" y="15280"/>
                  </a:lnTo>
                  <a:lnTo>
                    <a:pt x="154921" y="15113"/>
                  </a:lnTo>
                  <a:lnTo>
                    <a:pt x="154753" y="15057"/>
                  </a:lnTo>
                  <a:lnTo>
                    <a:pt x="154586" y="15001"/>
                  </a:lnTo>
                  <a:close/>
                  <a:moveTo>
                    <a:pt x="159605" y="15001"/>
                  </a:moveTo>
                  <a:lnTo>
                    <a:pt x="159438" y="15057"/>
                  </a:lnTo>
                  <a:lnTo>
                    <a:pt x="159326" y="15113"/>
                  </a:lnTo>
                  <a:lnTo>
                    <a:pt x="159047" y="15280"/>
                  </a:lnTo>
                  <a:lnTo>
                    <a:pt x="158880" y="15559"/>
                  </a:lnTo>
                  <a:lnTo>
                    <a:pt x="158824" y="15670"/>
                  </a:lnTo>
                  <a:lnTo>
                    <a:pt x="158824" y="15838"/>
                  </a:lnTo>
                  <a:lnTo>
                    <a:pt x="158824" y="16005"/>
                  </a:lnTo>
                  <a:lnTo>
                    <a:pt x="158880" y="16172"/>
                  </a:lnTo>
                  <a:lnTo>
                    <a:pt x="159047" y="16451"/>
                  </a:lnTo>
                  <a:lnTo>
                    <a:pt x="159326" y="16618"/>
                  </a:lnTo>
                  <a:lnTo>
                    <a:pt x="159438" y="16674"/>
                  </a:lnTo>
                  <a:lnTo>
                    <a:pt x="159772" y="16674"/>
                  </a:lnTo>
                  <a:lnTo>
                    <a:pt x="159940" y="16618"/>
                  </a:lnTo>
                  <a:lnTo>
                    <a:pt x="160219" y="16451"/>
                  </a:lnTo>
                  <a:lnTo>
                    <a:pt x="160386" y="16172"/>
                  </a:lnTo>
                  <a:lnTo>
                    <a:pt x="160442" y="16005"/>
                  </a:lnTo>
                  <a:lnTo>
                    <a:pt x="160442" y="15838"/>
                  </a:lnTo>
                  <a:lnTo>
                    <a:pt x="160442" y="15670"/>
                  </a:lnTo>
                  <a:lnTo>
                    <a:pt x="160386" y="15559"/>
                  </a:lnTo>
                  <a:lnTo>
                    <a:pt x="160219" y="15280"/>
                  </a:lnTo>
                  <a:lnTo>
                    <a:pt x="159940" y="15113"/>
                  </a:lnTo>
                  <a:lnTo>
                    <a:pt x="159772" y="15057"/>
                  </a:lnTo>
                  <a:lnTo>
                    <a:pt x="159605" y="15001"/>
                  </a:lnTo>
                  <a:close/>
                  <a:moveTo>
                    <a:pt x="162951" y="15001"/>
                  </a:moveTo>
                  <a:lnTo>
                    <a:pt x="162784" y="15057"/>
                  </a:lnTo>
                  <a:lnTo>
                    <a:pt x="162617" y="15113"/>
                  </a:lnTo>
                  <a:lnTo>
                    <a:pt x="162338" y="15280"/>
                  </a:lnTo>
                  <a:lnTo>
                    <a:pt x="162170" y="15559"/>
                  </a:lnTo>
                  <a:lnTo>
                    <a:pt x="162115" y="15670"/>
                  </a:lnTo>
                  <a:lnTo>
                    <a:pt x="162115" y="15838"/>
                  </a:lnTo>
                  <a:lnTo>
                    <a:pt x="162115" y="16005"/>
                  </a:lnTo>
                  <a:lnTo>
                    <a:pt x="162170" y="16172"/>
                  </a:lnTo>
                  <a:lnTo>
                    <a:pt x="162338" y="16451"/>
                  </a:lnTo>
                  <a:lnTo>
                    <a:pt x="162617" y="16618"/>
                  </a:lnTo>
                  <a:lnTo>
                    <a:pt x="162784" y="16674"/>
                  </a:lnTo>
                  <a:lnTo>
                    <a:pt x="163118" y="16674"/>
                  </a:lnTo>
                  <a:lnTo>
                    <a:pt x="163286" y="16618"/>
                  </a:lnTo>
                  <a:lnTo>
                    <a:pt x="163509" y="16451"/>
                  </a:lnTo>
                  <a:lnTo>
                    <a:pt x="163732" y="16172"/>
                  </a:lnTo>
                  <a:lnTo>
                    <a:pt x="163788" y="16005"/>
                  </a:lnTo>
                  <a:lnTo>
                    <a:pt x="163788" y="15838"/>
                  </a:lnTo>
                  <a:lnTo>
                    <a:pt x="163788" y="15670"/>
                  </a:lnTo>
                  <a:lnTo>
                    <a:pt x="163732" y="15559"/>
                  </a:lnTo>
                  <a:lnTo>
                    <a:pt x="163509" y="15280"/>
                  </a:lnTo>
                  <a:lnTo>
                    <a:pt x="163286" y="15113"/>
                  </a:lnTo>
                  <a:lnTo>
                    <a:pt x="163118" y="15057"/>
                  </a:lnTo>
                  <a:lnTo>
                    <a:pt x="162951" y="15001"/>
                  </a:lnTo>
                  <a:close/>
                  <a:moveTo>
                    <a:pt x="168026" y="15001"/>
                  </a:moveTo>
                  <a:lnTo>
                    <a:pt x="167859" y="15057"/>
                  </a:lnTo>
                  <a:lnTo>
                    <a:pt x="167691" y="15113"/>
                  </a:lnTo>
                  <a:lnTo>
                    <a:pt x="167412" y="15280"/>
                  </a:lnTo>
                  <a:lnTo>
                    <a:pt x="167245" y="15559"/>
                  </a:lnTo>
                  <a:lnTo>
                    <a:pt x="167189" y="15670"/>
                  </a:lnTo>
                  <a:lnTo>
                    <a:pt x="167189" y="15838"/>
                  </a:lnTo>
                  <a:lnTo>
                    <a:pt x="167189" y="16005"/>
                  </a:lnTo>
                  <a:lnTo>
                    <a:pt x="167245" y="16172"/>
                  </a:lnTo>
                  <a:lnTo>
                    <a:pt x="167412" y="16451"/>
                  </a:lnTo>
                  <a:lnTo>
                    <a:pt x="167691" y="16618"/>
                  </a:lnTo>
                  <a:lnTo>
                    <a:pt x="167859" y="16674"/>
                  </a:lnTo>
                  <a:lnTo>
                    <a:pt x="168193" y="16674"/>
                  </a:lnTo>
                  <a:lnTo>
                    <a:pt x="168361" y="16618"/>
                  </a:lnTo>
                  <a:lnTo>
                    <a:pt x="168584" y="16451"/>
                  </a:lnTo>
                  <a:lnTo>
                    <a:pt x="168751" y="16172"/>
                  </a:lnTo>
                  <a:lnTo>
                    <a:pt x="168807" y="16005"/>
                  </a:lnTo>
                  <a:lnTo>
                    <a:pt x="168862" y="15838"/>
                  </a:lnTo>
                  <a:lnTo>
                    <a:pt x="168807" y="15670"/>
                  </a:lnTo>
                  <a:lnTo>
                    <a:pt x="168751" y="15559"/>
                  </a:lnTo>
                  <a:lnTo>
                    <a:pt x="168584" y="15280"/>
                  </a:lnTo>
                  <a:lnTo>
                    <a:pt x="168361" y="15113"/>
                  </a:lnTo>
                  <a:lnTo>
                    <a:pt x="168193" y="15057"/>
                  </a:lnTo>
                  <a:lnTo>
                    <a:pt x="168026" y="15001"/>
                  </a:lnTo>
                  <a:close/>
                  <a:moveTo>
                    <a:pt x="171316" y="15001"/>
                  </a:moveTo>
                  <a:lnTo>
                    <a:pt x="171149" y="15057"/>
                  </a:lnTo>
                  <a:lnTo>
                    <a:pt x="171037" y="15113"/>
                  </a:lnTo>
                  <a:lnTo>
                    <a:pt x="170758" y="15280"/>
                  </a:lnTo>
                  <a:lnTo>
                    <a:pt x="170591" y="15559"/>
                  </a:lnTo>
                  <a:lnTo>
                    <a:pt x="170535" y="15670"/>
                  </a:lnTo>
                  <a:lnTo>
                    <a:pt x="170480" y="15838"/>
                  </a:lnTo>
                  <a:lnTo>
                    <a:pt x="170535" y="16005"/>
                  </a:lnTo>
                  <a:lnTo>
                    <a:pt x="170591" y="16172"/>
                  </a:lnTo>
                  <a:lnTo>
                    <a:pt x="170758" y="16451"/>
                  </a:lnTo>
                  <a:lnTo>
                    <a:pt x="171037" y="16618"/>
                  </a:lnTo>
                  <a:lnTo>
                    <a:pt x="171149" y="16674"/>
                  </a:lnTo>
                  <a:lnTo>
                    <a:pt x="171483" y="16674"/>
                  </a:lnTo>
                  <a:lnTo>
                    <a:pt x="171651" y="16618"/>
                  </a:lnTo>
                  <a:lnTo>
                    <a:pt x="171930" y="16451"/>
                  </a:lnTo>
                  <a:lnTo>
                    <a:pt x="172097" y="16172"/>
                  </a:lnTo>
                  <a:lnTo>
                    <a:pt x="172153" y="16005"/>
                  </a:lnTo>
                  <a:lnTo>
                    <a:pt x="172153" y="15838"/>
                  </a:lnTo>
                  <a:lnTo>
                    <a:pt x="172153" y="15670"/>
                  </a:lnTo>
                  <a:lnTo>
                    <a:pt x="172097" y="15559"/>
                  </a:lnTo>
                  <a:lnTo>
                    <a:pt x="171930" y="15280"/>
                  </a:lnTo>
                  <a:lnTo>
                    <a:pt x="171651" y="15113"/>
                  </a:lnTo>
                  <a:lnTo>
                    <a:pt x="171483" y="15057"/>
                  </a:lnTo>
                  <a:lnTo>
                    <a:pt x="171316" y="15001"/>
                  </a:lnTo>
                  <a:close/>
                  <a:moveTo>
                    <a:pt x="174774" y="15001"/>
                  </a:moveTo>
                  <a:lnTo>
                    <a:pt x="174606" y="15057"/>
                  </a:lnTo>
                  <a:lnTo>
                    <a:pt x="174439" y="15113"/>
                  </a:lnTo>
                  <a:lnTo>
                    <a:pt x="174160" y="15280"/>
                  </a:lnTo>
                  <a:lnTo>
                    <a:pt x="173993" y="15559"/>
                  </a:lnTo>
                  <a:lnTo>
                    <a:pt x="173937" y="15670"/>
                  </a:lnTo>
                  <a:lnTo>
                    <a:pt x="173937" y="15838"/>
                  </a:lnTo>
                  <a:lnTo>
                    <a:pt x="173937" y="16005"/>
                  </a:lnTo>
                  <a:lnTo>
                    <a:pt x="173993" y="16172"/>
                  </a:lnTo>
                  <a:lnTo>
                    <a:pt x="174160" y="16451"/>
                  </a:lnTo>
                  <a:lnTo>
                    <a:pt x="174439" y="16618"/>
                  </a:lnTo>
                  <a:lnTo>
                    <a:pt x="174606" y="16674"/>
                  </a:lnTo>
                  <a:lnTo>
                    <a:pt x="174941" y="16674"/>
                  </a:lnTo>
                  <a:lnTo>
                    <a:pt x="175053" y="16618"/>
                  </a:lnTo>
                  <a:lnTo>
                    <a:pt x="175331" y="16451"/>
                  </a:lnTo>
                  <a:lnTo>
                    <a:pt x="175499" y="16172"/>
                  </a:lnTo>
                  <a:lnTo>
                    <a:pt x="175554" y="16005"/>
                  </a:lnTo>
                  <a:lnTo>
                    <a:pt x="175610" y="15838"/>
                  </a:lnTo>
                  <a:lnTo>
                    <a:pt x="175554" y="15670"/>
                  </a:lnTo>
                  <a:lnTo>
                    <a:pt x="175499" y="15559"/>
                  </a:lnTo>
                  <a:lnTo>
                    <a:pt x="175331" y="15280"/>
                  </a:lnTo>
                  <a:lnTo>
                    <a:pt x="175053" y="15113"/>
                  </a:lnTo>
                  <a:lnTo>
                    <a:pt x="174941" y="15057"/>
                  </a:lnTo>
                  <a:lnTo>
                    <a:pt x="174774" y="15001"/>
                  </a:lnTo>
                  <a:close/>
                  <a:moveTo>
                    <a:pt x="184812" y="15001"/>
                  </a:moveTo>
                  <a:lnTo>
                    <a:pt x="184644" y="15057"/>
                  </a:lnTo>
                  <a:lnTo>
                    <a:pt x="184477" y="15113"/>
                  </a:lnTo>
                  <a:lnTo>
                    <a:pt x="184198" y="15280"/>
                  </a:lnTo>
                  <a:lnTo>
                    <a:pt x="184031" y="15559"/>
                  </a:lnTo>
                  <a:lnTo>
                    <a:pt x="183975" y="15670"/>
                  </a:lnTo>
                  <a:lnTo>
                    <a:pt x="183975" y="15838"/>
                  </a:lnTo>
                  <a:lnTo>
                    <a:pt x="183975" y="16005"/>
                  </a:lnTo>
                  <a:lnTo>
                    <a:pt x="184031" y="16172"/>
                  </a:lnTo>
                  <a:lnTo>
                    <a:pt x="184198" y="16451"/>
                  </a:lnTo>
                  <a:lnTo>
                    <a:pt x="184477" y="16618"/>
                  </a:lnTo>
                  <a:lnTo>
                    <a:pt x="184644" y="16674"/>
                  </a:lnTo>
                  <a:lnTo>
                    <a:pt x="184979" y="16674"/>
                  </a:lnTo>
                  <a:lnTo>
                    <a:pt x="185091" y="16618"/>
                  </a:lnTo>
                  <a:lnTo>
                    <a:pt x="185369" y="16451"/>
                  </a:lnTo>
                  <a:lnTo>
                    <a:pt x="185537" y="16172"/>
                  </a:lnTo>
                  <a:lnTo>
                    <a:pt x="185593" y="16005"/>
                  </a:lnTo>
                  <a:lnTo>
                    <a:pt x="185648" y="15838"/>
                  </a:lnTo>
                  <a:lnTo>
                    <a:pt x="185593" y="15670"/>
                  </a:lnTo>
                  <a:lnTo>
                    <a:pt x="185537" y="15559"/>
                  </a:lnTo>
                  <a:lnTo>
                    <a:pt x="185369" y="15280"/>
                  </a:lnTo>
                  <a:lnTo>
                    <a:pt x="185091" y="15113"/>
                  </a:lnTo>
                  <a:lnTo>
                    <a:pt x="184979" y="15057"/>
                  </a:lnTo>
                  <a:lnTo>
                    <a:pt x="184812" y="15001"/>
                  </a:lnTo>
                  <a:close/>
                  <a:moveTo>
                    <a:pt x="226804" y="15057"/>
                  </a:moveTo>
                  <a:lnTo>
                    <a:pt x="226637" y="15113"/>
                  </a:lnTo>
                  <a:lnTo>
                    <a:pt x="226358" y="15280"/>
                  </a:lnTo>
                  <a:lnTo>
                    <a:pt x="226191" y="15559"/>
                  </a:lnTo>
                  <a:lnTo>
                    <a:pt x="226135" y="15670"/>
                  </a:lnTo>
                  <a:lnTo>
                    <a:pt x="226135" y="15838"/>
                  </a:lnTo>
                  <a:lnTo>
                    <a:pt x="226135" y="16005"/>
                  </a:lnTo>
                  <a:lnTo>
                    <a:pt x="226191" y="16172"/>
                  </a:lnTo>
                  <a:lnTo>
                    <a:pt x="226358" y="16451"/>
                  </a:lnTo>
                  <a:lnTo>
                    <a:pt x="226637" y="16618"/>
                  </a:lnTo>
                  <a:lnTo>
                    <a:pt x="226804" y="16674"/>
                  </a:lnTo>
                  <a:lnTo>
                    <a:pt x="227139" y="16674"/>
                  </a:lnTo>
                  <a:lnTo>
                    <a:pt x="227250" y="16618"/>
                  </a:lnTo>
                  <a:lnTo>
                    <a:pt x="227529" y="16451"/>
                  </a:lnTo>
                  <a:lnTo>
                    <a:pt x="227697" y="16172"/>
                  </a:lnTo>
                  <a:lnTo>
                    <a:pt x="227752" y="16005"/>
                  </a:lnTo>
                  <a:lnTo>
                    <a:pt x="227808" y="15838"/>
                  </a:lnTo>
                  <a:lnTo>
                    <a:pt x="227752" y="15670"/>
                  </a:lnTo>
                  <a:lnTo>
                    <a:pt x="227697" y="15559"/>
                  </a:lnTo>
                  <a:lnTo>
                    <a:pt x="227529" y="15280"/>
                  </a:lnTo>
                  <a:lnTo>
                    <a:pt x="227250" y="15113"/>
                  </a:lnTo>
                  <a:lnTo>
                    <a:pt x="227139" y="15057"/>
                  </a:lnTo>
                  <a:close/>
                  <a:moveTo>
                    <a:pt x="230150" y="15057"/>
                  </a:moveTo>
                  <a:lnTo>
                    <a:pt x="229983" y="15113"/>
                  </a:lnTo>
                  <a:lnTo>
                    <a:pt x="229760" y="15280"/>
                  </a:lnTo>
                  <a:lnTo>
                    <a:pt x="229537" y="15559"/>
                  </a:lnTo>
                  <a:lnTo>
                    <a:pt x="229481" y="15670"/>
                  </a:lnTo>
                  <a:lnTo>
                    <a:pt x="229481" y="15838"/>
                  </a:lnTo>
                  <a:lnTo>
                    <a:pt x="229481" y="16005"/>
                  </a:lnTo>
                  <a:lnTo>
                    <a:pt x="229537" y="16172"/>
                  </a:lnTo>
                  <a:lnTo>
                    <a:pt x="229760" y="16451"/>
                  </a:lnTo>
                  <a:lnTo>
                    <a:pt x="229983" y="16618"/>
                  </a:lnTo>
                  <a:lnTo>
                    <a:pt x="230150" y="16674"/>
                  </a:lnTo>
                  <a:lnTo>
                    <a:pt x="230485" y="16674"/>
                  </a:lnTo>
                  <a:lnTo>
                    <a:pt x="230652" y="16618"/>
                  </a:lnTo>
                  <a:lnTo>
                    <a:pt x="230931" y="16451"/>
                  </a:lnTo>
                  <a:lnTo>
                    <a:pt x="231098" y="16172"/>
                  </a:lnTo>
                  <a:lnTo>
                    <a:pt x="231154" y="16005"/>
                  </a:lnTo>
                  <a:lnTo>
                    <a:pt x="231154" y="15838"/>
                  </a:lnTo>
                  <a:lnTo>
                    <a:pt x="231154" y="15670"/>
                  </a:lnTo>
                  <a:lnTo>
                    <a:pt x="231098" y="15559"/>
                  </a:lnTo>
                  <a:lnTo>
                    <a:pt x="230931" y="15280"/>
                  </a:lnTo>
                  <a:lnTo>
                    <a:pt x="230652" y="15113"/>
                  </a:lnTo>
                  <a:lnTo>
                    <a:pt x="230485" y="15057"/>
                  </a:lnTo>
                  <a:close/>
                  <a:moveTo>
                    <a:pt x="233496" y="15057"/>
                  </a:moveTo>
                  <a:lnTo>
                    <a:pt x="233385" y="15113"/>
                  </a:lnTo>
                  <a:lnTo>
                    <a:pt x="233106" y="15280"/>
                  </a:lnTo>
                  <a:lnTo>
                    <a:pt x="232939" y="15559"/>
                  </a:lnTo>
                  <a:lnTo>
                    <a:pt x="232883" y="15670"/>
                  </a:lnTo>
                  <a:lnTo>
                    <a:pt x="232883" y="15838"/>
                  </a:lnTo>
                  <a:lnTo>
                    <a:pt x="232883" y="16005"/>
                  </a:lnTo>
                  <a:lnTo>
                    <a:pt x="232939" y="16172"/>
                  </a:lnTo>
                  <a:lnTo>
                    <a:pt x="233106" y="16451"/>
                  </a:lnTo>
                  <a:lnTo>
                    <a:pt x="233385" y="16618"/>
                  </a:lnTo>
                  <a:lnTo>
                    <a:pt x="233496" y="16674"/>
                  </a:lnTo>
                  <a:lnTo>
                    <a:pt x="233831" y="16674"/>
                  </a:lnTo>
                  <a:lnTo>
                    <a:pt x="233998" y="16618"/>
                  </a:lnTo>
                  <a:lnTo>
                    <a:pt x="234277" y="16451"/>
                  </a:lnTo>
                  <a:lnTo>
                    <a:pt x="234444" y="16172"/>
                  </a:lnTo>
                  <a:lnTo>
                    <a:pt x="234500" y="16005"/>
                  </a:lnTo>
                  <a:lnTo>
                    <a:pt x="234500" y="15838"/>
                  </a:lnTo>
                  <a:lnTo>
                    <a:pt x="234500" y="15670"/>
                  </a:lnTo>
                  <a:lnTo>
                    <a:pt x="234444" y="15559"/>
                  </a:lnTo>
                  <a:lnTo>
                    <a:pt x="234277" y="15280"/>
                  </a:lnTo>
                  <a:lnTo>
                    <a:pt x="233998" y="15113"/>
                  </a:lnTo>
                  <a:lnTo>
                    <a:pt x="233831" y="15057"/>
                  </a:lnTo>
                  <a:close/>
                  <a:moveTo>
                    <a:pt x="236842" y="15057"/>
                  </a:moveTo>
                  <a:lnTo>
                    <a:pt x="236675" y="15113"/>
                  </a:lnTo>
                  <a:lnTo>
                    <a:pt x="236396" y="15280"/>
                  </a:lnTo>
                  <a:lnTo>
                    <a:pt x="236229" y="15559"/>
                  </a:lnTo>
                  <a:lnTo>
                    <a:pt x="236173" y="15670"/>
                  </a:lnTo>
                  <a:lnTo>
                    <a:pt x="236173" y="15838"/>
                  </a:lnTo>
                  <a:lnTo>
                    <a:pt x="236173" y="16005"/>
                  </a:lnTo>
                  <a:lnTo>
                    <a:pt x="236229" y="16172"/>
                  </a:lnTo>
                  <a:lnTo>
                    <a:pt x="236396" y="16451"/>
                  </a:lnTo>
                  <a:lnTo>
                    <a:pt x="236675" y="16618"/>
                  </a:lnTo>
                  <a:lnTo>
                    <a:pt x="236842" y="16674"/>
                  </a:lnTo>
                  <a:lnTo>
                    <a:pt x="237177" y="16674"/>
                  </a:lnTo>
                  <a:lnTo>
                    <a:pt x="237344" y="16618"/>
                  </a:lnTo>
                  <a:lnTo>
                    <a:pt x="237567" y="16451"/>
                  </a:lnTo>
                  <a:lnTo>
                    <a:pt x="237790" y="16172"/>
                  </a:lnTo>
                  <a:lnTo>
                    <a:pt x="237790" y="16005"/>
                  </a:lnTo>
                  <a:lnTo>
                    <a:pt x="237846" y="15838"/>
                  </a:lnTo>
                  <a:lnTo>
                    <a:pt x="237790" y="15670"/>
                  </a:lnTo>
                  <a:lnTo>
                    <a:pt x="237790" y="15559"/>
                  </a:lnTo>
                  <a:lnTo>
                    <a:pt x="237567" y="15280"/>
                  </a:lnTo>
                  <a:lnTo>
                    <a:pt x="237344" y="15113"/>
                  </a:lnTo>
                  <a:lnTo>
                    <a:pt x="237177" y="15057"/>
                  </a:lnTo>
                  <a:close/>
                  <a:moveTo>
                    <a:pt x="241973" y="15001"/>
                  </a:moveTo>
                  <a:lnTo>
                    <a:pt x="241806" y="15057"/>
                  </a:lnTo>
                  <a:lnTo>
                    <a:pt x="241638" y="15113"/>
                  </a:lnTo>
                  <a:lnTo>
                    <a:pt x="241359" y="15280"/>
                  </a:lnTo>
                  <a:lnTo>
                    <a:pt x="241192" y="15559"/>
                  </a:lnTo>
                  <a:lnTo>
                    <a:pt x="241136" y="15670"/>
                  </a:lnTo>
                  <a:lnTo>
                    <a:pt x="241136" y="15838"/>
                  </a:lnTo>
                  <a:lnTo>
                    <a:pt x="241136" y="16005"/>
                  </a:lnTo>
                  <a:lnTo>
                    <a:pt x="241192" y="16172"/>
                  </a:lnTo>
                  <a:lnTo>
                    <a:pt x="241359" y="16451"/>
                  </a:lnTo>
                  <a:lnTo>
                    <a:pt x="241638" y="16618"/>
                  </a:lnTo>
                  <a:lnTo>
                    <a:pt x="241806" y="16674"/>
                  </a:lnTo>
                  <a:lnTo>
                    <a:pt x="242140" y="16674"/>
                  </a:lnTo>
                  <a:lnTo>
                    <a:pt x="242308" y="16618"/>
                  </a:lnTo>
                  <a:lnTo>
                    <a:pt x="242531" y="16451"/>
                  </a:lnTo>
                  <a:lnTo>
                    <a:pt x="242754" y="16172"/>
                  </a:lnTo>
                  <a:lnTo>
                    <a:pt x="242754" y="16005"/>
                  </a:lnTo>
                  <a:lnTo>
                    <a:pt x="242809" y="15838"/>
                  </a:lnTo>
                  <a:lnTo>
                    <a:pt x="242754" y="15670"/>
                  </a:lnTo>
                  <a:lnTo>
                    <a:pt x="242754" y="15559"/>
                  </a:lnTo>
                  <a:lnTo>
                    <a:pt x="242531" y="15280"/>
                  </a:lnTo>
                  <a:lnTo>
                    <a:pt x="242308" y="15113"/>
                  </a:lnTo>
                  <a:lnTo>
                    <a:pt x="242140" y="15057"/>
                  </a:lnTo>
                  <a:lnTo>
                    <a:pt x="241973" y="15001"/>
                  </a:lnTo>
                  <a:close/>
                  <a:moveTo>
                    <a:pt x="250394" y="15001"/>
                  </a:moveTo>
                  <a:lnTo>
                    <a:pt x="250226" y="15057"/>
                  </a:lnTo>
                  <a:lnTo>
                    <a:pt x="250059" y="15113"/>
                  </a:lnTo>
                  <a:lnTo>
                    <a:pt x="249836" y="15280"/>
                  </a:lnTo>
                  <a:lnTo>
                    <a:pt x="249669" y="15559"/>
                  </a:lnTo>
                  <a:lnTo>
                    <a:pt x="249613" y="15670"/>
                  </a:lnTo>
                  <a:lnTo>
                    <a:pt x="249557" y="15838"/>
                  </a:lnTo>
                  <a:lnTo>
                    <a:pt x="249613" y="16005"/>
                  </a:lnTo>
                  <a:lnTo>
                    <a:pt x="249669" y="16172"/>
                  </a:lnTo>
                  <a:lnTo>
                    <a:pt x="249836" y="16451"/>
                  </a:lnTo>
                  <a:lnTo>
                    <a:pt x="250059" y="16618"/>
                  </a:lnTo>
                  <a:lnTo>
                    <a:pt x="250226" y="16674"/>
                  </a:lnTo>
                  <a:lnTo>
                    <a:pt x="250561" y="16674"/>
                  </a:lnTo>
                  <a:lnTo>
                    <a:pt x="250728" y="16618"/>
                  </a:lnTo>
                  <a:lnTo>
                    <a:pt x="251007" y="16451"/>
                  </a:lnTo>
                  <a:lnTo>
                    <a:pt x="251174" y="16172"/>
                  </a:lnTo>
                  <a:lnTo>
                    <a:pt x="251230" y="16005"/>
                  </a:lnTo>
                  <a:lnTo>
                    <a:pt x="251230" y="15838"/>
                  </a:lnTo>
                  <a:lnTo>
                    <a:pt x="251230" y="15670"/>
                  </a:lnTo>
                  <a:lnTo>
                    <a:pt x="251174" y="15559"/>
                  </a:lnTo>
                  <a:lnTo>
                    <a:pt x="251007" y="15280"/>
                  </a:lnTo>
                  <a:lnTo>
                    <a:pt x="250728" y="15113"/>
                  </a:lnTo>
                  <a:lnTo>
                    <a:pt x="250561" y="15057"/>
                  </a:lnTo>
                  <a:lnTo>
                    <a:pt x="250394" y="15001"/>
                  </a:lnTo>
                  <a:close/>
                  <a:moveTo>
                    <a:pt x="255469" y="15001"/>
                  </a:moveTo>
                  <a:lnTo>
                    <a:pt x="255301" y="15057"/>
                  </a:lnTo>
                  <a:lnTo>
                    <a:pt x="255134" y="15113"/>
                  </a:lnTo>
                  <a:lnTo>
                    <a:pt x="254855" y="15280"/>
                  </a:lnTo>
                  <a:lnTo>
                    <a:pt x="254688" y="15559"/>
                  </a:lnTo>
                  <a:lnTo>
                    <a:pt x="254632" y="15670"/>
                  </a:lnTo>
                  <a:lnTo>
                    <a:pt x="254632" y="15838"/>
                  </a:lnTo>
                  <a:lnTo>
                    <a:pt x="254632" y="16005"/>
                  </a:lnTo>
                  <a:lnTo>
                    <a:pt x="254688" y="16172"/>
                  </a:lnTo>
                  <a:lnTo>
                    <a:pt x="254855" y="16451"/>
                  </a:lnTo>
                  <a:lnTo>
                    <a:pt x="255134" y="16618"/>
                  </a:lnTo>
                  <a:lnTo>
                    <a:pt x="255301" y="16674"/>
                  </a:lnTo>
                  <a:lnTo>
                    <a:pt x="255636" y="16674"/>
                  </a:lnTo>
                  <a:lnTo>
                    <a:pt x="255747" y="16618"/>
                  </a:lnTo>
                  <a:lnTo>
                    <a:pt x="256026" y="16451"/>
                  </a:lnTo>
                  <a:lnTo>
                    <a:pt x="256194" y="16172"/>
                  </a:lnTo>
                  <a:lnTo>
                    <a:pt x="256249" y="16005"/>
                  </a:lnTo>
                  <a:lnTo>
                    <a:pt x="256305" y="15838"/>
                  </a:lnTo>
                  <a:lnTo>
                    <a:pt x="256249" y="15670"/>
                  </a:lnTo>
                  <a:lnTo>
                    <a:pt x="256194" y="15559"/>
                  </a:lnTo>
                  <a:lnTo>
                    <a:pt x="256026" y="15280"/>
                  </a:lnTo>
                  <a:lnTo>
                    <a:pt x="255747" y="15113"/>
                  </a:lnTo>
                  <a:lnTo>
                    <a:pt x="255636" y="15057"/>
                  </a:lnTo>
                  <a:lnTo>
                    <a:pt x="255469" y="15001"/>
                  </a:lnTo>
                  <a:close/>
                  <a:moveTo>
                    <a:pt x="258759" y="15001"/>
                  </a:moveTo>
                  <a:lnTo>
                    <a:pt x="258591" y="15057"/>
                  </a:lnTo>
                  <a:lnTo>
                    <a:pt x="258424" y="15113"/>
                  </a:lnTo>
                  <a:lnTo>
                    <a:pt x="258201" y="15280"/>
                  </a:lnTo>
                  <a:lnTo>
                    <a:pt x="257978" y="15559"/>
                  </a:lnTo>
                  <a:lnTo>
                    <a:pt x="257978" y="15670"/>
                  </a:lnTo>
                  <a:lnTo>
                    <a:pt x="257922" y="15838"/>
                  </a:lnTo>
                  <a:lnTo>
                    <a:pt x="257978" y="16005"/>
                  </a:lnTo>
                  <a:lnTo>
                    <a:pt x="257978" y="16172"/>
                  </a:lnTo>
                  <a:lnTo>
                    <a:pt x="258201" y="16451"/>
                  </a:lnTo>
                  <a:lnTo>
                    <a:pt x="258424" y="16618"/>
                  </a:lnTo>
                  <a:lnTo>
                    <a:pt x="258591" y="16674"/>
                  </a:lnTo>
                  <a:lnTo>
                    <a:pt x="258926" y="16674"/>
                  </a:lnTo>
                  <a:lnTo>
                    <a:pt x="259093" y="16618"/>
                  </a:lnTo>
                  <a:lnTo>
                    <a:pt x="259372" y="16451"/>
                  </a:lnTo>
                  <a:lnTo>
                    <a:pt x="259540" y="16172"/>
                  </a:lnTo>
                  <a:lnTo>
                    <a:pt x="259595" y="16005"/>
                  </a:lnTo>
                  <a:lnTo>
                    <a:pt x="259595" y="15838"/>
                  </a:lnTo>
                  <a:lnTo>
                    <a:pt x="259595" y="15670"/>
                  </a:lnTo>
                  <a:lnTo>
                    <a:pt x="259540" y="15559"/>
                  </a:lnTo>
                  <a:lnTo>
                    <a:pt x="259372" y="15280"/>
                  </a:lnTo>
                  <a:lnTo>
                    <a:pt x="259093" y="15113"/>
                  </a:lnTo>
                  <a:lnTo>
                    <a:pt x="258926" y="15057"/>
                  </a:lnTo>
                  <a:lnTo>
                    <a:pt x="258759" y="15001"/>
                  </a:lnTo>
                  <a:close/>
                  <a:moveTo>
                    <a:pt x="263834" y="15001"/>
                  </a:moveTo>
                  <a:lnTo>
                    <a:pt x="263666" y="15057"/>
                  </a:lnTo>
                  <a:lnTo>
                    <a:pt x="263499" y="15113"/>
                  </a:lnTo>
                  <a:lnTo>
                    <a:pt x="263220" y="15280"/>
                  </a:lnTo>
                  <a:lnTo>
                    <a:pt x="263053" y="15559"/>
                  </a:lnTo>
                  <a:lnTo>
                    <a:pt x="262997" y="15670"/>
                  </a:lnTo>
                  <a:lnTo>
                    <a:pt x="262997" y="15838"/>
                  </a:lnTo>
                  <a:lnTo>
                    <a:pt x="262997" y="16005"/>
                  </a:lnTo>
                  <a:lnTo>
                    <a:pt x="263053" y="16172"/>
                  </a:lnTo>
                  <a:lnTo>
                    <a:pt x="263220" y="16451"/>
                  </a:lnTo>
                  <a:lnTo>
                    <a:pt x="263499" y="16618"/>
                  </a:lnTo>
                  <a:lnTo>
                    <a:pt x="263666" y="16674"/>
                  </a:lnTo>
                  <a:lnTo>
                    <a:pt x="264001" y="16674"/>
                  </a:lnTo>
                  <a:lnTo>
                    <a:pt x="264168" y="16618"/>
                  </a:lnTo>
                  <a:lnTo>
                    <a:pt x="264391" y="16451"/>
                  </a:lnTo>
                  <a:lnTo>
                    <a:pt x="264614" y="16172"/>
                  </a:lnTo>
                  <a:lnTo>
                    <a:pt x="264670" y="16005"/>
                  </a:lnTo>
                  <a:lnTo>
                    <a:pt x="264670" y="15838"/>
                  </a:lnTo>
                  <a:lnTo>
                    <a:pt x="264670" y="15670"/>
                  </a:lnTo>
                  <a:lnTo>
                    <a:pt x="264614" y="15559"/>
                  </a:lnTo>
                  <a:lnTo>
                    <a:pt x="264391" y="15280"/>
                  </a:lnTo>
                  <a:lnTo>
                    <a:pt x="264168" y="15113"/>
                  </a:lnTo>
                  <a:lnTo>
                    <a:pt x="264001" y="15057"/>
                  </a:lnTo>
                  <a:lnTo>
                    <a:pt x="263834" y="15001"/>
                  </a:lnTo>
                  <a:close/>
                  <a:moveTo>
                    <a:pt x="267124" y="15001"/>
                  </a:moveTo>
                  <a:lnTo>
                    <a:pt x="266957" y="15057"/>
                  </a:lnTo>
                  <a:lnTo>
                    <a:pt x="266845" y="15113"/>
                  </a:lnTo>
                  <a:lnTo>
                    <a:pt x="266566" y="15280"/>
                  </a:lnTo>
                  <a:lnTo>
                    <a:pt x="266399" y="15559"/>
                  </a:lnTo>
                  <a:lnTo>
                    <a:pt x="266343" y="15670"/>
                  </a:lnTo>
                  <a:lnTo>
                    <a:pt x="266343" y="15838"/>
                  </a:lnTo>
                  <a:lnTo>
                    <a:pt x="266343" y="16005"/>
                  </a:lnTo>
                  <a:lnTo>
                    <a:pt x="266399" y="16172"/>
                  </a:lnTo>
                  <a:lnTo>
                    <a:pt x="266566" y="16451"/>
                  </a:lnTo>
                  <a:lnTo>
                    <a:pt x="266845" y="16618"/>
                  </a:lnTo>
                  <a:lnTo>
                    <a:pt x="266957" y="16674"/>
                  </a:lnTo>
                  <a:lnTo>
                    <a:pt x="267291" y="16674"/>
                  </a:lnTo>
                  <a:lnTo>
                    <a:pt x="267458" y="16618"/>
                  </a:lnTo>
                  <a:lnTo>
                    <a:pt x="267737" y="16451"/>
                  </a:lnTo>
                  <a:lnTo>
                    <a:pt x="267905" y="16172"/>
                  </a:lnTo>
                  <a:lnTo>
                    <a:pt x="267960" y="16005"/>
                  </a:lnTo>
                  <a:lnTo>
                    <a:pt x="267960" y="15838"/>
                  </a:lnTo>
                  <a:lnTo>
                    <a:pt x="267960" y="15670"/>
                  </a:lnTo>
                  <a:lnTo>
                    <a:pt x="267905" y="15559"/>
                  </a:lnTo>
                  <a:lnTo>
                    <a:pt x="267737" y="15280"/>
                  </a:lnTo>
                  <a:lnTo>
                    <a:pt x="267458" y="15113"/>
                  </a:lnTo>
                  <a:lnTo>
                    <a:pt x="267291" y="15057"/>
                  </a:lnTo>
                  <a:lnTo>
                    <a:pt x="267124" y="15001"/>
                  </a:lnTo>
                  <a:close/>
                  <a:moveTo>
                    <a:pt x="270581" y="15001"/>
                  </a:moveTo>
                  <a:lnTo>
                    <a:pt x="270414" y="15057"/>
                  </a:lnTo>
                  <a:lnTo>
                    <a:pt x="270247" y="15113"/>
                  </a:lnTo>
                  <a:lnTo>
                    <a:pt x="269968" y="15280"/>
                  </a:lnTo>
                  <a:lnTo>
                    <a:pt x="269801" y="15559"/>
                  </a:lnTo>
                  <a:lnTo>
                    <a:pt x="269745" y="15670"/>
                  </a:lnTo>
                  <a:lnTo>
                    <a:pt x="269745" y="15838"/>
                  </a:lnTo>
                  <a:lnTo>
                    <a:pt x="269745" y="16005"/>
                  </a:lnTo>
                  <a:lnTo>
                    <a:pt x="269801" y="16172"/>
                  </a:lnTo>
                  <a:lnTo>
                    <a:pt x="269968" y="16451"/>
                  </a:lnTo>
                  <a:lnTo>
                    <a:pt x="270247" y="16618"/>
                  </a:lnTo>
                  <a:lnTo>
                    <a:pt x="270414" y="16674"/>
                  </a:lnTo>
                  <a:lnTo>
                    <a:pt x="270749" y="16674"/>
                  </a:lnTo>
                  <a:lnTo>
                    <a:pt x="270916" y="16618"/>
                  </a:lnTo>
                  <a:lnTo>
                    <a:pt x="271139" y="16451"/>
                  </a:lnTo>
                  <a:lnTo>
                    <a:pt x="271362" y="16172"/>
                  </a:lnTo>
                  <a:lnTo>
                    <a:pt x="271362" y="16005"/>
                  </a:lnTo>
                  <a:lnTo>
                    <a:pt x="271418" y="15838"/>
                  </a:lnTo>
                  <a:lnTo>
                    <a:pt x="271362" y="15670"/>
                  </a:lnTo>
                  <a:lnTo>
                    <a:pt x="271362" y="15559"/>
                  </a:lnTo>
                  <a:lnTo>
                    <a:pt x="271139" y="15280"/>
                  </a:lnTo>
                  <a:lnTo>
                    <a:pt x="270916" y="15113"/>
                  </a:lnTo>
                  <a:lnTo>
                    <a:pt x="270749" y="15057"/>
                  </a:lnTo>
                  <a:lnTo>
                    <a:pt x="270581" y="15001"/>
                  </a:lnTo>
                  <a:close/>
                  <a:moveTo>
                    <a:pt x="280619" y="15001"/>
                  </a:moveTo>
                  <a:lnTo>
                    <a:pt x="280452" y="15057"/>
                  </a:lnTo>
                  <a:lnTo>
                    <a:pt x="280285" y="15113"/>
                  </a:lnTo>
                  <a:lnTo>
                    <a:pt x="280006" y="15280"/>
                  </a:lnTo>
                  <a:lnTo>
                    <a:pt x="279839" y="15559"/>
                  </a:lnTo>
                  <a:lnTo>
                    <a:pt x="279783" y="15670"/>
                  </a:lnTo>
                  <a:lnTo>
                    <a:pt x="279783" y="15838"/>
                  </a:lnTo>
                  <a:lnTo>
                    <a:pt x="279783" y="16005"/>
                  </a:lnTo>
                  <a:lnTo>
                    <a:pt x="279839" y="16172"/>
                  </a:lnTo>
                  <a:lnTo>
                    <a:pt x="280006" y="16451"/>
                  </a:lnTo>
                  <a:lnTo>
                    <a:pt x="280285" y="16618"/>
                  </a:lnTo>
                  <a:lnTo>
                    <a:pt x="280452" y="16674"/>
                  </a:lnTo>
                  <a:lnTo>
                    <a:pt x="280787" y="16674"/>
                  </a:lnTo>
                  <a:lnTo>
                    <a:pt x="280954" y="16618"/>
                  </a:lnTo>
                  <a:lnTo>
                    <a:pt x="281177" y="16451"/>
                  </a:lnTo>
                  <a:lnTo>
                    <a:pt x="281400" y="16172"/>
                  </a:lnTo>
                  <a:lnTo>
                    <a:pt x="281400" y="16005"/>
                  </a:lnTo>
                  <a:lnTo>
                    <a:pt x="281456" y="15838"/>
                  </a:lnTo>
                  <a:lnTo>
                    <a:pt x="281400" y="15670"/>
                  </a:lnTo>
                  <a:lnTo>
                    <a:pt x="281400" y="15559"/>
                  </a:lnTo>
                  <a:lnTo>
                    <a:pt x="281177" y="15280"/>
                  </a:lnTo>
                  <a:lnTo>
                    <a:pt x="280954" y="15113"/>
                  </a:lnTo>
                  <a:lnTo>
                    <a:pt x="280787" y="15057"/>
                  </a:lnTo>
                  <a:lnTo>
                    <a:pt x="280619" y="1500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4" name="Google Shape;3494;p136"/>
            <p:cNvSpPr/>
            <p:nvPr/>
          </p:nvSpPr>
          <p:spPr>
            <a:xfrm>
              <a:off x="18861" y="217501"/>
              <a:ext cx="9187662" cy="542679"/>
            </a:xfrm>
            <a:custGeom>
              <a:rect b="b" l="l" r="r" t="t"/>
              <a:pathLst>
                <a:path extrusionOk="0" h="16730" w="283242">
                  <a:moveTo>
                    <a:pt x="14333" y="0"/>
                  </a:moveTo>
                  <a:lnTo>
                    <a:pt x="14333" y="1673"/>
                  </a:lnTo>
                  <a:lnTo>
                    <a:pt x="17734" y="1673"/>
                  </a:lnTo>
                  <a:lnTo>
                    <a:pt x="17734" y="0"/>
                  </a:lnTo>
                  <a:close/>
                  <a:moveTo>
                    <a:pt x="24371" y="0"/>
                  </a:moveTo>
                  <a:lnTo>
                    <a:pt x="24371" y="1673"/>
                  </a:lnTo>
                  <a:lnTo>
                    <a:pt x="27772" y="1673"/>
                  </a:lnTo>
                  <a:lnTo>
                    <a:pt x="27772" y="0"/>
                  </a:lnTo>
                  <a:close/>
                  <a:moveTo>
                    <a:pt x="34409" y="0"/>
                  </a:moveTo>
                  <a:lnTo>
                    <a:pt x="34409" y="1673"/>
                  </a:lnTo>
                  <a:lnTo>
                    <a:pt x="37811" y="1673"/>
                  </a:lnTo>
                  <a:lnTo>
                    <a:pt x="37811" y="0"/>
                  </a:lnTo>
                  <a:close/>
                  <a:moveTo>
                    <a:pt x="51250" y="0"/>
                  </a:moveTo>
                  <a:lnTo>
                    <a:pt x="51250" y="1673"/>
                  </a:lnTo>
                  <a:lnTo>
                    <a:pt x="54652" y="1673"/>
                  </a:lnTo>
                  <a:lnTo>
                    <a:pt x="54652" y="0"/>
                  </a:lnTo>
                  <a:close/>
                  <a:moveTo>
                    <a:pt x="76457" y="0"/>
                  </a:moveTo>
                  <a:lnTo>
                    <a:pt x="76457" y="1673"/>
                  </a:lnTo>
                  <a:lnTo>
                    <a:pt x="79859" y="1673"/>
                  </a:lnTo>
                  <a:lnTo>
                    <a:pt x="79859" y="0"/>
                  </a:lnTo>
                  <a:close/>
                  <a:moveTo>
                    <a:pt x="88224" y="0"/>
                  </a:moveTo>
                  <a:lnTo>
                    <a:pt x="88224" y="1673"/>
                  </a:lnTo>
                  <a:lnTo>
                    <a:pt x="91626" y="1673"/>
                  </a:lnTo>
                  <a:lnTo>
                    <a:pt x="91626" y="0"/>
                  </a:lnTo>
                  <a:close/>
                  <a:moveTo>
                    <a:pt x="110140" y="0"/>
                  </a:moveTo>
                  <a:lnTo>
                    <a:pt x="110140" y="1673"/>
                  </a:lnTo>
                  <a:lnTo>
                    <a:pt x="113542" y="1673"/>
                  </a:lnTo>
                  <a:lnTo>
                    <a:pt x="113542" y="0"/>
                  </a:lnTo>
                  <a:close/>
                  <a:moveTo>
                    <a:pt x="120178" y="0"/>
                  </a:moveTo>
                  <a:lnTo>
                    <a:pt x="120178" y="1673"/>
                  </a:lnTo>
                  <a:lnTo>
                    <a:pt x="123580" y="1673"/>
                  </a:lnTo>
                  <a:lnTo>
                    <a:pt x="123580" y="0"/>
                  </a:lnTo>
                  <a:close/>
                  <a:moveTo>
                    <a:pt x="130216" y="0"/>
                  </a:moveTo>
                  <a:lnTo>
                    <a:pt x="130216" y="1673"/>
                  </a:lnTo>
                  <a:lnTo>
                    <a:pt x="133618" y="1673"/>
                  </a:lnTo>
                  <a:lnTo>
                    <a:pt x="133618" y="0"/>
                  </a:lnTo>
                  <a:close/>
                  <a:moveTo>
                    <a:pt x="147002" y="0"/>
                  </a:moveTo>
                  <a:lnTo>
                    <a:pt x="147002" y="1673"/>
                  </a:lnTo>
                  <a:lnTo>
                    <a:pt x="150404" y="1673"/>
                  </a:lnTo>
                  <a:lnTo>
                    <a:pt x="150404" y="0"/>
                  </a:lnTo>
                  <a:close/>
                  <a:moveTo>
                    <a:pt x="172265" y="0"/>
                  </a:moveTo>
                  <a:lnTo>
                    <a:pt x="172265" y="1673"/>
                  </a:lnTo>
                  <a:lnTo>
                    <a:pt x="175667" y="1673"/>
                  </a:lnTo>
                  <a:lnTo>
                    <a:pt x="175667" y="0"/>
                  </a:lnTo>
                  <a:close/>
                  <a:moveTo>
                    <a:pt x="184032" y="0"/>
                  </a:moveTo>
                  <a:lnTo>
                    <a:pt x="184032" y="1673"/>
                  </a:lnTo>
                  <a:lnTo>
                    <a:pt x="187433" y="1673"/>
                  </a:lnTo>
                  <a:lnTo>
                    <a:pt x="187433" y="0"/>
                  </a:lnTo>
                  <a:close/>
                  <a:moveTo>
                    <a:pt x="205948" y="0"/>
                  </a:moveTo>
                  <a:lnTo>
                    <a:pt x="205948" y="1673"/>
                  </a:lnTo>
                  <a:lnTo>
                    <a:pt x="209350" y="1673"/>
                  </a:lnTo>
                  <a:lnTo>
                    <a:pt x="209350" y="0"/>
                  </a:lnTo>
                  <a:close/>
                  <a:moveTo>
                    <a:pt x="215986" y="0"/>
                  </a:moveTo>
                  <a:lnTo>
                    <a:pt x="215986" y="1673"/>
                  </a:lnTo>
                  <a:lnTo>
                    <a:pt x="219388" y="1673"/>
                  </a:lnTo>
                  <a:lnTo>
                    <a:pt x="219388" y="0"/>
                  </a:lnTo>
                  <a:close/>
                  <a:moveTo>
                    <a:pt x="226024" y="0"/>
                  </a:moveTo>
                  <a:lnTo>
                    <a:pt x="226024" y="1673"/>
                  </a:lnTo>
                  <a:lnTo>
                    <a:pt x="229426" y="1673"/>
                  </a:lnTo>
                  <a:lnTo>
                    <a:pt x="229426" y="0"/>
                  </a:lnTo>
                  <a:close/>
                  <a:moveTo>
                    <a:pt x="242866" y="0"/>
                  </a:moveTo>
                  <a:lnTo>
                    <a:pt x="242866" y="1673"/>
                  </a:lnTo>
                  <a:lnTo>
                    <a:pt x="246268" y="1673"/>
                  </a:lnTo>
                  <a:lnTo>
                    <a:pt x="246268" y="0"/>
                  </a:lnTo>
                  <a:close/>
                  <a:moveTo>
                    <a:pt x="268072" y="0"/>
                  </a:moveTo>
                  <a:lnTo>
                    <a:pt x="268072" y="1673"/>
                  </a:lnTo>
                  <a:lnTo>
                    <a:pt x="271474" y="1673"/>
                  </a:lnTo>
                  <a:lnTo>
                    <a:pt x="271474" y="0"/>
                  </a:lnTo>
                  <a:close/>
                  <a:moveTo>
                    <a:pt x="279839" y="0"/>
                  </a:moveTo>
                  <a:lnTo>
                    <a:pt x="279839" y="1673"/>
                  </a:lnTo>
                  <a:lnTo>
                    <a:pt x="283241" y="1673"/>
                  </a:lnTo>
                  <a:lnTo>
                    <a:pt x="283241" y="0"/>
                  </a:lnTo>
                  <a:close/>
                  <a:moveTo>
                    <a:pt x="2510" y="3346"/>
                  </a:moveTo>
                  <a:lnTo>
                    <a:pt x="2510" y="5075"/>
                  </a:lnTo>
                  <a:lnTo>
                    <a:pt x="5912" y="5075"/>
                  </a:lnTo>
                  <a:lnTo>
                    <a:pt x="5912" y="3346"/>
                  </a:lnTo>
                  <a:close/>
                  <a:moveTo>
                    <a:pt x="31118" y="3346"/>
                  </a:moveTo>
                  <a:lnTo>
                    <a:pt x="31118" y="5075"/>
                  </a:lnTo>
                  <a:lnTo>
                    <a:pt x="34520" y="5075"/>
                  </a:lnTo>
                  <a:lnTo>
                    <a:pt x="34520" y="3346"/>
                  </a:lnTo>
                  <a:close/>
                  <a:moveTo>
                    <a:pt x="47849" y="3346"/>
                  </a:moveTo>
                  <a:lnTo>
                    <a:pt x="47849" y="5075"/>
                  </a:lnTo>
                  <a:lnTo>
                    <a:pt x="51250" y="5075"/>
                  </a:lnTo>
                  <a:lnTo>
                    <a:pt x="51250" y="3346"/>
                  </a:lnTo>
                  <a:close/>
                  <a:moveTo>
                    <a:pt x="54652" y="3346"/>
                  </a:moveTo>
                  <a:lnTo>
                    <a:pt x="54652" y="5075"/>
                  </a:lnTo>
                  <a:lnTo>
                    <a:pt x="58054" y="5075"/>
                  </a:lnTo>
                  <a:lnTo>
                    <a:pt x="58054" y="3346"/>
                  </a:lnTo>
                  <a:close/>
                  <a:moveTo>
                    <a:pt x="59671" y="3346"/>
                  </a:moveTo>
                  <a:lnTo>
                    <a:pt x="59671" y="5075"/>
                  </a:lnTo>
                  <a:lnTo>
                    <a:pt x="63073" y="5075"/>
                  </a:lnTo>
                  <a:lnTo>
                    <a:pt x="63073" y="3346"/>
                  </a:lnTo>
                  <a:close/>
                  <a:moveTo>
                    <a:pt x="64690" y="3346"/>
                  </a:moveTo>
                  <a:lnTo>
                    <a:pt x="64690" y="5075"/>
                  </a:lnTo>
                  <a:lnTo>
                    <a:pt x="68092" y="5075"/>
                  </a:lnTo>
                  <a:lnTo>
                    <a:pt x="68092" y="3346"/>
                  </a:lnTo>
                  <a:close/>
                  <a:moveTo>
                    <a:pt x="73055" y="3346"/>
                  </a:moveTo>
                  <a:lnTo>
                    <a:pt x="73055" y="5075"/>
                  </a:lnTo>
                  <a:lnTo>
                    <a:pt x="76457" y="5075"/>
                  </a:lnTo>
                  <a:lnTo>
                    <a:pt x="76457" y="3346"/>
                  </a:lnTo>
                  <a:close/>
                  <a:moveTo>
                    <a:pt x="98318" y="3346"/>
                  </a:moveTo>
                  <a:lnTo>
                    <a:pt x="98318" y="5075"/>
                  </a:lnTo>
                  <a:lnTo>
                    <a:pt x="101719" y="5075"/>
                  </a:lnTo>
                  <a:lnTo>
                    <a:pt x="101719" y="3346"/>
                  </a:lnTo>
                  <a:close/>
                  <a:moveTo>
                    <a:pt x="126926" y="3346"/>
                  </a:moveTo>
                  <a:lnTo>
                    <a:pt x="126926" y="5075"/>
                  </a:lnTo>
                  <a:lnTo>
                    <a:pt x="130328" y="5075"/>
                  </a:lnTo>
                  <a:lnTo>
                    <a:pt x="130328" y="3346"/>
                  </a:lnTo>
                  <a:close/>
                  <a:moveTo>
                    <a:pt x="143656" y="3346"/>
                  </a:moveTo>
                  <a:lnTo>
                    <a:pt x="143656" y="5075"/>
                  </a:lnTo>
                  <a:lnTo>
                    <a:pt x="147058" y="5075"/>
                  </a:lnTo>
                  <a:lnTo>
                    <a:pt x="147058" y="3346"/>
                  </a:lnTo>
                  <a:close/>
                  <a:moveTo>
                    <a:pt x="150404" y="3346"/>
                  </a:moveTo>
                  <a:lnTo>
                    <a:pt x="150404" y="5075"/>
                  </a:lnTo>
                  <a:lnTo>
                    <a:pt x="153806" y="5075"/>
                  </a:lnTo>
                  <a:lnTo>
                    <a:pt x="153806" y="3346"/>
                  </a:lnTo>
                  <a:close/>
                  <a:moveTo>
                    <a:pt x="155423" y="3346"/>
                  </a:moveTo>
                  <a:lnTo>
                    <a:pt x="155423" y="5075"/>
                  </a:lnTo>
                  <a:lnTo>
                    <a:pt x="158825" y="5075"/>
                  </a:lnTo>
                  <a:lnTo>
                    <a:pt x="158825" y="3346"/>
                  </a:lnTo>
                  <a:close/>
                  <a:moveTo>
                    <a:pt x="160498" y="3346"/>
                  </a:moveTo>
                  <a:lnTo>
                    <a:pt x="160498" y="5075"/>
                  </a:lnTo>
                  <a:lnTo>
                    <a:pt x="163900" y="5075"/>
                  </a:lnTo>
                  <a:lnTo>
                    <a:pt x="163900" y="3346"/>
                  </a:lnTo>
                  <a:close/>
                  <a:moveTo>
                    <a:pt x="168863" y="3346"/>
                  </a:moveTo>
                  <a:lnTo>
                    <a:pt x="168863" y="5075"/>
                  </a:lnTo>
                  <a:lnTo>
                    <a:pt x="172265" y="5075"/>
                  </a:lnTo>
                  <a:lnTo>
                    <a:pt x="172265" y="3346"/>
                  </a:lnTo>
                  <a:close/>
                  <a:moveTo>
                    <a:pt x="194125" y="3346"/>
                  </a:moveTo>
                  <a:lnTo>
                    <a:pt x="194125" y="5075"/>
                  </a:lnTo>
                  <a:lnTo>
                    <a:pt x="197527" y="5075"/>
                  </a:lnTo>
                  <a:lnTo>
                    <a:pt x="197527" y="3346"/>
                  </a:lnTo>
                  <a:close/>
                  <a:moveTo>
                    <a:pt x="222734" y="3346"/>
                  </a:moveTo>
                  <a:lnTo>
                    <a:pt x="222734" y="5075"/>
                  </a:lnTo>
                  <a:lnTo>
                    <a:pt x="226136" y="5075"/>
                  </a:lnTo>
                  <a:lnTo>
                    <a:pt x="226136" y="3346"/>
                  </a:lnTo>
                  <a:close/>
                  <a:moveTo>
                    <a:pt x="239464" y="3346"/>
                  </a:moveTo>
                  <a:lnTo>
                    <a:pt x="239464" y="5075"/>
                  </a:lnTo>
                  <a:lnTo>
                    <a:pt x="242866" y="5075"/>
                  </a:lnTo>
                  <a:lnTo>
                    <a:pt x="242866" y="3346"/>
                  </a:lnTo>
                  <a:close/>
                  <a:moveTo>
                    <a:pt x="246268" y="3346"/>
                  </a:moveTo>
                  <a:lnTo>
                    <a:pt x="246268" y="5075"/>
                  </a:lnTo>
                  <a:lnTo>
                    <a:pt x="249669" y="5075"/>
                  </a:lnTo>
                  <a:lnTo>
                    <a:pt x="249669" y="3346"/>
                  </a:lnTo>
                  <a:close/>
                  <a:moveTo>
                    <a:pt x="251287" y="3346"/>
                  </a:moveTo>
                  <a:lnTo>
                    <a:pt x="251287" y="5075"/>
                  </a:lnTo>
                  <a:lnTo>
                    <a:pt x="254688" y="5075"/>
                  </a:lnTo>
                  <a:lnTo>
                    <a:pt x="254688" y="3346"/>
                  </a:lnTo>
                  <a:close/>
                  <a:moveTo>
                    <a:pt x="256306" y="3346"/>
                  </a:moveTo>
                  <a:lnTo>
                    <a:pt x="256306" y="5075"/>
                  </a:lnTo>
                  <a:lnTo>
                    <a:pt x="259707" y="5075"/>
                  </a:lnTo>
                  <a:lnTo>
                    <a:pt x="259707" y="3346"/>
                  </a:lnTo>
                  <a:close/>
                  <a:moveTo>
                    <a:pt x="264671" y="3346"/>
                  </a:moveTo>
                  <a:lnTo>
                    <a:pt x="264671" y="5075"/>
                  </a:lnTo>
                  <a:lnTo>
                    <a:pt x="268072" y="5075"/>
                  </a:lnTo>
                  <a:lnTo>
                    <a:pt x="268072" y="3346"/>
                  </a:lnTo>
                  <a:close/>
                  <a:moveTo>
                    <a:pt x="3347" y="11655"/>
                  </a:moveTo>
                  <a:lnTo>
                    <a:pt x="3347" y="13384"/>
                  </a:lnTo>
                  <a:lnTo>
                    <a:pt x="6748" y="13384"/>
                  </a:lnTo>
                  <a:lnTo>
                    <a:pt x="6748" y="11655"/>
                  </a:lnTo>
                  <a:close/>
                  <a:moveTo>
                    <a:pt x="28609" y="11655"/>
                  </a:moveTo>
                  <a:lnTo>
                    <a:pt x="28609" y="13384"/>
                  </a:lnTo>
                  <a:lnTo>
                    <a:pt x="32011" y="13384"/>
                  </a:lnTo>
                  <a:lnTo>
                    <a:pt x="32011" y="11655"/>
                  </a:lnTo>
                  <a:close/>
                  <a:moveTo>
                    <a:pt x="40376" y="11655"/>
                  </a:moveTo>
                  <a:lnTo>
                    <a:pt x="40376" y="13384"/>
                  </a:lnTo>
                  <a:lnTo>
                    <a:pt x="43778" y="13384"/>
                  </a:lnTo>
                  <a:lnTo>
                    <a:pt x="43778" y="11655"/>
                  </a:lnTo>
                  <a:close/>
                  <a:moveTo>
                    <a:pt x="62181" y="11655"/>
                  </a:moveTo>
                  <a:lnTo>
                    <a:pt x="62181" y="13384"/>
                  </a:lnTo>
                  <a:lnTo>
                    <a:pt x="65582" y="13384"/>
                  </a:lnTo>
                  <a:lnTo>
                    <a:pt x="65582" y="11655"/>
                  </a:lnTo>
                  <a:close/>
                  <a:moveTo>
                    <a:pt x="72219" y="11655"/>
                  </a:moveTo>
                  <a:lnTo>
                    <a:pt x="72219" y="13384"/>
                  </a:lnTo>
                  <a:lnTo>
                    <a:pt x="75621" y="13384"/>
                  </a:lnTo>
                  <a:lnTo>
                    <a:pt x="75621" y="11655"/>
                  </a:lnTo>
                  <a:close/>
                  <a:moveTo>
                    <a:pt x="82257" y="11655"/>
                  </a:moveTo>
                  <a:lnTo>
                    <a:pt x="82257" y="13384"/>
                  </a:lnTo>
                  <a:lnTo>
                    <a:pt x="85659" y="13384"/>
                  </a:lnTo>
                  <a:lnTo>
                    <a:pt x="85659" y="11655"/>
                  </a:lnTo>
                  <a:close/>
                  <a:moveTo>
                    <a:pt x="99210" y="11655"/>
                  </a:moveTo>
                  <a:lnTo>
                    <a:pt x="99210" y="13384"/>
                  </a:lnTo>
                  <a:lnTo>
                    <a:pt x="102612" y="13384"/>
                  </a:lnTo>
                  <a:lnTo>
                    <a:pt x="102612" y="11655"/>
                  </a:lnTo>
                  <a:close/>
                  <a:moveTo>
                    <a:pt x="124417" y="11655"/>
                  </a:moveTo>
                  <a:lnTo>
                    <a:pt x="124417" y="13384"/>
                  </a:lnTo>
                  <a:lnTo>
                    <a:pt x="127818" y="13384"/>
                  </a:lnTo>
                  <a:lnTo>
                    <a:pt x="127818" y="11655"/>
                  </a:lnTo>
                  <a:close/>
                  <a:moveTo>
                    <a:pt x="136183" y="11655"/>
                  </a:moveTo>
                  <a:lnTo>
                    <a:pt x="136183" y="13384"/>
                  </a:lnTo>
                  <a:lnTo>
                    <a:pt x="139585" y="13384"/>
                  </a:lnTo>
                  <a:lnTo>
                    <a:pt x="139585" y="11655"/>
                  </a:lnTo>
                  <a:close/>
                  <a:moveTo>
                    <a:pt x="157988" y="11655"/>
                  </a:moveTo>
                  <a:lnTo>
                    <a:pt x="157988" y="13384"/>
                  </a:lnTo>
                  <a:lnTo>
                    <a:pt x="161390" y="13384"/>
                  </a:lnTo>
                  <a:lnTo>
                    <a:pt x="161390" y="11655"/>
                  </a:lnTo>
                  <a:close/>
                  <a:moveTo>
                    <a:pt x="168026" y="11655"/>
                  </a:moveTo>
                  <a:lnTo>
                    <a:pt x="168026" y="13384"/>
                  </a:lnTo>
                  <a:lnTo>
                    <a:pt x="171428" y="13384"/>
                  </a:lnTo>
                  <a:lnTo>
                    <a:pt x="171428" y="11655"/>
                  </a:lnTo>
                  <a:close/>
                  <a:moveTo>
                    <a:pt x="178064" y="11655"/>
                  </a:moveTo>
                  <a:lnTo>
                    <a:pt x="178064" y="13384"/>
                  </a:lnTo>
                  <a:lnTo>
                    <a:pt x="181466" y="13384"/>
                  </a:lnTo>
                  <a:lnTo>
                    <a:pt x="181466" y="11655"/>
                  </a:lnTo>
                  <a:close/>
                  <a:moveTo>
                    <a:pt x="194962" y="11655"/>
                  </a:moveTo>
                  <a:lnTo>
                    <a:pt x="194962" y="13384"/>
                  </a:lnTo>
                  <a:lnTo>
                    <a:pt x="198364" y="13384"/>
                  </a:lnTo>
                  <a:lnTo>
                    <a:pt x="198364" y="11655"/>
                  </a:lnTo>
                  <a:close/>
                  <a:moveTo>
                    <a:pt x="220224" y="11655"/>
                  </a:moveTo>
                  <a:lnTo>
                    <a:pt x="220224" y="13384"/>
                  </a:lnTo>
                  <a:lnTo>
                    <a:pt x="223626" y="13384"/>
                  </a:lnTo>
                  <a:lnTo>
                    <a:pt x="223626" y="11655"/>
                  </a:lnTo>
                  <a:close/>
                  <a:moveTo>
                    <a:pt x="231991" y="11655"/>
                  </a:moveTo>
                  <a:lnTo>
                    <a:pt x="231991" y="13384"/>
                  </a:lnTo>
                  <a:lnTo>
                    <a:pt x="235393" y="13384"/>
                  </a:lnTo>
                  <a:lnTo>
                    <a:pt x="235393" y="11655"/>
                  </a:lnTo>
                  <a:close/>
                  <a:moveTo>
                    <a:pt x="253796" y="11655"/>
                  </a:moveTo>
                  <a:lnTo>
                    <a:pt x="253796" y="13384"/>
                  </a:lnTo>
                  <a:lnTo>
                    <a:pt x="257198" y="13384"/>
                  </a:lnTo>
                  <a:lnTo>
                    <a:pt x="257198" y="11655"/>
                  </a:lnTo>
                  <a:close/>
                  <a:moveTo>
                    <a:pt x="263834" y="11655"/>
                  </a:moveTo>
                  <a:lnTo>
                    <a:pt x="263834" y="13384"/>
                  </a:lnTo>
                  <a:lnTo>
                    <a:pt x="267236" y="13384"/>
                  </a:lnTo>
                  <a:lnTo>
                    <a:pt x="267236" y="11655"/>
                  </a:lnTo>
                  <a:close/>
                  <a:moveTo>
                    <a:pt x="273872" y="11655"/>
                  </a:moveTo>
                  <a:lnTo>
                    <a:pt x="273872" y="13384"/>
                  </a:lnTo>
                  <a:lnTo>
                    <a:pt x="277274" y="13384"/>
                  </a:lnTo>
                  <a:lnTo>
                    <a:pt x="277274" y="11655"/>
                  </a:lnTo>
                  <a:close/>
                  <a:moveTo>
                    <a:pt x="1" y="15001"/>
                  </a:moveTo>
                  <a:lnTo>
                    <a:pt x="1" y="16730"/>
                  </a:lnTo>
                  <a:lnTo>
                    <a:pt x="3402" y="16730"/>
                  </a:lnTo>
                  <a:lnTo>
                    <a:pt x="3402" y="15001"/>
                  </a:lnTo>
                  <a:close/>
                  <a:moveTo>
                    <a:pt x="6748" y="15001"/>
                  </a:moveTo>
                  <a:lnTo>
                    <a:pt x="6748" y="16730"/>
                  </a:lnTo>
                  <a:lnTo>
                    <a:pt x="10150" y="16730"/>
                  </a:lnTo>
                  <a:lnTo>
                    <a:pt x="10150" y="15001"/>
                  </a:lnTo>
                  <a:close/>
                  <a:moveTo>
                    <a:pt x="11767" y="15001"/>
                  </a:moveTo>
                  <a:lnTo>
                    <a:pt x="11767" y="16730"/>
                  </a:lnTo>
                  <a:lnTo>
                    <a:pt x="15169" y="16730"/>
                  </a:lnTo>
                  <a:lnTo>
                    <a:pt x="15169" y="15001"/>
                  </a:lnTo>
                  <a:close/>
                  <a:moveTo>
                    <a:pt x="16786" y="15001"/>
                  </a:moveTo>
                  <a:lnTo>
                    <a:pt x="16786" y="16730"/>
                  </a:lnTo>
                  <a:lnTo>
                    <a:pt x="20188" y="16730"/>
                  </a:lnTo>
                  <a:lnTo>
                    <a:pt x="20188" y="15001"/>
                  </a:lnTo>
                  <a:close/>
                  <a:moveTo>
                    <a:pt x="25207" y="15001"/>
                  </a:moveTo>
                  <a:lnTo>
                    <a:pt x="25207" y="16730"/>
                  </a:lnTo>
                  <a:lnTo>
                    <a:pt x="28609" y="16730"/>
                  </a:lnTo>
                  <a:lnTo>
                    <a:pt x="28609" y="15001"/>
                  </a:lnTo>
                  <a:close/>
                  <a:moveTo>
                    <a:pt x="50358" y="15001"/>
                  </a:moveTo>
                  <a:lnTo>
                    <a:pt x="50358" y="16730"/>
                  </a:lnTo>
                  <a:lnTo>
                    <a:pt x="53760" y="16730"/>
                  </a:lnTo>
                  <a:lnTo>
                    <a:pt x="53760" y="15001"/>
                  </a:lnTo>
                  <a:close/>
                  <a:moveTo>
                    <a:pt x="78967" y="15001"/>
                  </a:moveTo>
                  <a:lnTo>
                    <a:pt x="78967" y="16730"/>
                  </a:lnTo>
                  <a:lnTo>
                    <a:pt x="82368" y="16730"/>
                  </a:lnTo>
                  <a:lnTo>
                    <a:pt x="82368" y="15001"/>
                  </a:lnTo>
                  <a:close/>
                  <a:moveTo>
                    <a:pt x="95808" y="15001"/>
                  </a:moveTo>
                  <a:lnTo>
                    <a:pt x="95808" y="16730"/>
                  </a:lnTo>
                  <a:lnTo>
                    <a:pt x="99210" y="16730"/>
                  </a:lnTo>
                  <a:lnTo>
                    <a:pt x="99210" y="15001"/>
                  </a:lnTo>
                  <a:close/>
                  <a:moveTo>
                    <a:pt x="102612" y="15001"/>
                  </a:moveTo>
                  <a:lnTo>
                    <a:pt x="102612" y="16730"/>
                  </a:lnTo>
                  <a:lnTo>
                    <a:pt x="105958" y="16730"/>
                  </a:lnTo>
                  <a:lnTo>
                    <a:pt x="105958" y="15001"/>
                  </a:lnTo>
                  <a:close/>
                  <a:moveTo>
                    <a:pt x="107631" y="15001"/>
                  </a:moveTo>
                  <a:lnTo>
                    <a:pt x="107631" y="16730"/>
                  </a:lnTo>
                  <a:lnTo>
                    <a:pt x="110977" y="16730"/>
                  </a:lnTo>
                  <a:lnTo>
                    <a:pt x="110977" y="15001"/>
                  </a:lnTo>
                  <a:close/>
                  <a:moveTo>
                    <a:pt x="112650" y="15001"/>
                  </a:moveTo>
                  <a:lnTo>
                    <a:pt x="112650" y="16730"/>
                  </a:lnTo>
                  <a:lnTo>
                    <a:pt x="116052" y="16730"/>
                  </a:lnTo>
                  <a:lnTo>
                    <a:pt x="116052" y="15001"/>
                  </a:lnTo>
                  <a:close/>
                  <a:moveTo>
                    <a:pt x="121015" y="15001"/>
                  </a:moveTo>
                  <a:lnTo>
                    <a:pt x="121015" y="16730"/>
                  </a:lnTo>
                  <a:lnTo>
                    <a:pt x="124417" y="16730"/>
                  </a:lnTo>
                  <a:lnTo>
                    <a:pt x="124417" y="15001"/>
                  </a:lnTo>
                  <a:close/>
                  <a:moveTo>
                    <a:pt x="146166" y="15001"/>
                  </a:moveTo>
                  <a:lnTo>
                    <a:pt x="146166" y="16730"/>
                  </a:lnTo>
                  <a:lnTo>
                    <a:pt x="149568" y="16730"/>
                  </a:lnTo>
                  <a:lnTo>
                    <a:pt x="149568" y="15001"/>
                  </a:lnTo>
                  <a:close/>
                  <a:moveTo>
                    <a:pt x="174774" y="15001"/>
                  </a:moveTo>
                  <a:lnTo>
                    <a:pt x="174774" y="16730"/>
                  </a:lnTo>
                  <a:lnTo>
                    <a:pt x="178176" y="16730"/>
                  </a:lnTo>
                  <a:lnTo>
                    <a:pt x="178176" y="15001"/>
                  </a:lnTo>
                  <a:close/>
                  <a:moveTo>
                    <a:pt x="191616" y="15001"/>
                  </a:moveTo>
                  <a:lnTo>
                    <a:pt x="191616" y="16730"/>
                  </a:lnTo>
                  <a:lnTo>
                    <a:pt x="195018" y="16730"/>
                  </a:lnTo>
                  <a:lnTo>
                    <a:pt x="195018" y="15001"/>
                  </a:lnTo>
                  <a:close/>
                  <a:moveTo>
                    <a:pt x="198364" y="15001"/>
                  </a:moveTo>
                  <a:lnTo>
                    <a:pt x="198364" y="16730"/>
                  </a:lnTo>
                  <a:lnTo>
                    <a:pt x="201765" y="16730"/>
                  </a:lnTo>
                  <a:lnTo>
                    <a:pt x="201765" y="15001"/>
                  </a:lnTo>
                  <a:close/>
                  <a:moveTo>
                    <a:pt x="203383" y="15001"/>
                  </a:moveTo>
                  <a:lnTo>
                    <a:pt x="203383" y="16730"/>
                  </a:lnTo>
                  <a:lnTo>
                    <a:pt x="206784" y="16730"/>
                  </a:lnTo>
                  <a:lnTo>
                    <a:pt x="206784" y="15001"/>
                  </a:lnTo>
                  <a:close/>
                  <a:moveTo>
                    <a:pt x="208402" y="15001"/>
                  </a:moveTo>
                  <a:lnTo>
                    <a:pt x="208402" y="16730"/>
                  </a:lnTo>
                  <a:lnTo>
                    <a:pt x="211804" y="16730"/>
                  </a:lnTo>
                  <a:lnTo>
                    <a:pt x="211804" y="15001"/>
                  </a:lnTo>
                  <a:close/>
                  <a:moveTo>
                    <a:pt x="216823" y="15001"/>
                  </a:moveTo>
                  <a:lnTo>
                    <a:pt x="216823" y="16730"/>
                  </a:lnTo>
                  <a:lnTo>
                    <a:pt x="220224" y="16730"/>
                  </a:lnTo>
                  <a:lnTo>
                    <a:pt x="220224" y="15001"/>
                  </a:lnTo>
                  <a:close/>
                  <a:moveTo>
                    <a:pt x="241973" y="15001"/>
                  </a:moveTo>
                  <a:lnTo>
                    <a:pt x="241973" y="16730"/>
                  </a:lnTo>
                  <a:lnTo>
                    <a:pt x="245375" y="16730"/>
                  </a:lnTo>
                  <a:lnTo>
                    <a:pt x="245375" y="15001"/>
                  </a:lnTo>
                  <a:close/>
                  <a:moveTo>
                    <a:pt x="270582" y="15001"/>
                  </a:moveTo>
                  <a:lnTo>
                    <a:pt x="270582" y="16730"/>
                  </a:lnTo>
                  <a:lnTo>
                    <a:pt x="273984" y="16730"/>
                  </a:lnTo>
                  <a:lnTo>
                    <a:pt x="273984" y="15001"/>
                  </a:lnTo>
                  <a:close/>
                </a:path>
              </a:pathLst>
            </a:custGeom>
            <a:solidFill>
              <a:srgbClr val="E8E8E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495" name="Google Shape;3495;p136"/>
          <p:cNvSpPr/>
          <p:nvPr/>
        </p:nvSpPr>
        <p:spPr>
          <a:xfrm>
            <a:off x="-1069525" y="-3263275"/>
            <a:ext cx="132615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96" name="Google Shape;3496;p136"/>
          <p:cNvSpPr/>
          <p:nvPr/>
        </p:nvSpPr>
        <p:spPr>
          <a:xfrm>
            <a:off x="9144000" y="-1294225"/>
            <a:ext cx="9948600" cy="71739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97" name="Google Shape;3497;p136"/>
          <p:cNvSpPr/>
          <p:nvPr/>
        </p:nvSpPr>
        <p:spPr>
          <a:xfrm>
            <a:off x="-5113275" y="5143500"/>
            <a:ext cx="144450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498" name="Google Shape;3498;p136"/>
          <p:cNvSpPr/>
          <p:nvPr/>
        </p:nvSpPr>
        <p:spPr>
          <a:xfrm>
            <a:off x="-5113275" y="-815825"/>
            <a:ext cx="5113200" cy="62775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z-Blank, with ASU network pattern edges, white">
  <p:cSld name="CUSTOM_23_1_1_1_1_1_1_1_1_1_1_1_1_1_1_1_1_2">
    <p:spTree>
      <p:nvGrpSpPr>
        <p:cNvPr id="3499" name="Shape 34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500" name="Google Shape;3500;p137"/>
          <p:cNvGrpSpPr/>
          <p:nvPr/>
        </p:nvGrpSpPr>
        <p:grpSpPr>
          <a:xfrm rot="10218403">
            <a:off x="-675851" y="-1262943"/>
            <a:ext cx="3264305" cy="2910457"/>
            <a:chOff x="1572350" y="1151675"/>
            <a:chExt cx="4851050" cy="4325200"/>
          </a:xfrm>
        </p:grpSpPr>
        <p:sp>
          <p:nvSpPr>
            <p:cNvPr id="3501" name="Google Shape;3501;p137"/>
            <p:cNvSpPr/>
            <p:nvPr/>
          </p:nvSpPr>
          <p:spPr>
            <a:xfrm>
              <a:off x="3968050" y="3267050"/>
              <a:ext cx="2041825" cy="1687950"/>
            </a:xfrm>
            <a:custGeom>
              <a:rect b="b" l="l" r="r" t="t"/>
              <a:pathLst>
                <a:path extrusionOk="0" h="67518" w="81673">
                  <a:moveTo>
                    <a:pt x="62229" y="676"/>
                  </a:moveTo>
                  <a:lnTo>
                    <a:pt x="80917" y="40638"/>
                  </a:lnTo>
                  <a:lnTo>
                    <a:pt x="57298" y="66722"/>
                  </a:lnTo>
                  <a:lnTo>
                    <a:pt x="32964" y="54475"/>
                  </a:lnTo>
                  <a:lnTo>
                    <a:pt x="955" y="36662"/>
                  </a:lnTo>
                  <a:lnTo>
                    <a:pt x="27277" y="3579"/>
                  </a:lnTo>
                  <a:lnTo>
                    <a:pt x="62229" y="676"/>
                  </a:lnTo>
                  <a:close/>
                  <a:moveTo>
                    <a:pt x="62587" y="0"/>
                  </a:moveTo>
                  <a:lnTo>
                    <a:pt x="27079" y="2943"/>
                  </a:lnTo>
                  <a:lnTo>
                    <a:pt x="26959" y="2982"/>
                  </a:lnTo>
                  <a:lnTo>
                    <a:pt x="0" y="36860"/>
                  </a:lnTo>
                  <a:lnTo>
                    <a:pt x="32645" y="55032"/>
                  </a:lnTo>
                  <a:lnTo>
                    <a:pt x="57418" y="67518"/>
                  </a:lnTo>
                  <a:lnTo>
                    <a:pt x="81673" y="40717"/>
                  </a:lnTo>
                  <a:lnTo>
                    <a:pt x="62706" y="199"/>
                  </a:lnTo>
                  <a:lnTo>
                    <a:pt x="6258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2" name="Google Shape;3502;p137"/>
            <p:cNvSpPr/>
            <p:nvPr/>
          </p:nvSpPr>
          <p:spPr>
            <a:xfrm>
              <a:off x="3938225" y="4013600"/>
              <a:ext cx="1469250" cy="918525"/>
            </a:xfrm>
            <a:custGeom>
              <a:rect b="b" l="l" r="r" t="t"/>
              <a:pathLst>
                <a:path extrusionOk="0" h="36741" w="58770">
                  <a:moveTo>
                    <a:pt x="24852" y="676"/>
                  </a:moveTo>
                  <a:lnTo>
                    <a:pt x="55708" y="12565"/>
                  </a:lnTo>
                  <a:lnTo>
                    <a:pt x="3340" y="6760"/>
                  </a:lnTo>
                  <a:lnTo>
                    <a:pt x="24852" y="676"/>
                  </a:lnTo>
                  <a:close/>
                  <a:moveTo>
                    <a:pt x="24892" y="0"/>
                  </a:moveTo>
                  <a:lnTo>
                    <a:pt x="0" y="7038"/>
                  </a:lnTo>
                  <a:lnTo>
                    <a:pt x="57378" y="13400"/>
                  </a:lnTo>
                  <a:lnTo>
                    <a:pt x="58133" y="36741"/>
                  </a:lnTo>
                  <a:lnTo>
                    <a:pt x="58770" y="36741"/>
                  </a:lnTo>
                  <a:lnTo>
                    <a:pt x="58014" y="12764"/>
                  </a:lnTo>
                  <a:lnTo>
                    <a:pt x="24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3" name="Google Shape;3503;p137"/>
            <p:cNvSpPr/>
            <p:nvPr/>
          </p:nvSpPr>
          <p:spPr>
            <a:xfrm>
              <a:off x="4769250" y="3825700"/>
              <a:ext cx="621325" cy="828100"/>
            </a:xfrm>
            <a:custGeom>
              <a:rect b="b" l="l" r="r" t="t"/>
              <a:pathLst>
                <a:path extrusionOk="0" h="33124" w="24853">
                  <a:moveTo>
                    <a:pt x="17656" y="1591"/>
                  </a:moveTo>
                  <a:lnTo>
                    <a:pt x="24057" y="20479"/>
                  </a:lnTo>
                  <a:lnTo>
                    <a:pt x="1512" y="31692"/>
                  </a:lnTo>
                  <a:lnTo>
                    <a:pt x="17656" y="1591"/>
                  </a:lnTo>
                  <a:close/>
                  <a:moveTo>
                    <a:pt x="17815" y="1"/>
                  </a:moveTo>
                  <a:lnTo>
                    <a:pt x="1" y="33123"/>
                  </a:lnTo>
                  <a:lnTo>
                    <a:pt x="1" y="33123"/>
                  </a:lnTo>
                  <a:lnTo>
                    <a:pt x="24853" y="20797"/>
                  </a:lnTo>
                  <a:lnTo>
                    <a:pt x="178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4" name="Google Shape;3504;p137"/>
            <p:cNvSpPr/>
            <p:nvPr/>
          </p:nvSpPr>
          <p:spPr>
            <a:xfrm>
              <a:off x="4550575" y="3238225"/>
              <a:ext cx="1476200" cy="1111375"/>
            </a:xfrm>
            <a:custGeom>
              <a:rect b="b" l="l" r="r" t="t"/>
              <a:pathLst>
                <a:path extrusionOk="0" h="44455" w="59048">
                  <a:moveTo>
                    <a:pt x="38530" y="3300"/>
                  </a:moveTo>
                  <a:lnTo>
                    <a:pt x="35031" y="28669"/>
                  </a:lnTo>
                  <a:lnTo>
                    <a:pt x="26919" y="24136"/>
                  </a:lnTo>
                  <a:lnTo>
                    <a:pt x="32208" y="14712"/>
                  </a:lnTo>
                  <a:lnTo>
                    <a:pt x="35787" y="8311"/>
                  </a:lnTo>
                  <a:lnTo>
                    <a:pt x="38530" y="3300"/>
                  </a:lnTo>
                  <a:close/>
                  <a:moveTo>
                    <a:pt x="4056" y="5050"/>
                  </a:moveTo>
                  <a:lnTo>
                    <a:pt x="25925" y="24096"/>
                  </a:lnTo>
                  <a:lnTo>
                    <a:pt x="756" y="30936"/>
                  </a:lnTo>
                  <a:lnTo>
                    <a:pt x="4056" y="5050"/>
                  </a:lnTo>
                  <a:close/>
                  <a:moveTo>
                    <a:pt x="35508" y="29663"/>
                  </a:moveTo>
                  <a:lnTo>
                    <a:pt x="56940" y="41592"/>
                  </a:lnTo>
                  <a:lnTo>
                    <a:pt x="33560" y="43779"/>
                  </a:lnTo>
                  <a:lnTo>
                    <a:pt x="35508" y="29663"/>
                  </a:lnTo>
                  <a:close/>
                  <a:moveTo>
                    <a:pt x="39484" y="0"/>
                  </a:moveTo>
                  <a:lnTo>
                    <a:pt x="39365" y="40"/>
                  </a:lnTo>
                  <a:lnTo>
                    <a:pt x="39286" y="80"/>
                  </a:lnTo>
                  <a:lnTo>
                    <a:pt x="39286" y="119"/>
                  </a:lnTo>
                  <a:lnTo>
                    <a:pt x="38809" y="1392"/>
                  </a:lnTo>
                  <a:lnTo>
                    <a:pt x="38371" y="2267"/>
                  </a:lnTo>
                  <a:lnTo>
                    <a:pt x="37337" y="4135"/>
                  </a:lnTo>
                  <a:lnTo>
                    <a:pt x="34117" y="9981"/>
                  </a:lnTo>
                  <a:lnTo>
                    <a:pt x="26442" y="23699"/>
                  </a:lnTo>
                  <a:lnTo>
                    <a:pt x="3579" y="3778"/>
                  </a:lnTo>
                  <a:lnTo>
                    <a:pt x="0" y="31771"/>
                  </a:lnTo>
                  <a:lnTo>
                    <a:pt x="26442" y="24613"/>
                  </a:lnTo>
                  <a:lnTo>
                    <a:pt x="34912" y="29345"/>
                  </a:lnTo>
                  <a:lnTo>
                    <a:pt x="32844" y="44455"/>
                  </a:lnTo>
                  <a:lnTo>
                    <a:pt x="59048" y="42069"/>
                  </a:lnTo>
                  <a:lnTo>
                    <a:pt x="35628" y="28987"/>
                  </a:lnTo>
                  <a:lnTo>
                    <a:pt x="39604" y="199"/>
                  </a:lnTo>
                  <a:lnTo>
                    <a:pt x="39604" y="119"/>
                  </a:lnTo>
                  <a:lnTo>
                    <a:pt x="39564" y="80"/>
                  </a:lnTo>
                  <a:lnTo>
                    <a:pt x="394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5" name="Google Shape;3505;p137"/>
            <p:cNvSpPr/>
            <p:nvPr/>
          </p:nvSpPr>
          <p:spPr>
            <a:xfrm>
              <a:off x="4560500" y="402255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lt2"/>
            </a:solidFill>
            <a:ln cap="rnd" cmpd="sng" w="11925">
              <a:solidFill>
                <a:srgbClr val="FAFAFA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6" name="Google Shape;3506;p137"/>
            <p:cNvSpPr/>
            <p:nvPr/>
          </p:nvSpPr>
          <p:spPr>
            <a:xfrm>
              <a:off x="5320975" y="4864525"/>
              <a:ext cx="162050" cy="162050"/>
            </a:xfrm>
            <a:custGeom>
              <a:rect b="b" l="l" r="r" t="t"/>
              <a:pathLst>
                <a:path extrusionOk="0" h="6482" w="6482">
                  <a:moveTo>
                    <a:pt x="2903" y="0"/>
                  </a:moveTo>
                  <a:lnTo>
                    <a:pt x="2585" y="40"/>
                  </a:lnTo>
                  <a:lnTo>
                    <a:pt x="2306" y="119"/>
                  </a:lnTo>
                  <a:lnTo>
                    <a:pt x="1988" y="239"/>
                  </a:lnTo>
                  <a:lnTo>
                    <a:pt x="1710" y="398"/>
                  </a:lnTo>
                  <a:lnTo>
                    <a:pt x="1432" y="557"/>
                  </a:lnTo>
                  <a:lnTo>
                    <a:pt x="1153" y="756"/>
                  </a:lnTo>
                  <a:lnTo>
                    <a:pt x="915" y="994"/>
                  </a:lnTo>
                  <a:lnTo>
                    <a:pt x="716" y="1233"/>
                  </a:lnTo>
                  <a:lnTo>
                    <a:pt x="517" y="1471"/>
                  </a:lnTo>
                  <a:lnTo>
                    <a:pt x="358" y="1750"/>
                  </a:lnTo>
                  <a:lnTo>
                    <a:pt x="239" y="2028"/>
                  </a:lnTo>
                  <a:lnTo>
                    <a:pt x="120" y="2346"/>
                  </a:lnTo>
                  <a:lnTo>
                    <a:pt x="40" y="2624"/>
                  </a:lnTo>
                  <a:lnTo>
                    <a:pt x="0" y="2943"/>
                  </a:lnTo>
                  <a:lnTo>
                    <a:pt x="0" y="3261"/>
                  </a:lnTo>
                  <a:lnTo>
                    <a:pt x="0" y="3579"/>
                  </a:lnTo>
                  <a:lnTo>
                    <a:pt x="80" y="3857"/>
                  </a:lnTo>
                  <a:lnTo>
                    <a:pt x="159" y="4175"/>
                  </a:lnTo>
                  <a:lnTo>
                    <a:pt x="239" y="4493"/>
                  </a:lnTo>
                  <a:lnTo>
                    <a:pt x="398" y="4772"/>
                  </a:lnTo>
                  <a:lnTo>
                    <a:pt x="557" y="5050"/>
                  </a:lnTo>
                  <a:lnTo>
                    <a:pt x="756" y="5328"/>
                  </a:lnTo>
                  <a:lnTo>
                    <a:pt x="994" y="5567"/>
                  </a:lnTo>
                  <a:lnTo>
                    <a:pt x="1233" y="5766"/>
                  </a:lnTo>
                  <a:lnTo>
                    <a:pt x="1471" y="5965"/>
                  </a:lnTo>
                  <a:lnTo>
                    <a:pt x="1750" y="6124"/>
                  </a:lnTo>
                  <a:lnTo>
                    <a:pt x="2028" y="6243"/>
                  </a:lnTo>
                  <a:lnTo>
                    <a:pt x="2346" y="6362"/>
                  </a:lnTo>
                  <a:lnTo>
                    <a:pt x="2625" y="6402"/>
                  </a:lnTo>
                  <a:lnTo>
                    <a:pt x="2943" y="6442"/>
                  </a:lnTo>
                  <a:lnTo>
                    <a:pt x="3261" y="6481"/>
                  </a:lnTo>
                  <a:lnTo>
                    <a:pt x="3579" y="6442"/>
                  </a:lnTo>
                  <a:lnTo>
                    <a:pt x="3897" y="6402"/>
                  </a:lnTo>
                  <a:lnTo>
                    <a:pt x="4175" y="6322"/>
                  </a:lnTo>
                  <a:lnTo>
                    <a:pt x="4493" y="6203"/>
                  </a:lnTo>
                  <a:lnTo>
                    <a:pt x="4772" y="6084"/>
                  </a:lnTo>
                  <a:lnTo>
                    <a:pt x="5090" y="5925"/>
                  </a:lnTo>
                  <a:lnTo>
                    <a:pt x="5328" y="5686"/>
                  </a:lnTo>
                  <a:lnTo>
                    <a:pt x="5567" y="5487"/>
                  </a:lnTo>
                  <a:lnTo>
                    <a:pt x="5806" y="5249"/>
                  </a:lnTo>
                  <a:lnTo>
                    <a:pt x="5965" y="4970"/>
                  </a:lnTo>
                  <a:lnTo>
                    <a:pt x="6124" y="4732"/>
                  </a:lnTo>
                  <a:lnTo>
                    <a:pt x="6243" y="4414"/>
                  </a:lnTo>
                  <a:lnTo>
                    <a:pt x="6362" y="4135"/>
                  </a:lnTo>
                  <a:lnTo>
                    <a:pt x="6442" y="3817"/>
                  </a:lnTo>
                  <a:lnTo>
                    <a:pt x="6482" y="3539"/>
                  </a:lnTo>
                  <a:lnTo>
                    <a:pt x="6482" y="3221"/>
                  </a:lnTo>
                  <a:lnTo>
                    <a:pt x="6482" y="2903"/>
                  </a:lnTo>
                  <a:lnTo>
                    <a:pt x="6442" y="2585"/>
                  </a:lnTo>
                  <a:lnTo>
                    <a:pt x="6362" y="2267"/>
                  </a:lnTo>
                  <a:lnTo>
                    <a:pt x="6243" y="1988"/>
                  </a:lnTo>
                  <a:lnTo>
                    <a:pt x="6084" y="1670"/>
                  </a:lnTo>
                  <a:lnTo>
                    <a:pt x="5925" y="1392"/>
                  </a:lnTo>
                  <a:lnTo>
                    <a:pt x="5726" y="1153"/>
                  </a:lnTo>
                  <a:lnTo>
                    <a:pt x="5487" y="915"/>
                  </a:lnTo>
                  <a:lnTo>
                    <a:pt x="5249" y="676"/>
                  </a:lnTo>
                  <a:lnTo>
                    <a:pt x="5010" y="517"/>
                  </a:lnTo>
                  <a:lnTo>
                    <a:pt x="4732" y="358"/>
                  </a:lnTo>
                  <a:lnTo>
                    <a:pt x="4454" y="199"/>
                  </a:lnTo>
                  <a:lnTo>
                    <a:pt x="4136" y="119"/>
                  </a:lnTo>
                  <a:lnTo>
                    <a:pt x="3857" y="40"/>
                  </a:lnTo>
                  <a:lnTo>
                    <a:pt x="35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7" name="Google Shape;3507;p137"/>
            <p:cNvSpPr/>
            <p:nvPr/>
          </p:nvSpPr>
          <p:spPr>
            <a:xfrm>
              <a:off x="5457150" y="3205400"/>
              <a:ext cx="141175" cy="141200"/>
            </a:xfrm>
            <a:custGeom>
              <a:rect b="b" l="l" r="r" t="t"/>
              <a:pathLst>
                <a:path extrusionOk="0" h="5648" w="5647">
                  <a:moveTo>
                    <a:pt x="2546" y="1"/>
                  </a:moveTo>
                  <a:lnTo>
                    <a:pt x="2267" y="41"/>
                  </a:lnTo>
                  <a:lnTo>
                    <a:pt x="2029" y="120"/>
                  </a:lnTo>
                  <a:lnTo>
                    <a:pt x="1750" y="200"/>
                  </a:lnTo>
                  <a:lnTo>
                    <a:pt x="1512" y="319"/>
                  </a:lnTo>
                  <a:lnTo>
                    <a:pt x="1233" y="478"/>
                  </a:lnTo>
                  <a:lnTo>
                    <a:pt x="1035" y="637"/>
                  </a:lnTo>
                  <a:lnTo>
                    <a:pt x="796" y="836"/>
                  </a:lnTo>
                  <a:lnTo>
                    <a:pt x="637" y="1075"/>
                  </a:lnTo>
                  <a:lnTo>
                    <a:pt x="478" y="1273"/>
                  </a:lnTo>
                  <a:lnTo>
                    <a:pt x="319" y="1512"/>
                  </a:lnTo>
                  <a:lnTo>
                    <a:pt x="200" y="1751"/>
                  </a:lnTo>
                  <a:lnTo>
                    <a:pt x="120" y="2029"/>
                  </a:lnTo>
                  <a:lnTo>
                    <a:pt x="80" y="2267"/>
                  </a:lnTo>
                  <a:lnTo>
                    <a:pt x="40" y="2546"/>
                  </a:lnTo>
                  <a:lnTo>
                    <a:pt x="1" y="2824"/>
                  </a:lnTo>
                  <a:lnTo>
                    <a:pt x="40" y="3102"/>
                  </a:lnTo>
                  <a:lnTo>
                    <a:pt x="80" y="3381"/>
                  </a:lnTo>
                  <a:lnTo>
                    <a:pt x="120" y="3619"/>
                  </a:lnTo>
                  <a:lnTo>
                    <a:pt x="239" y="3898"/>
                  </a:lnTo>
                  <a:lnTo>
                    <a:pt x="359" y="4136"/>
                  </a:lnTo>
                  <a:lnTo>
                    <a:pt x="518" y="4415"/>
                  </a:lnTo>
                  <a:lnTo>
                    <a:pt x="677" y="4613"/>
                  </a:lnTo>
                  <a:lnTo>
                    <a:pt x="875" y="4852"/>
                  </a:lnTo>
                  <a:lnTo>
                    <a:pt x="1074" y="5011"/>
                  </a:lnTo>
                  <a:lnTo>
                    <a:pt x="1313" y="5170"/>
                  </a:lnTo>
                  <a:lnTo>
                    <a:pt x="1551" y="5329"/>
                  </a:lnTo>
                  <a:lnTo>
                    <a:pt x="1790" y="5448"/>
                  </a:lnTo>
                  <a:lnTo>
                    <a:pt x="2068" y="5528"/>
                  </a:lnTo>
                  <a:lnTo>
                    <a:pt x="2307" y="5568"/>
                  </a:lnTo>
                  <a:lnTo>
                    <a:pt x="2585" y="5608"/>
                  </a:lnTo>
                  <a:lnTo>
                    <a:pt x="2864" y="5647"/>
                  </a:lnTo>
                  <a:lnTo>
                    <a:pt x="3142" y="5608"/>
                  </a:lnTo>
                  <a:lnTo>
                    <a:pt x="3381" y="5568"/>
                  </a:lnTo>
                  <a:lnTo>
                    <a:pt x="3659" y="5528"/>
                  </a:lnTo>
                  <a:lnTo>
                    <a:pt x="3937" y="5409"/>
                  </a:lnTo>
                  <a:lnTo>
                    <a:pt x="4176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2" y="4773"/>
                  </a:lnTo>
                  <a:lnTo>
                    <a:pt x="5051" y="4574"/>
                  </a:lnTo>
                  <a:lnTo>
                    <a:pt x="5210" y="4335"/>
                  </a:lnTo>
                  <a:lnTo>
                    <a:pt x="5369" y="4097"/>
                  </a:lnTo>
                  <a:lnTo>
                    <a:pt x="5448" y="3858"/>
                  </a:lnTo>
                  <a:lnTo>
                    <a:pt x="5567" y="3580"/>
                  </a:lnTo>
                  <a:lnTo>
                    <a:pt x="5607" y="3341"/>
                  </a:lnTo>
                  <a:lnTo>
                    <a:pt x="5647" y="3063"/>
                  </a:lnTo>
                  <a:lnTo>
                    <a:pt x="5647" y="2784"/>
                  </a:lnTo>
                  <a:lnTo>
                    <a:pt x="5647" y="2506"/>
                  </a:lnTo>
                  <a:lnTo>
                    <a:pt x="5607" y="2267"/>
                  </a:lnTo>
                  <a:lnTo>
                    <a:pt x="5528" y="1989"/>
                  </a:lnTo>
                  <a:lnTo>
                    <a:pt x="5448" y="1711"/>
                  </a:lnTo>
                  <a:lnTo>
                    <a:pt x="5329" y="1472"/>
                  </a:lnTo>
                  <a:lnTo>
                    <a:pt x="5170" y="1234"/>
                  </a:lnTo>
                  <a:lnTo>
                    <a:pt x="5011" y="995"/>
                  </a:lnTo>
                  <a:lnTo>
                    <a:pt x="4812" y="796"/>
                  </a:lnTo>
                  <a:lnTo>
                    <a:pt x="4613" y="597"/>
                  </a:lnTo>
                  <a:lnTo>
                    <a:pt x="4375" y="438"/>
                  </a:lnTo>
                  <a:lnTo>
                    <a:pt x="4136" y="279"/>
                  </a:lnTo>
                  <a:lnTo>
                    <a:pt x="3897" y="200"/>
                  </a:lnTo>
                  <a:lnTo>
                    <a:pt x="3619" y="81"/>
                  </a:lnTo>
                  <a:lnTo>
                    <a:pt x="3381" y="41"/>
                  </a:lnTo>
                  <a:lnTo>
                    <a:pt x="31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8" name="Google Shape;3508;p137"/>
            <p:cNvSpPr/>
            <p:nvPr/>
          </p:nvSpPr>
          <p:spPr>
            <a:xfrm>
              <a:off x="4476000" y="3938050"/>
              <a:ext cx="168025" cy="168025"/>
            </a:xfrm>
            <a:custGeom>
              <a:rect b="b" l="l" r="r" t="t"/>
              <a:pathLst>
                <a:path extrusionOk="0" h="6721" w="6721">
                  <a:moveTo>
                    <a:pt x="3023" y="0"/>
                  </a:moveTo>
                  <a:lnTo>
                    <a:pt x="2705" y="80"/>
                  </a:lnTo>
                  <a:lnTo>
                    <a:pt x="2387" y="159"/>
                  </a:lnTo>
                  <a:lnTo>
                    <a:pt x="206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95"/>
                  </a:lnTo>
                  <a:lnTo>
                    <a:pt x="955" y="1034"/>
                  </a:lnTo>
                  <a:lnTo>
                    <a:pt x="717" y="1273"/>
                  </a:lnTo>
                  <a:lnTo>
                    <a:pt x="518" y="1551"/>
                  </a:lnTo>
                  <a:lnTo>
                    <a:pt x="359" y="1829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062"/>
                  </a:lnTo>
                  <a:lnTo>
                    <a:pt x="1" y="3380"/>
                  </a:lnTo>
                  <a:lnTo>
                    <a:pt x="1" y="3698"/>
                  </a:lnTo>
                  <a:lnTo>
                    <a:pt x="81" y="4016"/>
                  </a:lnTo>
                  <a:lnTo>
                    <a:pt x="160" y="4334"/>
                  </a:lnTo>
                  <a:lnTo>
                    <a:pt x="279" y="4652"/>
                  </a:lnTo>
                  <a:lnTo>
                    <a:pt x="399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1035" y="5766"/>
                  </a:lnTo>
                  <a:lnTo>
                    <a:pt x="1273" y="6004"/>
                  </a:lnTo>
                  <a:lnTo>
                    <a:pt x="1552" y="6203"/>
                  </a:lnTo>
                  <a:lnTo>
                    <a:pt x="1830" y="6362"/>
                  </a:lnTo>
                  <a:lnTo>
                    <a:pt x="2108" y="6482"/>
                  </a:lnTo>
                  <a:lnTo>
                    <a:pt x="2427" y="6601"/>
                  </a:lnTo>
                  <a:lnTo>
                    <a:pt x="2745" y="6680"/>
                  </a:lnTo>
                  <a:lnTo>
                    <a:pt x="3063" y="6720"/>
                  </a:lnTo>
                  <a:lnTo>
                    <a:pt x="3699" y="6720"/>
                  </a:lnTo>
                  <a:lnTo>
                    <a:pt x="4017" y="6641"/>
                  </a:lnTo>
                  <a:lnTo>
                    <a:pt x="4335" y="6561"/>
                  </a:lnTo>
                  <a:lnTo>
                    <a:pt x="4653" y="6482"/>
                  </a:lnTo>
                  <a:lnTo>
                    <a:pt x="4971" y="6322"/>
                  </a:lnTo>
                  <a:lnTo>
                    <a:pt x="5250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6005" y="5448"/>
                  </a:lnTo>
                  <a:lnTo>
                    <a:pt x="6204" y="516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95"/>
                  </a:lnTo>
                  <a:lnTo>
                    <a:pt x="6681" y="3976"/>
                  </a:lnTo>
                  <a:lnTo>
                    <a:pt x="6721" y="3658"/>
                  </a:lnTo>
                  <a:lnTo>
                    <a:pt x="6721" y="3340"/>
                  </a:lnTo>
                  <a:lnTo>
                    <a:pt x="6721" y="3022"/>
                  </a:lnTo>
                  <a:lnTo>
                    <a:pt x="6641" y="2704"/>
                  </a:lnTo>
                  <a:lnTo>
                    <a:pt x="6562" y="2386"/>
                  </a:lnTo>
                  <a:lnTo>
                    <a:pt x="6482" y="2068"/>
                  </a:lnTo>
                  <a:lnTo>
                    <a:pt x="6323" y="1750"/>
                  </a:lnTo>
                  <a:lnTo>
                    <a:pt x="6124" y="1471"/>
                  </a:lnTo>
                  <a:lnTo>
                    <a:pt x="5926" y="1193"/>
                  </a:lnTo>
                  <a:lnTo>
                    <a:pt x="5687" y="954"/>
                  </a:lnTo>
                  <a:lnTo>
                    <a:pt x="5448" y="716"/>
                  </a:lnTo>
                  <a:lnTo>
                    <a:pt x="5170" y="517"/>
                  </a:lnTo>
                  <a:lnTo>
                    <a:pt x="4892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77" y="40"/>
                  </a:lnTo>
                  <a:lnTo>
                    <a:pt x="365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9" name="Google Shape;3509;p137"/>
            <p:cNvSpPr/>
            <p:nvPr/>
          </p:nvSpPr>
          <p:spPr>
            <a:xfrm>
              <a:off x="5916425" y="4199475"/>
              <a:ext cx="169000" cy="169025"/>
            </a:xfrm>
            <a:custGeom>
              <a:rect b="b" l="l" r="r" t="t"/>
              <a:pathLst>
                <a:path extrusionOk="0" h="6761" w="6760">
                  <a:moveTo>
                    <a:pt x="3340" y="1"/>
                  </a:moveTo>
                  <a:lnTo>
                    <a:pt x="3022" y="41"/>
                  </a:lnTo>
                  <a:lnTo>
                    <a:pt x="2704" y="80"/>
                  </a:lnTo>
                  <a:lnTo>
                    <a:pt x="2386" y="160"/>
                  </a:lnTo>
                  <a:lnTo>
                    <a:pt x="2068" y="279"/>
                  </a:lnTo>
                  <a:lnTo>
                    <a:pt x="1789" y="438"/>
                  </a:lnTo>
                  <a:lnTo>
                    <a:pt x="1471" y="597"/>
                  </a:lnTo>
                  <a:lnTo>
                    <a:pt x="1193" y="796"/>
                  </a:lnTo>
                  <a:lnTo>
                    <a:pt x="954" y="1035"/>
                  </a:lnTo>
                  <a:lnTo>
                    <a:pt x="756" y="1313"/>
                  </a:lnTo>
                  <a:lnTo>
                    <a:pt x="557" y="1552"/>
                  </a:lnTo>
                  <a:lnTo>
                    <a:pt x="398" y="1830"/>
                  </a:lnTo>
                  <a:lnTo>
                    <a:pt x="239" y="2148"/>
                  </a:lnTo>
                  <a:lnTo>
                    <a:pt x="159" y="2426"/>
                  </a:lnTo>
                  <a:lnTo>
                    <a:pt x="80" y="2744"/>
                  </a:lnTo>
                  <a:lnTo>
                    <a:pt x="40" y="3063"/>
                  </a:lnTo>
                  <a:lnTo>
                    <a:pt x="0" y="3420"/>
                  </a:lnTo>
                  <a:lnTo>
                    <a:pt x="40" y="3739"/>
                  </a:lnTo>
                  <a:lnTo>
                    <a:pt x="80" y="4057"/>
                  </a:lnTo>
                  <a:lnTo>
                    <a:pt x="159" y="4375"/>
                  </a:lnTo>
                  <a:lnTo>
                    <a:pt x="278" y="4693"/>
                  </a:lnTo>
                  <a:lnTo>
                    <a:pt x="437" y="4971"/>
                  </a:lnTo>
                  <a:lnTo>
                    <a:pt x="596" y="5289"/>
                  </a:lnTo>
                  <a:lnTo>
                    <a:pt x="795" y="5568"/>
                  </a:lnTo>
                  <a:lnTo>
                    <a:pt x="1034" y="5806"/>
                  </a:lnTo>
                  <a:lnTo>
                    <a:pt x="1272" y="6005"/>
                  </a:lnTo>
                  <a:lnTo>
                    <a:pt x="1551" y="6204"/>
                  </a:lnTo>
                  <a:lnTo>
                    <a:pt x="1829" y="6363"/>
                  </a:lnTo>
                  <a:lnTo>
                    <a:pt x="2147" y="6522"/>
                  </a:lnTo>
                  <a:lnTo>
                    <a:pt x="2426" y="6601"/>
                  </a:lnTo>
                  <a:lnTo>
                    <a:pt x="2744" y="6681"/>
                  </a:lnTo>
                  <a:lnTo>
                    <a:pt x="3062" y="6721"/>
                  </a:lnTo>
                  <a:lnTo>
                    <a:pt x="3380" y="6760"/>
                  </a:lnTo>
                  <a:lnTo>
                    <a:pt x="3738" y="6721"/>
                  </a:lnTo>
                  <a:lnTo>
                    <a:pt x="4056" y="6681"/>
                  </a:lnTo>
                  <a:lnTo>
                    <a:pt x="4374" y="6601"/>
                  </a:lnTo>
                  <a:lnTo>
                    <a:pt x="4692" y="6482"/>
                  </a:lnTo>
                  <a:lnTo>
                    <a:pt x="4970" y="6323"/>
                  </a:lnTo>
                  <a:lnTo>
                    <a:pt x="5288" y="6164"/>
                  </a:lnTo>
                  <a:lnTo>
                    <a:pt x="5567" y="5965"/>
                  </a:lnTo>
                  <a:lnTo>
                    <a:pt x="5805" y="5727"/>
                  </a:lnTo>
                  <a:lnTo>
                    <a:pt x="6004" y="5488"/>
                  </a:lnTo>
                  <a:lnTo>
                    <a:pt x="6203" y="5210"/>
                  </a:lnTo>
                  <a:lnTo>
                    <a:pt x="6362" y="4931"/>
                  </a:lnTo>
                  <a:lnTo>
                    <a:pt x="6521" y="4613"/>
                  </a:lnTo>
                  <a:lnTo>
                    <a:pt x="6601" y="4335"/>
                  </a:lnTo>
                  <a:lnTo>
                    <a:pt x="6680" y="4017"/>
                  </a:lnTo>
                  <a:lnTo>
                    <a:pt x="6720" y="3699"/>
                  </a:lnTo>
                  <a:lnTo>
                    <a:pt x="6760" y="3381"/>
                  </a:lnTo>
                  <a:lnTo>
                    <a:pt x="6720" y="3023"/>
                  </a:lnTo>
                  <a:lnTo>
                    <a:pt x="6680" y="2705"/>
                  </a:lnTo>
                  <a:lnTo>
                    <a:pt x="6601" y="2387"/>
                  </a:lnTo>
                  <a:lnTo>
                    <a:pt x="6481" y="2068"/>
                  </a:lnTo>
                  <a:lnTo>
                    <a:pt x="6322" y="1790"/>
                  </a:lnTo>
                  <a:lnTo>
                    <a:pt x="6163" y="1472"/>
                  </a:lnTo>
                  <a:lnTo>
                    <a:pt x="5964" y="1194"/>
                  </a:lnTo>
                  <a:lnTo>
                    <a:pt x="5726" y="955"/>
                  </a:lnTo>
                  <a:lnTo>
                    <a:pt x="5448" y="756"/>
                  </a:lnTo>
                  <a:lnTo>
                    <a:pt x="5209" y="557"/>
                  </a:lnTo>
                  <a:lnTo>
                    <a:pt x="4931" y="398"/>
                  </a:lnTo>
                  <a:lnTo>
                    <a:pt x="4613" y="239"/>
                  </a:lnTo>
                  <a:lnTo>
                    <a:pt x="4334" y="160"/>
                  </a:lnTo>
                  <a:lnTo>
                    <a:pt x="4016" y="80"/>
                  </a:lnTo>
                  <a:lnTo>
                    <a:pt x="3698" y="41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0" name="Google Shape;3510;p137"/>
            <p:cNvSpPr/>
            <p:nvPr/>
          </p:nvSpPr>
          <p:spPr>
            <a:xfrm>
              <a:off x="5308050" y="4268075"/>
              <a:ext cx="141175" cy="141175"/>
            </a:xfrm>
            <a:custGeom>
              <a:rect b="b" l="l" r="r" t="t"/>
              <a:pathLst>
                <a:path extrusionOk="0" h="5647" w="5647">
                  <a:moveTo>
                    <a:pt x="2545" y="0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50" y="199"/>
                  </a:lnTo>
                  <a:lnTo>
                    <a:pt x="1472" y="319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35"/>
                  </a:lnTo>
                  <a:lnTo>
                    <a:pt x="597" y="1074"/>
                  </a:lnTo>
                  <a:lnTo>
                    <a:pt x="438" y="1273"/>
                  </a:lnTo>
                  <a:lnTo>
                    <a:pt x="318" y="1511"/>
                  </a:lnTo>
                  <a:lnTo>
                    <a:pt x="199" y="1790"/>
                  </a:lnTo>
                  <a:lnTo>
                    <a:pt x="120" y="2028"/>
                  </a:lnTo>
                  <a:lnTo>
                    <a:pt x="4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75" y="4851"/>
                  </a:lnTo>
                  <a:lnTo>
                    <a:pt x="1074" y="5011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7"/>
                  </a:lnTo>
                  <a:lnTo>
                    <a:pt x="2307" y="5607"/>
                  </a:lnTo>
                  <a:lnTo>
                    <a:pt x="2585" y="5647"/>
                  </a:lnTo>
                  <a:lnTo>
                    <a:pt x="2823" y="5647"/>
                  </a:lnTo>
                  <a:lnTo>
                    <a:pt x="3102" y="5607"/>
                  </a:lnTo>
                  <a:lnTo>
                    <a:pt x="3380" y="5567"/>
                  </a:lnTo>
                  <a:lnTo>
                    <a:pt x="3658" y="5527"/>
                  </a:lnTo>
                  <a:lnTo>
                    <a:pt x="3897" y="5408"/>
                  </a:lnTo>
                  <a:lnTo>
                    <a:pt x="4175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50" y="4573"/>
                  </a:lnTo>
                  <a:lnTo>
                    <a:pt x="5209" y="4335"/>
                  </a:lnTo>
                  <a:lnTo>
                    <a:pt x="5329" y="4096"/>
                  </a:lnTo>
                  <a:lnTo>
                    <a:pt x="5448" y="3857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062"/>
                  </a:lnTo>
                  <a:lnTo>
                    <a:pt x="5647" y="2784"/>
                  </a:lnTo>
                  <a:lnTo>
                    <a:pt x="5647" y="2545"/>
                  </a:lnTo>
                  <a:lnTo>
                    <a:pt x="5607" y="2267"/>
                  </a:lnTo>
                  <a:lnTo>
                    <a:pt x="5527" y="1989"/>
                  </a:lnTo>
                  <a:lnTo>
                    <a:pt x="5408" y="171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1" name="Google Shape;3511;p137"/>
            <p:cNvSpPr/>
            <p:nvPr/>
          </p:nvSpPr>
          <p:spPr>
            <a:xfrm>
              <a:off x="4575425" y="3277975"/>
              <a:ext cx="141175" cy="141175"/>
            </a:xfrm>
            <a:custGeom>
              <a:rect b="b" l="l" r="r" t="t"/>
              <a:pathLst>
                <a:path extrusionOk="0" h="5647" w="5647">
                  <a:moveTo>
                    <a:pt x="2784" y="1"/>
                  </a:moveTo>
                  <a:lnTo>
                    <a:pt x="2545" y="40"/>
                  </a:lnTo>
                  <a:lnTo>
                    <a:pt x="2267" y="8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1" y="359"/>
                  </a:lnTo>
                  <a:lnTo>
                    <a:pt x="1233" y="518"/>
                  </a:lnTo>
                  <a:lnTo>
                    <a:pt x="994" y="677"/>
                  </a:lnTo>
                  <a:lnTo>
                    <a:pt x="795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12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02"/>
                  </a:lnTo>
                  <a:lnTo>
                    <a:pt x="40" y="3381"/>
                  </a:lnTo>
                  <a:lnTo>
                    <a:pt x="120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35" y="4852"/>
                  </a:lnTo>
                  <a:lnTo>
                    <a:pt x="1074" y="5051"/>
                  </a:lnTo>
                  <a:lnTo>
                    <a:pt x="1273" y="5210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8"/>
                  </a:lnTo>
                  <a:lnTo>
                    <a:pt x="2306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2" y="4971"/>
                  </a:lnTo>
                  <a:lnTo>
                    <a:pt x="4851" y="4812"/>
                  </a:lnTo>
                  <a:lnTo>
                    <a:pt x="5050" y="4573"/>
                  </a:lnTo>
                  <a:lnTo>
                    <a:pt x="5209" y="4375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102"/>
                  </a:lnTo>
                  <a:lnTo>
                    <a:pt x="5647" y="2824"/>
                  </a:lnTo>
                  <a:lnTo>
                    <a:pt x="564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637"/>
                  </a:lnTo>
                  <a:lnTo>
                    <a:pt x="4334" y="47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4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2" name="Google Shape;3512;p137"/>
            <p:cNvSpPr/>
            <p:nvPr/>
          </p:nvSpPr>
          <p:spPr>
            <a:xfrm>
              <a:off x="4717575" y="4565300"/>
              <a:ext cx="141175" cy="141175"/>
            </a:xfrm>
            <a:custGeom>
              <a:rect b="b" l="l" r="r" t="t"/>
              <a:pathLst>
                <a:path extrusionOk="0" h="5647" w="5647">
                  <a:moveTo>
                    <a:pt x="2505" y="1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2" y="358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80" y="2028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37" y="4653"/>
                  </a:lnTo>
                  <a:lnTo>
                    <a:pt x="835" y="4852"/>
                  </a:lnTo>
                  <a:lnTo>
                    <a:pt x="1074" y="5050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50" y="5448"/>
                  </a:lnTo>
                  <a:lnTo>
                    <a:pt x="2028" y="5528"/>
                  </a:lnTo>
                  <a:lnTo>
                    <a:pt x="2307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10" y="4573"/>
                  </a:lnTo>
                  <a:lnTo>
                    <a:pt x="5169" y="4374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07" y="3062"/>
                  </a:lnTo>
                  <a:lnTo>
                    <a:pt x="5647" y="2824"/>
                  </a:lnTo>
                  <a:lnTo>
                    <a:pt x="560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30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579" y="120"/>
                  </a:lnTo>
                  <a:lnTo>
                    <a:pt x="3340" y="40"/>
                  </a:lnTo>
                  <a:lnTo>
                    <a:pt x="30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3" name="Google Shape;3513;p137"/>
            <p:cNvSpPr/>
            <p:nvPr/>
          </p:nvSpPr>
          <p:spPr>
            <a:xfrm>
              <a:off x="5161925" y="3794900"/>
              <a:ext cx="101400" cy="100425"/>
            </a:xfrm>
            <a:custGeom>
              <a:rect b="b" l="l" r="r" t="t"/>
              <a:pathLst>
                <a:path extrusionOk="0" h="4017" w="4056">
                  <a:moveTo>
                    <a:pt x="2028" y="0"/>
                  </a:moveTo>
                  <a:lnTo>
                    <a:pt x="1630" y="40"/>
                  </a:lnTo>
                  <a:lnTo>
                    <a:pt x="1273" y="159"/>
                  </a:lnTo>
                  <a:lnTo>
                    <a:pt x="875" y="358"/>
                  </a:lnTo>
                  <a:lnTo>
                    <a:pt x="597" y="597"/>
                  </a:lnTo>
                  <a:lnTo>
                    <a:pt x="318" y="915"/>
                  </a:lnTo>
                  <a:lnTo>
                    <a:pt x="159" y="1273"/>
                  </a:lnTo>
                  <a:lnTo>
                    <a:pt x="40" y="1631"/>
                  </a:lnTo>
                  <a:lnTo>
                    <a:pt x="0" y="2028"/>
                  </a:lnTo>
                  <a:lnTo>
                    <a:pt x="40" y="2426"/>
                  </a:lnTo>
                  <a:lnTo>
                    <a:pt x="159" y="2784"/>
                  </a:lnTo>
                  <a:lnTo>
                    <a:pt x="358" y="3142"/>
                  </a:lnTo>
                  <a:lnTo>
                    <a:pt x="636" y="3460"/>
                  </a:lnTo>
                  <a:lnTo>
                    <a:pt x="955" y="3698"/>
                  </a:lnTo>
                  <a:lnTo>
                    <a:pt x="1273" y="3897"/>
                  </a:lnTo>
                  <a:lnTo>
                    <a:pt x="1670" y="3977"/>
                  </a:lnTo>
                  <a:lnTo>
                    <a:pt x="2028" y="4016"/>
                  </a:lnTo>
                  <a:lnTo>
                    <a:pt x="2426" y="3977"/>
                  </a:lnTo>
                  <a:lnTo>
                    <a:pt x="2823" y="3857"/>
                  </a:lnTo>
                  <a:lnTo>
                    <a:pt x="3181" y="3659"/>
                  </a:lnTo>
                  <a:lnTo>
                    <a:pt x="3499" y="3420"/>
                  </a:lnTo>
                  <a:lnTo>
                    <a:pt x="3738" y="3102"/>
                  </a:lnTo>
                  <a:lnTo>
                    <a:pt x="3897" y="2744"/>
                  </a:lnTo>
                  <a:lnTo>
                    <a:pt x="4016" y="2386"/>
                  </a:lnTo>
                  <a:lnTo>
                    <a:pt x="4056" y="1988"/>
                  </a:lnTo>
                  <a:lnTo>
                    <a:pt x="4016" y="1591"/>
                  </a:lnTo>
                  <a:lnTo>
                    <a:pt x="3897" y="1233"/>
                  </a:lnTo>
                  <a:lnTo>
                    <a:pt x="3698" y="875"/>
                  </a:lnTo>
                  <a:lnTo>
                    <a:pt x="3420" y="557"/>
                  </a:lnTo>
                  <a:lnTo>
                    <a:pt x="3141" y="318"/>
                  </a:lnTo>
                  <a:lnTo>
                    <a:pt x="2784" y="120"/>
                  </a:lnTo>
                  <a:lnTo>
                    <a:pt x="2426" y="40"/>
                  </a:lnTo>
                  <a:lnTo>
                    <a:pt x="20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4" name="Google Shape;3514;p137"/>
            <p:cNvSpPr/>
            <p:nvPr/>
          </p:nvSpPr>
          <p:spPr>
            <a:xfrm>
              <a:off x="3475975" y="1202350"/>
              <a:ext cx="2910650" cy="2071675"/>
            </a:xfrm>
            <a:custGeom>
              <a:rect b="b" l="l" r="r" t="t"/>
              <a:pathLst>
                <a:path extrusionOk="0" h="82867" w="116426">
                  <a:moveTo>
                    <a:pt x="68870" y="2546"/>
                  </a:moveTo>
                  <a:lnTo>
                    <a:pt x="88990" y="16900"/>
                  </a:lnTo>
                  <a:lnTo>
                    <a:pt x="64058" y="11015"/>
                  </a:lnTo>
                  <a:lnTo>
                    <a:pt x="68870" y="2546"/>
                  </a:lnTo>
                  <a:close/>
                  <a:moveTo>
                    <a:pt x="29067" y="3818"/>
                  </a:moveTo>
                  <a:lnTo>
                    <a:pt x="36304" y="23898"/>
                  </a:lnTo>
                  <a:lnTo>
                    <a:pt x="29465" y="29545"/>
                  </a:lnTo>
                  <a:lnTo>
                    <a:pt x="29067" y="3818"/>
                  </a:lnTo>
                  <a:close/>
                  <a:moveTo>
                    <a:pt x="91972" y="18252"/>
                  </a:moveTo>
                  <a:lnTo>
                    <a:pt x="114159" y="23501"/>
                  </a:lnTo>
                  <a:lnTo>
                    <a:pt x="115591" y="35072"/>
                  </a:lnTo>
                  <a:lnTo>
                    <a:pt x="91972" y="18252"/>
                  </a:lnTo>
                  <a:close/>
                  <a:moveTo>
                    <a:pt x="54754" y="9464"/>
                  </a:moveTo>
                  <a:lnTo>
                    <a:pt x="63064" y="11453"/>
                  </a:lnTo>
                  <a:lnTo>
                    <a:pt x="44336" y="44376"/>
                  </a:lnTo>
                  <a:lnTo>
                    <a:pt x="37060" y="24097"/>
                  </a:lnTo>
                  <a:lnTo>
                    <a:pt x="54754" y="9464"/>
                  </a:lnTo>
                  <a:close/>
                  <a:moveTo>
                    <a:pt x="28829" y="30857"/>
                  </a:moveTo>
                  <a:lnTo>
                    <a:pt x="29226" y="57935"/>
                  </a:lnTo>
                  <a:lnTo>
                    <a:pt x="21552" y="36901"/>
                  </a:lnTo>
                  <a:lnTo>
                    <a:pt x="28829" y="30857"/>
                  </a:lnTo>
                  <a:close/>
                  <a:moveTo>
                    <a:pt x="36543" y="24535"/>
                  </a:moveTo>
                  <a:lnTo>
                    <a:pt x="43938" y="45092"/>
                  </a:lnTo>
                  <a:lnTo>
                    <a:pt x="43740" y="45410"/>
                  </a:lnTo>
                  <a:lnTo>
                    <a:pt x="44098" y="45609"/>
                  </a:lnTo>
                  <a:lnTo>
                    <a:pt x="44137" y="45688"/>
                  </a:lnTo>
                  <a:lnTo>
                    <a:pt x="44257" y="45688"/>
                  </a:lnTo>
                  <a:lnTo>
                    <a:pt x="44296" y="45728"/>
                  </a:lnTo>
                  <a:lnTo>
                    <a:pt x="44296" y="45688"/>
                  </a:lnTo>
                  <a:lnTo>
                    <a:pt x="74755" y="49426"/>
                  </a:lnTo>
                  <a:lnTo>
                    <a:pt x="59883" y="74357"/>
                  </a:lnTo>
                  <a:lnTo>
                    <a:pt x="30022" y="59685"/>
                  </a:lnTo>
                  <a:lnTo>
                    <a:pt x="29942" y="59566"/>
                  </a:lnTo>
                  <a:lnTo>
                    <a:pt x="29902" y="59566"/>
                  </a:lnTo>
                  <a:lnTo>
                    <a:pt x="29465" y="30340"/>
                  </a:lnTo>
                  <a:lnTo>
                    <a:pt x="36543" y="24535"/>
                  </a:lnTo>
                  <a:close/>
                  <a:moveTo>
                    <a:pt x="28073" y="61474"/>
                  </a:moveTo>
                  <a:lnTo>
                    <a:pt x="13679" y="82111"/>
                  </a:lnTo>
                  <a:lnTo>
                    <a:pt x="1472" y="77936"/>
                  </a:lnTo>
                  <a:lnTo>
                    <a:pt x="28073" y="61474"/>
                  </a:lnTo>
                  <a:close/>
                  <a:moveTo>
                    <a:pt x="28391" y="1"/>
                  </a:moveTo>
                  <a:lnTo>
                    <a:pt x="28829" y="30062"/>
                  </a:lnTo>
                  <a:lnTo>
                    <a:pt x="20797" y="36702"/>
                  </a:lnTo>
                  <a:lnTo>
                    <a:pt x="29226" y="59764"/>
                  </a:lnTo>
                  <a:lnTo>
                    <a:pt x="28988" y="60162"/>
                  </a:lnTo>
                  <a:lnTo>
                    <a:pt x="1" y="78095"/>
                  </a:lnTo>
                  <a:lnTo>
                    <a:pt x="13918" y="82867"/>
                  </a:lnTo>
                  <a:lnTo>
                    <a:pt x="29425" y="60599"/>
                  </a:lnTo>
                  <a:lnTo>
                    <a:pt x="29902" y="60321"/>
                  </a:lnTo>
                  <a:lnTo>
                    <a:pt x="60122" y="75192"/>
                  </a:lnTo>
                  <a:lnTo>
                    <a:pt x="75828" y="48909"/>
                  </a:lnTo>
                  <a:lnTo>
                    <a:pt x="44654" y="45092"/>
                  </a:lnTo>
                  <a:lnTo>
                    <a:pt x="63701" y="11612"/>
                  </a:lnTo>
                  <a:lnTo>
                    <a:pt x="90341" y="17854"/>
                  </a:lnTo>
                  <a:lnTo>
                    <a:pt x="116426" y="36463"/>
                  </a:lnTo>
                  <a:lnTo>
                    <a:pt x="114756" y="22984"/>
                  </a:lnTo>
                  <a:lnTo>
                    <a:pt x="90620" y="17298"/>
                  </a:lnTo>
                  <a:lnTo>
                    <a:pt x="68671" y="1631"/>
                  </a:lnTo>
                  <a:lnTo>
                    <a:pt x="63422" y="10856"/>
                  </a:lnTo>
                  <a:lnTo>
                    <a:pt x="54595" y="8789"/>
                  </a:lnTo>
                  <a:lnTo>
                    <a:pt x="36821" y="23461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5" name="Google Shape;3515;p137"/>
            <p:cNvSpPr/>
            <p:nvPr/>
          </p:nvSpPr>
          <p:spPr>
            <a:xfrm>
              <a:off x="3486925" y="1242125"/>
              <a:ext cx="1707825" cy="1914600"/>
            </a:xfrm>
            <a:custGeom>
              <a:rect b="b" l="l" r="r" t="t"/>
              <a:pathLst>
                <a:path extrusionOk="0" h="76584" w="68313">
                  <a:moveTo>
                    <a:pt x="28033" y="0"/>
                  </a:moveTo>
                  <a:lnTo>
                    <a:pt x="20438" y="35111"/>
                  </a:lnTo>
                  <a:lnTo>
                    <a:pt x="0" y="76305"/>
                  </a:lnTo>
                  <a:lnTo>
                    <a:pt x="557" y="76584"/>
                  </a:lnTo>
                  <a:lnTo>
                    <a:pt x="21035" y="35350"/>
                  </a:lnTo>
                  <a:lnTo>
                    <a:pt x="21035" y="35310"/>
                  </a:lnTo>
                  <a:lnTo>
                    <a:pt x="28550" y="637"/>
                  </a:lnTo>
                  <a:lnTo>
                    <a:pt x="68312" y="835"/>
                  </a:lnTo>
                  <a:lnTo>
                    <a:pt x="68312" y="199"/>
                  </a:lnTo>
                  <a:lnTo>
                    <a:pt x="280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6" name="Google Shape;3516;p137"/>
            <p:cNvSpPr/>
            <p:nvPr/>
          </p:nvSpPr>
          <p:spPr>
            <a:xfrm>
              <a:off x="3775200" y="1242125"/>
              <a:ext cx="2600500" cy="2037875"/>
            </a:xfrm>
            <a:custGeom>
              <a:rect b="b" l="l" r="r" t="t"/>
              <a:pathLst>
                <a:path extrusionOk="0" h="81515" w="104020">
                  <a:moveTo>
                    <a:pt x="56543" y="995"/>
                  </a:moveTo>
                  <a:lnTo>
                    <a:pt x="61195" y="34435"/>
                  </a:lnTo>
                  <a:lnTo>
                    <a:pt x="32685" y="43382"/>
                  </a:lnTo>
                  <a:lnTo>
                    <a:pt x="42984" y="7754"/>
                  </a:lnTo>
                  <a:lnTo>
                    <a:pt x="56543" y="995"/>
                  </a:lnTo>
                  <a:close/>
                  <a:moveTo>
                    <a:pt x="99924" y="22944"/>
                  </a:moveTo>
                  <a:lnTo>
                    <a:pt x="63581" y="47040"/>
                  </a:lnTo>
                  <a:lnTo>
                    <a:pt x="61871" y="34872"/>
                  </a:lnTo>
                  <a:lnTo>
                    <a:pt x="99924" y="22944"/>
                  </a:lnTo>
                  <a:close/>
                  <a:moveTo>
                    <a:pt x="61275" y="35071"/>
                  </a:moveTo>
                  <a:lnTo>
                    <a:pt x="62984" y="47398"/>
                  </a:lnTo>
                  <a:lnTo>
                    <a:pt x="40956" y="59327"/>
                  </a:lnTo>
                  <a:lnTo>
                    <a:pt x="32725" y="44058"/>
                  </a:lnTo>
                  <a:lnTo>
                    <a:pt x="61275" y="35071"/>
                  </a:lnTo>
                  <a:close/>
                  <a:moveTo>
                    <a:pt x="40678" y="60201"/>
                  </a:moveTo>
                  <a:lnTo>
                    <a:pt x="47556" y="72925"/>
                  </a:lnTo>
                  <a:lnTo>
                    <a:pt x="3658" y="80282"/>
                  </a:lnTo>
                  <a:lnTo>
                    <a:pt x="3658" y="80282"/>
                  </a:lnTo>
                  <a:lnTo>
                    <a:pt x="40678" y="60201"/>
                  </a:lnTo>
                  <a:close/>
                  <a:moveTo>
                    <a:pt x="57060" y="0"/>
                  </a:moveTo>
                  <a:lnTo>
                    <a:pt x="42427" y="7317"/>
                  </a:lnTo>
                  <a:lnTo>
                    <a:pt x="31930" y="43620"/>
                  </a:lnTo>
                  <a:lnTo>
                    <a:pt x="31890" y="43620"/>
                  </a:lnTo>
                  <a:lnTo>
                    <a:pt x="9305" y="34912"/>
                  </a:lnTo>
                  <a:lnTo>
                    <a:pt x="9106" y="35509"/>
                  </a:lnTo>
                  <a:lnTo>
                    <a:pt x="31890" y="44296"/>
                  </a:lnTo>
                  <a:lnTo>
                    <a:pt x="32089" y="44217"/>
                  </a:lnTo>
                  <a:lnTo>
                    <a:pt x="40399" y="59645"/>
                  </a:lnTo>
                  <a:lnTo>
                    <a:pt x="0" y="81514"/>
                  </a:lnTo>
                  <a:lnTo>
                    <a:pt x="48511" y="73403"/>
                  </a:lnTo>
                  <a:lnTo>
                    <a:pt x="41234" y="59883"/>
                  </a:lnTo>
                  <a:lnTo>
                    <a:pt x="63064" y="48074"/>
                  </a:lnTo>
                  <a:lnTo>
                    <a:pt x="63064" y="48113"/>
                  </a:lnTo>
                  <a:lnTo>
                    <a:pt x="104019" y="20995"/>
                  </a:lnTo>
                  <a:lnTo>
                    <a:pt x="104019" y="20995"/>
                  </a:lnTo>
                  <a:lnTo>
                    <a:pt x="61791" y="34236"/>
                  </a:lnTo>
                  <a:lnTo>
                    <a:pt x="570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7" name="Google Shape;3517;p137"/>
            <p:cNvSpPr/>
            <p:nvPr/>
          </p:nvSpPr>
          <p:spPr>
            <a:xfrm>
              <a:off x="4215575" y="2341575"/>
              <a:ext cx="356875" cy="355900"/>
            </a:xfrm>
            <a:custGeom>
              <a:rect b="b" l="l" r="r" t="t"/>
              <a:pathLst>
                <a:path extrusionOk="0" fill="none" h="14236" w="14275">
                  <a:moveTo>
                    <a:pt x="14275" y="0"/>
                  </a:moveTo>
                  <a:lnTo>
                    <a:pt x="0" y="14235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8" name="Google Shape;3518;p137"/>
            <p:cNvSpPr/>
            <p:nvPr/>
          </p:nvSpPr>
          <p:spPr>
            <a:xfrm>
              <a:off x="4191700" y="1243125"/>
              <a:ext cx="2214825" cy="1835075"/>
            </a:xfrm>
            <a:custGeom>
              <a:rect b="b" l="l" r="r" t="t"/>
              <a:pathLst>
                <a:path extrusionOk="0" h="73403" w="88593">
                  <a:moveTo>
                    <a:pt x="200" y="0"/>
                  </a:moveTo>
                  <a:lnTo>
                    <a:pt x="1" y="597"/>
                  </a:lnTo>
                  <a:lnTo>
                    <a:pt x="25807" y="7794"/>
                  </a:lnTo>
                  <a:lnTo>
                    <a:pt x="46364" y="47676"/>
                  </a:lnTo>
                  <a:lnTo>
                    <a:pt x="46483" y="47914"/>
                  </a:lnTo>
                  <a:lnTo>
                    <a:pt x="85411" y="35111"/>
                  </a:lnTo>
                  <a:lnTo>
                    <a:pt x="85411" y="35111"/>
                  </a:lnTo>
                  <a:lnTo>
                    <a:pt x="31175" y="72885"/>
                  </a:lnTo>
                  <a:lnTo>
                    <a:pt x="31572" y="73402"/>
                  </a:lnTo>
                  <a:lnTo>
                    <a:pt x="88552" y="33719"/>
                  </a:lnTo>
                  <a:lnTo>
                    <a:pt x="88592" y="33640"/>
                  </a:lnTo>
                  <a:lnTo>
                    <a:pt x="88592" y="33520"/>
                  </a:lnTo>
                  <a:lnTo>
                    <a:pt x="88513" y="33480"/>
                  </a:lnTo>
                  <a:lnTo>
                    <a:pt x="88393" y="33441"/>
                  </a:lnTo>
                  <a:lnTo>
                    <a:pt x="46802" y="47159"/>
                  </a:lnTo>
                  <a:lnTo>
                    <a:pt x="26284" y="7237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9" name="Google Shape;3519;p137"/>
            <p:cNvSpPr/>
            <p:nvPr/>
          </p:nvSpPr>
          <p:spPr>
            <a:xfrm>
              <a:off x="4516775" y="2272975"/>
              <a:ext cx="128250" cy="128250"/>
            </a:xfrm>
            <a:custGeom>
              <a:rect b="b" l="l" r="r" t="t"/>
              <a:pathLst>
                <a:path extrusionOk="0" h="5130" w="5130">
                  <a:moveTo>
                    <a:pt x="2306" y="0"/>
                  </a:moveTo>
                  <a:lnTo>
                    <a:pt x="2028" y="40"/>
                  </a:lnTo>
                  <a:lnTo>
                    <a:pt x="1790" y="120"/>
                  </a:lnTo>
                  <a:lnTo>
                    <a:pt x="1551" y="199"/>
                  </a:lnTo>
                  <a:lnTo>
                    <a:pt x="1352" y="279"/>
                  </a:lnTo>
                  <a:lnTo>
                    <a:pt x="1114" y="438"/>
                  </a:lnTo>
                  <a:lnTo>
                    <a:pt x="756" y="756"/>
                  </a:lnTo>
                  <a:lnTo>
                    <a:pt x="438" y="1114"/>
                  </a:lnTo>
                  <a:lnTo>
                    <a:pt x="279" y="1352"/>
                  </a:lnTo>
                  <a:lnTo>
                    <a:pt x="199" y="1551"/>
                  </a:lnTo>
                  <a:lnTo>
                    <a:pt x="120" y="1790"/>
                  </a:lnTo>
                  <a:lnTo>
                    <a:pt x="40" y="2028"/>
                  </a:lnTo>
                  <a:lnTo>
                    <a:pt x="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40" y="3062"/>
                  </a:lnTo>
                  <a:lnTo>
                    <a:pt x="120" y="3341"/>
                  </a:lnTo>
                  <a:lnTo>
                    <a:pt x="199" y="3579"/>
                  </a:lnTo>
                  <a:lnTo>
                    <a:pt x="279" y="3778"/>
                  </a:lnTo>
                  <a:lnTo>
                    <a:pt x="438" y="4017"/>
                  </a:lnTo>
                  <a:lnTo>
                    <a:pt x="756" y="4374"/>
                  </a:lnTo>
                  <a:lnTo>
                    <a:pt x="1114" y="4692"/>
                  </a:lnTo>
                  <a:lnTo>
                    <a:pt x="1352" y="4812"/>
                  </a:lnTo>
                  <a:lnTo>
                    <a:pt x="1551" y="4931"/>
                  </a:lnTo>
                  <a:lnTo>
                    <a:pt x="1790" y="5011"/>
                  </a:lnTo>
                  <a:lnTo>
                    <a:pt x="2028" y="5090"/>
                  </a:lnTo>
                  <a:lnTo>
                    <a:pt x="2306" y="5130"/>
                  </a:lnTo>
                  <a:lnTo>
                    <a:pt x="2823" y="5130"/>
                  </a:lnTo>
                  <a:lnTo>
                    <a:pt x="3102" y="5090"/>
                  </a:lnTo>
                  <a:lnTo>
                    <a:pt x="3340" y="5011"/>
                  </a:lnTo>
                  <a:lnTo>
                    <a:pt x="3579" y="4931"/>
                  </a:lnTo>
                  <a:lnTo>
                    <a:pt x="3778" y="4812"/>
                  </a:lnTo>
                  <a:lnTo>
                    <a:pt x="4016" y="4692"/>
                  </a:lnTo>
                  <a:lnTo>
                    <a:pt x="4374" y="4374"/>
                  </a:lnTo>
                  <a:lnTo>
                    <a:pt x="4692" y="4017"/>
                  </a:lnTo>
                  <a:lnTo>
                    <a:pt x="4812" y="3778"/>
                  </a:lnTo>
                  <a:lnTo>
                    <a:pt x="4931" y="3579"/>
                  </a:lnTo>
                  <a:lnTo>
                    <a:pt x="5010" y="3341"/>
                  </a:lnTo>
                  <a:lnTo>
                    <a:pt x="5090" y="3062"/>
                  </a:lnTo>
                  <a:lnTo>
                    <a:pt x="5130" y="2824"/>
                  </a:lnTo>
                  <a:lnTo>
                    <a:pt x="5130" y="2545"/>
                  </a:lnTo>
                  <a:lnTo>
                    <a:pt x="5130" y="2307"/>
                  </a:lnTo>
                  <a:lnTo>
                    <a:pt x="5090" y="2028"/>
                  </a:lnTo>
                  <a:lnTo>
                    <a:pt x="5010" y="1790"/>
                  </a:lnTo>
                  <a:lnTo>
                    <a:pt x="4931" y="1551"/>
                  </a:lnTo>
                  <a:lnTo>
                    <a:pt x="4812" y="1352"/>
                  </a:lnTo>
                  <a:lnTo>
                    <a:pt x="4692" y="1114"/>
                  </a:lnTo>
                  <a:lnTo>
                    <a:pt x="4374" y="756"/>
                  </a:lnTo>
                  <a:lnTo>
                    <a:pt x="4016" y="438"/>
                  </a:lnTo>
                  <a:lnTo>
                    <a:pt x="3778" y="279"/>
                  </a:lnTo>
                  <a:lnTo>
                    <a:pt x="3579" y="199"/>
                  </a:lnTo>
                  <a:lnTo>
                    <a:pt x="3340" y="120"/>
                  </a:lnTo>
                  <a:lnTo>
                    <a:pt x="3102" y="40"/>
                  </a:lnTo>
                  <a:lnTo>
                    <a:pt x="28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0" name="Google Shape;3520;p137"/>
            <p:cNvSpPr/>
            <p:nvPr/>
          </p:nvSpPr>
          <p:spPr>
            <a:xfrm>
              <a:off x="4130075" y="2611950"/>
              <a:ext cx="172000" cy="172000"/>
            </a:xfrm>
            <a:custGeom>
              <a:rect b="b" l="l" r="r" t="t"/>
              <a:pathLst>
                <a:path extrusionOk="0" h="6880" w="6880">
                  <a:moveTo>
                    <a:pt x="3062" y="1"/>
                  </a:moveTo>
                  <a:lnTo>
                    <a:pt x="2744" y="80"/>
                  </a:lnTo>
                  <a:lnTo>
                    <a:pt x="2386" y="160"/>
                  </a:lnTo>
                  <a:lnTo>
                    <a:pt x="2108" y="279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33" y="796"/>
                  </a:lnTo>
                  <a:lnTo>
                    <a:pt x="995" y="995"/>
                  </a:lnTo>
                  <a:lnTo>
                    <a:pt x="796" y="1233"/>
                  </a:lnTo>
                  <a:lnTo>
                    <a:pt x="597" y="1512"/>
                  </a:lnTo>
                  <a:lnTo>
                    <a:pt x="39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062"/>
                  </a:lnTo>
                  <a:lnTo>
                    <a:pt x="1" y="3420"/>
                  </a:lnTo>
                  <a:lnTo>
                    <a:pt x="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3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386" y="6721"/>
                  </a:lnTo>
                  <a:lnTo>
                    <a:pt x="2744" y="6800"/>
                  </a:lnTo>
                  <a:lnTo>
                    <a:pt x="3062" y="6840"/>
                  </a:lnTo>
                  <a:lnTo>
                    <a:pt x="342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1"/>
                  </a:lnTo>
                  <a:lnTo>
                    <a:pt x="5050" y="6442"/>
                  </a:lnTo>
                  <a:lnTo>
                    <a:pt x="5329" y="6283"/>
                  </a:lnTo>
                  <a:lnTo>
                    <a:pt x="5607" y="6084"/>
                  </a:lnTo>
                  <a:lnTo>
                    <a:pt x="584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0" y="4454"/>
                  </a:lnTo>
                  <a:lnTo>
                    <a:pt x="6800" y="4136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062"/>
                  </a:lnTo>
                  <a:lnTo>
                    <a:pt x="6800" y="2744"/>
                  </a:lnTo>
                  <a:lnTo>
                    <a:pt x="6720" y="2426"/>
                  </a:lnTo>
                  <a:lnTo>
                    <a:pt x="6601" y="2108"/>
                  </a:lnTo>
                  <a:lnTo>
                    <a:pt x="6442" y="1790"/>
                  </a:lnTo>
                  <a:lnTo>
                    <a:pt x="6283" y="1512"/>
                  </a:lnTo>
                  <a:lnTo>
                    <a:pt x="6084" y="1233"/>
                  </a:lnTo>
                  <a:lnTo>
                    <a:pt x="5846" y="995"/>
                  </a:lnTo>
                  <a:lnTo>
                    <a:pt x="5607" y="796"/>
                  </a:lnTo>
                  <a:lnTo>
                    <a:pt x="5329" y="597"/>
                  </a:lnTo>
                  <a:lnTo>
                    <a:pt x="5050" y="398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1" name="Google Shape;3521;p137"/>
            <p:cNvSpPr/>
            <p:nvPr/>
          </p:nvSpPr>
          <p:spPr>
            <a:xfrm>
              <a:off x="4800075" y="1388250"/>
              <a:ext cx="85525" cy="85525"/>
            </a:xfrm>
            <a:custGeom>
              <a:rect b="b" l="l" r="r" t="t"/>
              <a:pathLst>
                <a:path extrusionOk="0" h="3421" w="3421">
                  <a:moveTo>
                    <a:pt x="1353" y="1"/>
                  </a:moveTo>
                  <a:lnTo>
                    <a:pt x="1034" y="120"/>
                  </a:lnTo>
                  <a:lnTo>
                    <a:pt x="756" y="279"/>
                  </a:lnTo>
                  <a:lnTo>
                    <a:pt x="478" y="478"/>
                  </a:lnTo>
                  <a:lnTo>
                    <a:pt x="279" y="756"/>
                  </a:lnTo>
                  <a:lnTo>
                    <a:pt x="120" y="1034"/>
                  </a:lnTo>
                  <a:lnTo>
                    <a:pt x="40" y="1353"/>
                  </a:lnTo>
                  <a:lnTo>
                    <a:pt x="1" y="1710"/>
                  </a:lnTo>
                  <a:lnTo>
                    <a:pt x="40" y="2028"/>
                  </a:lnTo>
                  <a:lnTo>
                    <a:pt x="120" y="2386"/>
                  </a:lnTo>
                  <a:lnTo>
                    <a:pt x="279" y="2665"/>
                  </a:lnTo>
                  <a:lnTo>
                    <a:pt x="478" y="2903"/>
                  </a:lnTo>
                  <a:lnTo>
                    <a:pt x="756" y="3142"/>
                  </a:lnTo>
                  <a:lnTo>
                    <a:pt x="1034" y="3301"/>
                  </a:lnTo>
                  <a:lnTo>
                    <a:pt x="1353" y="3380"/>
                  </a:lnTo>
                  <a:lnTo>
                    <a:pt x="1710" y="3420"/>
                  </a:lnTo>
                  <a:lnTo>
                    <a:pt x="2068" y="3380"/>
                  </a:lnTo>
                  <a:lnTo>
                    <a:pt x="2386" y="3301"/>
                  </a:lnTo>
                  <a:lnTo>
                    <a:pt x="2665" y="3142"/>
                  </a:lnTo>
                  <a:lnTo>
                    <a:pt x="2943" y="2903"/>
                  </a:lnTo>
                  <a:lnTo>
                    <a:pt x="3142" y="2665"/>
                  </a:lnTo>
                  <a:lnTo>
                    <a:pt x="3301" y="2386"/>
                  </a:lnTo>
                  <a:lnTo>
                    <a:pt x="3380" y="2028"/>
                  </a:lnTo>
                  <a:lnTo>
                    <a:pt x="3420" y="1710"/>
                  </a:lnTo>
                  <a:lnTo>
                    <a:pt x="3380" y="1353"/>
                  </a:lnTo>
                  <a:lnTo>
                    <a:pt x="3301" y="1034"/>
                  </a:lnTo>
                  <a:lnTo>
                    <a:pt x="3142" y="756"/>
                  </a:lnTo>
                  <a:lnTo>
                    <a:pt x="2943" y="478"/>
                  </a:lnTo>
                  <a:lnTo>
                    <a:pt x="2665" y="279"/>
                  </a:lnTo>
                  <a:lnTo>
                    <a:pt x="2386" y="120"/>
                  </a:lnTo>
                  <a:lnTo>
                    <a:pt x="206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2" name="Google Shape;3522;p137"/>
            <p:cNvSpPr/>
            <p:nvPr/>
          </p:nvSpPr>
          <p:spPr>
            <a:xfrm>
              <a:off x="5087375" y="1151675"/>
              <a:ext cx="214725" cy="214725"/>
            </a:xfrm>
            <a:custGeom>
              <a:rect b="b" l="l" r="r" t="t"/>
              <a:pathLst>
                <a:path extrusionOk="0" h="8589" w="8589">
                  <a:moveTo>
                    <a:pt x="3857" y="0"/>
                  </a:moveTo>
                  <a:lnTo>
                    <a:pt x="3459" y="80"/>
                  </a:lnTo>
                  <a:lnTo>
                    <a:pt x="3022" y="199"/>
                  </a:lnTo>
                  <a:lnTo>
                    <a:pt x="2624" y="318"/>
                  </a:lnTo>
                  <a:lnTo>
                    <a:pt x="2266" y="517"/>
                  </a:lnTo>
                  <a:lnTo>
                    <a:pt x="1909" y="716"/>
                  </a:lnTo>
                  <a:lnTo>
                    <a:pt x="1591" y="994"/>
                  </a:lnTo>
                  <a:lnTo>
                    <a:pt x="1272" y="1272"/>
                  </a:lnTo>
                  <a:lnTo>
                    <a:pt x="994" y="1551"/>
                  </a:lnTo>
                  <a:lnTo>
                    <a:pt x="756" y="1909"/>
                  </a:lnTo>
                  <a:lnTo>
                    <a:pt x="517" y="2227"/>
                  </a:lnTo>
                  <a:lnTo>
                    <a:pt x="358" y="2624"/>
                  </a:lnTo>
                  <a:lnTo>
                    <a:pt x="199" y="3022"/>
                  </a:lnTo>
                  <a:lnTo>
                    <a:pt x="80" y="3420"/>
                  </a:lnTo>
                  <a:lnTo>
                    <a:pt x="40" y="3857"/>
                  </a:lnTo>
                  <a:lnTo>
                    <a:pt x="0" y="4294"/>
                  </a:lnTo>
                  <a:lnTo>
                    <a:pt x="40" y="4732"/>
                  </a:lnTo>
                  <a:lnTo>
                    <a:pt x="80" y="5169"/>
                  </a:lnTo>
                  <a:lnTo>
                    <a:pt x="199" y="5567"/>
                  </a:lnTo>
                  <a:lnTo>
                    <a:pt x="358" y="5964"/>
                  </a:lnTo>
                  <a:lnTo>
                    <a:pt x="517" y="6322"/>
                  </a:lnTo>
                  <a:lnTo>
                    <a:pt x="756" y="6680"/>
                  </a:lnTo>
                  <a:lnTo>
                    <a:pt x="994" y="7038"/>
                  </a:lnTo>
                  <a:lnTo>
                    <a:pt x="1272" y="7316"/>
                  </a:lnTo>
                  <a:lnTo>
                    <a:pt x="1591" y="7595"/>
                  </a:lnTo>
                  <a:lnTo>
                    <a:pt x="1909" y="7833"/>
                  </a:lnTo>
                  <a:lnTo>
                    <a:pt x="2266" y="8072"/>
                  </a:lnTo>
                  <a:lnTo>
                    <a:pt x="2624" y="8231"/>
                  </a:lnTo>
                  <a:lnTo>
                    <a:pt x="3022" y="8390"/>
                  </a:lnTo>
                  <a:lnTo>
                    <a:pt x="3459" y="8509"/>
                  </a:lnTo>
                  <a:lnTo>
                    <a:pt x="3857" y="8549"/>
                  </a:lnTo>
                  <a:lnTo>
                    <a:pt x="4294" y="8589"/>
                  </a:lnTo>
                  <a:lnTo>
                    <a:pt x="4732" y="8549"/>
                  </a:lnTo>
                  <a:lnTo>
                    <a:pt x="5169" y="8509"/>
                  </a:lnTo>
                  <a:lnTo>
                    <a:pt x="5567" y="8390"/>
                  </a:lnTo>
                  <a:lnTo>
                    <a:pt x="5964" y="8231"/>
                  </a:lnTo>
                  <a:lnTo>
                    <a:pt x="6362" y="8072"/>
                  </a:lnTo>
                  <a:lnTo>
                    <a:pt x="6720" y="7833"/>
                  </a:lnTo>
                  <a:lnTo>
                    <a:pt x="7038" y="7595"/>
                  </a:lnTo>
                  <a:lnTo>
                    <a:pt x="7356" y="7316"/>
                  </a:lnTo>
                  <a:lnTo>
                    <a:pt x="7634" y="7038"/>
                  </a:lnTo>
                  <a:lnTo>
                    <a:pt x="7873" y="6680"/>
                  </a:lnTo>
                  <a:lnTo>
                    <a:pt x="8072" y="6322"/>
                  </a:lnTo>
                  <a:lnTo>
                    <a:pt x="8271" y="5964"/>
                  </a:lnTo>
                  <a:lnTo>
                    <a:pt x="8390" y="5567"/>
                  </a:lnTo>
                  <a:lnTo>
                    <a:pt x="8509" y="5169"/>
                  </a:lnTo>
                  <a:lnTo>
                    <a:pt x="8589" y="4732"/>
                  </a:lnTo>
                  <a:lnTo>
                    <a:pt x="8589" y="4294"/>
                  </a:lnTo>
                  <a:lnTo>
                    <a:pt x="8589" y="3857"/>
                  </a:lnTo>
                  <a:lnTo>
                    <a:pt x="8509" y="3420"/>
                  </a:lnTo>
                  <a:lnTo>
                    <a:pt x="8390" y="3022"/>
                  </a:lnTo>
                  <a:lnTo>
                    <a:pt x="8271" y="2624"/>
                  </a:lnTo>
                  <a:lnTo>
                    <a:pt x="8072" y="2227"/>
                  </a:lnTo>
                  <a:lnTo>
                    <a:pt x="7873" y="1909"/>
                  </a:lnTo>
                  <a:lnTo>
                    <a:pt x="7634" y="1551"/>
                  </a:lnTo>
                  <a:lnTo>
                    <a:pt x="7356" y="1272"/>
                  </a:lnTo>
                  <a:lnTo>
                    <a:pt x="7038" y="994"/>
                  </a:lnTo>
                  <a:lnTo>
                    <a:pt x="6720" y="716"/>
                  </a:lnTo>
                  <a:lnTo>
                    <a:pt x="6362" y="517"/>
                  </a:lnTo>
                  <a:lnTo>
                    <a:pt x="5964" y="318"/>
                  </a:lnTo>
                  <a:lnTo>
                    <a:pt x="5567" y="199"/>
                  </a:lnTo>
                  <a:lnTo>
                    <a:pt x="5169" y="80"/>
                  </a:lnTo>
                  <a:lnTo>
                    <a:pt x="47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3" name="Google Shape;3523;p137"/>
            <p:cNvSpPr/>
            <p:nvPr/>
          </p:nvSpPr>
          <p:spPr>
            <a:xfrm>
              <a:off x="4108200" y="1164575"/>
              <a:ext cx="172000" cy="172000"/>
            </a:xfrm>
            <a:custGeom>
              <a:rect b="b" l="l" r="r" t="t"/>
              <a:pathLst>
                <a:path extrusionOk="0" h="6880" w="6880">
                  <a:moveTo>
                    <a:pt x="3102" y="1"/>
                  </a:moveTo>
                  <a:lnTo>
                    <a:pt x="2744" y="80"/>
                  </a:lnTo>
                  <a:lnTo>
                    <a:pt x="2426" y="160"/>
                  </a:lnTo>
                  <a:lnTo>
                    <a:pt x="2108" y="279"/>
                  </a:lnTo>
                  <a:lnTo>
                    <a:pt x="1790" y="399"/>
                  </a:lnTo>
                  <a:lnTo>
                    <a:pt x="1512" y="597"/>
                  </a:lnTo>
                  <a:lnTo>
                    <a:pt x="1273" y="796"/>
                  </a:lnTo>
                  <a:lnTo>
                    <a:pt x="995" y="995"/>
                  </a:lnTo>
                  <a:lnTo>
                    <a:pt x="796" y="1234"/>
                  </a:lnTo>
                  <a:lnTo>
                    <a:pt x="597" y="1512"/>
                  </a:lnTo>
                  <a:lnTo>
                    <a:pt x="43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5"/>
                  </a:lnTo>
                  <a:lnTo>
                    <a:pt x="41" y="3063"/>
                  </a:lnTo>
                  <a:lnTo>
                    <a:pt x="1" y="3421"/>
                  </a:lnTo>
                  <a:lnTo>
                    <a:pt x="4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438" y="5051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73" y="6085"/>
                  </a:lnTo>
                  <a:lnTo>
                    <a:pt x="1512" y="6283"/>
                  </a:lnTo>
                  <a:lnTo>
                    <a:pt x="1790" y="6443"/>
                  </a:lnTo>
                  <a:lnTo>
                    <a:pt x="2108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40"/>
                  </a:lnTo>
                  <a:lnTo>
                    <a:pt x="346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2"/>
                  </a:lnTo>
                  <a:lnTo>
                    <a:pt x="5090" y="6443"/>
                  </a:lnTo>
                  <a:lnTo>
                    <a:pt x="5369" y="6283"/>
                  </a:lnTo>
                  <a:lnTo>
                    <a:pt x="5647" y="6085"/>
                  </a:lnTo>
                  <a:lnTo>
                    <a:pt x="588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82" y="5051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6"/>
                  </a:lnTo>
                  <a:lnTo>
                    <a:pt x="6880" y="3778"/>
                  </a:lnTo>
                  <a:lnTo>
                    <a:pt x="6880" y="3421"/>
                  </a:lnTo>
                  <a:lnTo>
                    <a:pt x="6880" y="3063"/>
                  </a:lnTo>
                  <a:lnTo>
                    <a:pt x="6800" y="2745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82" y="1790"/>
                  </a:lnTo>
                  <a:lnTo>
                    <a:pt x="6283" y="1512"/>
                  </a:lnTo>
                  <a:lnTo>
                    <a:pt x="6084" y="1234"/>
                  </a:lnTo>
                  <a:lnTo>
                    <a:pt x="5886" y="995"/>
                  </a:lnTo>
                  <a:lnTo>
                    <a:pt x="5647" y="796"/>
                  </a:lnTo>
                  <a:lnTo>
                    <a:pt x="5369" y="597"/>
                  </a:lnTo>
                  <a:lnTo>
                    <a:pt x="5090" y="399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4" name="Google Shape;3524;p137"/>
            <p:cNvSpPr/>
            <p:nvPr/>
          </p:nvSpPr>
          <p:spPr>
            <a:xfrm>
              <a:off x="5272250" y="2345550"/>
              <a:ext cx="172000" cy="172000"/>
            </a:xfrm>
            <a:custGeom>
              <a:rect b="b" l="l" r="r" t="t"/>
              <a:pathLst>
                <a:path extrusionOk="0" h="6880" w="6880">
                  <a:moveTo>
                    <a:pt x="3102" y="0"/>
                  </a:moveTo>
                  <a:lnTo>
                    <a:pt x="2744" y="80"/>
                  </a:lnTo>
                  <a:lnTo>
                    <a:pt x="2426" y="159"/>
                  </a:lnTo>
                  <a:lnTo>
                    <a:pt x="2108" y="278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73" y="795"/>
                  </a:lnTo>
                  <a:lnTo>
                    <a:pt x="995" y="994"/>
                  </a:lnTo>
                  <a:lnTo>
                    <a:pt x="796" y="1233"/>
                  </a:lnTo>
                  <a:lnTo>
                    <a:pt x="597" y="1511"/>
                  </a:lnTo>
                  <a:lnTo>
                    <a:pt x="398" y="1789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41" y="3102"/>
                  </a:lnTo>
                  <a:lnTo>
                    <a:pt x="1" y="3420"/>
                  </a:lnTo>
                  <a:lnTo>
                    <a:pt x="41" y="3778"/>
                  </a:lnTo>
                  <a:lnTo>
                    <a:pt x="80" y="4135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8"/>
                  </a:lnTo>
                  <a:lnTo>
                    <a:pt x="796" y="5607"/>
                  </a:lnTo>
                  <a:lnTo>
                    <a:pt x="995" y="5885"/>
                  </a:lnTo>
                  <a:lnTo>
                    <a:pt x="127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426" y="6720"/>
                  </a:lnTo>
                  <a:lnTo>
                    <a:pt x="2744" y="6800"/>
                  </a:lnTo>
                  <a:lnTo>
                    <a:pt x="3102" y="6839"/>
                  </a:lnTo>
                  <a:lnTo>
                    <a:pt x="3420" y="6879"/>
                  </a:lnTo>
                  <a:lnTo>
                    <a:pt x="3778" y="6839"/>
                  </a:lnTo>
                  <a:lnTo>
                    <a:pt x="4136" y="6800"/>
                  </a:lnTo>
                  <a:lnTo>
                    <a:pt x="4454" y="6720"/>
                  </a:lnTo>
                  <a:lnTo>
                    <a:pt x="4772" y="6601"/>
                  </a:lnTo>
                  <a:lnTo>
                    <a:pt x="5090" y="6442"/>
                  </a:lnTo>
                  <a:lnTo>
                    <a:pt x="5369" y="6283"/>
                  </a:lnTo>
                  <a:lnTo>
                    <a:pt x="5607" y="6084"/>
                  </a:lnTo>
                  <a:lnTo>
                    <a:pt x="5886" y="5885"/>
                  </a:lnTo>
                  <a:lnTo>
                    <a:pt x="6085" y="5607"/>
                  </a:lnTo>
                  <a:lnTo>
                    <a:pt x="6283" y="5368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5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102"/>
                  </a:lnTo>
                  <a:lnTo>
                    <a:pt x="6800" y="2744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42" y="1789"/>
                  </a:lnTo>
                  <a:lnTo>
                    <a:pt x="6283" y="1511"/>
                  </a:lnTo>
                  <a:lnTo>
                    <a:pt x="6085" y="1233"/>
                  </a:lnTo>
                  <a:lnTo>
                    <a:pt x="5886" y="994"/>
                  </a:lnTo>
                  <a:lnTo>
                    <a:pt x="5607" y="795"/>
                  </a:lnTo>
                  <a:lnTo>
                    <a:pt x="5369" y="597"/>
                  </a:lnTo>
                  <a:lnTo>
                    <a:pt x="5090" y="398"/>
                  </a:lnTo>
                  <a:lnTo>
                    <a:pt x="4772" y="278"/>
                  </a:lnTo>
                  <a:lnTo>
                    <a:pt x="4454" y="159"/>
                  </a:lnTo>
                  <a:lnTo>
                    <a:pt x="4136" y="80"/>
                  </a:lnTo>
                  <a:lnTo>
                    <a:pt x="37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5" name="Google Shape;3525;p137"/>
            <p:cNvSpPr/>
            <p:nvPr/>
          </p:nvSpPr>
          <p:spPr>
            <a:xfrm>
              <a:off x="6332925" y="2049300"/>
              <a:ext cx="86500" cy="85525"/>
            </a:xfrm>
            <a:custGeom>
              <a:rect b="b" l="l" r="r" t="t"/>
              <a:pathLst>
                <a:path extrusionOk="0" h="3421" w="3460">
                  <a:moveTo>
                    <a:pt x="1710" y="1"/>
                  </a:moveTo>
                  <a:lnTo>
                    <a:pt x="1392" y="41"/>
                  </a:lnTo>
                  <a:lnTo>
                    <a:pt x="1074" y="120"/>
                  </a:lnTo>
                  <a:lnTo>
                    <a:pt x="756" y="279"/>
                  </a:lnTo>
                  <a:lnTo>
                    <a:pt x="518" y="518"/>
                  </a:lnTo>
                  <a:lnTo>
                    <a:pt x="319" y="756"/>
                  </a:lnTo>
                  <a:lnTo>
                    <a:pt x="160" y="1035"/>
                  </a:lnTo>
                  <a:lnTo>
                    <a:pt x="40" y="1353"/>
                  </a:lnTo>
                  <a:lnTo>
                    <a:pt x="1" y="1711"/>
                  </a:lnTo>
                  <a:lnTo>
                    <a:pt x="40" y="2069"/>
                  </a:lnTo>
                  <a:lnTo>
                    <a:pt x="160" y="2387"/>
                  </a:lnTo>
                  <a:lnTo>
                    <a:pt x="319" y="2665"/>
                  </a:lnTo>
                  <a:lnTo>
                    <a:pt x="518" y="2943"/>
                  </a:lnTo>
                  <a:lnTo>
                    <a:pt x="756" y="3142"/>
                  </a:lnTo>
                  <a:lnTo>
                    <a:pt x="1074" y="3301"/>
                  </a:lnTo>
                  <a:lnTo>
                    <a:pt x="1392" y="3381"/>
                  </a:lnTo>
                  <a:lnTo>
                    <a:pt x="1710" y="3420"/>
                  </a:lnTo>
                  <a:lnTo>
                    <a:pt x="2068" y="3381"/>
                  </a:lnTo>
                  <a:lnTo>
                    <a:pt x="2386" y="3301"/>
                  </a:lnTo>
                  <a:lnTo>
                    <a:pt x="2704" y="3142"/>
                  </a:lnTo>
                  <a:lnTo>
                    <a:pt x="2943" y="2943"/>
                  </a:lnTo>
                  <a:lnTo>
                    <a:pt x="3142" y="2665"/>
                  </a:lnTo>
                  <a:lnTo>
                    <a:pt x="3301" y="2387"/>
                  </a:lnTo>
                  <a:lnTo>
                    <a:pt x="3420" y="2069"/>
                  </a:lnTo>
                  <a:lnTo>
                    <a:pt x="3460" y="1711"/>
                  </a:lnTo>
                  <a:lnTo>
                    <a:pt x="3420" y="1353"/>
                  </a:lnTo>
                  <a:lnTo>
                    <a:pt x="3301" y="1035"/>
                  </a:lnTo>
                  <a:lnTo>
                    <a:pt x="3142" y="756"/>
                  </a:lnTo>
                  <a:lnTo>
                    <a:pt x="2943" y="518"/>
                  </a:lnTo>
                  <a:lnTo>
                    <a:pt x="2704" y="279"/>
                  </a:lnTo>
                  <a:lnTo>
                    <a:pt x="2386" y="120"/>
                  </a:lnTo>
                  <a:lnTo>
                    <a:pt x="2068" y="41"/>
                  </a:lnTo>
                  <a:lnTo>
                    <a:pt x="17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6" name="Google Shape;3526;p137"/>
            <p:cNvSpPr/>
            <p:nvPr/>
          </p:nvSpPr>
          <p:spPr>
            <a:xfrm>
              <a:off x="6251425" y="1692425"/>
              <a:ext cx="171975" cy="172000"/>
            </a:xfrm>
            <a:custGeom>
              <a:rect b="b" l="l" r="r" t="t"/>
              <a:pathLst>
                <a:path extrusionOk="0" h="6880" w="6879">
                  <a:moveTo>
                    <a:pt x="3459" y="1"/>
                  </a:moveTo>
                  <a:lnTo>
                    <a:pt x="3102" y="41"/>
                  </a:lnTo>
                  <a:lnTo>
                    <a:pt x="2744" y="81"/>
                  </a:lnTo>
                  <a:lnTo>
                    <a:pt x="2426" y="160"/>
                  </a:lnTo>
                  <a:lnTo>
                    <a:pt x="2107" y="279"/>
                  </a:lnTo>
                  <a:lnTo>
                    <a:pt x="1789" y="438"/>
                  </a:lnTo>
                  <a:lnTo>
                    <a:pt x="1511" y="597"/>
                  </a:lnTo>
                  <a:lnTo>
                    <a:pt x="1272" y="796"/>
                  </a:lnTo>
                  <a:lnTo>
                    <a:pt x="994" y="1035"/>
                  </a:lnTo>
                  <a:lnTo>
                    <a:pt x="795" y="1273"/>
                  </a:lnTo>
                  <a:lnTo>
                    <a:pt x="597" y="1512"/>
                  </a:lnTo>
                  <a:lnTo>
                    <a:pt x="437" y="1830"/>
                  </a:lnTo>
                  <a:lnTo>
                    <a:pt x="278" y="2108"/>
                  </a:lnTo>
                  <a:lnTo>
                    <a:pt x="159" y="2427"/>
                  </a:lnTo>
                  <a:lnTo>
                    <a:pt x="80" y="2745"/>
                  </a:lnTo>
                  <a:lnTo>
                    <a:pt x="40" y="3102"/>
                  </a:lnTo>
                  <a:lnTo>
                    <a:pt x="0" y="3460"/>
                  </a:lnTo>
                  <a:lnTo>
                    <a:pt x="40" y="3818"/>
                  </a:lnTo>
                  <a:lnTo>
                    <a:pt x="80" y="4136"/>
                  </a:lnTo>
                  <a:lnTo>
                    <a:pt x="159" y="4454"/>
                  </a:lnTo>
                  <a:lnTo>
                    <a:pt x="278" y="4773"/>
                  </a:lnTo>
                  <a:lnTo>
                    <a:pt x="437" y="5091"/>
                  </a:lnTo>
                  <a:lnTo>
                    <a:pt x="597" y="5369"/>
                  </a:lnTo>
                  <a:lnTo>
                    <a:pt x="795" y="5647"/>
                  </a:lnTo>
                  <a:lnTo>
                    <a:pt x="994" y="5886"/>
                  </a:lnTo>
                  <a:lnTo>
                    <a:pt x="1272" y="6085"/>
                  </a:lnTo>
                  <a:lnTo>
                    <a:pt x="1511" y="6284"/>
                  </a:lnTo>
                  <a:lnTo>
                    <a:pt x="1789" y="6482"/>
                  </a:lnTo>
                  <a:lnTo>
                    <a:pt x="2107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80"/>
                  </a:lnTo>
                  <a:lnTo>
                    <a:pt x="3778" y="6880"/>
                  </a:lnTo>
                  <a:lnTo>
                    <a:pt x="4135" y="6800"/>
                  </a:lnTo>
                  <a:lnTo>
                    <a:pt x="4453" y="6721"/>
                  </a:lnTo>
                  <a:lnTo>
                    <a:pt x="4772" y="6602"/>
                  </a:lnTo>
                  <a:lnTo>
                    <a:pt x="5090" y="6482"/>
                  </a:lnTo>
                  <a:lnTo>
                    <a:pt x="5368" y="6284"/>
                  </a:lnTo>
                  <a:lnTo>
                    <a:pt x="5646" y="6085"/>
                  </a:lnTo>
                  <a:lnTo>
                    <a:pt x="5885" y="5886"/>
                  </a:lnTo>
                  <a:lnTo>
                    <a:pt x="6084" y="5647"/>
                  </a:lnTo>
                  <a:lnTo>
                    <a:pt x="6283" y="5369"/>
                  </a:lnTo>
                  <a:lnTo>
                    <a:pt x="6481" y="5091"/>
                  </a:lnTo>
                  <a:lnTo>
                    <a:pt x="6601" y="4773"/>
                  </a:lnTo>
                  <a:lnTo>
                    <a:pt x="6720" y="4454"/>
                  </a:lnTo>
                  <a:lnTo>
                    <a:pt x="6799" y="4136"/>
                  </a:lnTo>
                  <a:lnTo>
                    <a:pt x="6879" y="3818"/>
                  </a:lnTo>
                  <a:lnTo>
                    <a:pt x="6879" y="3460"/>
                  </a:lnTo>
                  <a:lnTo>
                    <a:pt x="6879" y="3102"/>
                  </a:lnTo>
                  <a:lnTo>
                    <a:pt x="6799" y="2745"/>
                  </a:lnTo>
                  <a:lnTo>
                    <a:pt x="6720" y="2427"/>
                  </a:lnTo>
                  <a:lnTo>
                    <a:pt x="6601" y="2108"/>
                  </a:lnTo>
                  <a:lnTo>
                    <a:pt x="6481" y="1830"/>
                  </a:lnTo>
                  <a:lnTo>
                    <a:pt x="6283" y="1512"/>
                  </a:lnTo>
                  <a:lnTo>
                    <a:pt x="6084" y="1273"/>
                  </a:lnTo>
                  <a:lnTo>
                    <a:pt x="5885" y="1035"/>
                  </a:lnTo>
                  <a:lnTo>
                    <a:pt x="5646" y="796"/>
                  </a:lnTo>
                  <a:lnTo>
                    <a:pt x="5368" y="597"/>
                  </a:lnTo>
                  <a:lnTo>
                    <a:pt x="5090" y="438"/>
                  </a:lnTo>
                  <a:lnTo>
                    <a:pt x="4772" y="279"/>
                  </a:lnTo>
                  <a:lnTo>
                    <a:pt x="4453" y="160"/>
                  </a:lnTo>
                  <a:lnTo>
                    <a:pt x="4135" y="81"/>
                  </a:lnTo>
                  <a:lnTo>
                    <a:pt x="3778" y="41"/>
                  </a:lnTo>
                  <a:lnTo>
                    <a:pt x="34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7" name="Google Shape;3527;p137"/>
            <p:cNvSpPr/>
            <p:nvPr/>
          </p:nvSpPr>
          <p:spPr>
            <a:xfrm>
              <a:off x="4868675" y="2955900"/>
              <a:ext cx="214725" cy="214750"/>
            </a:xfrm>
            <a:custGeom>
              <a:rect b="b" l="l" r="r" t="t"/>
              <a:pathLst>
                <a:path extrusionOk="0" h="8590" w="8589">
                  <a:moveTo>
                    <a:pt x="3857" y="1"/>
                  </a:moveTo>
                  <a:lnTo>
                    <a:pt x="3420" y="80"/>
                  </a:lnTo>
                  <a:lnTo>
                    <a:pt x="3022" y="160"/>
                  </a:lnTo>
                  <a:lnTo>
                    <a:pt x="2625" y="319"/>
                  </a:lnTo>
                  <a:lnTo>
                    <a:pt x="2227" y="517"/>
                  </a:lnTo>
                  <a:lnTo>
                    <a:pt x="1909" y="716"/>
                  </a:lnTo>
                  <a:lnTo>
                    <a:pt x="1551" y="955"/>
                  </a:lnTo>
                  <a:lnTo>
                    <a:pt x="1273" y="1233"/>
                  </a:lnTo>
                  <a:lnTo>
                    <a:pt x="994" y="1551"/>
                  </a:lnTo>
                  <a:lnTo>
                    <a:pt x="716" y="1869"/>
                  </a:lnTo>
                  <a:lnTo>
                    <a:pt x="517" y="2227"/>
                  </a:lnTo>
                  <a:lnTo>
                    <a:pt x="318" y="2625"/>
                  </a:lnTo>
                  <a:lnTo>
                    <a:pt x="199" y="2983"/>
                  </a:lnTo>
                  <a:lnTo>
                    <a:pt x="80" y="3420"/>
                  </a:lnTo>
                  <a:lnTo>
                    <a:pt x="0" y="3858"/>
                  </a:lnTo>
                  <a:lnTo>
                    <a:pt x="0" y="4295"/>
                  </a:lnTo>
                  <a:lnTo>
                    <a:pt x="0" y="4732"/>
                  </a:lnTo>
                  <a:lnTo>
                    <a:pt x="80" y="5130"/>
                  </a:lnTo>
                  <a:lnTo>
                    <a:pt x="199" y="5567"/>
                  </a:lnTo>
                  <a:lnTo>
                    <a:pt x="318" y="5965"/>
                  </a:lnTo>
                  <a:lnTo>
                    <a:pt x="517" y="6323"/>
                  </a:lnTo>
                  <a:lnTo>
                    <a:pt x="716" y="6681"/>
                  </a:lnTo>
                  <a:lnTo>
                    <a:pt x="994" y="6999"/>
                  </a:lnTo>
                  <a:lnTo>
                    <a:pt x="1273" y="7317"/>
                  </a:lnTo>
                  <a:lnTo>
                    <a:pt x="1551" y="7595"/>
                  </a:lnTo>
                  <a:lnTo>
                    <a:pt x="1909" y="7834"/>
                  </a:lnTo>
                  <a:lnTo>
                    <a:pt x="2227" y="8072"/>
                  </a:lnTo>
                  <a:lnTo>
                    <a:pt x="2625" y="8231"/>
                  </a:lnTo>
                  <a:lnTo>
                    <a:pt x="3022" y="8390"/>
                  </a:lnTo>
                  <a:lnTo>
                    <a:pt x="3420" y="8470"/>
                  </a:lnTo>
                  <a:lnTo>
                    <a:pt x="3857" y="8550"/>
                  </a:lnTo>
                  <a:lnTo>
                    <a:pt x="4295" y="8589"/>
                  </a:lnTo>
                  <a:lnTo>
                    <a:pt x="4732" y="8550"/>
                  </a:lnTo>
                  <a:lnTo>
                    <a:pt x="5169" y="8470"/>
                  </a:lnTo>
                  <a:lnTo>
                    <a:pt x="5567" y="8390"/>
                  </a:lnTo>
                  <a:lnTo>
                    <a:pt x="5965" y="8231"/>
                  </a:lnTo>
                  <a:lnTo>
                    <a:pt x="6322" y="8072"/>
                  </a:lnTo>
                  <a:lnTo>
                    <a:pt x="6680" y="7834"/>
                  </a:lnTo>
                  <a:lnTo>
                    <a:pt x="7038" y="7595"/>
                  </a:lnTo>
                  <a:lnTo>
                    <a:pt x="7317" y="7317"/>
                  </a:lnTo>
                  <a:lnTo>
                    <a:pt x="7595" y="6999"/>
                  </a:lnTo>
                  <a:lnTo>
                    <a:pt x="7873" y="6681"/>
                  </a:lnTo>
                  <a:lnTo>
                    <a:pt x="8072" y="6323"/>
                  </a:lnTo>
                  <a:lnTo>
                    <a:pt x="8231" y="5965"/>
                  </a:lnTo>
                  <a:lnTo>
                    <a:pt x="8390" y="5567"/>
                  </a:lnTo>
                  <a:lnTo>
                    <a:pt x="8509" y="5130"/>
                  </a:lnTo>
                  <a:lnTo>
                    <a:pt x="8549" y="4732"/>
                  </a:lnTo>
                  <a:lnTo>
                    <a:pt x="8589" y="4295"/>
                  </a:lnTo>
                  <a:lnTo>
                    <a:pt x="8549" y="3858"/>
                  </a:lnTo>
                  <a:lnTo>
                    <a:pt x="8509" y="3420"/>
                  </a:lnTo>
                  <a:lnTo>
                    <a:pt x="8390" y="2983"/>
                  </a:lnTo>
                  <a:lnTo>
                    <a:pt x="8231" y="2625"/>
                  </a:lnTo>
                  <a:lnTo>
                    <a:pt x="8072" y="2227"/>
                  </a:lnTo>
                  <a:lnTo>
                    <a:pt x="7873" y="1869"/>
                  </a:lnTo>
                  <a:lnTo>
                    <a:pt x="7595" y="1551"/>
                  </a:lnTo>
                  <a:lnTo>
                    <a:pt x="7317" y="1233"/>
                  </a:lnTo>
                  <a:lnTo>
                    <a:pt x="7038" y="955"/>
                  </a:lnTo>
                  <a:lnTo>
                    <a:pt x="6680" y="716"/>
                  </a:lnTo>
                  <a:lnTo>
                    <a:pt x="6322" y="517"/>
                  </a:lnTo>
                  <a:lnTo>
                    <a:pt x="5965" y="319"/>
                  </a:lnTo>
                  <a:lnTo>
                    <a:pt x="5567" y="160"/>
                  </a:lnTo>
                  <a:lnTo>
                    <a:pt x="5169" y="80"/>
                  </a:lnTo>
                  <a:lnTo>
                    <a:pt x="47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8" name="Google Shape;3528;p137"/>
            <p:cNvSpPr/>
            <p:nvPr/>
          </p:nvSpPr>
          <p:spPr>
            <a:xfrm>
              <a:off x="1862600" y="3088100"/>
              <a:ext cx="2253575" cy="2372875"/>
            </a:xfrm>
            <a:custGeom>
              <a:rect b="b" l="l" r="r" t="t"/>
              <a:pathLst>
                <a:path extrusionOk="0" h="94915" w="90143">
                  <a:moveTo>
                    <a:pt x="43024" y="30141"/>
                  </a:moveTo>
                  <a:lnTo>
                    <a:pt x="50301" y="41792"/>
                  </a:lnTo>
                  <a:lnTo>
                    <a:pt x="45171" y="40002"/>
                  </a:lnTo>
                  <a:lnTo>
                    <a:pt x="43024" y="30141"/>
                  </a:lnTo>
                  <a:close/>
                  <a:moveTo>
                    <a:pt x="1432" y="717"/>
                  </a:moveTo>
                  <a:lnTo>
                    <a:pt x="64973" y="2904"/>
                  </a:lnTo>
                  <a:lnTo>
                    <a:pt x="83980" y="43780"/>
                  </a:lnTo>
                  <a:lnTo>
                    <a:pt x="50738" y="65172"/>
                  </a:lnTo>
                  <a:lnTo>
                    <a:pt x="45330" y="40718"/>
                  </a:lnTo>
                  <a:lnTo>
                    <a:pt x="51812" y="43024"/>
                  </a:lnTo>
                  <a:lnTo>
                    <a:pt x="51812" y="43024"/>
                  </a:lnTo>
                  <a:lnTo>
                    <a:pt x="41593" y="26682"/>
                  </a:lnTo>
                  <a:lnTo>
                    <a:pt x="44456" y="39724"/>
                  </a:lnTo>
                  <a:lnTo>
                    <a:pt x="30777" y="34873"/>
                  </a:lnTo>
                  <a:lnTo>
                    <a:pt x="1432" y="717"/>
                  </a:lnTo>
                  <a:close/>
                  <a:moveTo>
                    <a:pt x="84218" y="44853"/>
                  </a:moveTo>
                  <a:lnTo>
                    <a:pt x="89427" y="76783"/>
                  </a:lnTo>
                  <a:lnTo>
                    <a:pt x="57736" y="93523"/>
                  </a:lnTo>
                  <a:lnTo>
                    <a:pt x="84218" y="44853"/>
                  </a:lnTo>
                  <a:close/>
                  <a:moveTo>
                    <a:pt x="1" y="1"/>
                  </a:moveTo>
                  <a:lnTo>
                    <a:pt x="30380" y="35350"/>
                  </a:lnTo>
                  <a:lnTo>
                    <a:pt x="30419" y="35430"/>
                  </a:lnTo>
                  <a:lnTo>
                    <a:pt x="44615" y="40480"/>
                  </a:lnTo>
                  <a:lnTo>
                    <a:pt x="50301" y="66206"/>
                  </a:lnTo>
                  <a:lnTo>
                    <a:pt x="83542" y="44814"/>
                  </a:lnTo>
                  <a:lnTo>
                    <a:pt x="56384" y="94716"/>
                  </a:lnTo>
                  <a:lnTo>
                    <a:pt x="56384" y="94796"/>
                  </a:lnTo>
                  <a:lnTo>
                    <a:pt x="56424" y="94875"/>
                  </a:lnTo>
                  <a:lnTo>
                    <a:pt x="56464" y="94915"/>
                  </a:lnTo>
                  <a:lnTo>
                    <a:pt x="56543" y="94875"/>
                  </a:lnTo>
                  <a:lnTo>
                    <a:pt x="90143" y="77141"/>
                  </a:lnTo>
                  <a:lnTo>
                    <a:pt x="84735" y="43939"/>
                  </a:lnTo>
                  <a:lnTo>
                    <a:pt x="85252" y="42945"/>
                  </a:lnTo>
                  <a:lnTo>
                    <a:pt x="84536" y="43422"/>
                  </a:lnTo>
                  <a:lnTo>
                    <a:pt x="65371" y="23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9" name="Google Shape;3529;p137"/>
            <p:cNvSpPr/>
            <p:nvPr/>
          </p:nvSpPr>
          <p:spPr>
            <a:xfrm>
              <a:off x="1589250" y="3124900"/>
              <a:ext cx="2383800" cy="2334100"/>
            </a:xfrm>
            <a:custGeom>
              <a:rect b="b" l="l" r="r" t="t"/>
              <a:pathLst>
                <a:path extrusionOk="0" h="93364" w="95352">
                  <a:moveTo>
                    <a:pt x="74515" y="6561"/>
                  </a:moveTo>
                  <a:lnTo>
                    <a:pt x="66563" y="40837"/>
                  </a:lnTo>
                  <a:lnTo>
                    <a:pt x="62428" y="40638"/>
                  </a:lnTo>
                  <a:lnTo>
                    <a:pt x="74515" y="6561"/>
                  </a:lnTo>
                  <a:close/>
                  <a:moveTo>
                    <a:pt x="74436" y="2505"/>
                  </a:moveTo>
                  <a:lnTo>
                    <a:pt x="52726" y="26721"/>
                  </a:lnTo>
                  <a:lnTo>
                    <a:pt x="52845" y="26800"/>
                  </a:lnTo>
                  <a:lnTo>
                    <a:pt x="41393" y="33361"/>
                  </a:lnTo>
                  <a:lnTo>
                    <a:pt x="4136" y="45091"/>
                  </a:lnTo>
                  <a:lnTo>
                    <a:pt x="4136" y="45091"/>
                  </a:lnTo>
                  <a:lnTo>
                    <a:pt x="74436" y="2505"/>
                  </a:lnTo>
                  <a:close/>
                  <a:moveTo>
                    <a:pt x="75271" y="2545"/>
                  </a:moveTo>
                  <a:lnTo>
                    <a:pt x="61553" y="41234"/>
                  </a:lnTo>
                  <a:lnTo>
                    <a:pt x="66404" y="41433"/>
                  </a:lnTo>
                  <a:lnTo>
                    <a:pt x="61115" y="64217"/>
                  </a:lnTo>
                  <a:lnTo>
                    <a:pt x="67438" y="92329"/>
                  </a:lnTo>
                  <a:lnTo>
                    <a:pt x="67438" y="92329"/>
                  </a:lnTo>
                  <a:lnTo>
                    <a:pt x="18251" y="73005"/>
                  </a:lnTo>
                  <a:lnTo>
                    <a:pt x="27397" y="66563"/>
                  </a:lnTo>
                  <a:lnTo>
                    <a:pt x="54237" y="26005"/>
                  </a:lnTo>
                  <a:lnTo>
                    <a:pt x="75271" y="2545"/>
                  </a:lnTo>
                  <a:close/>
                  <a:moveTo>
                    <a:pt x="76702" y="0"/>
                  </a:moveTo>
                  <a:lnTo>
                    <a:pt x="75907" y="875"/>
                  </a:lnTo>
                  <a:lnTo>
                    <a:pt x="80" y="46801"/>
                  </a:lnTo>
                  <a:lnTo>
                    <a:pt x="0" y="46881"/>
                  </a:lnTo>
                  <a:lnTo>
                    <a:pt x="40" y="46960"/>
                  </a:lnTo>
                  <a:lnTo>
                    <a:pt x="80" y="47000"/>
                  </a:lnTo>
                  <a:lnTo>
                    <a:pt x="159" y="47000"/>
                  </a:lnTo>
                  <a:lnTo>
                    <a:pt x="41632" y="33958"/>
                  </a:lnTo>
                  <a:lnTo>
                    <a:pt x="41672" y="33958"/>
                  </a:lnTo>
                  <a:lnTo>
                    <a:pt x="52248" y="27914"/>
                  </a:lnTo>
                  <a:lnTo>
                    <a:pt x="26920" y="66126"/>
                  </a:lnTo>
                  <a:lnTo>
                    <a:pt x="16939" y="73164"/>
                  </a:lnTo>
                  <a:lnTo>
                    <a:pt x="68352" y="93363"/>
                  </a:lnTo>
                  <a:lnTo>
                    <a:pt x="61752" y="64217"/>
                  </a:lnTo>
                  <a:lnTo>
                    <a:pt x="67040" y="41473"/>
                  </a:lnTo>
                  <a:lnTo>
                    <a:pt x="95311" y="42745"/>
                  </a:lnTo>
                  <a:lnTo>
                    <a:pt x="95351" y="42109"/>
                  </a:lnTo>
                  <a:lnTo>
                    <a:pt x="67199" y="40837"/>
                  </a:lnTo>
                  <a:lnTo>
                    <a:pt x="76424" y="1233"/>
                  </a:lnTo>
                  <a:lnTo>
                    <a:pt x="76702" y="398"/>
                  </a:lnTo>
                  <a:lnTo>
                    <a:pt x="76702" y="398"/>
                  </a:lnTo>
                  <a:lnTo>
                    <a:pt x="76583" y="477"/>
                  </a:lnTo>
                  <a:lnTo>
                    <a:pt x="76583" y="477"/>
                  </a:lnTo>
                  <a:lnTo>
                    <a:pt x="767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0" name="Google Shape;3530;p137"/>
            <p:cNvSpPr/>
            <p:nvPr/>
          </p:nvSpPr>
          <p:spPr>
            <a:xfrm>
              <a:off x="1620050" y="3054325"/>
              <a:ext cx="1676025" cy="2386775"/>
            </a:xfrm>
            <a:custGeom>
              <a:rect b="b" l="l" r="r" t="t"/>
              <a:pathLst>
                <a:path extrusionOk="0" h="95471" w="67041">
                  <a:moveTo>
                    <a:pt x="10140" y="3778"/>
                  </a:moveTo>
                  <a:lnTo>
                    <a:pt x="14673" y="59923"/>
                  </a:lnTo>
                  <a:lnTo>
                    <a:pt x="717" y="48869"/>
                  </a:lnTo>
                  <a:lnTo>
                    <a:pt x="10140" y="3778"/>
                  </a:lnTo>
                  <a:close/>
                  <a:moveTo>
                    <a:pt x="40360" y="37178"/>
                  </a:moveTo>
                  <a:lnTo>
                    <a:pt x="59645" y="66722"/>
                  </a:lnTo>
                  <a:lnTo>
                    <a:pt x="26443" y="68829"/>
                  </a:lnTo>
                  <a:lnTo>
                    <a:pt x="26443" y="68829"/>
                  </a:lnTo>
                  <a:lnTo>
                    <a:pt x="40360" y="37178"/>
                  </a:lnTo>
                  <a:close/>
                  <a:moveTo>
                    <a:pt x="1472" y="50260"/>
                  </a:moveTo>
                  <a:lnTo>
                    <a:pt x="14753" y="60758"/>
                  </a:lnTo>
                  <a:lnTo>
                    <a:pt x="15866" y="74476"/>
                  </a:lnTo>
                  <a:lnTo>
                    <a:pt x="15866" y="74476"/>
                  </a:lnTo>
                  <a:lnTo>
                    <a:pt x="1472" y="50260"/>
                  </a:lnTo>
                  <a:close/>
                  <a:moveTo>
                    <a:pt x="10299" y="0"/>
                  </a:moveTo>
                  <a:lnTo>
                    <a:pt x="10260" y="80"/>
                  </a:lnTo>
                  <a:lnTo>
                    <a:pt x="1" y="49147"/>
                  </a:lnTo>
                  <a:lnTo>
                    <a:pt x="80" y="49187"/>
                  </a:lnTo>
                  <a:lnTo>
                    <a:pt x="16741" y="77180"/>
                  </a:lnTo>
                  <a:lnTo>
                    <a:pt x="15429" y="61314"/>
                  </a:lnTo>
                  <a:lnTo>
                    <a:pt x="25051" y="68909"/>
                  </a:lnTo>
                  <a:lnTo>
                    <a:pt x="24773" y="68909"/>
                  </a:lnTo>
                  <a:lnTo>
                    <a:pt x="66683" y="95471"/>
                  </a:lnTo>
                  <a:lnTo>
                    <a:pt x="67041" y="94954"/>
                  </a:lnTo>
                  <a:lnTo>
                    <a:pt x="26801" y="69426"/>
                  </a:lnTo>
                  <a:lnTo>
                    <a:pt x="60758" y="67318"/>
                  </a:lnTo>
                  <a:lnTo>
                    <a:pt x="40241" y="35826"/>
                  </a:lnTo>
                  <a:lnTo>
                    <a:pt x="25807" y="68670"/>
                  </a:lnTo>
                  <a:lnTo>
                    <a:pt x="15389" y="60440"/>
                  </a:lnTo>
                  <a:lnTo>
                    <a:pt x="10458" y="80"/>
                  </a:lnTo>
                  <a:lnTo>
                    <a:pt x="10458" y="40"/>
                  </a:lnTo>
                  <a:lnTo>
                    <a:pt x="103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1" name="Google Shape;3531;p137"/>
            <p:cNvSpPr/>
            <p:nvPr/>
          </p:nvSpPr>
          <p:spPr>
            <a:xfrm>
              <a:off x="2866625" y="3743200"/>
              <a:ext cx="100425" cy="100425"/>
            </a:xfrm>
            <a:custGeom>
              <a:rect b="b" l="l" r="r" t="t"/>
              <a:pathLst>
                <a:path extrusionOk="0" h="4017" w="4017">
                  <a:moveTo>
                    <a:pt x="1750" y="1"/>
                  </a:moveTo>
                  <a:lnTo>
                    <a:pt x="1392" y="80"/>
                  </a:lnTo>
                  <a:lnTo>
                    <a:pt x="1034" y="239"/>
                  </a:lnTo>
                  <a:lnTo>
                    <a:pt x="716" y="438"/>
                  </a:lnTo>
                  <a:lnTo>
                    <a:pt x="438" y="716"/>
                  </a:lnTo>
                  <a:lnTo>
                    <a:pt x="239" y="1074"/>
                  </a:lnTo>
                  <a:lnTo>
                    <a:pt x="80" y="1432"/>
                  </a:lnTo>
                  <a:lnTo>
                    <a:pt x="0" y="1830"/>
                  </a:lnTo>
                  <a:lnTo>
                    <a:pt x="0" y="2227"/>
                  </a:lnTo>
                  <a:lnTo>
                    <a:pt x="80" y="2625"/>
                  </a:lnTo>
                  <a:lnTo>
                    <a:pt x="239" y="2983"/>
                  </a:lnTo>
                  <a:lnTo>
                    <a:pt x="477" y="3301"/>
                  </a:lnTo>
                  <a:lnTo>
                    <a:pt x="756" y="3579"/>
                  </a:lnTo>
                  <a:lnTo>
                    <a:pt x="1074" y="3778"/>
                  </a:lnTo>
                  <a:lnTo>
                    <a:pt x="1471" y="3937"/>
                  </a:lnTo>
                  <a:lnTo>
                    <a:pt x="1869" y="4017"/>
                  </a:lnTo>
                  <a:lnTo>
                    <a:pt x="2267" y="4017"/>
                  </a:lnTo>
                  <a:lnTo>
                    <a:pt x="2625" y="3937"/>
                  </a:lnTo>
                  <a:lnTo>
                    <a:pt x="2982" y="3778"/>
                  </a:lnTo>
                  <a:lnTo>
                    <a:pt x="3301" y="3540"/>
                  </a:lnTo>
                  <a:lnTo>
                    <a:pt x="3579" y="3261"/>
                  </a:lnTo>
                  <a:lnTo>
                    <a:pt x="3817" y="2943"/>
                  </a:lnTo>
                  <a:lnTo>
                    <a:pt x="3937" y="2545"/>
                  </a:lnTo>
                  <a:lnTo>
                    <a:pt x="4016" y="2148"/>
                  </a:lnTo>
                  <a:lnTo>
                    <a:pt x="4016" y="1750"/>
                  </a:lnTo>
                  <a:lnTo>
                    <a:pt x="3937" y="1392"/>
                  </a:lnTo>
                  <a:lnTo>
                    <a:pt x="3778" y="1035"/>
                  </a:lnTo>
                  <a:lnTo>
                    <a:pt x="3539" y="716"/>
                  </a:lnTo>
                  <a:lnTo>
                    <a:pt x="3261" y="438"/>
                  </a:lnTo>
                  <a:lnTo>
                    <a:pt x="2943" y="199"/>
                  </a:lnTo>
                  <a:lnTo>
                    <a:pt x="258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2" name="Google Shape;3532;p137"/>
            <p:cNvSpPr/>
            <p:nvPr/>
          </p:nvSpPr>
          <p:spPr>
            <a:xfrm>
              <a:off x="3896475" y="4102075"/>
              <a:ext cx="168025" cy="168000"/>
            </a:xfrm>
            <a:custGeom>
              <a:rect b="b" l="l" r="r" t="t"/>
              <a:pathLst>
                <a:path extrusionOk="0" h="6720" w="6721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8" y="278"/>
                  </a:lnTo>
                  <a:lnTo>
                    <a:pt x="1710" y="398"/>
                  </a:lnTo>
                  <a:lnTo>
                    <a:pt x="1472" y="596"/>
                  </a:lnTo>
                  <a:lnTo>
                    <a:pt x="1193" y="795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7" y="1511"/>
                  </a:lnTo>
                  <a:lnTo>
                    <a:pt x="398" y="1789"/>
                  </a:lnTo>
                  <a:lnTo>
                    <a:pt x="239" y="2107"/>
                  </a:lnTo>
                  <a:lnTo>
                    <a:pt x="120" y="2426"/>
                  </a:lnTo>
                  <a:lnTo>
                    <a:pt x="40" y="2783"/>
                  </a:lnTo>
                  <a:lnTo>
                    <a:pt x="0" y="3102"/>
                  </a:lnTo>
                  <a:lnTo>
                    <a:pt x="0" y="3420"/>
                  </a:lnTo>
                  <a:lnTo>
                    <a:pt x="40" y="3778"/>
                  </a:lnTo>
                  <a:lnTo>
                    <a:pt x="80" y="4096"/>
                  </a:lnTo>
                  <a:lnTo>
                    <a:pt x="159" y="4414"/>
                  </a:lnTo>
                  <a:lnTo>
                    <a:pt x="279" y="4692"/>
                  </a:lnTo>
                  <a:lnTo>
                    <a:pt x="438" y="4970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4" y="5766"/>
                  </a:lnTo>
                  <a:lnTo>
                    <a:pt x="1233" y="5964"/>
                  </a:lnTo>
                  <a:lnTo>
                    <a:pt x="1511" y="6163"/>
                  </a:lnTo>
                  <a:lnTo>
                    <a:pt x="1790" y="6322"/>
                  </a:lnTo>
                  <a:lnTo>
                    <a:pt x="2108" y="6481"/>
                  </a:lnTo>
                  <a:lnTo>
                    <a:pt x="2426" y="6601"/>
                  </a:lnTo>
                  <a:lnTo>
                    <a:pt x="2784" y="6680"/>
                  </a:lnTo>
                  <a:lnTo>
                    <a:pt x="3102" y="6720"/>
                  </a:lnTo>
                  <a:lnTo>
                    <a:pt x="3420" y="6720"/>
                  </a:lnTo>
                  <a:lnTo>
                    <a:pt x="3778" y="6680"/>
                  </a:lnTo>
                  <a:lnTo>
                    <a:pt x="4096" y="6640"/>
                  </a:lnTo>
                  <a:lnTo>
                    <a:pt x="4414" y="6561"/>
                  </a:lnTo>
                  <a:lnTo>
                    <a:pt x="4692" y="6442"/>
                  </a:lnTo>
                  <a:lnTo>
                    <a:pt x="5010" y="6283"/>
                  </a:lnTo>
                  <a:lnTo>
                    <a:pt x="5249" y="6124"/>
                  </a:lnTo>
                  <a:lnTo>
                    <a:pt x="5527" y="5925"/>
                  </a:lnTo>
                  <a:lnTo>
                    <a:pt x="5766" y="572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23" y="4931"/>
                  </a:lnTo>
                  <a:lnTo>
                    <a:pt x="6482" y="4613"/>
                  </a:lnTo>
                  <a:lnTo>
                    <a:pt x="6601" y="4294"/>
                  </a:lnTo>
                  <a:lnTo>
                    <a:pt x="6680" y="3937"/>
                  </a:lnTo>
                  <a:lnTo>
                    <a:pt x="6720" y="3618"/>
                  </a:lnTo>
                  <a:lnTo>
                    <a:pt x="6720" y="3261"/>
                  </a:lnTo>
                  <a:lnTo>
                    <a:pt x="6680" y="2942"/>
                  </a:lnTo>
                  <a:lnTo>
                    <a:pt x="6641" y="2624"/>
                  </a:lnTo>
                  <a:lnTo>
                    <a:pt x="6561" y="2306"/>
                  </a:lnTo>
                  <a:lnTo>
                    <a:pt x="6442" y="202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5" y="1193"/>
                  </a:lnTo>
                  <a:lnTo>
                    <a:pt x="5726" y="954"/>
                  </a:lnTo>
                  <a:lnTo>
                    <a:pt x="5488" y="756"/>
                  </a:lnTo>
                  <a:lnTo>
                    <a:pt x="5209" y="557"/>
                  </a:lnTo>
                  <a:lnTo>
                    <a:pt x="4931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3" name="Google Shape;3533;p137"/>
            <p:cNvSpPr/>
            <p:nvPr/>
          </p:nvSpPr>
          <p:spPr>
            <a:xfrm>
              <a:off x="3261275" y="5409275"/>
              <a:ext cx="67600" cy="67600"/>
            </a:xfrm>
            <a:custGeom>
              <a:rect b="b" l="l" r="r" t="t"/>
              <a:pathLst>
                <a:path extrusionOk="0" h="2704" w="2704">
                  <a:moveTo>
                    <a:pt x="1431" y="0"/>
                  </a:moveTo>
                  <a:lnTo>
                    <a:pt x="1193" y="40"/>
                  </a:lnTo>
                  <a:lnTo>
                    <a:pt x="915" y="80"/>
                  </a:lnTo>
                  <a:lnTo>
                    <a:pt x="676" y="199"/>
                  </a:lnTo>
                  <a:lnTo>
                    <a:pt x="477" y="318"/>
                  </a:lnTo>
                  <a:lnTo>
                    <a:pt x="278" y="517"/>
                  </a:lnTo>
                  <a:lnTo>
                    <a:pt x="159" y="756"/>
                  </a:lnTo>
                  <a:lnTo>
                    <a:pt x="40" y="994"/>
                  </a:lnTo>
                  <a:lnTo>
                    <a:pt x="0" y="1273"/>
                  </a:lnTo>
                  <a:lnTo>
                    <a:pt x="0" y="1511"/>
                  </a:lnTo>
                  <a:lnTo>
                    <a:pt x="80" y="1789"/>
                  </a:lnTo>
                  <a:lnTo>
                    <a:pt x="159" y="2028"/>
                  </a:lnTo>
                  <a:lnTo>
                    <a:pt x="318" y="2227"/>
                  </a:lnTo>
                  <a:lnTo>
                    <a:pt x="517" y="2426"/>
                  </a:lnTo>
                  <a:lnTo>
                    <a:pt x="716" y="2545"/>
                  </a:lnTo>
                  <a:lnTo>
                    <a:pt x="954" y="2664"/>
                  </a:lnTo>
                  <a:lnTo>
                    <a:pt x="1233" y="2704"/>
                  </a:lnTo>
                  <a:lnTo>
                    <a:pt x="1511" y="2704"/>
                  </a:lnTo>
                  <a:lnTo>
                    <a:pt x="1750" y="2624"/>
                  </a:lnTo>
                  <a:lnTo>
                    <a:pt x="1988" y="2545"/>
                  </a:lnTo>
                  <a:lnTo>
                    <a:pt x="2227" y="2386"/>
                  </a:lnTo>
                  <a:lnTo>
                    <a:pt x="2386" y="2187"/>
                  </a:lnTo>
                  <a:lnTo>
                    <a:pt x="2545" y="1988"/>
                  </a:lnTo>
                  <a:lnTo>
                    <a:pt x="2624" y="1750"/>
                  </a:lnTo>
                  <a:lnTo>
                    <a:pt x="2704" y="1471"/>
                  </a:lnTo>
                  <a:lnTo>
                    <a:pt x="2664" y="1193"/>
                  </a:lnTo>
                  <a:lnTo>
                    <a:pt x="2624" y="954"/>
                  </a:lnTo>
                  <a:lnTo>
                    <a:pt x="2505" y="716"/>
                  </a:lnTo>
                  <a:lnTo>
                    <a:pt x="2386" y="477"/>
                  </a:lnTo>
                  <a:lnTo>
                    <a:pt x="2187" y="318"/>
                  </a:lnTo>
                  <a:lnTo>
                    <a:pt x="1948" y="159"/>
                  </a:lnTo>
                  <a:lnTo>
                    <a:pt x="1710" y="80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4" name="Google Shape;3534;p137"/>
            <p:cNvSpPr/>
            <p:nvPr/>
          </p:nvSpPr>
          <p:spPr>
            <a:xfrm>
              <a:off x="4049550" y="4952000"/>
              <a:ext cx="117325" cy="117325"/>
            </a:xfrm>
            <a:custGeom>
              <a:rect b="b" l="l" r="r" t="t"/>
              <a:pathLst>
                <a:path extrusionOk="0" h="4693" w="4693">
                  <a:moveTo>
                    <a:pt x="2546" y="0"/>
                  </a:moveTo>
                  <a:lnTo>
                    <a:pt x="2068" y="40"/>
                  </a:lnTo>
                  <a:lnTo>
                    <a:pt x="1631" y="120"/>
                  </a:lnTo>
                  <a:lnTo>
                    <a:pt x="1194" y="318"/>
                  </a:lnTo>
                  <a:lnTo>
                    <a:pt x="836" y="557"/>
                  </a:lnTo>
                  <a:lnTo>
                    <a:pt x="518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1" y="1949"/>
                  </a:lnTo>
                  <a:lnTo>
                    <a:pt x="1" y="2187"/>
                  </a:lnTo>
                  <a:lnTo>
                    <a:pt x="1" y="2625"/>
                  </a:lnTo>
                  <a:lnTo>
                    <a:pt x="120" y="3102"/>
                  </a:lnTo>
                  <a:lnTo>
                    <a:pt x="279" y="3499"/>
                  </a:lnTo>
                  <a:lnTo>
                    <a:pt x="557" y="3857"/>
                  </a:lnTo>
                  <a:lnTo>
                    <a:pt x="876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1" y="4613"/>
                  </a:lnTo>
                  <a:lnTo>
                    <a:pt x="1949" y="4692"/>
                  </a:lnTo>
                  <a:lnTo>
                    <a:pt x="2625" y="4692"/>
                  </a:lnTo>
                  <a:lnTo>
                    <a:pt x="3063" y="4613"/>
                  </a:lnTo>
                  <a:lnTo>
                    <a:pt x="3500" y="4414"/>
                  </a:lnTo>
                  <a:lnTo>
                    <a:pt x="3858" y="4175"/>
                  </a:lnTo>
                  <a:lnTo>
                    <a:pt x="4176" y="3817"/>
                  </a:lnTo>
                  <a:lnTo>
                    <a:pt x="4454" y="3460"/>
                  </a:lnTo>
                  <a:lnTo>
                    <a:pt x="4534" y="3221"/>
                  </a:lnTo>
                  <a:lnTo>
                    <a:pt x="4613" y="3022"/>
                  </a:lnTo>
                  <a:lnTo>
                    <a:pt x="4653" y="278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574" y="1631"/>
                  </a:lnTo>
                  <a:lnTo>
                    <a:pt x="4414" y="1233"/>
                  </a:lnTo>
                  <a:lnTo>
                    <a:pt x="413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2" y="159"/>
                  </a:lnTo>
                  <a:lnTo>
                    <a:pt x="2983" y="8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5" name="Google Shape;3535;p137"/>
            <p:cNvSpPr/>
            <p:nvPr/>
          </p:nvSpPr>
          <p:spPr>
            <a:xfrm>
              <a:off x="3039575" y="4649800"/>
              <a:ext cx="168025" cy="168025"/>
            </a:xfrm>
            <a:custGeom>
              <a:rect b="b" l="l" r="r" t="t"/>
              <a:pathLst>
                <a:path extrusionOk="0" h="6721" w="6721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56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8" y="1511"/>
                  </a:lnTo>
                  <a:lnTo>
                    <a:pt x="399" y="1790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1" y="3738"/>
                  </a:lnTo>
                  <a:lnTo>
                    <a:pt x="80" y="4056"/>
                  </a:lnTo>
                  <a:lnTo>
                    <a:pt x="160" y="4374"/>
                  </a:lnTo>
                  <a:lnTo>
                    <a:pt x="279" y="4692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5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790" y="6323"/>
                  </a:lnTo>
                  <a:lnTo>
                    <a:pt x="2108" y="6482"/>
                  </a:lnTo>
                  <a:lnTo>
                    <a:pt x="2426" y="6561"/>
                  </a:lnTo>
                  <a:lnTo>
                    <a:pt x="2784" y="6641"/>
                  </a:lnTo>
                  <a:lnTo>
                    <a:pt x="3102" y="6681"/>
                  </a:lnTo>
                  <a:lnTo>
                    <a:pt x="3460" y="6720"/>
                  </a:lnTo>
                  <a:lnTo>
                    <a:pt x="3778" y="6681"/>
                  </a:lnTo>
                  <a:lnTo>
                    <a:pt x="4097" y="6641"/>
                  </a:lnTo>
                  <a:lnTo>
                    <a:pt x="4415" y="6561"/>
                  </a:lnTo>
                  <a:lnTo>
                    <a:pt x="4693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55"/>
                  </a:lnTo>
                  <a:lnTo>
                    <a:pt x="6681" y="3937"/>
                  </a:lnTo>
                  <a:lnTo>
                    <a:pt x="6721" y="3619"/>
                  </a:lnTo>
                  <a:lnTo>
                    <a:pt x="6721" y="3261"/>
                  </a:lnTo>
                  <a:lnTo>
                    <a:pt x="6721" y="2943"/>
                  </a:lnTo>
                  <a:lnTo>
                    <a:pt x="6641" y="2625"/>
                  </a:lnTo>
                  <a:lnTo>
                    <a:pt x="6562" y="2307"/>
                  </a:lnTo>
                  <a:lnTo>
                    <a:pt x="6443" y="198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6" y="1193"/>
                  </a:lnTo>
                  <a:lnTo>
                    <a:pt x="5727" y="955"/>
                  </a:lnTo>
                  <a:lnTo>
                    <a:pt x="5488" y="716"/>
                  </a:lnTo>
                  <a:lnTo>
                    <a:pt x="5210" y="517"/>
                  </a:lnTo>
                  <a:lnTo>
                    <a:pt x="4932" y="358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6" name="Google Shape;3536;p137"/>
            <p:cNvSpPr/>
            <p:nvPr/>
          </p:nvSpPr>
          <p:spPr>
            <a:xfrm>
              <a:off x="1572350" y="4220350"/>
              <a:ext cx="117325" cy="117325"/>
            </a:xfrm>
            <a:custGeom>
              <a:rect b="b" l="l" r="r" t="t"/>
              <a:pathLst>
                <a:path extrusionOk="0" h="4693" w="4693">
                  <a:moveTo>
                    <a:pt x="2068" y="1"/>
                  </a:moveTo>
                  <a:lnTo>
                    <a:pt x="1631" y="80"/>
                  </a:lnTo>
                  <a:lnTo>
                    <a:pt x="1193" y="279"/>
                  </a:lnTo>
                  <a:lnTo>
                    <a:pt x="835" y="518"/>
                  </a:lnTo>
                  <a:lnTo>
                    <a:pt x="517" y="876"/>
                  </a:lnTo>
                  <a:lnTo>
                    <a:pt x="279" y="1233"/>
                  </a:lnTo>
                  <a:lnTo>
                    <a:pt x="159" y="1472"/>
                  </a:lnTo>
                  <a:lnTo>
                    <a:pt x="80" y="1671"/>
                  </a:lnTo>
                  <a:lnTo>
                    <a:pt x="40" y="1909"/>
                  </a:lnTo>
                  <a:lnTo>
                    <a:pt x="0" y="2148"/>
                  </a:lnTo>
                  <a:lnTo>
                    <a:pt x="0" y="2625"/>
                  </a:lnTo>
                  <a:lnTo>
                    <a:pt x="120" y="3063"/>
                  </a:lnTo>
                  <a:lnTo>
                    <a:pt x="279" y="3460"/>
                  </a:lnTo>
                  <a:lnTo>
                    <a:pt x="557" y="3858"/>
                  </a:lnTo>
                  <a:lnTo>
                    <a:pt x="875" y="4176"/>
                  </a:lnTo>
                  <a:lnTo>
                    <a:pt x="1273" y="441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53"/>
                  </a:lnTo>
                  <a:lnTo>
                    <a:pt x="2187" y="4693"/>
                  </a:lnTo>
                  <a:lnTo>
                    <a:pt x="2625" y="4693"/>
                  </a:lnTo>
                  <a:lnTo>
                    <a:pt x="3102" y="4574"/>
                  </a:lnTo>
                  <a:lnTo>
                    <a:pt x="3499" y="4375"/>
                  </a:lnTo>
                  <a:lnTo>
                    <a:pt x="3857" y="4136"/>
                  </a:lnTo>
                  <a:lnTo>
                    <a:pt x="4175" y="3818"/>
                  </a:lnTo>
                  <a:lnTo>
                    <a:pt x="4454" y="3420"/>
                  </a:lnTo>
                  <a:lnTo>
                    <a:pt x="4533" y="3222"/>
                  </a:lnTo>
                  <a:lnTo>
                    <a:pt x="4613" y="2983"/>
                  </a:lnTo>
                  <a:lnTo>
                    <a:pt x="4653" y="2744"/>
                  </a:lnTo>
                  <a:lnTo>
                    <a:pt x="4692" y="2506"/>
                  </a:lnTo>
                  <a:lnTo>
                    <a:pt x="4692" y="2068"/>
                  </a:lnTo>
                  <a:lnTo>
                    <a:pt x="4573" y="1591"/>
                  </a:lnTo>
                  <a:lnTo>
                    <a:pt x="4414" y="1194"/>
                  </a:lnTo>
                  <a:lnTo>
                    <a:pt x="4175" y="836"/>
                  </a:lnTo>
                  <a:lnTo>
                    <a:pt x="3817" y="518"/>
                  </a:lnTo>
                  <a:lnTo>
                    <a:pt x="3460" y="239"/>
                  </a:lnTo>
                  <a:lnTo>
                    <a:pt x="3221" y="160"/>
                  </a:lnTo>
                  <a:lnTo>
                    <a:pt x="2982" y="8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7" name="Google Shape;3537;p137"/>
            <p:cNvSpPr/>
            <p:nvPr/>
          </p:nvSpPr>
          <p:spPr>
            <a:xfrm>
              <a:off x="1968975" y="4893350"/>
              <a:ext cx="117325" cy="117325"/>
            </a:xfrm>
            <a:custGeom>
              <a:rect b="b" l="l" r="r" t="t"/>
              <a:pathLst>
                <a:path extrusionOk="0" h="4693" w="4693">
                  <a:moveTo>
                    <a:pt x="2068" y="0"/>
                  </a:moveTo>
                  <a:lnTo>
                    <a:pt x="1631" y="120"/>
                  </a:lnTo>
                  <a:lnTo>
                    <a:pt x="1233" y="279"/>
                  </a:lnTo>
                  <a:lnTo>
                    <a:pt x="836" y="557"/>
                  </a:lnTo>
                  <a:lnTo>
                    <a:pt x="517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0" y="1949"/>
                  </a:lnTo>
                  <a:lnTo>
                    <a:pt x="1" y="2187"/>
                  </a:lnTo>
                  <a:lnTo>
                    <a:pt x="40" y="2625"/>
                  </a:lnTo>
                  <a:lnTo>
                    <a:pt x="120" y="3062"/>
                  </a:lnTo>
                  <a:lnTo>
                    <a:pt x="319" y="3499"/>
                  </a:lnTo>
                  <a:lnTo>
                    <a:pt x="557" y="3857"/>
                  </a:lnTo>
                  <a:lnTo>
                    <a:pt x="875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0" y="4613"/>
                  </a:lnTo>
                  <a:lnTo>
                    <a:pt x="1949" y="4652"/>
                  </a:lnTo>
                  <a:lnTo>
                    <a:pt x="2188" y="4692"/>
                  </a:lnTo>
                  <a:lnTo>
                    <a:pt x="2625" y="4692"/>
                  </a:lnTo>
                  <a:lnTo>
                    <a:pt x="3102" y="4573"/>
                  </a:lnTo>
                  <a:lnTo>
                    <a:pt x="3500" y="4414"/>
                  </a:lnTo>
                  <a:lnTo>
                    <a:pt x="3858" y="4136"/>
                  </a:lnTo>
                  <a:lnTo>
                    <a:pt x="4176" y="3817"/>
                  </a:lnTo>
                  <a:lnTo>
                    <a:pt x="4454" y="3420"/>
                  </a:lnTo>
                  <a:lnTo>
                    <a:pt x="4534" y="3221"/>
                  </a:lnTo>
                  <a:lnTo>
                    <a:pt x="4613" y="2982"/>
                  </a:lnTo>
                  <a:lnTo>
                    <a:pt x="4693" y="274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193"/>
                  </a:lnTo>
                  <a:lnTo>
                    <a:pt x="417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1" y="159"/>
                  </a:lnTo>
                  <a:lnTo>
                    <a:pt x="3023" y="80"/>
                  </a:lnTo>
                  <a:lnTo>
                    <a:pt x="2784" y="40"/>
                  </a:lnTo>
                  <a:lnTo>
                    <a:pt x="25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8" name="Google Shape;3538;p137"/>
            <p:cNvSpPr/>
            <p:nvPr/>
          </p:nvSpPr>
          <p:spPr>
            <a:xfrm>
              <a:off x="2182700" y="4698500"/>
              <a:ext cx="168025" cy="168025"/>
            </a:xfrm>
            <a:custGeom>
              <a:rect b="b" l="l" r="r" t="t"/>
              <a:pathLst>
                <a:path extrusionOk="0" h="6721" w="6721">
                  <a:moveTo>
                    <a:pt x="2983" y="1"/>
                  </a:moveTo>
                  <a:lnTo>
                    <a:pt x="2625" y="80"/>
                  </a:lnTo>
                  <a:lnTo>
                    <a:pt x="2347" y="160"/>
                  </a:lnTo>
                  <a:lnTo>
                    <a:pt x="2028" y="279"/>
                  </a:lnTo>
                  <a:lnTo>
                    <a:pt x="1750" y="398"/>
                  </a:lnTo>
                  <a:lnTo>
                    <a:pt x="1472" y="597"/>
                  </a:lnTo>
                  <a:lnTo>
                    <a:pt x="1193" y="796"/>
                  </a:lnTo>
                  <a:lnTo>
                    <a:pt x="955" y="995"/>
                  </a:lnTo>
                  <a:lnTo>
                    <a:pt x="756" y="1233"/>
                  </a:lnTo>
                  <a:lnTo>
                    <a:pt x="557" y="1512"/>
                  </a:lnTo>
                  <a:lnTo>
                    <a:pt x="398" y="1790"/>
                  </a:lnTo>
                  <a:lnTo>
                    <a:pt x="23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0" y="3738"/>
                  </a:lnTo>
                  <a:lnTo>
                    <a:pt x="80" y="4096"/>
                  </a:lnTo>
                  <a:lnTo>
                    <a:pt x="160" y="4375"/>
                  </a:lnTo>
                  <a:lnTo>
                    <a:pt x="279" y="4693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8"/>
                  </a:lnTo>
                  <a:lnTo>
                    <a:pt x="1034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830" y="6323"/>
                  </a:lnTo>
                  <a:lnTo>
                    <a:pt x="2108" y="6482"/>
                  </a:lnTo>
                  <a:lnTo>
                    <a:pt x="2466" y="6601"/>
                  </a:lnTo>
                  <a:lnTo>
                    <a:pt x="2784" y="6641"/>
                  </a:lnTo>
                  <a:lnTo>
                    <a:pt x="3102" y="6721"/>
                  </a:lnTo>
                  <a:lnTo>
                    <a:pt x="3460" y="6721"/>
                  </a:lnTo>
                  <a:lnTo>
                    <a:pt x="3778" y="6681"/>
                  </a:lnTo>
                  <a:lnTo>
                    <a:pt x="4096" y="6641"/>
                  </a:lnTo>
                  <a:lnTo>
                    <a:pt x="4414" y="6562"/>
                  </a:lnTo>
                  <a:lnTo>
                    <a:pt x="4732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6" y="5687"/>
                  </a:lnTo>
                  <a:lnTo>
                    <a:pt x="6005" y="5448"/>
                  </a:lnTo>
                  <a:lnTo>
                    <a:pt x="6204" y="5210"/>
                  </a:lnTo>
                  <a:lnTo>
                    <a:pt x="6363" y="4892"/>
                  </a:lnTo>
                  <a:lnTo>
                    <a:pt x="6482" y="4613"/>
                  </a:lnTo>
                  <a:lnTo>
                    <a:pt x="6601" y="4255"/>
                  </a:lnTo>
                  <a:lnTo>
                    <a:pt x="6681" y="3937"/>
                  </a:lnTo>
                  <a:lnTo>
                    <a:pt x="6720" y="3619"/>
                  </a:lnTo>
                  <a:lnTo>
                    <a:pt x="6720" y="3261"/>
                  </a:lnTo>
                  <a:lnTo>
                    <a:pt x="6720" y="2943"/>
                  </a:lnTo>
                  <a:lnTo>
                    <a:pt x="6641" y="2625"/>
                  </a:lnTo>
                  <a:lnTo>
                    <a:pt x="6561" y="2307"/>
                  </a:lnTo>
                  <a:lnTo>
                    <a:pt x="6442" y="1989"/>
                  </a:lnTo>
                  <a:lnTo>
                    <a:pt x="6323" y="1711"/>
                  </a:lnTo>
                  <a:lnTo>
                    <a:pt x="6124" y="1432"/>
                  </a:lnTo>
                  <a:lnTo>
                    <a:pt x="5965" y="1194"/>
                  </a:lnTo>
                  <a:lnTo>
                    <a:pt x="5726" y="955"/>
                  </a:lnTo>
                  <a:lnTo>
                    <a:pt x="5488" y="716"/>
                  </a:lnTo>
                  <a:lnTo>
                    <a:pt x="5209" y="557"/>
                  </a:lnTo>
                  <a:lnTo>
                    <a:pt x="4931" y="359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77" y="40"/>
                  </a:lnTo>
                  <a:lnTo>
                    <a:pt x="3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9" name="Google Shape;3539;p137"/>
            <p:cNvSpPr/>
            <p:nvPr/>
          </p:nvSpPr>
          <p:spPr>
            <a:xfrm>
              <a:off x="3068425" y="4078200"/>
              <a:ext cx="139175" cy="140200"/>
            </a:xfrm>
            <a:custGeom>
              <a:rect b="b" l="l" r="r" t="t"/>
              <a:pathLst>
                <a:path extrusionOk="0" h="5608" w="5567">
                  <a:moveTo>
                    <a:pt x="2704" y="1"/>
                  </a:moveTo>
                  <a:lnTo>
                    <a:pt x="2426" y="40"/>
                  </a:lnTo>
                  <a:lnTo>
                    <a:pt x="2187" y="80"/>
                  </a:lnTo>
                  <a:lnTo>
                    <a:pt x="1909" y="160"/>
                  </a:lnTo>
                  <a:lnTo>
                    <a:pt x="1670" y="239"/>
                  </a:lnTo>
                  <a:lnTo>
                    <a:pt x="1432" y="359"/>
                  </a:lnTo>
                  <a:lnTo>
                    <a:pt x="1193" y="518"/>
                  </a:lnTo>
                  <a:lnTo>
                    <a:pt x="994" y="677"/>
                  </a:lnTo>
                  <a:lnTo>
                    <a:pt x="795" y="836"/>
                  </a:lnTo>
                  <a:lnTo>
                    <a:pt x="597" y="1035"/>
                  </a:lnTo>
                  <a:lnTo>
                    <a:pt x="437" y="1273"/>
                  </a:lnTo>
                  <a:lnTo>
                    <a:pt x="318" y="1512"/>
                  </a:lnTo>
                  <a:lnTo>
                    <a:pt x="199" y="1750"/>
                  </a:lnTo>
                  <a:lnTo>
                    <a:pt x="8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42"/>
                  </a:lnTo>
                  <a:lnTo>
                    <a:pt x="40" y="3420"/>
                  </a:lnTo>
                  <a:lnTo>
                    <a:pt x="119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375"/>
                  </a:lnTo>
                  <a:lnTo>
                    <a:pt x="636" y="4613"/>
                  </a:lnTo>
                  <a:lnTo>
                    <a:pt x="835" y="4812"/>
                  </a:lnTo>
                  <a:lnTo>
                    <a:pt x="1034" y="4971"/>
                  </a:lnTo>
                  <a:lnTo>
                    <a:pt x="1233" y="5130"/>
                  </a:lnTo>
                  <a:lnTo>
                    <a:pt x="1471" y="5289"/>
                  </a:lnTo>
                  <a:lnTo>
                    <a:pt x="1750" y="5408"/>
                  </a:lnTo>
                  <a:lnTo>
                    <a:pt x="2028" y="5488"/>
                  </a:lnTo>
                  <a:lnTo>
                    <a:pt x="2306" y="5568"/>
                  </a:lnTo>
                  <a:lnTo>
                    <a:pt x="2585" y="5607"/>
                  </a:lnTo>
                  <a:lnTo>
                    <a:pt x="2863" y="5607"/>
                  </a:lnTo>
                  <a:lnTo>
                    <a:pt x="3102" y="5568"/>
                  </a:lnTo>
                  <a:lnTo>
                    <a:pt x="3380" y="5528"/>
                  </a:lnTo>
                  <a:lnTo>
                    <a:pt x="3658" y="5448"/>
                  </a:lnTo>
                  <a:lnTo>
                    <a:pt x="3897" y="5369"/>
                  </a:lnTo>
                  <a:lnTo>
                    <a:pt x="4135" y="5249"/>
                  </a:lnTo>
                  <a:lnTo>
                    <a:pt x="4374" y="5090"/>
                  </a:lnTo>
                  <a:lnTo>
                    <a:pt x="4573" y="4931"/>
                  </a:lnTo>
                  <a:lnTo>
                    <a:pt x="4772" y="4772"/>
                  </a:lnTo>
                  <a:lnTo>
                    <a:pt x="4970" y="4573"/>
                  </a:lnTo>
                  <a:lnTo>
                    <a:pt x="5129" y="4335"/>
                  </a:lnTo>
                  <a:lnTo>
                    <a:pt x="5249" y="4096"/>
                  </a:lnTo>
                  <a:lnTo>
                    <a:pt x="5368" y="3858"/>
                  </a:lnTo>
                  <a:lnTo>
                    <a:pt x="5448" y="3579"/>
                  </a:lnTo>
                  <a:lnTo>
                    <a:pt x="5527" y="3301"/>
                  </a:lnTo>
                  <a:lnTo>
                    <a:pt x="5567" y="3023"/>
                  </a:lnTo>
                  <a:lnTo>
                    <a:pt x="5567" y="2744"/>
                  </a:lnTo>
                  <a:lnTo>
                    <a:pt x="5567" y="2466"/>
                  </a:lnTo>
                  <a:lnTo>
                    <a:pt x="5487" y="2188"/>
                  </a:lnTo>
                  <a:lnTo>
                    <a:pt x="5448" y="1949"/>
                  </a:lnTo>
                  <a:lnTo>
                    <a:pt x="5328" y="1711"/>
                  </a:lnTo>
                  <a:lnTo>
                    <a:pt x="5209" y="1432"/>
                  </a:lnTo>
                  <a:lnTo>
                    <a:pt x="5090" y="1233"/>
                  </a:lnTo>
                  <a:lnTo>
                    <a:pt x="4931" y="995"/>
                  </a:lnTo>
                  <a:lnTo>
                    <a:pt x="4732" y="796"/>
                  </a:lnTo>
                  <a:lnTo>
                    <a:pt x="4533" y="637"/>
                  </a:lnTo>
                  <a:lnTo>
                    <a:pt x="4294" y="478"/>
                  </a:lnTo>
                  <a:lnTo>
                    <a:pt x="4056" y="319"/>
                  </a:lnTo>
                  <a:lnTo>
                    <a:pt x="3817" y="200"/>
                  </a:lnTo>
                  <a:lnTo>
                    <a:pt x="3539" y="120"/>
                  </a:lnTo>
                  <a:lnTo>
                    <a:pt x="3261" y="40"/>
                  </a:lnTo>
                  <a:lnTo>
                    <a:pt x="2982" y="40"/>
                  </a:lnTo>
                  <a:lnTo>
                    <a:pt x="27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0" name="Google Shape;3540;p137"/>
            <p:cNvSpPr/>
            <p:nvPr/>
          </p:nvSpPr>
          <p:spPr>
            <a:xfrm>
              <a:off x="2567400" y="3906225"/>
              <a:ext cx="117325" cy="118325"/>
            </a:xfrm>
            <a:custGeom>
              <a:rect b="b" l="l" r="r" t="t"/>
              <a:pathLst>
                <a:path extrusionOk="0" h="4733" w="4693">
                  <a:moveTo>
                    <a:pt x="2546" y="1"/>
                  </a:moveTo>
                  <a:lnTo>
                    <a:pt x="2068" y="41"/>
                  </a:lnTo>
                  <a:lnTo>
                    <a:pt x="1631" y="120"/>
                  </a:lnTo>
                  <a:lnTo>
                    <a:pt x="1233" y="319"/>
                  </a:lnTo>
                  <a:lnTo>
                    <a:pt x="836" y="557"/>
                  </a:lnTo>
                  <a:lnTo>
                    <a:pt x="518" y="876"/>
                  </a:lnTo>
                  <a:lnTo>
                    <a:pt x="279" y="1273"/>
                  </a:lnTo>
                  <a:lnTo>
                    <a:pt x="160" y="1512"/>
                  </a:lnTo>
                  <a:lnTo>
                    <a:pt x="80" y="1711"/>
                  </a:lnTo>
                  <a:lnTo>
                    <a:pt x="40" y="1949"/>
                  </a:lnTo>
                  <a:lnTo>
                    <a:pt x="1" y="2188"/>
                  </a:lnTo>
                  <a:lnTo>
                    <a:pt x="40" y="2665"/>
                  </a:lnTo>
                  <a:lnTo>
                    <a:pt x="120" y="3102"/>
                  </a:lnTo>
                  <a:lnTo>
                    <a:pt x="319" y="3500"/>
                  </a:lnTo>
                  <a:lnTo>
                    <a:pt x="557" y="3898"/>
                  </a:lnTo>
                  <a:lnTo>
                    <a:pt x="875" y="4216"/>
                  </a:lnTo>
                  <a:lnTo>
                    <a:pt x="1273" y="445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93"/>
                  </a:lnTo>
                  <a:lnTo>
                    <a:pt x="2188" y="4733"/>
                  </a:lnTo>
                  <a:lnTo>
                    <a:pt x="2665" y="4693"/>
                  </a:lnTo>
                  <a:lnTo>
                    <a:pt x="3102" y="4613"/>
                  </a:lnTo>
                  <a:lnTo>
                    <a:pt x="3500" y="4414"/>
                  </a:lnTo>
                  <a:lnTo>
                    <a:pt x="3858" y="4176"/>
                  </a:lnTo>
                  <a:lnTo>
                    <a:pt x="4176" y="3858"/>
                  </a:lnTo>
                  <a:lnTo>
                    <a:pt x="4454" y="3460"/>
                  </a:lnTo>
                  <a:lnTo>
                    <a:pt x="4534" y="3261"/>
                  </a:lnTo>
                  <a:lnTo>
                    <a:pt x="4613" y="3023"/>
                  </a:lnTo>
                  <a:lnTo>
                    <a:pt x="4693" y="2784"/>
                  </a:lnTo>
                  <a:lnTo>
                    <a:pt x="4693" y="2546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233"/>
                  </a:lnTo>
                  <a:lnTo>
                    <a:pt x="4176" y="836"/>
                  </a:lnTo>
                  <a:lnTo>
                    <a:pt x="3858" y="518"/>
                  </a:lnTo>
                  <a:lnTo>
                    <a:pt x="3460" y="279"/>
                  </a:lnTo>
                  <a:lnTo>
                    <a:pt x="3221" y="200"/>
                  </a:lnTo>
                  <a:lnTo>
                    <a:pt x="3023" y="120"/>
                  </a:lnTo>
                  <a:lnTo>
                    <a:pt x="2784" y="41"/>
                  </a:lnTo>
                  <a:lnTo>
                    <a:pt x="25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1" name="Google Shape;3541;p137"/>
            <p:cNvSpPr/>
            <p:nvPr/>
          </p:nvSpPr>
          <p:spPr>
            <a:xfrm>
              <a:off x="3448150" y="3110975"/>
              <a:ext cx="92475" cy="92475"/>
            </a:xfrm>
            <a:custGeom>
              <a:rect b="b" l="l" r="r" t="t"/>
              <a:pathLst>
                <a:path extrusionOk="0" h="3699" w="3699">
                  <a:moveTo>
                    <a:pt x="1829" y="1"/>
                  </a:moveTo>
                  <a:lnTo>
                    <a:pt x="1472" y="40"/>
                  </a:lnTo>
                  <a:lnTo>
                    <a:pt x="1114" y="160"/>
                  </a:lnTo>
                  <a:lnTo>
                    <a:pt x="796" y="319"/>
                  </a:lnTo>
                  <a:lnTo>
                    <a:pt x="517" y="557"/>
                  </a:lnTo>
                  <a:lnTo>
                    <a:pt x="319" y="796"/>
                  </a:lnTo>
                  <a:lnTo>
                    <a:pt x="120" y="1114"/>
                  </a:lnTo>
                  <a:lnTo>
                    <a:pt x="0" y="1472"/>
                  </a:lnTo>
                  <a:lnTo>
                    <a:pt x="0" y="1869"/>
                  </a:lnTo>
                  <a:lnTo>
                    <a:pt x="0" y="2227"/>
                  </a:lnTo>
                  <a:lnTo>
                    <a:pt x="120" y="2585"/>
                  </a:lnTo>
                  <a:lnTo>
                    <a:pt x="319" y="2903"/>
                  </a:lnTo>
                  <a:lnTo>
                    <a:pt x="517" y="3182"/>
                  </a:lnTo>
                  <a:lnTo>
                    <a:pt x="796" y="3380"/>
                  </a:lnTo>
                  <a:lnTo>
                    <a:pt x="1114" y="3579"/>
                  </a:lnTo>
                  <a:lnTo>
                    <a:pt x="1472" y="3659"/>
                  </a:lnTo>
                  <a:lnTo>
                    <a:pt x="1829" y="3698"/>
                  </a:lnTo>
                  <a:lnTo>
                    <a:pt x="2227" y="3659"/>
                  </a:lnTo>
                  <a:lnTo>
                    <a:pt x="2585" y="3579"/>
                  </a:lnTo>
                  <a:lnTo>
                    <a:pt x="2863" y="3380"/>
                  </a:lnTo>
                  <a:lnTo>
                    <a:pt x="3142" y="3182"/>
                  </a:lnTo>
                  <a:lnTo>
                    <a:pt x="3380" y="2903"/>
                  </a:lnTo>
                  <a:lnTo>
                    <a:pt x="3539" y="2585"/>
                  </a:lnTo>
                  <a:lnTo>
                    <a:pt x="3659" y="2227"/>
                  </a:lnTo>
                  <a:lnTo>
                    <a:pt x="3698" y="1869"/>
                  </a:lnTo>
                  <a:lnTo>
                    <a:pt x="3659" y="1472"/>
                  </a:lnTo>
                  <a:lnTo>
                    <a:pt x="3539" y="1114"/>
                  </a:lnTo>
                  <a:lnTo>
                    <a:pt x="3380" y="796"/>
                  </a:lnTo>
                  <a:lnTo>
                    <a:pt x="3142" y="557"/>
                  </a:lnTo>
                  <a:lnTo>
                    <a:pt x="2863" y="319"/>
                  </a:lnTo>
                  <a:lnTo>
                    <a:pt x="2585" y="160"/>
                  </a:lnTo>
                  <a:lnTo>
                    <a:pt x="2227" y="40"/>
                  </a:lnTo>
                  <a:lnTo>
                    <a:pt x="18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2" name="Google Shape;3542;p137"/>
            <p:cNvSpPr/>
            <p:nvPr/>
          </p:nvSpPr>
          <p:spPr>
            <a:xfrm>
              <a:off x="3764250" y="3208400"/>
              <a:ext cx="112375" cy="112350"/>
            </a:xfrm>
            <a:custGeom>
              <a:rect b="b" l="l" r="r" t="t"/>
              <a:pathLst>
                <a:path extrusionOk="0" h="4494" w="4495">
                  <a:moveTo>
                    <a:pt x="2267" y="0"/>
                  </a:moveTo>
                  <a:lnTo>
                    <a:pt x="1790" y="40"/>
                  </a:lnTo>
                  <a:lnTo>
                    <a:pt x="1393" y="199"/>
                  </a:lnTo>
                  <a:lnTo>
                    <a:pt x="995" y="398"/>
                  </a:lnTo>
                  <a:lnTo>
                    <a:pt x="677" y="676"/>
                  </a:lnTo>
                  <a:lnTo>
                    <a:pt x="399" y="994"/>
                  </a:lnTo>
                  <a:lnTo>
                    <a:pt x="200" y="1392"/>
                  </a:lnTo>
                  <a:lnTo>
                    <a:pt x="41" y="1790"/>
                  </a:lnTo>
                  <a:lnTo>
                    <a:pt x="1" y="2267"/>
                  </a:lnTo>
                  <a:lnTo>
                    <a:pt x="41" y="2704"/>
                  </a:lnTo>
                  <a:lnTo>
                    <a:pt x="200" y="3142"/>
                  </a:lnTo>
                  <a:lnTo>
                    <a:pt x="399" y="3499"/>
                  </a:lnTo>
                  <a:lnTo>
                    <a:pt x="677" y="3857"/>
                  </a:lnTo>
                  <a:lnTo>
                    <a:pt x="995" y="4136"/>
                  </a:lnTo>
                  <a:lnTo>
                    <a:pt x="1393" y="4334"/>
                  </a:lnTo>
                  <a:lnTo>
                    <a:pt x="1790" y="4454"/>
                  </a:lnTo>
                  <a:lnTo>
                    <a:pt x="2267" y="4493"/>
                  </a:lnTo>
                  <a:lnTo>
                    <a:pt x="2705" y="4454"/>
                  </a:lnTo>
                  <a:lnTo>
                    <a:pt x="3142" y="4334"/>
                  </a:lnTo>
                  <a:lnTo>
                    <a:pt x="3500" y="4136"/>
                  </a:lnTo>
                  <a:lnTo>
                    <a:pt x="3858" y="3857"/>
                  </a:lnTo>
                  <a:lnTo>
                    <a:pt x="4136" y="3499"/>
                  </a:lnTo>
                  <a:lnTo>
                    <a:pt x="4335" y="3142"/>
                  </a:lnTo>
                  <a:lnTo>
                    <a:pt x="4454" y="2704"/>
                  </a:lnTo>
                  <a:lnTo>
                    <a:pt x="4494" y="2267"/>
                  </a:lnTo>
                  <a:lnTo>
                    <a:pt x="4454" y="1790"/>
                  </a:lnTo>
                  <a:lnTo>
                    <a:pt x="4335" y="1392"/>
                  </a:lnTo>
                  <a:lnTo>
                    <a:pt x="4136" y="994"/>
                  </a:lnTo>
                  <a:lnTo>
                    <a:pt x="3858" y="676"/>
                  </a:lnTo>
                  <a:lnTo>
                    <a:pt x="3500" y="398"/>
                  </a:lnTo>
                  <a:lnTo>
                    <a:pt x="3142" y="199"/>
                  </a:lnTo>
                  <a:lnTo>
                    <a:pt x="2705" y="40"/>
                  </a:lnTo>
                  <a:lnTo>
                    <a:pt x="22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3" name="Google Shape;3543;p137"/>
            <p:cNvSpPr/>
            <p:nvPr/>
          </p:nvSpPr>
          <p:spPr>
            <a:xfrm>
              <a:off x="1820850" y="3036425"/>
              <a:ext cx="118325" cy="119300"/>
            </a:xfrm>
            <a:custGeom>
              <a:rect b="b" l="l" r="r" t="t"/>
              <a:pathLst>
                <a:path extrusionOk="0" h="4772" w="4733">
                  <a:moveTo>
                    <a:pt x="2546" y="0"/>
                  </a:moveTo>
                  <a:lnTo>
                    <a:pt x="2069" y="40"/>
                  </a:lnTo>
                  <a:lnTo>
                    <a:pt x="1631" y="120"/>
                  </a:lnTo>
                  <a:lnTo>
                    <a:pt x="1234" y="318"/>
                  </a:lnTo>
                  <a:lnTo>
                    <a:pt x="836" y="557"/>
                  </a:lnTo>
                  <a:lnTo>
                    <a:pt x="518" y="915"/>
                  </a:lnTo>
                  <a:lnTo>
                    <a:pt x="240" y="1312"/>
                  </a:lnTo>
                  <a:lnTo>
                    <a:pt x="160" y="1511"/>
                  </a:lnTo>
                  <a:lnTo>
                    <a:pt x="80" y="1750"/>
                  </a:lnTo>
                  <a:lnTo>
                    <a:pt x="41" y="1988"/>
                  </a:lnTo>
                  <a:lnTo>
                    <a:pt x="1" y="2227"/>
                  </a:lnTo>
                  <a:lnTo>
                    <a:pt x="1" y="2704"/>
                  </a:lnTo>
                  <a:lnTo>
                    <a:pt x="120" y="3142"/>
                  </a:lnTo>
                  <a:lnTo>
                    <a:pt x="279" y="3539"/>
                  </a:lnTo>
                  <a:lnTo>
                    <a:pt x="558" y="3937"/>
                  </a:lnTo>
                  <a:lnTo>
                    <a:pt x="876" y="4255"/>
                  </a:lnTo>
                  <a:lnTo>
                    <a:pt x="1273" y="4494"/>
                  </a:lnTo>
                  <a:lnTo>
                    <a:pt x="1472" y="4613"/>
                  </a:lnTo>
                  <a:lnTo>
                    <a:pt x="1711" y="4692"/>
                  </a:lnTo>
                  <a:lnTo>
                    <a:pt x="1949" y="4732"/>
                  </a:lnTo>
                  <a:lnTo>
                    <a:pt x="2188" y="4772"/>
                  </a:lnTo>
                  <a:lnTo>
                    <a:pt x="2665" y="4772"/>
                  </a:lnTo>
                  <a:lnTo>
                    <a:pt x="3102" y="4653"/>
                  </a:lnTo>
                  <a:lnTo>
                    <a:pt x="3540" y="4494"/>
                  </a:lnTo>
                  <a:lnTo>
                    <a:pt x="3898" y="4215"/>
                  </a:lnTo>
                  <a:lnTo>
                    <a:pt x="4216" y="3897"/>
                  </a:lnTo>
                  <a:lnTo>
                    <a:pt x="4494" y="3499"/>
                  </a:lnTo>
                  <a:lnTo>
                    <a:pt x="4574" y="3301"/>
                  </a:lnTo>
                  <a:lnTo>
                    <a:pt x="4653" y="3062"/>
                  </a:lnTo>
                  <a:lnTo>
                    <a:pt x="4733" y="2823"/>
                  </a:lnTo>
                  <a:lnTo>
                    <a:pt x="4733" y="2585"/>
                  </a:lnTo>
                  <a:lnTo>
                    <a:pt x="4733" y="2108"/>
                  </a:lnTo>
                  <a:lnTo>
                    <a:pt x="4653" y="1670"/>
                  </a:lnTo>
                  <a:lnTo>
                    <a:pt x="4454" y="1233"/>
                  </a:lnTo>
                  <a:lnTo>
                    <a:pt x="4216" y="875"/>
                  </a:lnTo>
                  <a:lnTo>
                    <a:pt x="3858" y="557"/>
                  </a:lnTo>
                  <a:lnTo>
                    <a:pt x="3460" y="279"/>
                  </a:lnTo>
                  <a:lnTo>
                    <a:pt x="3261" y="199"/>
                  </a:lnTo>
                  <a:lnTo>
                    <a:pt x="3023" y="12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4" name="Google Shape;3544;p137"/>
            <p:cNvSpPr/>
            <p:nvPr/>
          </p:nvSpPr>
          <p:spPr>
            <a:xfrm>
              <a:off x="3957100" y="2074150"/>
              <a:ext cx="95475" cy="95475"/>
            </a:xfrm>
            <a:custGeom>
              <a:rect b="b" l="l" r="r" t="t"/>
              <a:pathLst>
                <a:path extrusionOk="0" h="3819" w="3819">
                  <a:moveTo>
                    <a:pt x="1909" y="1"/>
                  </a:moveTo>
                  <a:lnTo>
                    <a:pt x="1552" y="41"/>
                  </a:lnTo>
                  <a:lnTo>
                    <a:pt x="1194" y="160"/>
                  </a:lnTo>
                  <a:lnTo>
                    <a:pt x="876" y="359"/>
                  </a:lnTo>
                  <a:lnTo>
                    <a:pt x="597" y="558"/>
                  </a:lnTo>
                  <a:lnTo>
                    <a:pt x="359" y="876"/>
                  </a:lnTo>
                  <a:lnTo>
                    <a:pt x="160" y="1194"/>
                  </a:lnTo>
                  <a:lnTo>
                    <a:pt x="41" y="1552"/>
                  </a:lnTo>
                  <a:lnTo>
                    <a:pt x="1" y="1910"/>
                  </a:lnTo>
                  <a:lnTo>
                    <a:pt x="41" y="2307"/>
                  </a:lnTo>
                  <a:lnTo>
                    <a:pt x="160" y="2665"/>
                  </a:lnTo>
                  <a:lnTo>
                    <a:pt x="359" y="2983"/>
                  </a:lnTo>
                  <a:lnTo>
                    <a:pt x="597" y="3261"/>
                  </a:lnTo>
                  <a:lnTo>
                    <a:pt x="876" y="3500"/>
                  </a:lnTo>
                  <a:lnTo>
                    <a:pt x="1194" y="3699"/>
                  </a:lnTo>
                  <a:lnTo>
                    <a:pt x="1552" y="3778"/>
                  </a:lnTo>
                  <a:lnTo>
                    <a:pt x="1909" y="3818"/>
                  </a:lnTo>
                  <a:lnTo>
                    <a:pt x="2307" y="3778"/>
                  </a:lnTo>
                  <a:lnTo>
                    <a:pt x="2665" y="3699"/>
                  </a:lnTo>
                  <a:lnTo>
                    <a:pt x="2983" y="3500"/>
                  </a:lnTo>
                  <a:lnTo>
                    <a:pt x="3261" y="3261"/>
                  </a:lnTo>
                  <a:lnTo>
                    <a:pt x="3500" y="2983"/>
                  </a:lnTo>
                  <a:lnTo>
                    <a:pt x="3699" y="2665"/>
                  </a:lnTo>
                  <a:lnTo>
                    <a:pt x="3778" y="2307"/>
                  </a:lnTo>
                  <a:lnTo>
                    <a:pt x="3818" y="1910"/>
                  </a:lnTo>
                  <a:lnTo>
                    <a:pt x="3778" y="1552"/>
                  </a:lnTo>
                  <a:lnTo>
                    <a:pt x="3699" y="1194"/>
                  </a:lnTo>
                  <a:lnTo>
                    <a:pt x="3500" y="876"/>
                  </a:lnTo>
                  <a:lnTo>
                    <a:pt x="3261" y="558"/>
                  </a:lnTo>
                  <a:lnTo>
                    <a:pt x="2983" y="359"/>
                  </a:lnTo>
                  <a:lnTo>
                    <a:pt x="2665" y="160"/>
                  </a:lnTo>
                  <a:lnTo>
                    <a:pt x="2307" y="41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45" name="Google Shape;3545;p137"/>
          <p:cNvGrpSpPr/>
          <p:nvPr/>
        </p:nvGrpSpPr>
        <p:grpSpPr>
          <a:xfrm>
            <a:off x="6196822" y="2757208"/>
            <a:ext cx="3264272" cy="2910427"/>
            <a:chOff x="1572350" y="1151675"/>
            <a:chExt cx="4851050" cy="4325200"/>
          </a:xfrm>
        </p:grpSpPr>
        <p:sp>
          <p:nvSpPr>
            <p:cNvPr id="3546" name="Google Shape;3546;p137"/>
            <p:cNvSpPr/>
            <p:nvPr/>
          </p:nvSpPr>
          <p:spPr>
            <a:xfrm>
              <a:off x="3968050" y="3267050"/>
              <a:ext cx="2041825" cy="1687950"/>
            </a:xfrm>
            <a:custGeom>
              <a:rect b="b" l="l" r="r" t="t"/>
              <a:pathLst>
                <a:path extrusionOk="0" h="67518" w="81673">
                  <a:moveTo>
                    <a:pt x="62229" y="676"/>
                  </a:moveTo>
                  <a:lnTo>
                    <a:pt x="80917" y="40638"/>
                  </a:lnTo>
                  <a:lnTo>
                    <a:pt x="57298" y="66722"/>
                  </a:lnTo>
                  <a:lnTo>
                    <a:pt x="32964" y="54475"/>
                  </a:lnTo>
                  <a:lnTo>
                    <a:pt x="955" y="36662"/>
                  </a:lnTo>
                  <a:lnTo>
                    <a:pt x="27277" y="3579"/>
                  </a:lnTo>
                  <a:lnTo>
                    <a:pt x="62229" y="676"/>
                  </a:lnTo>
                  <a:close/>
                  <a:moveTo>
                    <a:pt x="62587" y="0"/>
                  </a:moveTo>
                  <a:lnTo>
                    <a:pt x="27079" y="2943"/>
                  </a:lnTo>
                  <a:lnTo>
                    <a:pt x="26959" y="2982"/>
                  </a:lnTo>
                  <a:lnTo>
                    <a:pt x="0" y="36860"/>
                  </a:lnTo>
                  <a:lnTo>
                    <a:pt x="32645" y="55032"/>
                  </a:lnTo>
                  <a:lnTo>
                    <a:pt x="57418" y="67518"/>
                  </a:lnTo>
                  <a:lnTo>
                    <a:pt x="81673" y="40717"/>
                  </a:lnTo>
                  <a:lnTo>
                    <a:pt x="62706" y="199"/>
                  </a:lnTo>
                  <a:lnTo>
                    <a:pt x="6258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7" name="Google Shape;3547;p137"/>
            <p:cNvSpPr/>
            <p:nvPr/>
          </p:nvSpPr>
          <p:spPr>
            <a:xfrm>
              <a:off x="3938225" y="4013600"/>
              <a:ext cx="1469250" cy="918525"/>
            </a:xfrm>
            <a:custGeom>
              <a:rect b="b" l="l" r="r" t="t"/>
              <a:pathLst>
                <a:path extrusionOk="0" h="36741" w="58770">
                  <a:moveTo>
                    <a:pt x="24852" y="676"/>
                  </a:moveTo>
                  <a:lnTo>
                    <a:pt x="55708" y="12565"/>
                  </a:lnTo>
                  <a:lnTo>
                    <a:pt x="3340" y="6760"/>
                  </a:lnTo>
                  <a:lnTo>
                    <a:pt x="24852" y="676"/>
                  </a:lnTo>
                  <a:close/>
                  <a:moveTo>
                    <a:pt x="24892" y="0"/>
                  </a:moveTo>
                  <a:lnTo>
                    <a:pt x="0" y="7038"/>
                  </a:lnTo>
                  <a:lnTo>
                    <a:pt x="57378" y="13400"/>
                  </a:lnTo>
                  <a:lnTo>
                    <a:pt x="58133" y="36741"/>
                  </a:lnTo>
                  <a:lnTo>
                    <a:pt x="58770" y="36741"/>
                  </a:lnTo>
                  <a:lnTo>
                    <a:pt x="58014" y="12764"/>
                  </a:lnTo>
                  <a:lnTo>
                    <a:pt x="248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8" name="Google Shape;3548;p137"/>
            <p:cNvSpPr/>
            <p:nvPr/>
          </p:nvSpPr>
          <p:spPr>
            <a:xfrm>
              <a:off x="4769250" y="3825700"/>
              <a:ext cx="621325" cy="828100"/>
            </a:xfrm>
            <a:custGeom>
              <a:rect b="b" l="l" r="r" t="t"/>
              <a:pathLst>
                <a:path extrusionOk="0" h="33124" w="24853">
                  <a:moveTo>
                    <a:pt x="17656" y="1591"/>
                  </a:moveTo>
                  <a:lnTo>
                    <a:pt x="24057" y="20479"/>
                  </a:lnTo>
                  <a:lnTo>
                    <a:pt x="1512" y="31692"/>
                  </a:lnTo>
                  <a:lnTo>
                    <a:pt x="17656" y="1591"/>
                  </a:lnTo>
                  <a:close/>
                  <a:moveTo>
                    <a:pt x="17815" y="1"/>
                  </a:moveTo>
                  <a:lnTo>
                    <a:pt x="1" y="33123"/>
                  </a:lnTo>
                  <a:lnTo>
                    <a:pt x="1" y="33123"/>
                  </a:lnTo>
                  <a:lnTo>
                    <a:pt x="24853" y="20797"/>
                  </a:lnTo>
                  <a:lnTo>
                    <a:pt x="1781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9" name="Google Shape;3549;p137"/>
            <p:cNvSpPr/>
            <p:nvPr/>
          </p:nvSpPr>
          <p:spPr>
            <a:xfrm>
              <a:off x="4550575" y="3238225"/>
              <a:ext cx="1476200" cy="1111375"/>
            </a:xfrm>
            <a:custGeom>
              <a:rect b="b" l="l" r="r" t="t"/>
              <a:pathLst>
                <a:path extrusionOk="0" h="44455" w="59048">
                  <a:moveTo>
                    <a:pt x="38530" y="3300"/>
                  </a:moveTo>
                  <a:lnTo>
                    <a:pt x="35031" y="28669"/>
                  </a:lnTo>
                  <a:lnTo>
                    <a:pt x="26919" y="24136"/>
                  </a:lnTo>
                  <a:lnTo>
                    <a:pt x="32208" y="14712"/>
                  </a:lnTo>
                  <a:lnTo>
                    <a:pt x="35787" y="8311"/>
                  </a:lnTo>
                  <a:lnTo>
                    <a:pt x="38530" y="3300"/>
                  </a:lnTo>
                  <a:close/>
                  <a:moveTo>
                    <a:pt x="4056" y="5050"/>
                  </a:moveTo>
                  <a:lnTo>
                    <a:pt x="25925" y="24096"/>
                  </a:lnTo>
                  <a:lnTo>
                    <a:pt x="756" y="30936"/>
                  </a:lnTo>
                  <a:lnTo>
                    <a:pt x="4056" y="5050"/>
                  </a:lnTo>
                  <a:close/>
                  <a:moveTo>
                    <a:pt x="35508" y="29663"/>
                  </a:moveTo>
                  <a:lnTo>
                    <a:pt x="56940" y="41592"/>
                  </a:lnTo>
                  <a:lnTo>
                    <a:pt x="33560" y="43779"/>
                  </a:lnTo>
                  <a:lnTo>
                    <a:pt x="35508" y="29663"/>
                  </a:lnTo>
                  <a:close/>
                  <a:moveTo>
                    <a:pt x="39484" y="0"/>
                  </a:moveTo>
                  <a:lnTo>
                    <a:pt x="39365" y="40"/>
                  </a:lnTo>
                  <a:lnTo>
                    <a:pt x="39286" y="80"/>
                  </a:lnTo>
                  <a:lnTo>
                    <a:pt x="39286" y="119"/>
                  </a:lnTo>
                  <a:lnTo>
                    <a:pt x="38809" y="1392"/>
                  </a:lnTo>
                  <a:lnTo>
                    <a:pt x="38371" y="2267"/>
                  </a:lnTo>
                  <a:lnTo>
                    <a:pt x="37337" y="4135"/>
                  </a:lnTo>
                  <a:lnTo>
                    <a:pt x="34117" y="9981"/>
                  </a:lnTo>
                  <a:lnTo>
                    <a:pt x="26442" y="23699"/>
                  </a:lnTo>
                  <a:lnTo>
                    <a:pt x="3579" y="3778"/>
                  </a:lnTo>
                  <a:lnTo>
                    <a:pt x="0" y="31771"/>
                  </a:lnTo>
                  <a:lnTo>
                    <a:pt x="26442" y="24613"/>
                  </a:lnTo>
                  <a:lnTo>
                    <a:pt x="34912" y="29345"/>
                  </a:lnTo>
                  <a:lnTo>
                    <a:pt x="32844" y="44455"/>
                  </a:lnTo>
                  <a:lnTo>
                    <a:pt x="59048" y="42069"/>
                  </a:lnTo>
                  <a:lnTo>
                    <a:pt x="35628" y="28987"/>
                  </a:lnTo>
                  <a:lnTo>
                    <a:pt x="39604" y="199"/>
                  </a:lnTo>
                  <a:lnTo>
                    <a:pt x="39604" y="119"/>
                  </a:lnTo>
                  <a:lnTo>
                    <a:pt x="39564" y="80"/>
                  </a:lnTo>
                  <a:lnTo>
                    <a:pt x="3948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0" name="Google Shape;3550;p137"/>
            <p:cNvSpPr/>
            <p:nvPr/>
          </p:nvSpPr>
          <p:spPr>
            <a:xfrm>
              <a:off x="4560500" y="402255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chemeClr val="lt2"/>
            </a:solidFill>
            <a:ln cap="rnd" cmpd="sng" w="11925">
              <a:solidFill>
                <a:srgbClr val="FAFAFA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1" name="Google Shape;3551;p137"/>
            <p:cNvSpPr/>
            <p:nvPr/>
          </p:nvSpPr>
          <p:spPr>
            <a:xfrm>
              <a:off x="5320975" y="4864525"/>
              <a:ext cx="162050" cy="162050"/>
            </a:xfrm>
            <a:custGeom>
              <a:rect b="b" l="l" r="r" t="t"/>
              <a:pathLst>
                <a:path extrusionOk="0" h="6482" w="6482">
                  <a:moveTo>
                    <a:pt x="2903" y="0"/>
                  </a:moveTo>
                  <a:lnTo>
                    <a:pt x="2585" y="40"/>
                  </a:lnTo>
                  <a:lnTo>
                    <a:pt x="2306" y="119"/>
                  </a:lnTo>
                  <a:lnTo>
                    <a:pt x="1988" y="239"/>
                  </a:lnTo>
                  <a:lnTo>
                    <a:pt x="1710" y="398"/>
                  </a:lnTo>
                  <a:lnTo>
                    <a:pt x="1432" y="557"/>
                  </a:lnTo>
                  <a:lnTo>
                    <a:pt x="1153" y="756"/>
                  </a:lnTo>
                  <a:lnTo>
                    <a:pt x="915" y="994"/>
                  </a:lnTo>
                  <a:lnTo>
                    <a:pt x="716" y="1233"/>
                  </a:lnTo>
                  <a:lnTo>
                    <a:pt x="517" y="1471"/>
                  </a:lnTo>
                  <a:lnTo>
                    <a:pt x="358" y="1750"/>
                  </a:lnTo>
                  <a:lnTo>
                    <a:pt x="239" y="2028"/>
                  </a:lnTo>
                  <a:lnTo>
                    <a:pt x="120" y="2346"/>
                  </a:lnTo>
                  <a:lnTo>
                    <a:pt x="40" y="2624"/>
                  </a:lnTo>
                  <a:lnTo>
                    <a:pt x="0" y="2943"/>
                  </a:lnTo>
                  <a:lnTo>
                    <a:pt x="0" y="3261"/>
                  </a:lnTo>
                  <a:lnTo>
                    <a:pt x="0" y="3579"/>
                  </a:lnTo>
                  <a:lnTo>
                    <a:pt x="80" y="3857"/>
                  </a:lnTo>
                  <a:lnTo>
                    <a:pt x="159" y="4175"/>
                  </a:lnTo>
                  <a:lnTo>
                    <a:pt x="239" y="4493"/>
                  </a:lnTo>
                  <a:lnTo>
                    <a:pt x="398" y="4772"/>
                  </a:lnTo>
                  <a:lnTo>
                    <a:pt x="557" y="5050"/>
                  </a:lnTo>
                  <a:lnTo>
                    <a:pt x="756" y="5328"/>
                  </a:lnTo>
                  <a:lnTo>
                    <a:pt x="994" y="5567"/>
                  </a:lnTo>
                  <a:lnTo>
                    <a:pt x="1233" y="5766"/>
                  </a:lnTo>
                  <a:lnTo>
                    <a:pt x="1471" y="5965"/>
                  </a:lnTo>
                  <a:lnTo>
                    <a:pt x="1750" y="6124"/>
                  </a:lnTo>
                  <a:lnTo>
                    <a:pt x="2028" y="6243"/>
                  </a:lnTo>
                  <a:lnTo>
                    <a:pt x="2346" y="6362"/>
                  </a:lnTo>
                  <a:lnTo>
                    <a:pt x="2625" y="6402"/>
                  </a:lnTo>
                  <a:lnTo>
                    <a:pt x="2943" y="6442"/>
                  </a:lnTo>
                  <a:lnTo>
                    <a:pt x="3261" y="6481"/>
                  </a:lnTo>
                  <a:lnTo>
                    <a:pt x="3579" y="6442"/>
                  </a:lnTo>
                  <a:lnTo>
                    <a:pt x="3897" y="6402"/>
                  </a:lnTo>
                  <a:lnTo>
                    <a:pt x="4175" y="6322"/>
                  </a:lnTo>
                  <a:lnTo>
                    <a:pt x="4493" y="6203"/>
                  </a:lnTo>
                  <a:lnTo>
                    <a:pt x="4772" y="6084"/>
                  </a:lnTo>
                  <a:lnTo>
                    <a:pt x="5090" y="5925"/>
                  </a:lnTo>
                  <a:lnTo>
                    <a:pt x="5328" y="5686"/>
                  </a:lnTo>
                  <a:lnTo>
                    <a:pt x="5567" y="5487"/>
                  </a:lnTo>
                  <a:lnTo>
                    <a:pt x="5806" y="5249"/>
                  </a:lnTo>
                  <a:lnTo>
                    <a:pt x="5965" y="4970"/>
                  </a:lnTo>
                  <a:lnTo>
                    <a:pt x="6124" y="4732"/>
                  </a:lnTo>
                  <a:lnTo>
                    <a:pt x="6243" y="4414"/>
                  </a:lnTo>
                  <a:lnTo>
                    <a:pt x="6362" y="4135"/>
                  </a:lnTo>
                  <a:lnTo>
                    <a:pt x="6442" y="3817"/>
                  </a:lnTo>
                  <a:lnTo>
                    <a:pt x="6482" y="3539"/>
                  </a:lnTo>
                  <a:lnTo>
                    <a:pt x="6482" y="3221"/>
                  </a:lnTo>
                  <a:lnTo>
                    <a:pt x="6482" y="2903"/>
                  </a:lnTo>
                  <a:lnTo>
                    <a:pt x="6442" y="2585"/>
                  </a:lnTo>
                  <a:lnTo>
                    <a:pt x="6362" y="2267"/>
                  </a:lnTo>
                  <a:lnTo>
                    <a:pt x="6243" y="1988"/>
                  </a:lnTo>
                  <a:lnTo>
                    <a:pt x="6084" y="1670"/>
                  </a:lnTo>
                  <a:lnTo>
                    <a:pt x="5925" y="1392"/>
                  </a:lnTo>
                  <a:lnTo>
                    <a:pt x="5726" y="1153"/>
                  </a:lnTo>
                  <a:lnTo>
                    <a:pt x="5487" y="915"/>
                  </a:lnTo>
                  <a:lnTo>
                    <a:pt x="5249" y="676"/>
                  </a:lnTo>
                  <a:lnTo>
                    <a:pt x="5010" y="517"/>
                  </a:lnTo>
                  <a:lnTo>
                    <a:pt x="4732" y="358"/>
                  </a:lnTo>
                  <a:lnTo>
                    <a:pt x="4454" y="199"/>
                  </a:lnTo>
                  <a:lnTo>
                    <a:pt x="4136" y="119"/>
                  </a:lnTo>
                  <a:lnTo>
                    <a:pt x="3857" y="40"/>
                  </a:lnTo>
                  <a:lnTo>
                    <a:pt x="353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2" name="Google Shape;3552;p137"/>
            <p:cNvSpPr/>
            <p:nvPr/>
          </p:nvSpPr>
          <p:spPr>
            <a:xfrm>
              <a:off x="5457150" y="3205400"/>
              <a:ext cx="141175" cy="141200"/>
            </a:xfrm>
            <a:custGeom>
              <a:rect b="b" l="l" r="r" t="t"/>
              <a:pathLst>
                <a:path extrusionOk="0" h="5648" w="5647">
                  <a:moveTo>
                    <a:pt x="2546" y="1"/>
                  </a:moveTo>
                  <a:lnTo>
                    <a:pt x="2267" y="41"/>
                  </a:lnTo>
                  <a:lnTo>
                    <a:pt x="2029" y="120"/>
                  </a:lnTo>
                  <a:lnTo>
                    <a:pt x="1750" y="200"/>
                  </a:lnTo>
                  <a:lnTo>
                    <a:pt x="1512" y="319"/>
                  </a:lnTo>
                  <a:lnTo>
                    <a:pt x="1233" y="478"/>
                  </a:lnTo>
                  <a:lnTo>
                    <a:pt x="1035" y="637"/>
                  </a:lnTo>
                  <a:lnTo>
                    <a:pt x="796" y="836"/>
                  </a:lnTo>
                  <a:lnTo>
                    <a:pt x="637" y="1075"/>
                  </a:lnTo>
                  <a:lnTo>
                    <a:pt x="478" y="1273"/>
                  </a:lnTo>
                  <a:lnTo>
                    <a:pt x="319" y="1512"/>
                  </a:lnTo>
                  <a:lnTo>
                    <a:pt x="200" y="1751"/>
                  </a:lnTo>
                  <a:lnTo>
                    <a:pt x="120" y="2029"/>
                  </a:lnTo>
                  <a:lnTo>
                    <a:pt x="80" y="2267"/>
                  </a:lnTo>
                  <a:lnTo>
                    <a:pt x="40" y="2546"/>
                  </a:lnTo>
                  <a:lnTo>
                    <a:pt x="1" y="2824"/>
                  </a:lnTo>
                  <a:lnTo>
                    <a:pt x="40" y="3102"/>
                  </a:lnTo>
                  <a:lnTo>
                    <a:pt x="80" y="3381"/>
                  </a:lnTo>
                  <a:lnTo>
                    <a:pt x="120" y="3619"/>
                  </a:lnTo>
                  <a:lnTo>
                    <a:pt x="239" y="3898"/>
                  </a:lnTo>
                  <a:lnTo>
                    <a:pt x="359" y="4136"/>
                  </a:lnTo>
                  <a:lnTo>
                    <a:pt x="518" y="4415"/>
                  </a:lnTo>
                  <a:lnTo>
                    <a:pt x="677" y="4613"/>
                  </a:lnTo>
                  <a:lnTo>
                    <a:pt x="875" y="4852"/>
                  </a:lnTo>
                  <a:lnTo>
                    <a:pt x="1074" y="5011"/>
                  </a:lnTo>
                  <a:lnTo>
                    <a:pt x="1313" y="5170"/>
                  </a:lnTo>
                  <a:lnTo>
                    <a:pt x="1551" y="5329"/>
                  </a:lnTo>
                  <a:lnTo>
                    <a:pt x="1790" y="5448"/>
                  </a:lnTo>
                  <a:lnTo>
                    <a:pt x="2068" y="5528"/>
                  </a:lnTo>
                  <a:lnTo>
                    <a:pt x="2307" y="5568"/>
                  </a:lnTo>
                  <a:lnTo>
                    <a:pt x="2585" y="5608"/>
                  </a:lnTo>
                  <a:lnTo>
                    <a:pt x="2864" y="5647"/>
                  </a:lnTo>
                  <a:lnTo>
                    <a:pt x="3142" y="5608"/>
                  </a:lnTo>
                  <a:lnTo>
                    <a:pt x="3381" y="5568"/>
                  </a:lnTo>
                  <a:lnTo>
                    <a:pt x="3659" y="5528"/>
                  </a:lnTo>
                  <a:lnTo>
                    <a:pt x="3937" y="5409"/>
                  </a:lnTo>
                  <a:lnTo>
                    <a:pt x="4176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2" y="4773"/>
                  </a:lnTo>
                  <a:lnTo>
                    <a:pt x="5051" y="4574"/>
                  </a:lnTo>
                  <a:lnTo>
                    <a:pt x="5210" y="4335"/>
                  </a:lnTo>
                  <a:lnTo>
                    <a:pt x="5369" y="4097"/>
                  </a:lnTo>
                  <a:lnTo>
                    <a:pt x="5448" y="3858"/>
                  </a:lnTo>
                  <a:lnTo>
                    <a:pt x="5567" y="3580"/>
                  </a:lnTo>
                  <a:lnTo>
                    <a:pt x="5607" y="3341"/>
                  </a:lnTo>
                  <a:lnTo>
                    <a:pt x="5647" y="3063"/>
                  </a:lnTo>
                  <a:lnTo>
                    <a:pt x="5647" y="2784"/>
                  </a:lnTo>
                  <a:lnTo>
                    <a:pt x="5647" y="2506"/>
                  </a:lnTo>
                  <a:lnTo>
                    <a:pt x="5607" y="2267"/>
                  </a:lnTo>
                  <a:lnTo>
                    <a:pt x="5528" y="1989"/>
                  </a:lnTo>
                  <a:lnTo>
                    <a:pt x="5448" y="1711"/>
                  </a:lnTo>
                  <a:lnTo>
                    <a:pt x="5329" y="1472"/>
                  </a:lnTo>
                  <a:lnTo>
                    <a:pt x="5170" y="1234"/>
                  </a:lnTo>
                  <a:lnTo>
                    <a:pt x="5011" y="995"/>
                  </a:lnTo>
                  <a:lnTo>
                    <a:pt x="4812" y="796"/>
                  </a:lnTo>
                  <a:lnTo>
                    <a:pt x="4613" y="597"/>
                  </a:lnTo>
                  <a:lnTo>
                    <a:pt x="4375" y="438"/>
                  </a:lnTo>
                  <a:lnTo>
                    <a:pt x="4136" y="279"/>
                  </a:lnTo>
                  <a:lnTo>
                    <a:pt x="3897" y="200"/>
                  </a:lnTo>
                  <a:lnTo>
                    <a:pt x="3619" y="81"/>
                  </a:lnTo>
                  <a:lnTo>
                    <a:pt x="3381" y="41"/>
                  </a:lnTo>
                  <a:lnTo>
                    <a:pt x="310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3" name="Google Shape;3553;p137"/>
            <p:cNvSpPr/>
            <p:nvPr/>
          </p:nvSpPr>
          <p:spPr>
            <a:xfrm>
              <a:off x="4476000" y="3938050"/>
              <a:ext cx="168025" cy="168025"/>
            </a:xfrm>
            <a:custGeom>
              <a:rect b="b" l="l" r="r" t="t"/>
              <a:pathLst>
                <a:path extrusionOk="0" h="6721" w="6721">
                  <a:moveTo>
                    <a:pt x="3023" y="0"/>
                  </a:moveTo>
                  <a:lnTo>
                    <a:pt x="2705" y="80"/>
                  </a:lnTo>
                  <a:lnTo>
                    <a:pt x="2387" y="159"/>
                  </a:lnTo>
                  <a:lnTo>
                    <a:pt x="206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95"/>
                  </a:lnTo>
                  <a:lnTo>
                    <a:pt x="955" y="1034"/>
                  </a:lnTo>
                  <a:lnTo>
                    <a:pt x="717" y="1273"/>
                  </a:lnTo>
                  <a:lnTo>
                    <a:pt x="518" y="1551"/>
                  </a:lnTo>
                  <a:lnTo>
                    <a:pt x="359" y="1829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062"/>
                  </a:lnTo>
                  <a:lnTo>
                    <a:pt x="1" y="3380"/>
                  </a:lnTo>
                  <a:lnTo>
                    <a:pt x="1" y="3698"/>
                  </a:lnTo>
                  <a:lnTo>
                    <a:pt x="81" y="4016"/>
                  </a:lnTo>
                  <a:lnTo>
                    <a:pt x="160" y="4334"/>
                  </a:lnTo>
                  <a:lnTo>
                    <a:pt x="279" y="4652"/>
                  </a:lnTo>
                  <a:lnTo>
                    <a:pt x="399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1035" y="5766"/>
                  </a:lnTo>
                  <a:lnTo>
                    <a:pt x="1273" y="6004"/>
                  </a:lnTo>
                  <a:lnTo>
                    <a:pt x="1552" y="6203"/>
                  </a:lnTo>
                  <a:lnTo>
                    <a:pt x="1830" y="6362"/>
                  </a:lnTo>
                  <a:lnTo>
                    <a:pt x="2108" y="6482"/>
                  </a:lnTo>
                  <a:lnTo>
                    <a:pt x="2427" y="6601"/>
                  </a:lnTo>
                  <a:lnTo>
                    <a:pt x="2745" y="6680"/>
                  </a:lnTo>
                  <a:lnTo>
                    <a:pt x="3063" y="6720"/>
                  </a:lnTo>
                  <a:lnTo>
                    <a:pt x="3699" y="6720"/>
                  </a:lnTo>
                  <a:lnTo>
                    <a:pt x="4017" y="6641"/>
                  </a:lnTo>
                  <a:lnTo>
                    <a:pt x="4335" y="6561"/>
                  </a:lnTo>
                  <a:lnTo>
                    <a:pt x="4653" y="6482"/>
                  </a:lnTo>
                  <a:lnTo>
                    <a:pt x="4971" y="6322"/>
                  </a:lnTo>
                  <a:lnTo>
                    <a:pt x="5250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6005" y="5448"/>
                  </a:lnTo>
                  <a:lnTo>
                    <a:pt x="6204" y="516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95"/>
                  </a:lnTo>
                  <a:lnTo>
                    <a:pt x="6681" y="3976"/>
                  </a:lnTo>
                  <a:lnTo>
                    <a:pt x="6721" y="3658"/>
                  </a:lnTo>
                  <a:lnTo>
                    <a:pt x="6721" y="3340"/>
                  </a:lnTo>
                  <a:lnTo>
                    <a:pt x="6721" y="3022"/>
                  </a:lnTo>
                  <a:lnTo>
                    <a:pt x="6641" y="2704"/>
                  </a:lnTo>
                  <a:lnTo>
                    <a:pt x="6562" y="2386"/>
                  </a:lnTo>
                  <a:lnTo>
                    <a:pt x="6482" y="2068"/>
                  </a:lnTo>
                  <a:lnTo>
                    <a:pt x="6323" y="1750"/>
                  </a:lnTo>
                  <a:lnTo>
                    <a:pt x="6124" y="1471"/>
                  </a:lnTo>
                  <a:lnTo>
                    <a:pt x="5926" y="1193"/>
                  </a:lnTo>
                  <a:lnTo>
                    <a:pt x="5687" y="954"/>
                  </a:lnTo>
                  <a:lnTo>
                    <a:pt x="5448" y="716"/>
                  </a:lnTo>
                  <a:lnTo>
                    <a:pt x="5170" y="517"/>
                  </a:lnTo>
                  <a:lnTo>
                    <a:pt x="4892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77" y="40"/>
                  </a:lnTo>
                  <a:lnTo>
                    <a:pt x="365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4" name="Google Shape;3554;p137"/>
            <p:cNvSpPr/>
            <p:nvPr/>
          </p:nvSpPr>
          <p:spPr>
            <a:xfrm>
              <a:off x="5916425" y="4199475"/>
              <a:ext cx="169000" cy="169025"/>
            </a:xfrm>
            <a:custGeom>
              <a:rect b="b" l="l" r="r" t="t"/>
              <a:pathLst>
                <a:path extrusionOk="0" h="6761" w="6760">
                  <a:moveTo>
                    <a:pt x="3340" y="1"/>
                  </a:moveTo>
                  <a:lnTo>
                    <a:pt x="3022" y="41"/>
                  </a:lnTo>
                  <a:lnTo>
                    <a:pt x="2704" y="80"/>
                  </a:lnTo>
                  <a:lnTo>
                    <a:pt x="2386" y="160"/>
                  </a:lnTo>
                  <a:lnTo>
                    <a:pt x="2068" y="279"/>
                  </a:lnTo>
                  <a:lnTo>
                    <a:pt x="1789" y="438"/>
                  </a:lnTo>
                  <a:lnTo>
                    <a:pt x="1471" y="597"/>
                  </a:lnTo>
                  <a:lnTo>
                    <a:pt x="1193" y="796"/>
                  </a:lnTo>
                  <a:lnTo>
                    <a:pt x="954" y="1035"/>
                  </a:lnTo>
                  <a:lnTo>
                    <a:pt x="756" y="1313"/>
                  </a:lnTo>
                  <a:lnTo>
                    <a:pt x="557" y="1552"/>
                  </a:lnTo>
                  <a:lnTo>
                    <a:pt x="398" y="1830"/>
                  </a:lnTo>
                  <a:lnTo>
                    <a:pt x="239" y="2148"/>
                  </a:lnTo>
                  <a:lnTo>
                    <a:pt x="159" y="2426"/>
                  </a:lnTo>
                  <a:lnTo>
                    <a:pt x="80" y="2744"/>
                  </a:lnTo>
                  <a:lnTo>
                    <a:pt x="40" y="3063"/>
                  </a:lnTo>
                  <a:lnTo>
                    <a:pt x="0" y="3420"/>
                  </a:lnTo>
                  <a:lnTo>
                    <a:pt x="40" y="3739"/>
                  </a:lnTo>
                  <a:lnTo>
                    <a:pt x="80" y="4057"/>
                  </a:lnTo>
                  <a:lnTo>
                    <a:pt x="159" y="4375"/>
                  </a:lnTo>
                  <a:lnTo>
                    <a:pt x="278" y="4693"/>
                  </a:lnTo>
                  <a:lnTo>
                    <a:pt x="437" y="4971"/>
                  </a:lnTo>
                  <a:lnTo>
                    <a:pt x="596" y="5289"/>
                  </a:lnTo>
                  <a:lnTo>
                    <a:pt x="795" y="5568"/>
                  </a:lnTo>
                  <a:lnTo>
                    <a:pt x="1034" y="5806"/>
                  </a:lnTo>
                  <a:lnTo>
                    <a:pt x="1272" y="6005"/>
                  </a:lnTo>
                  <a:lnTo>
                    <a:pt x="1551" y="6204"/>
                  </a:lnTo>
                  <a:lnTo>
                    <a:pt x="1829" y="6363"/>
                  </a:lnTo>
                  <a:lnTo>
                    <a:pt x="2147" y="6522"/>
                  </a:lnTo>
                  <a:lnTo>
                    <a:pt x="2426" y="6601"/>
                  </a:lnTo>
                  <a:lnTo>
                    <a:pt x="2744" y="6681"/>
                  </a:lnTo>
                  <a:lnTo>
                    <a:pt x="3062" y="6721"/>
                  </a:lnTo>
                  <a:lnTo>
                    <a:pt x="3380" y="6760"/>
                  </a:lnTo>
                  <a:lnTo>
                    <a:pt x="3738" y="6721"/>
                  </a:lnTo>
                  <a:lnTo>
                    <a:pt x="4056" y="6681"/>
                  </a:lnTo>
                  <a:lnTo>
                    <a:pt x="4374" y="6601"/>
                  </a:lnTo>
                  <a:lnTo>
                    <a:pt x="4692" y="6482"/>
                  </a:lnTo>
                  <a:lnTo>
                    <a:pt x="4970" y="6323"/>
                  </a:lnTo>
                  <a:lnTo>
                    <a:pt x="5288" y="6164"/>
                  </a:lnTo>
                  <a:lnTo>
                    <a:pt x="5567" y="5965"/>
                  </a:lnTo>
                  <a:lnTo>
                    <a:pt x="5805" y="5727"/>
                  </a:lnTo>
                  <a:lnTo>
                    <a:pt x="6004" y="5488"/>
                  </a:lnTo>
                  <a:lnTo>
                    <a:pt x="6203" y="5210"/>
                  </a:lnTo>
                  <a:lnTo>
                    <a:pt x="6362" y="4931"/>
                  </a:lnTo>
                  <a:lnTo>
                    <a:pt x="6521" y="4613"/>
                  </a:lnTo>
                  <a:lnTo>
                    <a:pt x="6601" y="4335"/>
                  </a:lnTo>
                  <a:lnTo>
                    <a:pt x="6680" y="4017"/>
                  </a:lnTo>
                  <a:lnTo>
                    <a:pt x="6720" y="3699"/>
                  </a:lnTo>
                  <a:lnTo>
                    <a:pt x="6760" y="3381"/>
                  </a:lnTo>
                  <a:lnTo>
                    <a:pt x="6720" y="3023"/>
                  </a:lnTo>
                  <a:lnTo>
                    <a:pt x="6680" y="2705"/>
                  </a:lnTo>
                  <a:lnTo>
                    <a:pt x="6601" y="2387"/>
                  </a:lnTo>
                  <a:lnTo>
                    <a:pt x="6481" y="2068"/>
                  </a:lnTo>
                  <a:lnTo>
                    <a:pt x="6322" y="1790"/>
                  </a:lnTo>
                  <a:lnTo>
                    <a:pt x="6163" y="1472"/>
                  </a:lnTo>
                  <a:lnTo>
                    <a:pt x="5964" y="1194"/>
                  </a:lnTo>
                  <a:lnTo>
                    <a:pt x="5726" y="955"/>
                  </a:lnTo>
                  <a:lnTo>
                    <a:pt x="5448" y="756"/>
                  </a:lnTo>
                  <a:lnTo>
                    <a:pt x="5209" y="557"/>
                  </a:lnTo>
                  <a:lnTo>
                    <a:pt x="4931" y="398"/>
                  </a:lnTo>
                  <a:lnTo>
                    <a:pt x="4613" y="239"/>
                  </a:lnTo>
                  <a:lnTo>
                    <a:pt x="4334" y="160"/>
                  </a:lnTo>
                  <a:lnTo>
                    <a:pt x="4016" y="80"/>
                  </a:lnTo>
                  <a:lnTo>
                    <a:pt x="3698" y="41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5" name="Google Shape;3555;p137"/>
            <p:cNvSpPr/>
            <p:nvPr/>
          </p:nvSpPr>
          <p:spPr>
            <a:xfrm>
              <a:off x="5308050" y="4268075"/>
              <a:ext cx="141175" cy="141175"/>
            </a:xfrm>
            <a:custGeom>
              <a:rect b="b" l="l" r="r" t="t"/>
              <a:pathLst>
                <a:path extrusionOk="0" h="5647" w="5647">
                  <a:moveTo>
                    <a:pt x="2545" y="0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50" y="199"/>
                  </a:lnTo>
                  <a:lnTo>
                    <a:pt x="1472" y="319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35"/>
                  </a:lnTo>
                  <a:lnTo>
                    <a:pt x="597" y="1074"/>
                  </a:lnTo>
                  <a:lnTo>
                    <a:pt x="438" y="1273"/>
                  </a:lnTo>
                  <a:lnTo>
                    <a:pt x="318" y="1511"/>
                  </a:lnTo>
                  <a:lnTo>
                    <a:pt x="199" y="1790"/>
                  </a:lnTo>
                  <a:lnTo>
                    <a:pt x="120" y="2028"/>
                  </a:lnTo>
                  <a:lnTo>
                    <a:pt x="4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75" y="4851"/>
                  </a:lnTo>
                  <a:lnTo>
                    <a:pt x="1074" y="5011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7"/>
                  </a:lnTo>
                  <a:lnTo>
                    <a:pt x="2307" y="5607"/>
                  </a:lnTo>
                  <a:lnTo>
                    <a:pt x="2585" y="5647"/>
                  </a:lnTo>
                  <a:lnTo>
                    <a:pt x="2823" y="5647"/>
                  </a:lnTo>
                  <a:lnTo>
                    <a:pt x="3102" y="5607"/>
                  </a:lnTo>
                  <a:lnTo>
                    <a:pt x="3380" y="5567"/>
                  </a:lnTo>
                  <a:lnTo>
                    <a:pt x="3658" y="5527"/>
                  </a:lnTo>
                  <a:lnTo>
                    <a:pt x="3897" y="5408"/>
                  </a:lnTo>
                  <a:lnTo>
                    <a:pt x="4175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50" y="4573"/>
                  </a:lnTo>
                  <a:lnTo>
                    <a:pt x="5209" y="4335"/>
                  </a:lnTo>
                  <a:lnTo>
                    <a:pt x="5329" y="4096"/>
                  </a:lnTo>
                  <a:lnTo>
                    <a:pt x="5448" y="3857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062"/>
                  </a:lnTo>
                  <a:lnTo>
                    <a:pt x="5647" y="2784"/>
                  </a:lnTo>
                  <a:lnTo>
                    <a:pt x="5647" y="2545"/>
                  </a:lnTo>
                  <a:lnTo>
                    <a:pt x="5607" y="2267"/>
                  </a:lnTo>
                  <a:lnTo>
                    <a:pt x="5527" y="1989"/>
                  </a:lnTo>
                  <a:lnTo>
                    <a:pt x="5408" y="171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6" name="Google Shape;3556;p137"/>
            <p:cNvSpPr/>
            <p:nvPr/>
          </p:nvSpPr>
          <p:spPr>
            <a:xfrm>
              <a:off x="4575425" y="3277975"/>
              <a:ext cx="141175" cy="141175"/>
            </a:xfrm>
            <a:custGeom>
              <a:rect b="b" l="l" r="r" t="t"/>
              <a:pathLst>
                <a:path extrusionOk="0" h="5647" w="5647">
                  <a:moveTo>
                    <a:pt x="2784" y="1"/>
                  </a:moveTo>
                  <a:lnTo>
                    <a:pt x="2545" y="40"/>
                  </a:lnTo>
                  <a:lnTo>
                    <a:pt x="2267" y="8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1" y="359"/>
                  </a:lnTo>
                  <a:lnTo>
                    <a:pt x="1233" y="518"/>
                  </a:lnTo>
                  <a:lnTo>
                    <a:pt x="994" y="677"/>
                  </a:lnTo>
                  <a:lnTo>
                    <a:pt x="795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12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02"/>
                  </a:lnTo>
                  <a:lnTo>
                    <a:pt x="40" y="3381"/>
                  </a:lnTo>
                  <a:lnTo>
                    <a:pt x="120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35" y="4852"/>
                  </a:lnTo>
                  <a:lnTo>
                    <a:pt x="1074" y="5051"/>
                  </a:lnTo>
                  <a:lnTo>
                    <a:pt x="1273" y="5210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8"/>
                  </a:lnTo>
                  <a:lnTo>
                    <a:pt x="2306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2" y="4971"/>
                  </a:lnTo>
                  <a:lnTo>
                    <a:pt x="4851" y="4812"/>
                  </a:lnTo>
                  <a:lnTo>
                    <a:pt x="5050" y="4573"/>
                  </a:lnTo>
                  <a:lnTo>
                    <a:pt x="5209" y="4375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102"/>
                  </a:lnTo>
                  <a:lnTo>
                    <a:pt x="5647" y="2824"/>
                  </a:lnTo>
                  <a:lnTo>
                    <a:pt x="564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637"/>
                  </a:lnTo>
                  <a:lnTo>
                    <a:pt x="4334" y="47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4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7" name="Google Shape;3557;p137"/>
            <p:cNvSpPr/>
            <p:nvPr/>
          </p:nvSpPr>
          <p:spPr>
            <a:xfrm>
              <a:off x="4717575" y="4565300"/>
              <a:ext cx="141175" cy="141175"/>
            </a:xfrm>
            <a:custGeom>
              <a:rect b="b" l="l" r="r" t="t"/>
              <a:pathLst>
                <a:path extrusionOk="0" h="5647" w="5647">
                  <a:moveTo>
                    <a:pt x="2505" y="1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2" y="358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80" y="2028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37" y="4653"/>
                  </a:lnTo>
                  <a:lnTo>
                    <a:pt x="835" y="4852"/>
                  </a:lnTo>
                  <a:lnTo>
                    <a:pt x="1074" y="5050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50" y="5448"/>
                  </a:lnTo>
                  <a:lnTo>
                    <a:pt x="2028" y="5528"/>
                  </a:lnTo>
                  <a:lnTo>
                    <a:pt x="2307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10" y="4573"/>
                  </a:lnTo>
                  <a:lnTo>
                    <a:pt x="5169" y="4374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07" y="3062"/>
                  </a:lnTo>
                  <a:lnTo>
                    <a:pt x="5647" y="2824"/>
                  </a:lnTo>
                  <a:lnTo>
                    <a:pt x="560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30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579" y="120"/>
                  </a:lnTo>
                  <a:lnTo>
                    <a:pt x="3340" y="40"/>
                  </a:lnTo>
                  <a:lnTo>
                    <a:pt x="306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8" name="Google Shape;3558;p137"/>
            <p:cNvSpPr/>
            <p:nvPr/>
          </p:nvSpPr>
          <p:spPr>
            <a:xfrm>
              <a:off x="5161925" y="3794900"/>
              <a:ext cx="101400" cy="100425"/>
            </a:xfrm>
            <a:custGeom>
              <a:rect b="b" l="l" r="r" t="t"/>
              <a:pathLst>
                <a:path extrusionOk="0" h="4017" w="4056">
                  <a:moveTo>
                    <a:pt x="2028" y="0"/>
                  </a:moveTo>
                  <a:lnTo>
                    <a:pt x="1630" y="40"/>
                  </a:lnTo>
                  <a:lnTo>
                    <a:pt x="1273" y="159"/>
                  </a:lnTo>
                  <a:lnTo>
                    <a:pt x="875" y="358"/>
                  </a:lnTo>
                  <a:lnTo>
                    <a:pt x="597" y="597"/>
                  </a:lnTo>
                  <a:lnTo>
                    <a:pt x="318" y="915"/>
                  </a:lnTo>
                  <a:lnTo>
                    <a:pt x="159" y="1273"/>
                  </a:lnTo>
                  <a:lnTo>
                    <a:pt x="40" y="1631"/>
                  </a:lnTo>
                  <a:lnTo>
                    <a:pt x="0" y="2028"/>
                  </a:lnTo>
                  <a:lnTo>
                    <a:pt x="40" y="2426"/>
                  </a:lnTo>
                  <a:lnTo>
                    <a:pt x="159" y="2784"/>
                  </a:lnTo>
                  <a:lnTo>
                    <a:pt x="358" y="3142"/>
                  </a:lnTo>
                  <a:lnTo>
                    <a:pt x="636" y="3460"/>
                  </a:lnTo>
                  <a:lnTo>
                    <a:pt x="955" y="3698"/>
                  </a:lnTo>
                  <a:lnTo>
                    <a:pt x="1273" y="3897"/>
                  </a:lnTo>
                  <a:lnTo>
                    <a:pt x="1670" y="3977"/>
                  </a:lnTo>
                  <a:lnTo>
                    <a:pt x="2028" y="4016"/>
                  </a:lnTo>
                  <a:lnTo>
                    <a:pt x="2426" y="3977"/>
                  </a:lnTo>
                  <a:lnTo>
                    <a:pt x="2823" y="3857"/>
                  </a:lnTo>
                  <a:lnTo>
                    <a:pt x="3181" y="3659"/>
                  </a:lnTo>
                  <a:lnTo>
                    <a:pt x="3499" y="3420"/>
                  </a:lnTo>
                  <a:lnTo>
                    <a:pt x="3738" y="3102"/>
                  </a:lnTo>
                  <a:lnTo>
                    <a:pt x="3897" y="2744"/>
                  </a:lnTo>
                  <a:lnTo>
                    <a:pt x="4016" y="2386"/>
                  </a:lnTo>
                  <a:lnTo>
                    <a:pt x="4056" y="1988"/>
                  </a:lnTo>
                  <a:lnTo>
                    <a:pt x="4016" y="1591"/>
                  </a:lnTo>
                  <a:lnTo>
                    <a:pt x="3897" y="1233"/>
                  </a:lnTo>
                  <a:lnTo>
                    <a:pt x="3698" y="875"/>
                  </a:lnTo>
                  <a:lnTo>
                    <a:pt x="3420" y="557"/>
                  </a:lnTo>
                  <a:lnTo>
                    <a:pt x="3141" y="318"/>
                  </a:lnTo>
                  <a:lnTo>
                    <a:pt x="2784" y="120"/>
                  </a:lnTo>
                  <a:lnTo>
                    <a:pt x="2426" y="40"/>
                  </a:lnTo>
                  <a:lnTo>
                    <a:pt x="202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9" name="Google Shape;3559;p137"/>
            <p:cNvSpPr/>
            <p:nvPr/>
          </p:nvSpPr>
          <p:spPr>
            <a:xfrm>
              <a:off x="3475975" y="1202350"/>
              <a:ext cx="2910650" cy="2071675"/>
            </a:xfrm>
            <a:custGeom>
              <a:rect b="b" l="l" r="r" t="t"/>
              <a:pathLst>
                <a:path extrusionOk="0" h="82867" w="116426">
                  <a:moveTo>
                    <a:pt x="68870" y="2546"/>
                  </a:moveTo>
                  <a:lnTo>
                    <a:pt x="88990" y="16900"/>
                  </a:lnTo>
                  <a:lnTo>
                    <a:pt x="64058" y="11015"/>
                  </a:lnTo>
                  <a:lnTo>
                    <a:pt x="68870" y="2546"/>
                  </a:lnTo>
                  <a:close/>
                  <a:moveTo>
                    <a:pt x="29067" y="3818"/>
                  </a:moveTo>
                  <a:lnTo>
                    <a:pt x="36304" y="23898"/>
                  </a:lnTo>
                  <a:lnTo>
                    <a:pt x="29465" y="29545"/>
                  </a:lnTo>
                  <a:lnTo>
                    <a:pt x="29067" y="3818"/>
                  </a:lnTo>
                  <a:close/>
                  <a:moveTo>
                    <a:pt x="91972" y="18252"/>
                  </a:moveTo>
                  <a:lnTo>
                    <a:pt x="114159" y="23501"/>
                  </a:lnTo>
                  <a:lnTo>
                    <a:pt x="115591" y="35072"/>
                  </a:lnTo>
                  <a:lnTo>
                    <a:pt x="91972" y="18252"/>
                  </a:lnTo>
                  <a:close/>
                  <a:moveTo>
                    <a:pt x="54754" y="9464"/>
                  </a:moveTo>
                  <a:lnTo>
                    <a:pt x="63064" y="11453"/>
                  </a:lnTo>
                  <a:lnTo>
                    <a:pt x="44336" y="44376"/>
                  </a:lnTo>
                  <a:lnTo>
                    <a:pt x="37060" y="24097"/>
                  </a:lnTo>
                  <a:lnTo>
                    <a:pt x="54754" y="9464"/>
                  </a:lnTo>
                  <a:close/>
                  <a:moveTo>
                    <a:pt x="28829" y="30857"/>
                  </a:moveTo>
                  <a:lnTo>
                    <a:pt x="29226" y="57935"/>
                  </a:lnTo>
                  <a:lnTo>
                    <a:pt x="21552" y="36901"/>
                  </a:lnTo>
                  <a:lnTo>
                    <a:pt x="28829" y="30857"/>
                  </a:lnTo>
                  <a:close/>
                  <a:moveTo>
                    <a:pt x="36543" y="24535"/>
                  </a:moveTo>
                  <a:lnTo>
                    <a:pt x="43938" y="45092"/>
                  </a:lnTo>
                  <a:lnTo>
                    <a:pt x="43740" y="45410"/>
                  </a:lnTo>
                  <a:lnTo>
                    <a:pt x="44098" y="45609"/>
                  </a:lnTo>
                  <a:lnTo>
                    <a:pt x="44137" y="45688"/>
                  </a:lnTo>
                  <a:lnTo>
                    <a:pt x="44257" y="45688"/>
                  </a:lnTo>
                  <a:lnTo>
                    <a:pt x="44296" y="45728"/>
                  </a:lnTo>
                  <a:lnTo>
                    <a:pt x="44296" y="45688"/>
                  </a:lnTo>
                  <a:lnTo>
                    <a:pt x="74755" y="49426"/>
                  </a:lnTo>
                  <a:lnTo>
                    <a:pt x="59883" y="74357"/>
                  </a:lnTo>
                  <a:lnTo>
                    <a:pt x="30022" y="59685"/>
                  </a:lnTo>
                  <a:lnTo>
                    <a:pt x="29942" y="59566"/>
                  </a:lnTo>
                  <a:lnTo>
                    <a:pt x="29902" y="59566"/>
                  </a:lnTo>
                  <a:lnTo>
                    <a:pt x="29465" y="30340"/>
                  </a:lnTo>
                  <a:lnTo>
                    <a:pt x="36543" y="24535"/>
                  </a:lnTo>
                  <a:close/>
                  <a:moveTo>
                    <a:pt x="28073" y="61474"/>
                  </a:moveTo>
                  <a:lnTo>
                    <a:pt x="13679" y="82111"/>
                  </a:lnTo>
                  <a:lnTo>
                    <a:pt x="1472" y="77936"/>
                  </a:lnTo>
                  <a:lnTo>
                    <a:pt x="28073" y="61474"/>
                  </a:lnTo>
                  <a:close/>
                  <a:moveTo>
                    <a:pt x="28391" y="1"/>
                  </a:moveTo>
                  <a:lnTo>
                    <a:pt x="28829" y="30062"/>
                  </a:lnTo>
                  <a:lnTo>
                    <a:pt x="20797" y="36702"/>
                  </a:lnTo>
                  <a:lnTo>
                    <a:pt x="29226" y="59764"/>
                  </a:lnTo>
                  <a:lnTo>
                    <a:pt x="28988" y="60162"/>
                  </a:lnTo>
                  <a:lnTo>
                    <a:pt x="1" y="78095"/>
                  </a:lnTo>
                  <a:lnTo>
                    <a:pt x="13918" y="82867"/>
                  </a:lnTo>
                  <a:lnTo>
                    <a:pt x="29425" y="60599"/>
                  </a:lnTo>
                  <a:lnTo>
                    <a:pt x="29902" y="60321"/>
                  </a:lnTo>
                  <a:lnTo>
                    <a:pt x="60122" y="75192"/>
                  </a:lnTo>
                  <a:lnTo>
                    <a:pt x="75828" y="48909"/>
                  </a:lnTo>
                  <a:lnTo>
                    <a:pt x="44654" y="45092"/>
                  </a:lnTo>
                  <a:lnTo>
                    <a:pt x="63701" y="11612"/>
                  </a:lnTo>
                  <a:lnTo>
                    <a:pt x="90341" y="17854"/>
                  </a:lnTo>
                  <a:lnTo>
                    <a:pt x="116426" y="36463"/>
                  </a:lnTo>
                  <a:lnTo>
                    <a:pt x="114756" y="22984"/>
                  </a:lnTo>
                  <a:lnTo>
                    <a:pt x="90620" y="17298"/>
                  </a:lnTo>
                  <a:lnTo>
                    <a:pt x="68671" y="1631"/>
                  </a:lnTo>
                  <a:lnTo>
                    <a:pt x="63422" y="10856"/>
                  </a:lnTo>
                  <a:lnTo>
                    <a:pt x="54595" y="8789"/>
                  </a:lnTo>
                  <a:lnTo>
                    <a:pt x="36821" y="23461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0" name="Google Shape;3560;p137"/>
            <p:cNvSpPr/>
            <p:nvPr/>
          </p:nvSpPr>
          <p:spPr>
            <a:xfrm>
              <a:off x="3486925" y="1242125"/>
              <a:ext cx="1707825" cy="1914600"/>
            </a:xfrm>
            <a:custGeom>
              <a:rect b="b" l="l" r="r" t="t"/>
              <a:pathLst>
                <a:path extrusionOk="0" h="76584" w="68313">
                  <a:moveTo>
                    <a:pt x="28033" y="0"/>
                  </a:moveTo>
                  <a:lnTo>
                    <a:pt x="20438" y="35111"/>
                  </a:lnTo>
                  <a:lnTo>
                    <a:pt x="0" y="76305"/>
                  </a:lnTo>
                  <a:lnTo>
                    <a:pt x="557" y="76584"/>
                  </a:lnTo>
                  <a:lnTo>
                    <a:pt x="21035" y="35350"/>
                  </a:lnTo>
                  <a:lnTo>
                    <a:pt x="21035" y="35310"/>
                  </a:lnTo>
                  <a:lnTo>
                    <a:pt x="28550" y="637"/>
                  </a:lnTo>
                  <a:lnTo>
                    <a:pt x="68312" y="835"/>
                  </a:lnTo>
                  <a:lnTo>
                    <a:pt x="68312" y="199"/>
                  </a:lnTo>
                  <a:lnTo>
                    <a:pt x="280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1" name="Google Shape;3561;p137"/>
            <p:cNvSpPr/>
            <p:nvPr/>
          </p:nvSpPr>
          <p:spPr>
            <a:xfrm>
              <a:off x="3775200" y="1242125"/>
              <a:ext cx="2600500" cy="2037875"/>
            </a:xfrm>
            <a:custGeom>
              <a:rect b="b" l="l" r="r" t="t"/>
              <a:pathLst>
                <a:path extrusionOk="0" h="81515" w="104020">
                  <a:moveTo>
                    <a:pt x="56543" y="995"/>
                  </a:moveTo>
                  <a:lnTo>
                    <a:pt x="61195" y="34435"/>
                  </a:lnTo>
                  <a:lnTo>
                    <a:pt x="32685" y="43382"/>
                  </a:lnTo>
                  <a:lnTo>
                    <a:pt x="42984" y="7754"/>
                  </a:lnTo>
                  <a:lnTo>
                    <a:pt x="56543" y="995"/>
                  </a:lnTo>
                  <a:close/>
                  <a:moveTo>
                    <a:pt x="99924" y="22944"/>
                  </a:moveTo>
                  <a:lnTo>
                    <a:pt x="63581" y="47040"/>
                  </a:lnTo>
                  <a:lnTo>
                    <a:pt x="61871" y="34872"/>
                  </a:lnTo>
                  <a:lnTo>
                    <a:pt x="99924" y="22944"/>
                  </a:lnTo>
                  <a:close/>
                  <a:moveTo>
                    <a:pt x="61275" y="35071"/>
                  </a:moveTo>
                  <a:lnTo>
                    <a:pt x="62984" y="47398"/>
                  </a:lnTo>
                  <a:lnTo>
                    <a:pt x="40956" y="59327"/>
                  </a:lnTo>
                  <a:lnTo>
                    <a:pt x="32725" y="44058"/>
                  </a:lnTo>
                  <a:lnTo>
                    <a:pt x="61275" y="35071"/>
                  </a:lnTo>
                  <a:close/>
                  <a:moveTo>
                    <a:pt x="40678" y="60201"/>
                  </a:moveTo>
                  <a:lnTo>
                    <a:pt x="47556" y="72925"/>
                  </a:lnTo>
                  <a:lnTo>
                    <a:pt x="3658" y="80282"/>
                  </a:lnTo>
                  <a:lnTo>
                    <a:pt x="3658" y="80282"/>
                  </a:lnTo>
                  <a:lnTo>
                    <a:pt x="40678" y="60201"/>
                  </a:lnTo>
                  <a:close/>
                  <a:moveTo>
                    <a:pt x="57060" y="0"/>
                  </a:moveTo>
                  <a:lnTo>
                    <a:pt x="42427" y="7317"/>
                  </a:lnTo>
                  <a:lnTo>
                    <a:pt x="31930" y="43620"/>
                  </a:lnTo>
                  <a:lnTo>
                    <a:pt x="31890" y="43620"/>
                  </a:lnTo>
                  <a:lnTo>
                    <a:pt x="9305" y="34912"/>
                  </a:lnTo>
                  <a:lnTo>
                    <a:pt x="9106" y="35509"/>
                  </a:lnTo>
                  <a:lnTo>
                    <a:pt x="31890" y="44296"/>
                  </a:lnTo>
                  <a:lnTo>
                    <a:pt x="32089" y="44217"/>
                  </a:lnTo>
                  <a:lnTo>
                    <a:pt x="40399" y="59645"/>
                  </a:lnTo>
                  <a:lnTo>
                    <a:pt x="0" y="81514"/>
                  </a:lnTo>
                  <a:lnTo>
                    <a:pt x="48511" y="73403"/>
                  </a:lnTo>
                  <a:lnTo>
                    <a:pt x="41234" y="59883"/>
                  </a:lnTo>
                  <a:lnTo>
                    <a:pt x="63064" y="48074"/>
                  </a:lnTo>
                  <a:lnTo>
                    <a:pt x="63064" y="48113"/>
                  </a:lnTo>
                  <a:lnTo>
                    <a:pt x="104019" y="20995"/>
                  </a:lnTo>
                  <a:lnTo>
                    <a:pt x="104019" y="20995"/>
                  </a:lnTo>
                  <a:lnTo>
                    <a:pt x="61791" y="34236"/>
                  </a:lnTo>
                  <a:lnTo>
                    <a:pt x="5706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2" name="Google Shape;3562;p137"/>
            <p:cNvSpPr/>
            <p:nvPr/>
          </p:nvSpPr>
          <p:spPr>
            <a:xfrm>
              <a:off x="4215575" y="2341575"/>
              <a:ext cx="356875" cy="355900"/>
            </a:xfrm>
            <a:custGeom>
              <a:rect b="b" l="l" r="r" t="t"/>
              <a:pathLst>
                <a:path extrusionOk="0" fill="none" h="14236" w="14275">
                  <a:moveTo>
                    <a:pt x="14275" y="0"/>
                  </a:moveTo>
                  <a:lnTo>
                    <a:pt x="0" y="14235"/>
                  </a:lnTo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3" name="Google Shape;3563;p137"/>
            <p:cNvSpPr/>
            <p:nvPr/>
          </p:nvSpPr>
          <p:spPr>
            <a:xfrm>
              <a:off x="4191700" y="1243125"/>
              <a:ext cx="2214825" cy="1835075"/>
            </a:xfrm>
            <a:custGeom>
              <a:rect b="b" l="l" r="r" t="t"/>
              <a:pathLst>
                <a:path extrusionOk="0" h="73403" w="88593">
                  <a:moveTo>
                    <a:pt x="200" y="0"/>
                  </a:moveTo>
                  <a:lnTo>
                    <a:pt x="1" y="597"/>
                  </a:lnTo>
                  <a:lnTo>
                    <a:pt x="25807" y="7794"/>
                  </a:lnTo>
                  <a:lnTo>
                    <a:pt x="46364" y="47676"/>
                  </a:lnTo>
                  <a:lnTo>
                    <a:pt x="46483" y="47914"/>
                  </a:lnTo>
                  <a:lnTo>
                    <a:pt x="85411" y="35111"/>
                  </a:lnTo>
                  <a:lnTo>
                    <a:pt x="85411" y="35111"/>
                  </a:lnTo>
                  <a:lnTo>
                    <a:pt x="31175" y="72885"/>
                  </a:lnTo>
                  <a:lnTo>
                    <a:pt x="31572" y="73402"/>
                  </a:lnTo>
                  <a:lnTo>
                    <a:pt x="88552" y="33719"/>
                  </a:lnTo>
                  <a:lnTo>
                    <a:pt x="88592" y="33640"/>
                  </a:lnTo>
                  <a:lnTo>
                    <a:pt x="88592" y="33520"/>
                  </a:lnTo>
                  <a:lnTo>
                    <a:pt x="88513" y="33480"/>
                  </a:lnTo>
                  <a:lnTo>
                    <a:pt x="88393" y="33441"/>
                  </a:lnTo>
                  <a:lnTo>
                    <a:pt x="46802" y="47159"/>
                  </a:lnTo>
                  <a:lnTo>
                    <a:pt x="26284" y="7237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4" name="Google Shape;3564;p137"/>
            <p:cNvSpPr/>
            <p:nvPr/>
          </p:nvSpPr>
          <p:spPr>
            <a:xfrm>
              <a:off x="4516775" y="2272975"/>
              <a:ext cx="128250" cy="128250"/>
            </a:xfrm>
            <a:custGeom>
              <a:rect b="b" l="l" r="r" t="t"/>
              <a:pathLst>
                <a:path extrusionOk="0" h="5130" w="5130">
                  <a:moveTo>
                    <a:pt x="2306" y="0"/>
                  </a:moveTo>
                  <a:lnTo>
                    <a:pt x="2028" y="40"/>
                  </a:lnTo>
                  <a:lnTo>
                    <a:pt x="1790" y="120"/>
                  </a:lnTo>
                  <a:lnTo>
                    <a:pt x="1551" y="199"/>
                  </a:lnTo>
                  <a:lnTo>
                    <a:pt x="1352" y="279"/>
                  </a:lnTo>
                  <a:lnTo>
                    <a:pt x="1114" y="438"/>
                  </a:lnTo>
                  <a:lnTo>
                    <a:pt x="756" y="756"/>
                  </a:lnTo>
                  <a:lnTo>
                    <a:pt x="438" y="1114"/>
                  </a:lnTo>
                  <a:lnTo>
                    <a:pt x="279" y="1352"/>
                  </a:lnTo>
                  <a:lnTo>
                    <a:pt x="199" y="1551"/>
                  </a:lnTo>
                  <a:lnTo>
                    <a:pt x="120" y="1790"/>
                  </a:lnTo>
                  <a:lnTo>
                    <a:pt x="40" y="2028"/>
                  </a:lnTo>
                  <a:lnTo>
                    <a:pt x="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40" y="3062"/>
                  </a:lnTo>
                  <a:lnTo>
                    <a:pt x="120" y="3341"/>
                  </a:lnTo>
                  <a:lnTo>
                    <a:pt x="199" y="3579"/>
                  </a:lnTo>
                  <a:lnTo>
                    <a:pt x="279" y="3778"/>
                  </a:lnTo>
                  <a:lnTo>
                    <a:pt x="438" y="4017"/>
                  </a:lnTo>
                  <a:lnTo>
                    <a:pt x="756" y="4374"/>
                  </a:lnTo>
                  <a:lnTo>
                    <a:pt x="1114" y="4692"/>
                  </a:lnTo>
                  <a:lnTo>
                    <a:pt x="1352" y="4812"/>
                  </a:lnTo>
                  <a:lnTo>
                    <a:pt x="1551" y="4931"/>
                  </a:lnTo>
                  <a:lnTo>
                    <a:pt x="1790" y="5011"/>
                  </a:lnTo>
                  <a:lnTo>
                    <a:pt x="2028" y="5090"/>
                  </a:lnTo>
                  <a:lnTo>
                    <a:pt x="2306" y="5130"/>
                  </a:lnTo>
                  <a:lnTo>
                    <a:pt x="2823" y="5130"/>
                  </a:lnTo>
                  <a:lnTo>
                    <a:pt x="3102" y="5090"/>
                  </a:lnTo>
                  <a:lnTo>
                    <a:pt x="3340" y="5011"/>
                  </a:lnTo>
                  <a:lnTo>
                    <a:pt x="3579" y="4931"/>
                  </a:lnTo>
                  <a:lnTo>
                    <a:pt x="3778" y="4812"/>
                  </a:lnTo>
                  <a:lnTo>
                    <a:pt x="4016" y="4692"/>
                  </a:lnTo>
                  <a:lnTo>
                    <a:pt x="4374" y="4374"/>
                  </a:lnTo>
                  <a:lnTo>
                    <a:pt x="4692" y="4017"/>
                  </a:lnTo>
                  <a:lnTo>
                    <a:pt x="4812" y="3778"/>
                  </a:lnTo>
                  <a:lnTo>
                    <a:pt x="4931" y="3579"/>
                  </a:lnTo>
                  <a:lnTo>
                    <a:pt x="5010" y="3341"/>
                  </a:lnTo>
                  <a:lnTo>
                    <a:pt x="5090" y="3062"/>
                  </a:lnTo>
                  <a:lnTo>
                    <a:pt x="5130" y="2824"/>
                  </a:lnTo>
                  <a:lnTo>
                    <a:pt x="5130" y="2545"/>
                  </a:lnTo>
                  <a:lnTo>
                    <a:pt x="5130" y="2307"/>
                  </a:lnTo>
                  <a:lnTo>
                    <a:pt x="5090" y="2028"/>
                  </a:lnTo>
                  <a:lnTo>
                    <a:pt x="5010" y="1790"/>
                  </a:lnTo>
                  <a:lnTo>
                    <a:pt x="4931" y="1551"/>
                  </a:lnTo>
                  <a:lnTo>
                    <a:pt x="4812" y="1352"/>
                  </a:lnTo>
                  <a:lnTo>
                    <a:pt x="4692" y="1114"/>
                  </a:lnTo>
                  <a:lnTo>
                    <a:pt x="4374" y="756"/>
                  </a:lnTo>
                  <a:lnTo>
                    <a:pt x="4016" y="438"/>
                  </a:lnTo>
                  <a:lnTo>
                    <a:pt x="3778" y="279"/>
                  </a:lnTo>
                  <a:lnTo>
                    <a:pt x="3579" y="199"/>
                  </a:lnTo>
                  <a:lnTo>
                    <a:pt x="3340" y="120"/>
                  </a:lnTo>
                  <a:lnTo>
                    <a:pt x="3102" y="40"/>
                  </a:lnTo>
                  <a:lnTo>
                    <a:pt x="28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5" name="Google Shape;3565;p137"/>
            <p:cNvSpPr/>
            <p:nvPr/>
          </p:nvSpPr>
          <p:spPr>
            <a:xfrm>
              <a:off x="4130075" y="2611950"/>
              <a:ext cx="172000" cy="172000"/>
            </a:xfrm>
            <a:custGeom>
              <a:rect b="b" l="l" r="r" t="t"/>
              <a:pathLst>
                <a:path extrusionOk="0" h="6880" w="6880">
                  <a:moveTo>
                    <a:pt x="3062" y="1"/>
                  </a:moveTo>
                  <a:lnTo>
                    <a:pt x="2744" y="80"/>
                  </a:lnTo>
                  <a:lnTo>
                    <a:pt x="2386" y="160"/>
                  </a:lnTo>
                  <a:lnTo>
                    <a:pt x="2108" y="279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33" y="796"/>
                  </a:lnTo>
                  <a:lnTo>
                    <a:pt x="995" y="995"/>
                  </a:lnTo>
                  <a:lnTo>
                    <a:pt x="796" y="1233"/>
                  </a:lnTo>
                  <a:lnTo>
                    <a:pt x="597" y="1512"/>
                  </a:lnTo>
                  <a:lnTo>
                    <a:pt x="39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062"/>
                  </a:lnTo>
                  <a:lnTo>
                    <a:pt x="1" y="3420"/>
                  </a:lnTo>
                  <a:lnTo>
                    <a:pt x="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3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386" y="6721"/>
                  </a:lnTo>
                  <a:lnTo>
                    <a:pt x="2744" y="6800"/>
                  </a:lnTo>
                  <a:lnTo>
                    <a:pt x="3062" y="6840"/>
                  </a:lnTo>
                  <a:lnTo>
                    <a:pt x="342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1"/>
                  </a:lnTo>
                  <a:lnTo>
                    <a:pt x="5050" y="6442"/>
                  </a:lnTo>
                  <a:lnTo>
                    <a:pt x="5329" y="6283"/>
                  </a:lnTo>
                  <a:lnTo>
                    <a:pt x="5607" y="6084"/>
                  </a:lnTo>
                  <a:lnTo>
                    <a:pt x="584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0" y="4454"/>
                  </a:lnTo>
                  <a:lnTo>
                    <a:pt x="6800" y="4136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062"/>
                  </a:lnTo>
                  <a:lnTo>
                    <a:pt x="6800" y="2744"/>
                  </a:lnTo>
                  <a:lnTo>
                    <a:pt x="6720" y="2426"/>
                  </a:lnTo>
                  <a:lnTo>
                    <a:pt x="6601" y="2108"/>
                  </a:lnTo>
                  <a:lnTo>
                    <a:pt x="6442" y="1790"/>
                  </a:lnTo>
                  <a:lnTo>
                    <a:pt x="6283" y="1512"/>
                  </a:lnTo>
                  <a:lnTo>
                    <a:pt x="6084" y="1233"/>
                  </a:lnTo>
                  <a:lnTo>
                    <a:pt x="5846" y="995"/>
                  </a:lnTo>
                  <a:lnTo>
                    <a:pt x="5607" y="796"/>
                  </a:lnTo>
                  <a:lnTo>
                    <a:pt x="5329" y="597"/>
                  </a:lnTo>
                  <a:lnTo>
                    <a:pt x="5050" y="398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6" name="Google Shape;3566;p137"/>
            <p:cNvSpPr/>
            <p:nvPr/>
          </p:nvSpPr>
          <p:spPr>
            <a:xfrm>
              <a:off x="4800075" y="1388250"/>
              <a:ext cx="85525" cy="85525"/>
            </a:xfrm>
            <a:custGeom>
              <a:rect b="b" l="l" r="r" t="t"/>
              <a:pathLst>
                <a:path extrusionOk="0" h="3421" w="3421">
                  <a:moveTo>
                    <a:pt x="1353" y="1"/>
                  </a:moveTo>
                  <a:lnTo>
                    <a:pt x="1034" y="120"/>
                  </a:lnTo>
                  <a:lnTo>
                    <a:pt x="756" y="279"/>
                  </a:lnTo>
                  <a:lnTo>
                    <a:pt x="478" y="478"/>
                  </a:lnTo>
                  <a:lnTo>
                    <a:pt x="279" y="756"/>
                  </a:lnTo>
                  <a:lnTo>
                    <a:pt x="120" y="1034"/>
                  </a:lnTo>
                  <a:lnTo>
                    <a:pt x="40" y="1353"/>
                  </a:lnTo>
                  <a:lnTo>
                    <a:pt x="1" y="1710"/>
                  </a:lnTo>
                  <a:lnTo>
                    <a:pt x="40" y="2028"/>
                  </a:lnTo>
                  <a:lnTo>
                    <a:pt x="120" y="2386"/>
                  </a:lnTo>
                  <a:lnTo>
                    <a:pt x="279" y="2665"/>
                  </a:lnTo>
                  <a:lnTo>
                    <a:pt x="478" y="2903"/>
                  </a:lnTo>
                  <a:lnTo>
                    <a:pt x="756" y="3142"/>
                  </a:lnTo>
                  <a:lnTo>
                    <a:pt x="1034" y="3301"/>
                  </a:lnTo>
                  <a:lnTo>
                    <a:pt x="1353" y="3380"/>
                  </a:lnTo>
                  <a:lnTo>
                    <a:pt x="1710" y="3420"/>
                  </a:lnTo>
                  <a:lnTo>
                    <a:pt x="2068" y="3380"/>
                  </a:lnTo>
                  <a:lnTo>
                    <a:pt x="2386" y="3301"/>
                  </a:lnTo>
                  <a:lnTo>
                    <a:pt x="2665" y="3142"/>
                  </a:lnTo>
                  <a:lnTo>
                    <a:pt x="2943" y="2903"/>
                  </a:lnTo>
                  <a:lnTo>
                    <a:pt x="3142" y="2665"/>
                  </a:lnTo>
                  <a:lnTo>
                    <a:pt x="3301" y="2386"/>
                  </a:lnTo>
                  <a:lnTo>
                    <a:pt x="3380" y="2028"/>
                  </a:lnTo>
                  <a:lnTo>
                    <a:pt x="3420" y="1710"/>
                  </a:lnTo>
                  <a:lnTo>
                    <a:pt x="3380" y="1353"/>
                  </a:lnTo>
                  <a:lnTo>
                    <a:pt x="3301" y="1034"/>
                  </a:lnTo>
                  <a:lnTo>
                    <a:pt x="3142" y="756"/>
                  </a:lnTo>
                  <a:lnTo>
                    <a:pt x="2943" y="478"/>
                  </a:lnTo>
                  <a:lnTo>
                    <a:pt x="2665" y="279"/>
                  </a:lnTo>
                  <a:lnTo>
                    <a:pt x="2386" y="120"/>
                  </a:lnTo>
                  <a:lnTo>
                    <a:pt x="206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7" name="Google Shape;3567;p137"/>
            <p:cNvSpPr/>
            <p:nvPr/>
          </p:nvSpPr>
          <p:spPr>
            <a:xfrm>
              <a:off x="5087375" y="1151675"/>
              <a:ext cx="214725" cy="214725"/>
            </a:xfrm>
            <a:custGeom>
              <a:rect b="b" l="l" r="r" t="t"/>
              <a:pathLst>
                <a:path extrusionOk="0" h="8589" w="8589">
                  <a:moveTo>
                    <a:pt x="3857" y="0"/>
                  </a:moveTo>
                  <a:lnTo>
                    <a:pt x="3459" y="80"/>
                  </a:lnTo>
                  <a:lnTo>
                    <a:pt x="3022" y="199"/>
                  </a:lnTo>
                  <a:lnTo>
                    <a:pt x="2624" y="318"/>
                  </a:lnTo>
                  <a:lnTo>
                    <a:pt x="2266" y="517"/>
                  </a:lnTo>
                  <a:lnTo>
                    <a:pt x="1909" y="716"/>
                  </a:lnTo>
                  <a:lnTo>
                    <a:pt x="1591" y="994"/>
                  </a:lnTo>
                  <a:lnTo>
                    <a:pt x="1272" y="1272"/>
                  </a:lnTo>
                  <a:lnTo>
                    <a:pt x="994" y="1551"/>
                  </a:lnTo>
                  <a:lnTo>
                    <a:pt x="756" y="1909"/>
                  </a:lnTo>
                  <a:lnTo>
                    <a:pt x="517" y="2227"/>
                  </a:lnTo>
                  <a:lnTo>
                    <a:pt x="358" y="2624"/>
                  </a:lnTo>
                  <a:lnTo>
                    <a:pt x="199" y="3022"/>
                  </a:lnTo>
                  <a:lnTo>
                    <a:pt x="80" y="3420"/>
                  </a:lnTo>
                  <a:lnTo>
                    <a:pt x="40" y="3857"/>
                  </a:lnTo>
                  <a:lnTo>
                    <a:pt x="0" y="4294"/>
                  </a:lnTo>
                  <a:lnTo>
                    <a:pt x="40" y="4732"/>
                  </a:lnTo>
                  <a:lnTo>
                    <a:pt x="80" y="5169"/>
                  </a:lnTo>
                  <a:lnTo>
                    <a:pt x="199" y="5567"/>
                  </a:lnTo>
                  <a:lnTo>
                    <a:pt x="358" y="5964"/>
                  </a:lnTo>
                  <a:lnTo>
                    <a:pt x="517" y="6322"/>
                  </a:lnTo>
                  <a:lnTo>
                    <a:pt x="756" y="6680"/>
                  </a:lnTo>
                  <a:lnTo>
                    <a:pt x="994" y="7038"/>
                  </a:lnTo>
                  <a:lnTo>
                    <a:pt x="1272" y="7316"/>
                  </a:lnTo>
                  <a:lnTo>
                    <a:pt x="1591" y="7595"/>
                  </a:lnTo>
                  <a:lnTo>
                    <a:pt x="1909" y="7833"/>
                  </a:lnTo>
                  <a:lnTo>
                    <a:pt x="2266" y="8072"/>
                  </a:lnTo>
                  <a:lnTo>
                    <a:pt x="2624" y="8231"/>
                  </a:lnTo>
                  <a:lnTo>
                    <a:pt x="3022" y="8390"/>
                  </a:lnTo>
                  <a:lnTo>
                    <a:pt x="3459" y="8509"/>
                  </a:lnTo>
                  <a:lnTo>
                    <a:pt x="3857" y="8549"/>
                  </a:lnTo>
                  <a:lnTo>
                    <a:pt x="4294" y="8589"/>
                  </a:lnTo>
                  <a:lnTo>
                    <a:pt x="4732" y="8549"/>
                  </a:lnTo>
                  <a:lnTo>
                    <a:pt x="5169" y="8509"/>
                  </a:lnTo>
                  <a:lnTo>
                    <a:pt x="5567" y="8390"/>
                  </a:lnTo>
                  <a:lnTo>
                    <a:pt x="5964" y="8231"/>
                  </a:lnTo>
                  <a:lnTo>
                    <a:pt x="6362" y="8072"/>
                  </a:lnTo>
                  <a:lnTo>
                    <a:pt x="6720" y="7833"/>
                  </a:lnTo>
                  <a:lnTo>
                    <a:pt x="7038" y="7595"/>
                  </a:lnTo>
                  <a:lnTo>
                    <a:pt x="7356" y="7316"/>
                  </a:lnTo>
                  <a:lnTo>
                    <a:pt x="7634" y="7038"/>
                  </a:lnTo>
                  <a:lnTo>
                    <a:pt x="7873" y="6680"/>
                  </a:lnTo>
                  <a:lnTo>
                    <a:pt x="8072" y="6322"/>
                  </a:lnTo>
                  <a:lnTo>
                    <a:pt x="8271" y="5964"/>
                  </a:lnTo>
                  <a:lnTo>
                    <a:pt x="8390" y="5567"/>
                  </a:lnTo>
                  <a:lnTo>
                    <a:pt x="8509" y="5169"/>
                  </a:lnTo>
                  <a:lnTo>
                    <a:pt x="8589" y="4732"/>
                  </a:lnTo>
                  <a:lnTo>
                    <a:pt x="8589" y="4294"/>
                  </a:lnTo>
                  <a:lnTo>
                    <a:pt x="8589" y="3857"/>
                  </a:lnTo>
                  <a:lnTo>
                    <a:pt x="8509" y="3420"/>
                  </a:lnTo>
                  <a:lnTo>
                    <a:pt x="8390" y="3022"/>
                  </a:lnTo>
                  <a:lnTo>
                    <a:pt x="8271" y="2624"/>
                  </a:lnTo>
                  <a:lnTo>
                    <a:pt x="8072" y="2227"/>
                  </a:lnTo>
                  <a:lnTo>
                    <a:pt x="7873" y="1909"/>
                  </a:lnTo>
                  <a:lnTo>
                    <a:pt x="7634" y="1551"/>
                  </a:lnTo>
                  <a:lnTo>
                    <a:pt x="7356" y="1272"/>
                  </a:lnTo>
                  <a:lnTo>
                    <a:pt x="7038" y="994"/>
                  </a:lnTo>
                  <a:lnTo>
                    <a:pt x="6720" y="716"/>
                  </a:lnTo>
                  <a:lnTo>
                    <a:pt x="6362" y="517"/>
                  </a:lnTo>
                  <a:lnTo>
                    <a:pt x="5964" y="318"/>
                  </a:lnTo>
                  <a:lnTo>
                    <a:pt x="5567" y="199"/>
                  </a:lnTo>
                  <a:lnTo>
                    <a:pt x="5169" y="80"/>
                  </a:lnTo>
                  <a:lnTo>
                    <a:pt x="473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8" name="Google Shape;3568;p137"/>
            <p:cNvSpPr/>
            <p:nvPr/>
          </p:nvSpPr>
          <p:spPr>
            <a:xfrm>
              <a:off x="4108200" y="1164575"/>
              <a:ext cx="172000" cy="172000"/>
            </a:xfrm>
            <a:custGeom>
              <a:rect b="b" l="l" r="r" t="t"/>
              <a:pathLst>
                <a:path extrusionOk="0" h="6880" w="6880">
                  <a:moveTo>
                    <a:pt x="3102" y="1"/>
                  </a:moveTo>
                  <a:lnTo>
                    <a:pt x="2744" y="80"/>
                  </a:lnTo>
                  <a:lnTo>
                    <a:pt x="2426" y="160"/>
                  </a:lnTo>
                  <a:lnTo>
                    <a:pt x="2108" y="279"/>
                  </a:lnTo>
                  <a:lnTo>
                    <a:pt x="1790" y="399"/>
                  </a:lnTo>
                  <a:lnTo>
                    <a:pt x="1512" y="597"/>
                  </a:lnTo>
                  <a:lnTo>
                    <a:pt x="1273" y="796"/>
                  </a:lnTo>
                  <a:lnTo>
                    <a:pt x="995" y="995"/>
                  </a:lnTo>
                  <a:lnTo>
                    <a:pt x="796" y="1234"/>
                  </a:lnTo>
                  <a:lnTo>
                    <a:pt x="597" y="1512"/>
                  </a:lnTo>
                  <a:lnTo>
                    <a:pt x="43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5"/>
                  </a:lnTo>
                  <a:lnTo>
                    <a:pt x="41" y="3063"/>
                  </a:lnTo>
                  <a:lnTo>
                    <a:pt x="1" y="3421"/>
                  </a:lnTo>
                  <a:lnTo>
                    <a:pt x="4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438" y="5051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73" y="6085"/>
                  </a:lnTo>
                  <a:lnTo>
                    <a:pt x="1512" y="6283"/>
                  </a:lnTo>
                  <a:lnTo>
                    <a:pt x="1790" y="6443"/>
                  </a:lnTo>
                  <a:lnTo>
                    <a:pt x="2108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40"/>
                  </a:lnTo>
                  <a:lnTo>
                    <a:pt x="346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2"/>
                  </a:lnTo>
                  <a:lnTo>
                    <a:pt x="5090" y="6443"/>
                  </a:lnTo>
                  <a:lnTo>
                    <a:pt x="5369" y="6283"/>
                  </a:lnTo>
                  <a:lnTo>
                    <a:pt x="5647" y="6085"/>
                  </a:lnTo>
                  <a:lnTo>
                    <a:pt x="588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82" y="5051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6"/>
                  </a:lnTo>
                  <a:lnTo>
                    <a:pt x="6880" y="3778"/>
                  </a:lnTo>
                  <a:lnTo>
                    <a:pt x="6880" y="3421"/>
                  </a:lnTo>
                  <a:lnTo>
                    <a:pt x="6880" y="3063"/>
                  </a:lnTo>
                  <a:lnTo>
                    <a:pt x="6800" y="2745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82" y="1790"/>
                  </a:lnTo>
                  <a:lnTo>
                    <a:pt x="6283" y="1512"/>
                  </a:lnTo>
                  <a:lnTo>
                    <a:pt x="6084" y="1234"/>
                  </a:lnTo>
                  <a:lnTo>
                    <a:pt x="5886" y="995"/>
                  </a:lnTo>
                  <a:lnTo>
                    <a:pt x="5647" y="796"/>
                  </a:lnTo>
                  <a:lnTo>
                    <a:pt x="5369" y="597"/>
                  </a:lnTo>
                  <a:lnTo>
                    <a:pt x="5090" y="399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9" name="Google Shape;3569;p137"/>
            <p:cNvSpPr/>
            <p:nvPr/>
          </p:nvSpPr>
          <p:spPr>
            <a:xfrm>
              <a:off x="5272250" y="2345550"/>
              <a:ext cx="172000" cy="172000"/>
            </a:xfrm>
            <a:custGeom>
              <a:rect b="b" l="l" r="r" t="t"/>
              <a:pathLst>
                <a:path extrusionOk="0" h="6880" w="6880">
                  <a:moveTo>
                    <a:pt x="3102" y="0"/>
                  </a:moveTo>
                  <a:lnTo>
                    <a:pt x="2744" y="80"/>
                  </a:lnTo>
                  <a:lnTo>
                    <a:pt x="2426" y="159"/>
                  </a:lnTo>
                  <a:lnTo>
                    <a:pt x="2108" y="278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73" y="795"/>
                  </a:lnTo>
                  <a:lnTo>
                    <a:pt x="995" y="994"/>
                  </a:lnTo>
                  <a:lnTo>
                    <a:pt x="796" y="1233"/>
                  </a:lnTo>
                  <a:lnTo>
                    <a:pt x="597" y="1511"/>
                  </a:lnTo>
                  <a:lnTo>
                    <a:pt x="398" y="1789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41" y="3102"/>
                  </a:lnTo>
                  <a:lnTo>
                    <a:pt x="1" y="3420"/>
                  </a:lnTo>
                  <a:lnTo>
                    <a:pt x="41" y="3778"/>
                  </a:lnTo>
                  <a:lnTo>
                    <a:pt x="80" y="4135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8"/>
                  </a:lnTo>
                  <a:lnTo>
                    <a:pt x="796" y="5607"/>
                  </a:lnTo>
                  <a:lnTo>
                    <a:pt x="995" y="5885"/>
                  </a:lnTo>
                  <a:lnTo>
                    <a:pt x="127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426" y="6720"/>
                  </a:lnTo>
                  <a:lnTo>
                    <a:pt x="2744" y="6800"/>
                  </a:lnTo>
                  <a:lnTo>
                    <a:pt x="3102" y="6839"/>
                  </a:lnTo>
                  <a:lnTo>
                    <a:pt x="3420" y="6879"/>
                  </a:lnTo>
                  <a:lnTo>
                    <a:pt x="3778" y="6839"/>
                  </a:lnTo>
                  <a:lnTo>
                    <a:pt x="4136" y="6800"/>
                  </a:lnTo>
                  <a:lnTo>
                    <a:pt x="4454" y="6720"/>
                  </a:lnTo>
                  <a:lnTo>
                    <a:pt x="4772" y="6601"/>
                  </a:lnTo>
                  <a:lnTo>
                    <a:pt x="5090" y="6442"/>
                  </a:lnTo>
                  <a:lnTo>
                    <a:pt x="5369" y="6283"/>
                  </a:lnTo>
                  <a:lnTo>
                    <a:pt x="5607" y="6084"/>
                  </a:lnTo>
                  <a:lnTo>
                    <a:pt x="5886" y="5885"/>
                  </a:lnTo>
                  <a:lnTo>
                    <a:pt x="6085" y="5607"/>
                  </a:lnTo>
                  <a:lnTo>
                    <a:pt x="6283" y="5368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5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102"/>
                  </a:lnTo>
                  <a:lnTo>
                    <a:pt x="6800" y="2744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42" y="1789"/>
                  </a:lnTo>
                  <a:lnTo>
                    <a:pt x="6283" y="1511"/>
                  </a:lnTo>
                  <a:lnTo>
                    <a:pt x="6085" y="1233"/>
                  </a:lnTo>
                  <a:lnTo>
                    <a:pt x="5886" y="994"/>
                  </a:lnTo>
                  <a:lnTo>
                    <a:pt x="5607" y="795"/>
                  </a:lnTo>
                  <a:lnTo>
                    <a:pt x="5369" y="597"/>
                  </a:lnTo>
                  <a:lnTo>
                    <a:pt x="5090" y="398"/>
                  </a:lnTo>
                  <a:lnTo>
                    <a:pt x="4772" y="278"/>
                  </a:lnTo>
                  <a:lnTo>
                    <a:pt x="4454" y="159"/>
                  </a:lnTo>
                  <a:lnTo>
                    <a:pt x="4136" y="80"/>
                  </a:lnTo>
                  <a:lnTo>
                    <a:pt x="37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0" name="Google Shape;3570;p137"/>
            <p:cNvSpPr/>
            <p:nvPr/>
          </p:nvSpPr>
          <p:spPr>
            <a:xfrm>
              <a:off x="6332925" y="2049300"/>
              <a:ext cx="86500" cy="85525"/>
            </a:xfrm>
            <a:custGeom>
              <a:rect b="b" l="l" r="r" t="t"/>
              <a:pathLst>
                <a:path extrusionOk="0" h="3421" w="3460">
                  <a:moveTo>
                    <a:pt x="1710" y="1"/>
                  </a:moveTo>
                  <a:lnTo>
                    <a:pt x="1392" y="41"/>
                  </a:lnTo>
                  <a:lnTo>
                    <a:pt x="1074" y="120"/>
                  </a:lnTo>
                  <a:lnTo>
                    <a:pt x="756" y="279"/>
                  </a:lnTo>
                  <a:lnTo>
                    <a:pt x="518" y="518"/>
                  </a:lnTo>
                  <a:lnTo>
                    <a:pt x="319" y="756"/>
                  </a:lnTo>
                  <a:lnTo>
                    <a:pt x="160" y="1035"/>
                  </a:lnTo>
                  <a:lnTo>
                    <a:pt x="40" y="1353"/>
                  </a:lnTo>
                  <a:lnTo>
                    <a:pt x="1" y="1711"/>
                  </a:lnTo>
                  <a:lnTo>
                    <a:pt x="40" y="2069"/>
                  </a:lnTo>
                  <a:lnTo>
                    <a:pt x="160" y="2387"/>
                  </a:lnTo>
                  <a:lnTo>
                    <a:pt x="319" y="2665"/>
                  </a:lnTo>
                  <a:lnTo>
                    <a:pt x="518" y="2943"/>
                  </a:lnTo>
                  <a:lnTo>
                    <a:pt x="756" y="3142"/>
                  </a:lnTo>
                  <a:lnTo>
                    <a:pt x="1074" y="3301"/>
                  </a:lnTo>
                  <a:lnTo>
                    <a:pt x="1392" y="3381"/>
                  </a:lnTo>
                  <a:lnTo>
                    <a:pt x="1710" y="3420"/>
                  </a:lnTo>
                  <a:lnTo>
                    <a:pt x="2068" y="3381"/>
                  </a:lnTo>
                  <a:lnTo>
                    <a:pt x="2386" y="3301"/>
                  </a:lnTo>
                  <a:lnTo>
                    <a:pt x="2704" y="3142"/>
                  </a:lnTo>
                  <a:lnTo>
                    <a:pt x="2943" y="2943"/>
                  </a:lnTo>
                  <a:lnTo>
                    <a:pt x="3142" y="2665"/>
                  </a:lnTo>
                  <a:lnTo>
                    <a:pt x="3301" y="2387"/>
                  </a:lnTo>
                  <a:lnTo>
                    <a:pt x="3420" y="2069"/>
                  </a:lnTo>
                  <a:lnTo>
                    <a:pt x="3460" y="1711"/>
                  </a:lnTo>
                  <a:lnTo>
                    <a:pt x="3420" y="1353"/>
                  </a:lnTo>
                  <a:lnTo>
                    <a:pt x="3301" y="1035"/>
                  </a:lnTo>
                  <a:lnTo>
                    <a:pt x="3142" y="756"/>
                  </a:lnTo>
                  <a:lnTo>
                    <a:pt x="2943" y="518"/>
                  </a:lnTo>
                  <a:lnTo>
                    <a:pt x="2704" y="279"/>
                  </a:lnTo>
                  <a:lnTo>
                    <a:pt x="2386" y="120"/>
                  </a:lnTo>
                  <a:lnTo>
                    <a:pt x="2068" y="41"/>
                  </a:lnTo>
                  <a:lnTo>
                    <a:pt x="171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1" name="Google Shape;3571;p137"/>
            <p:cNvSpPr/>
            <p:nvPr/>
          </p:nvSpPr>
          <p:spPr>
            <a:xfrm>
              <a:off x="6251425" y="1692425"/>
              <a:ext cx="171975" cy="172000"/>
            </a:xfrm>
            <a:custGeom>
              <a:rect b="b" l="l" r="r" t="t"/>
              <a:pathLst>
                <a:path extrusionOk="0" h="6880" w="6879">
                  <a:moveTo>
                    <a:pt x="3459" y="1"/>
                  </a:moveTo>
                  <a:lnTo>
                    <a:pt x="3102" y="41"/>
                  </a:lnTo>
                  <a:lnTo>
                    <a:pt x="2744" y="81"/>
                  </a:lnTo>
                  <a:lnTo>
                    <a:pt x="2426" y="160"/>
                  </a:lnTo>
                  <a:lnTo>
                    <a:pt x="2107" y="279"/>
                  </a:lnTo>
                  <a:lnTo>
                    <a:pt x="1789" y="438"/>
                  </a:lnTo>
                  <a:lnTo>
                    <a:pt x="1511" y="597"/>
                  </a:lnTo>
                  <a:lnTo>
                    <a:pt x="1272" y="796"/>
                  </a:lnTo>
                  <a:lnTo>
                    <a:pt x="994" y="1035"/>
                  </a:lnTo>
                  <a:lnTo>
                    <a:pt x="795" y="1273"/>
                  </a:lnTo>
                  <a:lnTo>
                    <a:pt x="597" y="1512"/>
                  </a:lnTo>
                  <a:lnTo>
                    <a:pt x="437" y="1830"/>
                  </a:lnTo>
                  <a:lnTo>
                    <a:pt x="278" y="2108"/>
                  </a:lnTo>
                  <a:lnTo>
                    <a:pt x="159" y="2427"/>
                  </a:lnTo>
                  <a:lnTo>
                    <a:pt x="80" y="2745"/>
                  </a:lnTo>
                  <a:lnTo>
                    <a:pt x="40" y="3102"/>
                  </a:lnTo>
                  <a:lnTo>
                    <a:pt x="0" y="3460"/>
                  </a:lnTo>
                  <a:lnTo>
                    <a:pt x="40" y="3818"/>
                  </a:lnTo>
                  <a:lnTo>
                    <a:pt x="80" y="4136"/>
                  </a:lnTo>
                  <a:lnTo>
                    <a:pt x="159" y="4454"/>
                  </a:lnTo>
                  <a:lnTo>
                    <a:pt x="278" y="4773"/>
                  </a:lnTo>
                  <a:lnTo>
                    <a:pt x="437" y="5091"/>
                  </a:lnTo>
                  <a:lnTo>
                    <a:pt x="597" y="5369"/>
                  </a:lnTo>
                  <a:lnTo>
                    <a:pt x="795" y="5647"/>
                  </a:lnTo>
                  <a:lnTo>
                    <a:pt x="994" y="5886"/>
                  </a:lnTo>
                  <a:lnTo>
                    <a:pt x="1272" y="6085"/>
                  </a:lnTo>
                  <a:lnTo>
                    <a:pt x="1511" y="6284"/>
                  </a:lnTo>
                  <a:lnTo>
                    <a:pt x="1789" y="6482"/>
                  </a:lnTo>
                  <a:lnTo>
                    <a:pt x="2107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80"/>
                  </a:lnTo>
                  <a:lnTo>
                    <a:pt x="3778" y="6880"/>
                  </a:lnTo>
                  <a:lnTo>
                    <a:pt x="4135" y="6800"/>
                  </a:lnTo>
                  <a:lnTo>
                    <a:pt x="4453" y="6721"/>
                  </a:lnTo>
                  <a:lnTo>
                    <a:pt x="4772" y="6602"/>
                  </a:lnTo>
                  <a:lnTo>
                    <a:pt x="5090" y="6482"/>
                  </a:lnTo>
                  <a:lnTo>
                    <a:pt x="5368" y="6284"/>
                  </a:lnTo>
                  <a:lnTo>
                    <a:pt x="5646" y="6085"/>
                  </a:lnTo>
                  <a:lnTo>
                    <a:pt x="5885" y="5886"/>
                  </a:lnTo>
                  <a:lnTo>
                    <a:pt x="6084" y="5647"/>
                  </a:lnTo>
                  <a:lnTo>
                    <a:pt x="6283" y="5369"/>
                  </a:lnTo>
                  <a:lnTo>
                    <a:pt x="6481" y="5091"/>
                  </a:lnTo>
                  <a:lnTo>
                    <a:pt x="6601" y="4773"/>
                  </a:lnTo>
                  <a:lnTo>
                    <a:pt x="6720" y="4454"/>
                  </a:lnTo>
                  <a:lnTo>
                    <a:pt x="6799" y="4136"/>
                  </a:lnTo>
                  <a:lnTo>
                    <a:pt x="6879" y="3818"/>
                  </a:lnTo>
                  <a:lnTo>
                    <a:pt x="6879" y="3460"/>
                  </a:lnTo>
                  <a:lnTo>
                    <a:pt x="6879" y="3102"/>
                  </a:lnTo>
                  <a:lnTo>
                    <a:pt x="6799" y="2745"/>
                  </a:lnTo>
                  <a:lnTo>
                    <a:pt x="6720" y="2427"/>
                  </a:lnTo>
                  <a:lnTo>
                    <a:pt x="6601" y="2108"/>
                  </a:lnTo>
                  <a:lnTo>
                    <a:pt x="6481" y="1830"/>
                  </a:lnTo>
                  <a:lnTo>
                    <a:pt x="6283" y="1512"/>
                  </a:lnTo>
                  <a:lnTo>
                    <a:pt x="6084" y="1273"/>
                  </a:lnTo>
                  <a:lnTo>
                    <a:pt x="5885" y="1035"/>
                  </a:lnTo>
                  <a:lnTo>
                    <a:pt x="5646" y="796"/>
                  </a:lnTo>
                  <a:lnTo>
                    <a:pt x="5368" y="597"/>
                  </a:lnTo>
                  <a:lnTo>
                    <a:pt x="5090" y="438"/>
                  </a:lnTo>
                  <a:lnTo>
                    <a:pt x="4772" y="279"/>
                  </a:lnTo>
                  <a:lnTo>
                    <a:pt x="4453" y="160"/>
                  </a:lnTo>
                  <a:lnTo>
                    <a:pt x="4135" y="81"/>
                  </a:lnTo>
                  <a:lnTo>
                    <a:pt x="3778" y="41"/>
                  </a:lnTo>
                  <a:lnTo>
                    <a:pt x="345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2" name="Google Shape;3572;p137"/>
            <p:cNvSpPr/>
            <p:nvPr/>
          </p:nvSpPr>
          <p:spPr>
            <a:xfrm>
              <a:off x="4868675" y="2955900"/>
              <a:ext cx="214725" cy="214750"/>
            </a:xfrm>
            <a:custGeom>
              <a:rect b="b" l="l" r="r" t="t"/>
              <a:pathLst>
                <a:path extrusionOk="0" h="8590" w="8589">
                  <a:moveTo>
                    <a:pt x="3857" y="1"/>
                  </a:moveTo>
                  <a:lnTo>
                    <a:pt x="3420" y="80"/>
                  </a:lnTo>
                  <a:lnTo>
                    <a:pt x="3022" y="160"/>
                  </a:lnTo>
                  <a:lnTo>
                    <a:pt x="2625" y="319"/>
                  </a:lnTo>
                  <a:lnTo>
                    <a:pt x="2227" y="517"/>
                  </a:lnTo>
                  <a:lnTo>
                    <a:pt x="1909" y="716"/>
                  </a:lnTo>
                  <a:lnTo>
                    <a:pt x="1551" y="955"/>
                  </a:lnTo>
                  <a:lnTo>
                    <a:pt x="1273" y="1233"/>
                  </a:lnTo>
                  <a:lnTo>
                    <a:pt x="994" y="1551"/>
                  </a:lnTo>
                  <a:lnTo>
                    <a:pt x="716" y="1869"/>
                  </a:lnTo>
                  <a:lnTo>
                    <a:pt x="517" y="2227"/>
                  </a:lnTo>
                  <a:lnTo>
                    <a:pt x="318" y="2625"/>
                  </a:lnTo>
                  <a:lnTo>
                    <a:pt x="199" y="2983"/>
                  </a:lnTo>
                  <a:lnTo>
                    <a:pt x="80" y="3420"/>
                  </a:lnTo>
                  <a:lnTo>
                    <a:pt x="0" y="3858"/>
                  </a:lnTo>
                  <a:lnTo>
                    <a:pt x="0" y="4295"/>
                  </a:lnTo>
                  <a:lnTo>
                    <a:pt x="0" y="4732"/>
                  </a:lnTo>
                  <a:lnTo>
                    <a:pt x="80" y="5130"/>
                  </a:lnTo>
                  <a:lnTo>
                    <a:pt x="199" y="5567"/>
                  </a:lnTo>
                  <a:lnTo>
                    <a:pt x="318" y="5965"/>
                  </a:lnTo>
                  <a:lnTo>
                    <a:pt x="517" y="6323"/>
                  </a:lnTo>
                  <a:lnTo>
                    <a:pt x="716" y="6681"/>
                  </a:lnTo>
                  <a:lnTo>
                    <a:pt x="994" y="6999"/>
                  </a:lnTo>
                  <a:lnTo>
                    <a:pt x="1273" y="7317"/>
                  </a:lnTo>
                  <a:lnTo>
                    <a:pt x="1551" y="7595"/>
                  </a:lnTo>
                  <a:lnTo>
                    <a:pt x="1909" y="7834"/>
                  </a:lnTo>
                  <a:lnTo>
                    <a:pt x="2227" y="8072"/>
                  </a:lnTo>
                  <a:lnTo>
                    <a:pt x="2625" y="8231"/>
                  </a:lnTo>
                  <a:lnTo>
                    <a:pt x="3022" y="8390"/>
                  </a:lnTo>
                  <a:lnTo>
                    <a:pt x="3420" y="8470"/>
                  </a:lnTo>
                  <a:lnTo>
                    <a:pt x="3857" y="8550"/>
                  </a:lnTo>
                  <a:lnTo>
                    <a:pt x="4295" y="8589"/>
                  </a:lnTo>
                  <a:lnTo>
                    <a:pt x="4732" y="8550"/>
                  </a:lnTo>
                  <a:lnTo>
                    <a:pt x="5169" y="8470"/>
                  </a:lnTo>
                  <a:lnTo>
                    <a:pt x="5567" y="8390"/>
                  </a:lnTo>
                  <a:lnTo>
                    <a:pt x="5965" y="8231"/>
                  </a:lnTo>
                  <a:lnTo>
                    <a:pt x="6322" y="8072"/>
                  </a:lnTo>
                  <a:lnTo>
                    <a:pt x="6680" y="7834"/>
                  </a:lnTo>
                  <a:lnTo>
                    <a:pt x="7038" y="7595"/>
                  </a:lnTo>
                  <a:lnTo>
                    <a:pt x="7317" y="7317"/>
                  </a:lnTo>
                  <a:lnTo>
                    <a:pt x="7595" y="6999"/>
                  </a:lnTo>
                  <a:lnTo>
                    <a:pt x="7873" y="6681"/>
                  </a:lnTo>
                  <a:lnTo>
                    <a:pt x="8072" y="6323"/>
                  </a:lnTo>
                  <a:lnTo>
                    <a:pt x="8231" y="5965"/>
                  </a:lnTo>
                  <a:lnTo>
                    <a:pt x="8390" y="5567"/>
                  </a:lnTo>
                  <a:lnTo>
                    <a:pt x="8509" y="5130"/>
                  </a:lnTo>
                  <a:lnTo>
                    <a:pt x="8549" y="4732"/>
                  </a:lnTo>
                  <a:lnTo>
                    <a:pt x="8589" y="4295"/>
                  </a:lnTo>
                  <a:lnTo>
                    <a:pt x="8549" y="3858"/>
                  </a:lnTo>
                  <a:lnTo>
                    <a:pt x="8509" y="3420"/>
                  </a:lnTo>
                  <a:lnTo>
                    <a:pt x="8390" y="2983"/>
                  </a:lnTo>
                  <a:lnTo>
                    <a:pt x="8231" y="2625"/>
                  </a:lnTo>
                  <a:lnTo>
                    <a:pt x="8072" y="2227"/>
                  </a:lnTo>
                  <a:lnTo>
                    <a:pt x="7873" y="1869"/>
                  </a:lnTo>
                  <a:lnTo>
                    <a:pt x="7595" y="1551"/>
                  </a:lnTo>
                  <a:lnTo>
                    <a:pt x="7317" y="1233"/>
                  </a:lnTo>
                  <a:lnTo>
                    <a:pt x="7038" y="955"/>
                  </a:lnTo>
                  <a:lnTo>
                    <a:pt x="6680" y="716"/>
                  </a:lnTo>
                  <a:lnTo>
                    <a:pt x="6322" y="517"/>
                  </a:lnTo>
                  <a:lnTo>
                    <a:pt x="5965" y="319"/>
                  </a:lnTo>
                  <a:lnTo>
                    <a:pt x="5567" y="160"/>
                  </a:lnTo>
                  <a:lnTo>
                    <a:pt x="5169" y="80"/>
                  </a:lnTo>
                  <a:lnTo>
                    <a:pt x="473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3" name="Google Shape;3573;p137"/>
            <p:cNvSpPr/>
            <p:nvPr/>
          </p:nvSpPr>
          <p:spPr>
            <a:xfrm>
              <a:off x="1862600" y="3088100"/>
              <a:ext cx="2253575" cy="2372875"/>
            </a:xfrm>
            <a:custGeom>
              <a:rect b="b" l="l" r="r" t="t"/>
              <a:pathLst>
                <a:path extrusionOk="0" h="94915" w="90143">
                  <a:moveTo>
                    <a:pt x="43024" y="30141"/>
                  </a:moveTo>
                  <a:lnTo>
                    <a:pt x="50301" y="41792"/>
                  </a:lnTo>
                  <a:lnTo>
                    <a:pt x="45171" y="40002"/>
                  </a:lnTo>
                  <a:lnTo>
                    <a:pt x="43024" y="30141"/>
                  </a:lnTo>
                  <a:close/>
                  <a:moveTo>
                    <a:pt x="1432" y="717"/>
                  </a:moveTo>
                  <a:lnTo>
                    <a:pt x="64973" y="2904"/>
                  </a:lnTo>
                  <a:lnTo>
                    <a:pt x="83980" y="43780"/>
                  </a:lnTo>
                  <a:lnTo>
                    <a:pt x="50738" y="65172"/>
                  </a:lnTo>
                  <a:lnTo>
                    <a:pt x="45330" y="40718"/>
                  </a:lnTo>
                  <a:lnTo>
                    <a:pt x="51812" y="43024"/>
                  </a:lnTo>
                  <a:lnTo>
                    <a:pt x="51812" y="43024"/>
                  </a:lnTo>
                  <a:lnTo>
                    <a:pt x="41593" y="26682"/>
                  </a:lnTo>
                  <a:lnTo>
                    <a:pt x="44456" y="39724"/>
                  </a:lnTo>
                  <a:lnTo>
                    <a:pt x="30777" y="34873"/>
                  </a:lnTo>
                  <a:lnTo>
                    <a:pt x="1432" y="717"/>
                  </a:lnTo>
                  <a:close/>
                  <a:moveTo>
                    <a:pt x="84218" y="44853"/>
                  </a:moveTo>
                  <a:lnTo>
                    <a:pt x="89427" y="76783"/>
                  </a:lnTo>
                  <a:lnTo>
                    <a:pt x="57736" y="93523"/>
                  </a:lnTo>
                  <a:lnTo>
                    <a:pt x="84218" y="44853"/>
                  </a:lnTo>
                  <a:close/>
                  <a:moveTo>
                    <a:pt x="1" y="1"/>
                  </a:moveTo>
                  <a:lnTo>
                    <a:pt x="30380" y="35350"/>
                  </a:lnTo>
                  <a:lnTo>
                    <a:pt x="30419" y="35430"/>
                  </a:lnTo>
                  <a:lnTo>
                    <a:pt x="44615" y="40480"/>
                  </a:lnTo>
                  <a:lnTo>
                    <a:pt x="50301" y="66206"/>
                  </a:lnTo>
                  <a:lnTo>
                    <a:pt x="83542" y="44814"/>
                  </a:lnTo>
                  <a:lnTo>
                    <a:pt x="56384" y="94716"/>
                  </a:lnTo>
                  <a:lnTo>
                    <a:pt x="56384" y="94796"/>
                  </a:lnTo>
                  <a:lnTo>
                    <a:pt x="56424" y="94875"/>
                  </a:lnTo>
                  <a:lnTo>
                    <a:pt x="56464" y="94915"/>
                  </a:lnTo>
                  <a:lnTo>
                    <a:pt x="56543" y="94875"/>
                  </a:lnTo>
                  <a:lnTo>
                    <a:pt x="90143" y="77141"/>
                  </a:lnTo>
                  <a:lnTo>
                    <a:pt x="84735" y="43939"/>
                  </a:lnTo>
                  <a:lnTo>
                    <a:pt x="85252" y="42945"/>
                  </a:lnTo>
                  <a:lnTo>
                    <a:pt x="84536" y="43422"/>
                  </a:lnTo>
                  <a:lnTo>
                    <a:pt x="65371" y="23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4" name="Google Shape;3574;p137"/>
            <p:cNvSpPr/>
            <p:nvPr/>
          </p:nvSpPr>
          <p:spPr>
            <a:xfrm>
              <a:off x="1589250" y="3124900"/>
              <a:ext cx="2383800" cy="2334100"/>
            </a:xfrm>
            <a:custGeom>
              <a:rect b="b" l="l" r="r" t="t"/>
              <a:pathLst>
                <a:path extrusionOk="0" h="93364" w="95352">
                  <a:moveTo>
                    <a:pt x="74515" y="6561"/>
                  </a:moveTo>
                  <a:lnTo>
                    <a:pt x="66563" y="40837"/>
                  </a:lnTo>
                  <a:lnTo>
                    <a:pt x="62428" y="40638"/>
                  </a:lnTo>
                  <a:lnTo>
                    <a:pt x="74515" y="6561"/>
                  </a:lnTo>
                  <a:close/>
                  <a:moveTo>
                    <a:pt x="74436" y="2505"/>
                  </a:moveTo>
                  <a:lnTo>
                    <a:pt x="52726" y="26721"/>
                  </a:lnTo>
                  <a:lnTo>
                    <a:pt x="52845" y="26800"/>
                  </a:lnTo>
                  <a:lnTo>
                    <a:pt x="41393" y="33361"/>
                  </a:lnTo>
                  <a:lnTo>
                    <a:pt x="4136" y="45091"/>
                  </a:lnTo>
                  <a:lnTo>
                    <a:pt x="4136" y="45091"/>
                  </a:lnTo>
                  <a:lnTo>
                    <a:pt x="74436" y="2505"/>
                  </a:lnTo>
                  <a:close/>
                  <a:moveTo>
                    <a:pt x="75271" y="2545"/>
                  </a:moveTo>
                  <a:lnTo>
                    <a:pt x="61553" y="41234"/>
                  </a:lnTo>
                  <a:lnTo>
                    <a:pt x="66404" y="41433"/>
                  </a:lnTo>
                  <a:lnTo>
                    <a:pt x="61115" y="64217"/>
                  </a:lnTo>
                  <a:lnTo>
                    <a:pt x="67438" y="92329"/>
                  </a:lnTo>
                  <a:lnTo>
                    <a:pt x="67438" y="92329"/>
                  </a:lnTo>
                  <a:lnTo>
                    <a:pt x="18251" y="73005"/>
                  </a:lnTo>
                  <a:lnTo>
                    <a:pt x="27397" y="66563"/>
                  </a:lnTo>
                  <a:lnTo>
                    <a:pt x="54237" y="26005"/>
                  </a:lnTo>
                  <a:lnTo>
                    <a:pt x="75271" y="2545"/>
                  </a:lnTo>
                  <a:close/>
                  <a:moveTo>
                    <a:pt x="76702" y="0"/>
                  </a:moveTo>
                  <a:lnTo>
                    <a:pt x="75907" y="875"/>
                  </a:lnTo>
                  <a:lnTo>
                    <a:pt x="80" y="46801"/>
                  </a:lnTo>
                  <a:lnTo>
                    <a:pt x="0" y="46881"/>
                  </a:lnTo>
                  <a:lnTo>
                    <a:pt x="40" y="46960"/>
                  </a:lnTo>
                  <a:lnTo>
                    <a:pt x="80" y="47000"/>
                  </a:lnTo>
                  <a:lnTo>
                    <a:pt x="159" y="47000"/>
                  </a:lnTo>
                  <a:lnTo>
                    <a:pt x="41632" y="33958"/>
                  </a:lnTo>
                  <a:lnTo>
                    <a:pt x="41672" y="33958"/>
                  </a:lnTo>
                  <a:lnTo>
                    <a:pt x="52248" y="27914"/>
                  </a:lnTo>
                  <a:lnTo>
                    <a:pt x="26920" y="66126"/>
                  </a:lnTo>
                  <a:lnTo>
                    <a:pt x="16939" y="73164"/>
                  </a:lnTo>
                  <a:lnTo>
                    <a:pt x="68352" y="93363"/>
                  </a:lnTo>
                  <a:lnTo>
                    <a:pt x="61752" y="64217"/>
                  </a:lnTo>
                  <a:lnTo>
                    <a:pt x="67040" y="41473"/>
                  </a:lnTo>
                  <a:lnTo>
                    <a:pt x="95311" y="42745"/>
                  </a:lnTo>
                  <a:lnTo>
                    <a:pt x="95351" y="42109"/>
                  </a:lnTo>
                  <a:lnTo>
                    <a:pt x="67199" y="40837"/>
                  </a:lnTo>
                  <a:lnTo>
                    <a:pt x="76424" y="1233"/>
                  </a:lnTo>
                  <a:lnTo>
                    <a:pt x="76702" y="398"/>
                  </a:lnTo>
                  <a:lnTo>
                    <a:pt x="76702" y="398"/>
                  </a:lnTo>
                  <a:lnTo>
                    <a:pt x="76583" y="477"/>
                  </a:lnTo>
                  <a:lnTo>
                    <a:pt x="76583" y="477"/>
                  </a:lnTo>
                  <a:lnTo>
                    <a:pt x="7670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5" name="Google Shape;3575;p137"/>
            <p:cNvSpPr/>
            <p:nvPr/>
          </p:nvSpPr>
          <p:spPr>
            <a:xfrm>
              <a:off x="1620050" y="3054325"/>
              <a:ext cx="1676025" cy="2386775"/>
            </a:xfrm>
            <a:custGeom>
              <a:rect b="b" l="l" r="r" t="t"/>
              <a:pathLst>
                <a:path extrusionOk="0" h="95471" w="67041">
                  <a:moveTo>
                    <a:pt x="10140" y="3778"/>
                  </a:moveTo>
                  <a:lnTo>
                    <a:pt x="14673" y="59923"/>
                  </a:lnTo>
                  <a:lnTo>
                    <a:pt x="717" y="48869"/>
                  </a:lnTo>
                  <a:lnTo>
                    <a:pt x="10140" y="3778"/>
                  </a:lnTo>
                  <a:close/>
                  <a:moveTo>
                    <a:pt x="40360" y="37178"/>
                  </a:moveTo>
                  <a:lnTo>
                    <a:pt x="59645" y="66722"/>
                  </a:lnTo>
                  <a:lnTo>
                    <a:pt x="26443" y="68829"/>
                  </a:lnTo>
                  <a:lnTo>
                    <a:pt x="26443" y="68829"/>
                  </a:lnTo>
                  <a:lnTo>
                    <a:pt x="40360" y="37178"/>
                  </a:lnTo>
                  <a:close/>
                  <a:moveTo>
                    <a:pt x="1472" y="50260"/>
                  </a:moveTo>
                  <a:lnTo>
                    <a:pt x="14753" y="60758"/>
                  </a:lnTo>
                  <a:lnTo>
                    <a:pt x="15866" y="74476"/>
                  </a:lnTo>
                  <a:lnTo>
                    <a:pt x="15866" y="74476"/>
                  </a:lnTo>
                  <a:lnTo>
                    <a:pt x="1472" y="50260"/>
                  </a:lnTo>
                  <a:close/>
                  <a:moveTo>
                    <a:pt x="10299" y="0"/>
                  </a:moveTo>
                  <a:lnTo>
                    <a:pt x="10260" y="80"/>
                  </a:lnTo>
                  <a:lnTo>
                    <a:pt x="1" y="49147"/>
                  </a:lnTo>
                  <a:lnTo>
                    <a:pt x="80" y="49187"/>
                  </a:lnTo>
                  <a:lnTo>
                    <a:pt x="16741" y="77180"/>
                  </a:lnTo>
                  <a:lnTo>
                    <a:pt x="15429" y="61314"/>
                  </a:lnTo>
                  <a:lnTo>
                    <a:pt x="25051" y="68909"/>
                  </a:lnTo>
                  <a:lnTo>
                    <a:pt x="24773" y="68909"/>
                  </a:lnTo>
                  <a:lnTo>
                    <a:pt x="66683" y="95471"/>
                  </a:lnTo>
                  <a:lnTo>
                    <a:pt x="67041" y="94954"/>
                  </a:lnTo>
                  <a:lnTo>
                    <a:pt x="26801" y="69426"/>
                  </a:lnTo>
                  <a:lnTo>
                    <a:pt x="60758" y="67318"/>
                  </a:lnTo>
                  <a:lnTo>
                    <a:pt x="40241" y="35826"/>
                  </a:lnTo>
                  <a:lnTo>
                    <a:pt x="25807" y="68670"/>
                  </a:lnTo>
                  <a:lnTo>
                    <a:pt x="15389" y="60440"/>
                  </a:lnTo>
                  <a:lnTo>
                    <a:pt x="10458" y="80"/>
                  </a:lnTo>
                  <a:lnTo>
                    <a:pt x="10458" y="40"/>
                  </a:lnTo>
                  <a:lnTo>
                    <a:pt x="103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6" name="Google Shape;3576;p137"/>
            <p:cNvSpPr/>
            <p:nvPr/>
          </p:nvSpPr>
          <p:spPr>
            <a:xfrm>
              <a:off x="2866625" y="3743200"/>
              <a:ext cx="100425" cy="100425"/>
            </a:xfrm>
            <a:custGeom>
              <a:rect b="b" l="l" r="r" t="t"/>
              <a:pathLst>
                <a:path extrusionOk="0" h="4017" w="4017">
                  <a:moveTo>
                    <a:pt x="1750" y="1"/>
                  </a:moveTo>
                  <a:lnTo>
                    <a:pt x="1392" y="80"/>
                  </a:lnTo>
                  <a:lnTo>
                    <a:pt x="1034" y="239"/>
                  </a:lnTo>
                  <a:lnTo>
                    <a:pt x="716" y="438"/>
                  </a:lnTo>
                  <a:lnTo>
                    <a:pt x="438" y="716"/>
                  </a:lnTo>
                  <a:lnTo>
                    <a:pt x="239" y="1074"/>
                  </a:lnTo>
                  <a:lnTo>
                    <a:pt x="80" y="1432"/>
                  </a:lnTo>
                  <a:lnTo>
                    <a:pt x="0" y="1830"/>
                  </a:lnTo>
                  <a:lnTo>
                    <a:pt x="0" y="2227"/>
                  </a:lnTo>
                  <a:lnTo>
                    <a:pt x="80" y="2625"/>
                  </a:lnTo>
                  <a:lnTo>
                    <a:pt x="239" y="2983"/>
                  </a:lnTo>
                  <a:lnTo>
                    <a:pt x="477" y="3301"/>
                  </a:lnTo>
                  <a:lnTo>
                    <a:pt x="756" y="3579"/>
                  </a:lnTo>
                  <a:lnTo>
                    <a:pt x="1074" y="3778"/>
                  </a:lnTo>
                  <a:lnTo>
                    <a:pt x="1471" y="3937"/>
                  </a:lnTo>
                  <a:lnTo>
                    <a:pt x="1869" y="4017"/>
                  </a:lnTo>
                  <a:lnTo>
                    <a:pt x="2267" y="4017"/>
                  </a:lnTo>
                  <a:lnTo>
                    <a:pt x="2625" y="3937"/>
                  </a:lnTo>
                  <a:lnTo>
                    <a:pt x="2982" y="3778"/>
                  </a:lnTo>
                  <a:lnTo>
                    <a:pt x="3301" y="3540"/>
                  </a:lnTo>
                  <a:lnTo>
                    <a:pt x="3579" y="3261"/>
                  </a:lnTo>
                  <a:lnTo>
                    <a:pt x="3817" y="2943"/>
                  </a:lnTo>
                  <a:lnTo>
                    <a:pt x="3937" y="2545"/>
                  </a:lnTo>
                  <a:lnTo>
                    <a:pt x="4016" y="2148"/>
                  </a:lnTo>
                  <a:lnTo>
                    <a:pt x="4016" y="1750"/>
                  </a:lnTo>
                  <a:lnTo>
                    <a:pt x="3937" y="1392"/>
                  </a:lnTo>
                  <a:lnTo>
                    <a:pt x="3778" y="1035"/>
                  </a:lnTo>
                  <a:lnTo>
                    <a:pt x="3539" y="716"/>
                  </a:lnTo>
                  <a:lnTo>
                    <a:pt x="3261" y="438"/>
                  </a:lnTo>
                  <a:lnTo>
                    <a:pt x="2943" y="199"/>
                  </a:lnTo>
                  <a:lnTo>
                    <a:pt x="258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7" name="Google Shape;3577;p137"/>
            <p:cNvSpPr/>
            <p:nvPr/>
          </p:nvSpPr>
          <p:spPr>
            <a:xfrm>
              <a:off x="3896475" y="4102075"/>
              <a:ext cx="168025" cy="168000"/>
            </a:xfrm>
            <a:custGeom>
              <a:rect b="b" l="l" r="r" t="t"/>
              <a:pathLst>
                <a:path extrusionOk="0" h="6720" w="6721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8" y="278"/>
                  </a:lnTo>
                  <a:lnTo>
                    <a:pt x="1710" y="398"/>
                  </a:lnTo>
                  <a:lnTo>
                    <a:pt x="1472" y="596"/>
                  </a:lnTo>
                  <a:lnTo>
                    <a:pt x="1193" y="795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7" y="1511"/>
                  </a:lnTo>
                  <a:lnTo>
                    <a:pt x="398" y="1789"/>
                  </a:lnTo>
                  <a:lnTo>
                    <a:pt x="239" y="2107"/>
                  </a:lnTo>
                  <a:lnTo>
                    <a:pt x="120" y="2426"/>
                  </a:lnTo>
                  <a:lnTo>
                    <a:pt x="40" y="2783"/>
                  </a:lnTo>
                  <a:lnTo>
                    <a:pt x="0" y="3102"/>
                  </a:lnTo>
                  <a:lnTo>
                    <a:pt x="0" y="3420"/>
                  </a:lnTo>
                  <a:lnTo>
                    <a:pt x="40" y="3778"/>
                  </a:lnTo>
                  <a:lnTo>
                    <a:pt x="80" y="4096"/>
                  </a:lnTo>
                  <a:lnTo>
                    <a:pt x="159" y="4414"/>
                  </a:lnTo>
                  <a:lnTo>
                    <a:pt x="279" y="4692"/>
                  </a:lnTo>
                  <a:lnTo>
                    <a:pt x="438" y="4970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4" y="5766"/>
                  </a:lnTo>
                  <a:lnTo>
                    <a:pt x="1233" y="5964"/>
                  </a:lnTo>
                  <a:lnTo>
                    <a:pt x="1511" y="6163"/>
                  </a:lnTo>
                  <a:lnTo>
                    <a:pt x="1790" y="6322"/>
                  </a:lnTo>
                  <a:lnTo>
                    <a:pt x="2108" y="6481"/>
                  </a:lnTo>
                  <a:lnTo>
                    <a:pt x="2426" y="6601"/>
                  </a:lnTo>
                  <a:lnTo>
                    <a:pt x="2784" y="6680"/>
                  </a:lnTo>
                  <a:lnTo>
                    <a:pt x="3102" y="6720"/>
                  </a:lnTo>
                  <a:lnTo>
                    <a:pt x="3420" y="6720"/>
                  </a:lnTo>
                  <a:lnTo>
                    <a:pt x="3778" y="6680"/>
                  </a:lnTo>
                  <a:lnTo>
                    <a:pt x="4096" y="6640"/>
                  </a:lnTo>
                  <a:lnTo>
                    <a:pt x="4414" y="6561"/>
                  </a:lnTo>
                  <a:lnTo>
                    <a:pt x="4692" y="6442"/>
                  </a:lnTo>
                  <a:lnTo>
                    <a:pt x="5010" y="6283"/>
                  </a:lnTo>
                  <a:lnTo>
                    <a:pt x="5249" y="6124"/>
                  </a:lnTo>
                  <a:lnTo>
                    <a:pt x="5527" y="5925"/>
                  </a:lnTo>
                  <a:lnTo>
                    <a:pt x="5766" y="572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23" y="4931"/>
                  </a:lnTo>
                  <a:lnTo>
                    <a:pt x="6482" y="4613"/>
                  </a:lnTo>
                  <a:lnTo>
                    <a:pt x="6601" y="4294"/>
                  </a:lnTo>
                  <a:lnTo>
                    <a:pt x="6680" y="3937"/>
                  </a:lnTo>
                  <a:lnTo>
                    <a:pt x="6720" y="3618"/>
                  </a:lnTo>
                  <a:lnTo>
                    <a:pt x="6720" y="3261"/>
                  </a:lnTo>
                  <a:lnTo>
                    <a:pt x="6680" y="2942"/>
                  </a:lnTo>
                  <a:lnTo>
                    <a:pt x="6641" y="2624"/>
                  </a:lnTo>
                  <a:lnTo>
                    <a:pt x="6561" y="2306"/>
                  </a:lnTo>
                  <a:lnTo>
                    <a:pt x="6442" y="202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5" y="1193"/>
                  </a:lnTo>
                  <a:lnTo>
                    <a:pt x="5726" y="954"/>
                  </a:lnTo>
                  <a:lnTo>
                    <a:pt x="5488" y="756"/>
                  </a:lnTo>
                  <a:lnTo>
                    <a:pt x="5209" y="557"/>
                  </a:lnTo>
                  <a:lnTo>
                    <a:pt x="4931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8" name="Google Shape;3578;p137"/>
            <p:cNvSpPr/>
            <p:nvPr/>
          </p:nvSpPr>
          <p:spPr>
            <a:xfrm>
              <a:off x="3261275" y="5409275"/>
              <a:ext cx="67600" cy="67600"/>
            </a:xfrm>
            <a:custGeom>
              <a:rect b="b" l="l" r="r" t="t"/>
              <a:pathLst>
                <a:path extrusionOk="0" h="2704" w="2704">
                  <a:moveTo>
                    <a:pt x="1431" y="0"/>
                  </a:moveTo>
                  <a:lnTo>
                    <a:pt x="1193" y="40"/>
                  </a:lnTo>
                  <a:lnTo>
                    <a:pt x="915" y="80"/>
                  </a:lnTo>
                  <a:lnTo>
                    <a:pt x="676" y="199"/>
                  </a:lnTo>
                  <a:lnTo>
                    <a:pt x="477" y="318"/>
                  </a:lnTo>
                  <a:lnTo>
                    <a:pt x="278" y="517"/>
                  </a:lnTo>
                  <a:lnTo>
                    <a:pt x="159" y="756"/>
                  </a:lnTo>
                  <a:lnTo>
                    <a:pt x="40" y="994"/>
                  </a:lnTo>
                  <a:lnTo>
                    <a:pt x="0" y="1273"/>
                  </a:lnTo>
                  <a:lnTo>
                    <a:pt x="0" y="1511"/>
                  </a:lnTo>
                  <a:lnTo>
                    <a:pt x="80" y="1789"/>
                  </a:lnTo>
                  <a:lnTo>
                    <a:pt x="159" y="2028"/>
                  </a:lnTo>
                  <a:lnTo>
                    <a:pt x="318" y="2227"/>
                  </a:lnTo>
                  <a:lnTo>
                    <a:pt x="517" y="2426"/>
                  </a:lnTo>
                  <a:lnTo>
                    <a:pt x="716" y="2545"/>
                  </a:lnTo>
                  <a:lnTo>
                    <a:pt x="954" y="2664"/>
                  </a:lnTo>
                  <a:lnTo>
                    <a:pt x="1233" y="2704"/>
                  </a:lnTo>
                  <a:lnTo>
                    <a:pt x="1511" y="2704"/>
                  </a:lnTo>
                  <a:lnTo>
                    <a:pt x="1750" y="2624"/>
                  </a:lnTo>
                  <a:lnTo>
                    <a:pt x="1988" y="2545"/>
                  </a:lnTo>
                  <a:lnTo>
                    <a:pt x="2227" y="2386"/>
                  </a:lnTo>
                  <a:lnTo>
                    <a:pt x="2386" y="2187"/>
                  </a:lnTo>
                  <a:lnTo>
                    <a:pt x="2545" y="1988"/>
                  </a:lnTo>
                  <a:lnTo>
                    <a:pt x="2624" y="1750"/>
                  </a:lnTo>
                  <a:lnTo>
                    <a:pt x="2704" y="1471"/>
                  </a:lnTo>
                  <a:lnTo>
                    <a:pt x="2664" y="1193"/>
                  </a:lnTo>
                  <a:lnTo>
                    <a:pt x="2624" y="954"/>
                  </a:lnTo>
                  <a:lnTo>
                    <a:pt x="2505" y="716"/>
                  </a:lnTo>
                  <a:lnTo>
                    <a:pt x="2386" y="477"/>
                  </a:lnTo>
                  <a:lnTo>
                    <a:pt x="2187" y="318"/>
                  </a:lnTo>
                  <a:lnTo>
                    <a:pt x="1948" y="159"/>
                  </a:lnTo>
                  <a:lnTo>
                    <a:pt x="1710" y="80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9" name="Google Shape;3579;p137"/>
            <p:cNvSpPr/>
            <p:nvPr/>
          </p:nvSpPr>
          <p:spPr>
            <a:xfrm>
              <a:off x="4049550" y="4952000"/>
              <a:ext cx="117325" cy="117325"/>
            </a:xfrm>
            <a:custGeom>
              <a:rect b="b" l="l" r="r" t="t"/>
              <a:pathLst>
                <a:path extrusionOk="0" h="4693" w="4693">
                  <a:moveTo>
                    <a:pt x="2546" y="0"/>
                  </a:moveTo>
                  <a:lnTo>
                    <a:pt x="2068" y="40"/>
                  </a:lnTo>
                  <a:lnTo>
                    <a:pt x="1631" y="120"/>
                  </a:lnTo>
                  <a:lnTo>
                    <a:pt x="1194" y="318"/>
                  </a:lnTo>
                  <a:lnTo>
                    <a:pt x="836" y="557"/>
                  </a:lnTo>
                  <a:lnTo>
                    <a:pt x="518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1" y="1949"/>
                  </a:lnTo>
                  <a:lnTo>
                    <a:pt x="1" y="2187"/>
                  </a:lnTo>
                  <a:lnTo>
                    <a:pt x="1" y="2625"/>
                  </a:lnTo>
                  <a:lnTo>
                    <a:pt x="120" y="3102"/>
                  </a:lnTo>
                  <a:lnTo>
                    <a:pt x="279" y="3499"/>
                  </a:lnTo>
                  <a:lnTo>
                    <a:pt x="557" y="3857"/>
                  </a:lnTo>
                  <a:lnTo>
                    <a:pt x="876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1" y="4613"/>
                  </a:lnTo>
                  <a:lnTo>
                    <a:pt x="1949" y="4692"/>
                  </a:lnTo>
                  <a:lnTo>
                    <a:pt x="2625" y="4692"/>
                  </a:lnTo>
                  <a:lnTo>
                    <a:pt x="3063" y="4613"/>
                  </a:lnTo>
                  <a:lnTo>
                    <a:pt x="3500" y="4414"/>
                  </a:lnTo>
                  <a:lnTo>
                    <a:pt x="3858" y="4175"/>
                  </a:lnTo>
                  <a:lnTo>
                    <a:pt x="4176" y="3817"/>
                  </a:lnTo>
                  <a:lnTo>
                    <a:pt x="4454" y="3460"/>
                  </a:lnTo>
                  <a:lnTo>
                    <a:pt x="4534" y="3221"/>
                  </a:lnTo>
                  <a:lnTo>
                    <a:pt x="4613" y="3022"/>
                  </a:lnTo>
                  <a:lnTo>
                    <a:pt x="4653" y="278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574" y="1631"/>
                  </a:lnTo>
                  <a:lnTo>
                    <a:pt x="4414" y="1233"/>
                  </a:lnTo>
                  <a:lnTo>
                    <a:pt x="413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2" y="159"/>
                  </a:lnTo>
                  <a:lnTo>
                    <a:pt x="2983" y="8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0" name="Google Shape;3580;p137"/>
            <p:cNvSpPr/>
            <p:nvPr/>
          </p:nvSpPr>
          <p:spPr>
            <a:xfrm>
              <a:off x="3039575" y="4649800"/>
              <a:ext cx="168025" cy="168025"/>
            </a:xfrm>
            <a:custGeom>
              <a:rect b="b" l="l" r="r" t="t"/>
              <a:pathLst>
                <a:path extrusionOk="0" h="6721" w="6721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56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8" y="1511"/>
                  </a:lnTo>
                  <a:lnTo>
                    <a:pt x="399" y="1790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1" y="3738"/>
                  </a:lnTo>
                  <a:lnTo>
                    <a:pt x="80" y="4056"/>
                  </a:lnTo>
                  <a:lnTo>
                    <a:pt x="160" y="4374"/>
                  </a:lnTo>
                  <a:lnTo>
                    <a:pt x="279" y="4692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5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790" y="6323"/>
                  </a:lnTo>
                  <a:lnTo>
                    <a:pt x="2108" y="6482"/>
                  </a:lnTo>
                  <a:lnTo>
                    <a:pt x="2426" y="6561"/>
                  </a:lnTo>
                  <a:lnTo>
                    <a:pt x="2784" y="6641"/>
                  </a:lnTo>
                  <a:lnTo>
                    <a:pt x="3102" y="6681"/>
                  </a:lnTo>
                  <a:lnTo>
                    <a:pt x="3460" y="6720"/>
                  </a:lnTo>
                  <a:lnTo>
                    <a:pt x="3778" y="6681"/>
                  </a:lnTo>
                  <a:lnTo>
                    <a:pt x="4097" y="6641"/>
                  </a:lnTo>
                  <a:lnTo>
                    <a:pt x="4415" y="6561"/>
                  </a:lnTo>
                  <a:lnTo>
                    <a:pt x="4693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55"/>
                  </a:lnTo>
                  <a:lnTo>
                    <a:pt x="6681" y="3937"/>
                  </a:lnTo>
                  <a:lnTo>
                    <a:pt x="6721" y="3619"/>
                  </a:lnTo>
                  <a:lnTo>
                    <a:pt x="6721" y="3261"/>
                  </a:lnTo>
                  <a:lnTo>
                    <a:pt x="6721" y="2943"/>
                  </a:lnTo>
                  <a:lnTo>
                    <a:pt x="6641" y="2625"/>
                  </a:lnTo>
                  <a:lnTo>
                    <a:pt x="6562" y="2307"/>
                  </a:lnTo>
                  <a:lnTo>
                    <a:pt x="6443" y="198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6" y="1193"/>
                  </a:lnTo>
                  <a:lnTo>
                    <a:pt x="5727" y="955"/>
                  </a:lnTo>
                  <a:lnTo>
                    <a:pt x="5488" y="716"/>
                  </a:lnTo>
                  <a:lnTo>
                    <a:pt x="5210" y="517"/>
                  </a:lnTo>
                  <a:lnTo>
                    <a:pt x="4932" y="358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1" name="Google Shape;3581;p137"/>
            <p:cNvSpPr/>
            <p:nvPr/>
          </p:nvSpPr>
          <p:spPr>
            <a:xfrm>
              <a:off x="1572350" y="4220350"/>
              <a:ext cx="117325" cy="117325"/>
            </a:xfrm>
            <a:custGeom>
              <a:rect b="b" l="l" r="r" t="t"/>
              <a:pathLst>
                <a:path extrusionOk="0" h="4693" w="4693">
                  <a:moveTo>
                    <a:pt x="2068" y="1"/>
                  </a:moveTo>
                  <a:lnTo>
                    <a:pt x="1631" y="80"/>
                  </a:lnTo>
                  <a:lnTo>
                    <a:pt x="1193" y="279"/>
                  </a:lnTo>
                  <a:lnTo>
                    <a:pt x="835" y="518"/>
                  </a:lnTo>
                  <a:lnTo>
                    <a:pt x="517" y="876"/>
                  </a:lnTo>
                  <a:lnTo>
                    <a:pt x="279" y="1233"/>
                  </a:lnTo>
                  <a:lnTo>
                    <a:pt x="159" y="1472"/>
                  </a:lnTo>
                  <a:lnTo>
                    <a:pt x="80" y="1671"/>
                  </a:lnTo>
                  <a:lnTo>
                    <a:pt x="40" y="1909"/>
                  </a:lnTo>
                  <a:lnTo>
                    <a:pt x="0" y="2148"/>
                  </a:lnTo>
                  <a:lnTo>
                    <a:pt x="0" y="2625"/>
                  </a:lnTo>
                  <a:lnTo>
                    <a:pt x="120" y="3063"/>
                  </a:lnTo>
                  <a:lnTo>
                    <a:pt x="279" y="3460"/>
                  </a:lnTo>
                  <a:lnTo>
                    <a:pt x="557" y="3858"/>
                  </a:lnTo>
                  <a:lnTo>
                    <a:pt x="875" y="4176"/>
                  </a:lnTo>
                  <a:lnTo>
                    <a:pt x="1273" y="441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53"/>
                  </a:lnTo>
                  <a:lnTo>
                    <a:pt x="2187" y="4693"/>
                  </a:lnTo>
                  <a:lnTo>
                    <a:pt x="2625" y="4693"/>
                  </a:lnTo>
                  <a:lnTo>
                    <a:pt x="3102" y="4574"/>
                  </a:lnTo>
                  <a:lnTo>
                    <a:pt x="3499" y="4375"/>
                  </a:lnTo>
                  <a:lnTo>
                    <a:pt x="3857" y="4136"/>
                  </a:lnTo>
                  <a:lnTo>
                    <a:pt x="4175" y="3818"/>
                  </a:lnTo>
                  <a:lnTo>
                    <a:pt x="4454" y="3420"/>
                  </a:lnTo>
                  <a:lnTo>
                    <a:pt x="4533" y="3222"/>
                  </a:lnTo>
                  <a:lnTo>
                    <a:pt x="4613" y="2983"/>
                  </a:lnTo>
                  <a:lnTo>
                    <a:pt x="4653" y="2744"/>
                  </a:lnTo>
                  <a:lnTo>
                    <a:pt x="4692" y="2506"/>
                  </a:lnTo>
                  <a:lnTo>
                    <a:pt x="4692" y="2068"/>
                  </a:lnTo>
                  <a:lnTo>
                    <a:pt x="4573" y="1591"/>
                  </a:lnTo>
                  <a:lnTo>
                    <a:pt x="4414" y="1194"/>
                  </a:lnTo>
                  <a:lnTo>
                    <a:pt x="4175" y="836"/>
                  </a:lnTo>
                  <a:lnTo>
                    <a:pt x="3817" y="518"/>
                  </a:lnTo>
                  <a:lnTo>
                    <a:pt x="3460" y="239"/>
                  </a:lnTo>
                  <a:lnTo>
                    <a:pt x="3221" y="160"/>
                  </a:lnTo>
                  <a:lnTo>
                    <a:pt x="2982" y="8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2" name="Google Shape;3582;p137"/>
            <p:cNvSpPr/>
            <p:nvPr/>
          </p:nvSpPr>
          <p:spPr>
            <a:xfrm>
              <a:off x="1968975" y="4893350"/>
              <a:ext cx="117325" cy="117325"/>
            </a:xfrm>
            <a:custGeom>
              <a:rect b="b" l="l" r="r" t="t"/>
              <a:pathLst>
                <a:path extrusionOk="0" h="4693" w="4693">
                  <a:moveTo>
                    <a:pt x="2068" y="0"/>
                  </a:moveTo>
                  <a:lnTo>
                    <a:pt x="1631" y="120"/>
                  </a:lnTo>
                  <a:lnTo>
                    <a:pt x="1233" y="279"/>
                  </a:lnTo>
                  <a:lnTo>
                    <a:pt x="836" y="557"/>
                  </a:lnTo>
                  <a:lnTo>
                    <a:pt x="517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0" y="1949"/>
                  </a:lnTo>
                  <a:lnTo>
                    <a:pt x="1" y="2187"/>
                  </a:lnTo>
                  <a:lnTo>
                    <a:pt x="40" y="2625"/>
                  </a:lnTo>
                  <a:lnTo>
                    <a:pt x="120" y="3062"/>
                  </a:lnTo>
                  <a:lnTo>
                    <a:pt x="319" y="3499"/>
                  </a:lnTo>
                  <a:lnTo>
                    <a:pt x="557" y="3857"/>
                  </a:lnTo>
                  <a:lnTo>
                    <a:pt x="875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0" y="4613"/>
                  </a:lnTo>
                  <a:lnTo>
                    <a:pt x="1949" y="4652"/>
                  </a:lnTo>
                  <a:lnTo>
                    <a:pt x="2188" y="4692"/>
                  </a:lnTo>
                  <a:lnTo>
                    <a:pt x="2625" y="4692"/>
                  </a:lnTo>
                  <a:lnTo>
                    <a:pt x="3102" y="4573"/>
                  </a:lnTo>
                  <a:lnTo>
                    <a:pt x="3500" y="4414"/>
                  </a:lnTo>
                  <a:lnTo>
                    <a:pt x="3858" y="4136"/>
                  </a:lnTo>
                  <a:lnTo>
                    <a:pt x="4176" y="3817"/>
                  </a:lnTo>
                  <a:lnTo>
                    <a:pt x="4454" y="3420"/>
                  </a:lnTo>
                  <a:lnTo>
                    <a:pt x="4534" y="3221"/>
                  </a:lnTo>
                  <a:lnTo>
                    <a:pt x="4613" y="2982"/>
                  </a:lnTo>
                  <a:lnTo>
                    <a:pt x="4693" y="274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193"/>
                  </a:lnTo>
                  <a:lnTo>
                    <a:pt x="417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1" y="159"/>
                  </a:lnTo>
                  <a:lnTo>
                    <a:pt x="3023" y="80"/>
                  </a:lnTo>
                  <a:lnTo>
                    <a:pt x="2784" y="40"/>
                  </a:lnTo>
                  <a:lnTo>
                    <a:pt x="254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3" name="Google Shape;3583;p137"/>
            <p:cNvSpPr/>
            <p:nvPr/>
          </p:nvSpPr>
          <p:spPr>
            <a:xfrm>
              <a:off x="2182700" y="4698500"/>
              <a:ext cx="168025" cy="168025"/>
            </a:xfrm>
            <a:custGeom>
              <a:rect b="b" l="l" r="r" t="t"/>
              <a:pathLst>
                <a:path extrusionOk="0" h="6721" w="6721">
                  <a:moveTo>
                    <a:pt x="2983" y="1"/>
                  </a:moveTo>
                  <a:lnTo>
                    <a:pt x="2625" y="80"/>
                  </a:lnTo>
                  <a:lnTo>
                    <a:pt x="2347" y="160"/>
                  </a:lnTo>
                  <a:lnTo>
                    <a:pt x="2028" y="279"/>
                  </a:lnTo>
                  <a:lnTo>
                    <a:pt x="1750" y="398"/>
                  </a:lnTo>
                  <a:lnTo>
                    <a:pt x="1472" y="597"/>
                  </a:lnTo>
                  <a:lnTo>
                    <a:pt x="1193" y="796"/>
                  </a:lnTo>
                  <a:lnTo>
                    <a:pt x="955" y="995"/>
                  </a:lnTo>
                  <a:lnTo>
                    <a:pt x="756" y="1233"/>
                  </a:lnTo>
                  <a:lnTo>
                    <a:pt x="557" y="1512"/>
                  </a:lnTo>
                  <a:lnTo>
                    <a:pt x="398" y="1790"/>
                  </a:lnTo>
                  <a:lnTo>
                    <a:pt x="23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0" y="3738"/>
                  </a:lnTo>
                  <a:lnTo>
                    <a:pt x="80" y="4096"/>
                  </a:lnTo>
                  <a:lnTo>
                    <a:pt x="160" y="4375"/>
                  </a:lnTo>
                  <a:lnTo>
                    <a:pt x="279" y="4693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8"/>
                  </a:lnTo>
                  <a:lnTo>
                    <a:pt x="1034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830" y="6323"/>
                  </a:lnTo>
                  <a:lnTo>
                    <a:pt x="2108" y="6482"/>
                  </a:lnTo>
                  <a:lnTo>
                    <a:pt x="2466" y="6601"/>
                  </a:lnTo>
                  <a:lnTo>
                    <a:pt x="2784" y="6641"/>
                  </a:lnTo>
                  <a:lnTo>
                    <a:pt x="3102" y="6721"/>
                  </a:lnTo>
                  <a:lnTo>
                    <a:pt x="3460" y="6721"/>
                  </a:lnTo>
                  <a:lnTo>
                    <a:pt x="3778" y="6681"/>
                  </a:lnTo>
                  <a:lnTo>
                    <a:pt x="4096" y="6641"/>
                  </a:lnTo>
                  <a:lnTo>
                    <a:pt x="4414" y="6562"/>
                  </a:lnTo>
                  <a:lnTo>
                    <a:pt x="4732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6" y="5687"/>
                  </a:lnTo>
                  <a:lnTo>
                    <a:pt x="6005" y="5448"/>
                  </a:lnTo>
                  <a:lnTo>
                    <a:pt x="6204" y="5210"/>
                  </a:lnTo>
                  <a:lnTo>
                    <a:pt x="6363" y="4892"/>
                  </a:lnTo>
                  <a:lnTo>
                    <a:pt x="6482" y="4613"/>
                  </a:lnTo>
                  <a:lnTo>
                    <a:pt x="6601" y="4255"/>
                  </a:lnTo>
                  <a:lnTo>
                    <a:pt x="6681" y="3937"/>
                  </a:lnTo>
                  <a:lnTo>
                    <a:pt x="6720" y="3619"/>
                  </a:lnTo>
                  <a:lnTo>
                    <a:pt x="6720" y="3261"/>
                  </a:lnTo>
                  <a:lnTo>
                    <a:pt x="6720" y="2943"/>
                  </a:lnTo>
                  <a:lnTo>
                    <a:pt x="6641" y="2625"/>
                  </a:lnTo>
                  <a:lnTo>
                    <a:pt x="6561" y="2307"/>
                  </a:lnTo>
                  <a:lnTo>
                    <a:pt x="6442" y="1989"/>
                  </a:lnTo>
                  <a:lnTo>
                    <a:pt x="6323" y="1711"/>
                  </a:lnTo>
                  <a:lnTo>
                    <a:pt x="6124" y="1432"/>
                  </a:lnTo>
                  <a:lnTo>
                    <a:pt x="5965" y="1194"/>
                  </a:lnTo>
                  <a:lnTo>
                    <a:pt x="5726" y="955"/>
                  </a:lnTo>
                  <a:lnTo>
                    <a:pt x="5488" y="716"/>
                  </a:lnTo>
                  <a:lnTo>
                    <a:pt x="5209" y="557"/>
                  </a:lnTo>
                  <a:lnTo>
                    <a:pt x="4931" y="359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77" y="40"/>
                  </a:lnTo>
                  <a:lnTo>
                    <a:pt x="361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4" name="Google Shape;3584;p137"/>
            <p:cNvSpPr/>
            <p:nvPr/>
          </p:nvSpPr>
          <p:spPr>
            <a:xfrm>
              <a:off x="3068425" y="4078200"/>
              <a:ext cx="139175" cy="140200"/>
            </a:xfrm>
            <a:custGeom>
              <a:rect b="b" l="l" r="r" t="t"/>
              <a:pathLst>
                <a:path extrusionOk="0" h="5608" w="5567">
                  <a:moveTo>
                    <a:pt x="2704" y="1"/>
                  </a:moveTo>
                  <a:lnTo>
                    <a:pt x="2426" y="40"/>
                  </a:lnTo>
                  <a:lnTo>
                    <a:pt x="2187" y="80"/>
                  </a:lnTo>
                  <a:lnTo>
                    <a:pt x="1909" y="160"/>
                  </a:lnTo>
                  <a:lnTo>
                    <a:pt x="1670" y="239"/>
                  </a:lnTo>
                  <a:lnTo>
                    <a:pt x="1432" y="359"/>
                  </a:lnTo>
                  <a:lnTo>
                    <a:pt x="1193" y="518"/>
                  </a:lnTo>
                  <a:lnTo>
                    <a:pt x="994" y="677"/>
                  </a:lnTo>
                  <a:lnTo>
                    <a:pt x="795" y="836"/>
                  </a:lnTo>
                  <a:lnTo>
                    <a:pt x="597" y="1035"/>
                  </a:lnTo>
                  <a:lnTo>
                    <a:pt x="437" y="1273"/>
                  </a:lnTo>
                  <a:lnTo>
                    <a:pt x="318" y="1512"/>
                  </a:lnTo>
                  <a:lnTo>
                    <a:pt x="199" y="1750"/>
                  </a:lnTo>
                  <a:lnTo>
                    <a:pt x="8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42"/>
                  </a:lnTo>
                  <a:lnTo>
                    <a:pt x="40" y="3420"/>
                  </a:lnTo>
                  <a:lnTo>
                    <a:pt x="119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375"/>
                  </a:lnTo>
                  <a:lnTo>
                    <a:pt x="636" y="4613"/>
                  </a:lnTo>
                  <a:lnTo>
                    <a:pt x="835" y="4812"/>
                  </a:lnTo>
                  <a:lnTo>
                    <a:pt x="1034" y="4971"/>
                  </a:lnTo>
                  <a:lnTo>
                    <a:pt x="1233" y="5130"/>
                  </a:lnTo>
                  <a:lnTo>
                    <a:pt x="1471" y="5289"/>
                  </a:lnTo>
                  <a:lnTo>
                    <a:pt x="1750" y="5408"/>
                  </a:lnTo>
                  <a:lnTo>
                    <a:pt x="2028" y="5488"/>
                  </a:lnTo>
                  <a:lnTo>
                    <a:pt x="2306" y="5568"/>
                  </a:lnTo>
                  <a:lnTo>
                    <a:pt x="2585" y="5607"/>
                  </a:lnTo>
                  <a:lnTo>
                    <a:pt x="2863" y="5607"/>
                  </a:lnTo>
                  <a:lnTo>
                    <a:pt x="3102" y="5568"/>
                  </a:lnTo>
                  <a:lnTo>
                    <a:pt x="3380" y="5528"/>
                  </a:lnTo>
                  <a:lnTo>
                    <a:pt x="3658" y="5448"/>
                  </a:lnTo>
                  <a:lnTo>
                    <a:pt x="3897" y="5369"/>
                  </a:lnTo>
                  <a:lnTo>
                    <a:pt x="4135" y="5249"/>
                  </a:lnTo>
                  <a:lnTo>
                    <a:pt x="4374" y="5090"/>
                  </a:lnTo>
                  <a:lnTo>
                    <a:pt x="4573" y="4931"/>
                  </a:lnTo>
                  <a:lnTo>
                    <a:pt x="4772" y="4772"/>
                  </a:lnTo>
                  <a:lnTo>
                    <a:pt x="4970" y="4573"/>
                  </a:lnTo>
                  <a:lnTo>
                    <a:pt x="5129" y="4335"/>
                  </a:lnTo>
                  <a:lnTo>
                    <a:pt x="5249" y="4096"/>
                  </a:lnTo>
                  <a:lnTo>
                    <a:pt x="5368" y="3858"/>
                  </a:lnTo>
                  <a:lnTo>
                    <a:pt x="5448" y="3579"/>
                  </a:lnTo>
                  <a:lnTo>
                    <a:pt x="5527" y="3301"/>
                  </a:lnTo>
                  <a:lnTo>
                    <a:pt x="5567" y="3023"/>
                  </a:lnTo>
                  <a:lnTo>
                    <a:pt x="5567" y="2744"/>
                  </a:lnTo>
                  <a:lnTo>
                    <a:pt x="5567" y="2466"/>
                  </a:lnTo>
                  <a:lnTo>
                    <a:pt x="5487" y="2188"/>
                  </a:lnTo>
                  <a:lnTo>
                    <a:pt x="5448" y="1949"/>
                  </a:lnTo>
                  <a:lnTo>
                    <a:pt x="5328" y="1711"/>
                  </a:lnTo>
                  <a:lnTo>
                    <a:pt x="5209" y="1432"/>
                  </a:lnTo>
                  <a:lnTo>
                    <a:pt x="5090" y="1233"/>
                  </a:lnTo>
                  <a:lnTo>
                    <a:pt x="4931" y="995"/>
                  </a:lnTo>
                  <a:lnTo>
                    <a:pt x="4732" y="796"/>
                  </a:lnTo>
                  <a:lnTo>
                    <a:pt x="4533" y="637"/>
                  </a:lnTo>
                  <a:lnTo>
                    <a:pt x="4294" y="478"/>
                  </a:lnTo>
                  <a:lnTo>
                    <a:pt x="4056" y="319"/>
                  </a:lnTo>
                  <a:lnTo>
                    <a:pt x="3817" y="200"/>
                  </a:lnTo>
                  <a:lnTo>
                    <a:pt x="3539" y="120"/>
                  </a:lnTo>
                  <a:lnTo>
                    <a:pt x="3261" y="40"/>
                  </a:lnTo>
                  <a:lnTo>
                    <a:pt x="2982" y="40"/>
                  </a:lnTo>
                  <a:lnTo>
                    <a:pt x="270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5" name="Google Shape;3585;p137"/>
            <p:cNvSpPr/>
            <p:nvPr/>
          </p:nvSpPr>
          <p:spPr>
            <a:xfrm>
              <a:off x="2567400" y="3906225"/>
              <a:ext cx="117325" cy="118325"/>
            </a:xfrm>
            <a:custGeom>
              <a:rect b="b" l="l" r="r" t="t"/>
              <a:pathLst>
                <a:path extrusionOk="0" h="4733" w="4693">
                  <a:moveTo>
                    <a:pt x="2546" y="1"/>
                  </a:moveTo>
                  <a:lnTo>
                    <a:pt x="2068" y="41"/>
                  </a:lnTo>
                  <a:lnTo>
                    <a:pt x="1631" y="120"/>
                  </a:lnTo>
                  <a:lnTo>
                    <a:pt x="1233" y="319"/>
                  </a:lnTo>
                  <a:lnTo>
                    <a:pt x="836" y="557"/>
                  </a:lnTo>
                  <a:lnTo>
                    <a:pt x="518" y="876"/>
                  </a:lnTo>
                  <a:lnTo>
                    <a:pt x="279" y="1273"/>
                  </a:lnTo>
                  <a:lnTo>
                    <a:pt x="160" y="1512"/>
                  </a:lnTo>
                  <a:lnTo>
                    <a:pt x="80" y="1711"/>
                  </a:lnTo>
                  <a:lnTo>
                    <a:pt x="40" y="1949"/>
                  </a:lnTo>
                  <a:lnTo>
                    <a:pt x="1" y="2188"/>
                  </a:lnTo>
                  <a:lnTo>
                    <a:pt x="40" y="2665"/>
                  </a:lnTo>
                  <a:lnTo>
                    <a:pt x="120" y="3102"/>
                  </a:lnTo>
                  <a:lnTo>
                    <a:pt x="319" y="3500"/>
                  </a:lnTo>
                  <a:lnTo>
                    <a:pt x="557" y="3898"/>
                  </a:lnTo>
                  <a:lnTo>
                    <a:pt x="875" y="4216"/>
                  </a:lnTo>
                  <a:lnTo>
                    <a:pt x="1273" y="445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93"/>
                  </a:lnTo>
                  <a:lnTo>
                    <a:pt x="2188" y="4733"/>
                  </a:lnTo>
                  <a:lnTo>
                    <a:pt x="2665" y="4693"/>
                  </a:lnTo>
                  <a:lnTo>
                    <a:pt x="3102" y="4613"/>
                  </a:lnTo>
                  <a:lnTo>
                    <a:pt x="3500" y="4414"/>
                  </a:lnTo>
                  <a:lnTo>
                    <a:pt x="3858" y="4176"/>
                  </a:lnTo>
                  <a:lnTo>
                    <a:pt x="4176" y="3858"/>
                  </a:lnTo>
                  <a:lnTo>
                    <a:pt x="4454" y="3460"/>
                  </a:lnTo>
                  <a:lnTo>
                    <a:pt x="4534" y="3261"/>
                  </a:lnTo>
                  <a:lnTo>
                    <a:pt x="4613" y="3023"/>
                  </a:lnTo>
                  <a:lnTo>
                    <a:pt x="4693" y="2784"/>
                  </a:lnTo>
                  <a:lnTo>
                    <a:pt x="4693" y="2546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233"/>
                  </a:lnTo>
                  <a:lnTo>
                    <a:pt x="4176" y="836"/>
                  </a:lnTo>
                  <a:lnTo>
                    <a:pt x="3858" y="518"/>
                  </a:lnTo>
                  <a:lnTo>
                    <a:pt x="3460" y="279"/>
                  </a:lnTo>
                  <a:lnTo>
                    <a:pt x="3221" y="200"/>
                  </a:lnTo>
                  <a:lnTo>
                    <a:pt x="3023" y="120"/>
                  </a:lnTo>
                  <a:lnTo>
                    <a:pt x="2784" y="41"/>
                  </a:lnTo>
                  <a:lnTo>
                    <a:pt x="254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6" name="Google Shape;3586;p137"/>
            <p:cNvSpPr/>
            <p:nvPr/>
          </p:nvSpPr>
          <p:spPr>
            <a:xfrm>
              <a:off x="3448150" y="3110975"/>
              <a:ext cx="92475" cy="92475"/>
            </a:xfrm>
            <a:custGeom>
              <a:rect b="b" l="l" r="r" t="t"/>
              <a:pathLst>
                <a:path extrusionOk="0" h="3699" w="3699">
                  <a:moveTo>
                    <a:pt x="1829" y="1"/>
                  </a:moveTo>
                  <a:lnTo>
                    <a:pt x="1472" y="40"/>
                  </a:lnTo>
                  <a:lnTo>
                    <a:pt x="1114" y="160"/>
                  </a:lnTo>
                  <a:lnTo>
                    <a:pt x="796" y="319"/>
                  </a:lnTo>
                  <a:lnTo>
                    <a:pt x="517" y="557"/>
                  </a:lnTo>
                  <a:lnTo>
                    <a:pt x="319" y="796"/>
                  </a:lnTo>
                  <a:lnTo>
                    <a:pt x="120" y="1114"/>
                  </a:lnTo>
                  <a:lnTo>
                    <a:pt x="0" y="1472"/>
                  </a:lnTo>
                  <a:lnTo>
                    <a:pt x="0" y="1869"/>
                  </a:lnTo>
                  <a:lnTo>
                    <a:pt x="0" y="2227"/>
                  </a:lnTo>
                  <a:lnTo>
                    <a:pt x="120" y="2585"/>
                  </a:lnTo>
                  <a:lnTo>
                    <a:pt x="319" y="2903"/>
                  </a:lnTo>
                  <a:lnTo>
                    <a:pt x="517" y="3182"/>
                  </a:lnTo>
                  <a:lnTo>
                    <a:pt x="796" y="3380"/>
                  </a:lnTo>
                  <a:lnTo>
                    <a:pt x="1114" y="3579"/>
                  </a:lnTo>
                  <a:lnTo>
                    <a:pt x="1472" y="3659"/>
                  </a:lnTo>
                  <a:lnTo>
                    <a:pt x="1829" y="3698"/>
                  </a:lnTo>
                  <a:lnTo>
                    <a:pt x="2227" y="3659"/>
                  </a:lnTo>
                  <a:lnTo>
                    <a:pt x="2585" y="3579"/>
                  </a:lnTo>
                  <a:lnTo>
                    <a:pt x="2863" y="3380"/>
                  </a:lnTo>
                  <a:lnTo>
                    <a:pt x="3142" y="3182"/>
                  </a:lnTo>
                  <a:lnTo>
                    <a:pt x="3380" y="2903"/>
                  </a:lnTo>
                  <a:lnTo>
                    <a:pt x="3539" y="2585"/>
                  </a:lnTo>
                  <a:lnTo>
                    <a:pt x="3659" y="2227"/>
                  </a:lnTo>
                  <a:lnTo>
                    <a:pt x="3698" y="1869"/>
                  </a:lnTo>
                  <a:lnTo>
                    <a:pt x="3659" y="1472"/>
                  </a:lnTo>
                  <a:lnTo>
                    <a:pt x="3539" y="1114"/>
                  </a:lnTo>
                  <a:lnTo>
                    <a:pt x="3380" y="796"/>
                  </a:lnTo>
                  <a:lnTo>
                    <a:pt x="3142" y="557"/>
                  </a:lnTo>
                  <a:lnTo>
                    <a:pt x="2863" y="319"/>
                  </a:lnTo>
                  <a:lnTo>
                    <a:pt x="2585" y="160"/>
                  </a:lnTo>
                  <a:lnTo>
                    <a:pt x="2227" y="40"/>
                  </a:lnTo>
                  <a:lnTo>
                    <a:pt x="18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7" name="Google Shape;3587;p137"/>
            <p:cNvSpPr/>
            <p:nvPr/>
          </p:nvSpPr>
          <p:spPr>
            <a:xfrm>
              <a:off x="3764250" y="3208400"/>
              <a:ext cx="112375" cy="112350"/>
            </a:xfrm>
            <a:custGeom>
              <a:rect b="b" l="l" r="r" t="t"/>
              <a:pathLst>
                <a:path extrusionOk="0" h="4494" w="4495">
                  <a:moveTo>
                    <a:pt x="2267" y="0"/>
                  </a:moveTo>
                  <a:lnTo>
                    <a:pt x="1790" y="40"/>
                  </a:lnTo>
                  <a:lnTo>
                    <a:pt x="1393" y="199"/>
                  </a:lnTo>
                  <a:lnTo>
                    <a:pt x="995" y="398"/>
                  </a:lnTo>
                  <a:lnTo>
                    <a:pt x="677" y="676"/>
                  </a:lnTo>
                  <a:lnTo>
                    <a:pt x="399" y="994"/>
                  </a:lnTo>
                  <a:lnTo>
                    <a:pt x="200" y="1392"/>
                  </a:lnTo>
                  <a:lnTo>
                    <a:pt x="41" y="1790"/>
                  </a:lnTo>
                  <a:lnTo>
                    <a:pt x="1" y="2267"/>
                  </a:lnTo>
                  <a:lnTo>
                    <a:pt x="41" y="2704"/>
                  </a:lnTo>
                  <a:lnTo>
                    <a:pt x="200" y="3142"/>
                  </a:lnTo>
                  <a:lnTo>
                    <a:pt x="399" y="3499"/>
                  </a:lnTo>
                  <a:lnTo>
                    <a:pt x="677" y="3857"/>
                  </a:lnTo>
                  <a:lnTo>
                    <a:pt x="995" y="4136"/>
                  </a:lnTo>
                  <a:lnTo>
                    <a:pt x="1393" y="4334"/>
                  </a:lnTo>
                  <a:lnTo>
                    <a:pt x="1790" y="4454"/>
                  </a:lnTo>
                  <a:lnTo>
                    <a:pt x="2267" y="4493"/>
                  </a:lnTo>
                  <a:lnTo>
                    <a:pt x="2705" y="4454"/>
                  </a:lnTo>
                  <a:lnTo>
                    <a:pt x="3142" y="4334"/>
                  </a:lnTo>
                  <a:lnTo>
                    <a:pt x="3500" y="4136"/>
                  </a:lnTo>
                  <a:lnTo>
                    <a:pt x="3858" y="3857"/>
                  </a:lnTo>
                  <a:lnTo>
                    <a:pt x="4136" y="3499"/>
                  </a:lnTo>
                  <a:lnTo>
                    <a:pt x="4335" y="3142"/>
                  </a:lnTo>
                  <a:lnTo>
                    <a:pt x="4454" y="2704"/>
                  </a:lnTo>
                  <a:lnTo>
                    <a:pt x="4494" y="2267"/>
                  </a:lnTo>
                  <a:lnTo>
                    <a:pt x="4454" y="1790"/>
                  </a:lnTo>
                  <a:lnTo>
                    <a:pt x="4335" y="1392"/>
                  </a:lnTo>
                  <a:lnTo>
                    <a:pt x="4136" y="994"/>
                  </a:lnTo>
                  <a:lnTo>
                    <a:pt x="3858" y="676"/>
                  </a:lnTo>
                  <a:lnTo>
                    <a:pt x="3500" y="398"/>
                  </a:lnTo>
                  <a:lnTo>
                    <a:pt x="3142" y="199"/>
                  </a:lnTo>
                  <a:lnTo>
                    <a:pt x="2705" y="40"/>
                  </a:lnTo>
                  <a:lnTo>
                    <a:pt x="226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8" name="Google Shape;3588;p137"/>
            <p:cNvSpPr/>
            <p:nvPr/>
          </p:nvSpPr>
          <p:spPr>
            <a:xfrm>
              <a:off x="1820850" y="3036425"/>
              <a:ext cx="118325" cy="119300"/>
            </a:xfrm>
            <a:custGeom>
              <a:rect b="b" l="l" r="r" t="t"/>
              <a:pathLst>
                <a:path extrusionOk="0" h="4772" w="4733">
                  <a:moveTo>
                    <a:pt x="2546" y="0"/>
                  </a:moveTo>
                  <a:lnTo>
                    <a:pt x="2069" y="40"/>
                  </a:lnTo>
                  <a:lnTo>
                    <a:pt x="1631" y="120"/>
                  </a:lnTo>
                  <a:lnTo>
                    <a:pt x="1234" y="318"/>
                  </a:lnTo>
                  <a:lnTo>
                    <a:pt x="836" y="557"/>
                  </a:lnTo>
                  <a:lnTo>
                    <a:pt x="518" y="915"/>
                  </a:lnTo>
                  <a:lnTo>
                    <a:pt x="240" y="1312"/>
                  </a:lnTo>
                  <a:lnTo>
                    <a:pt x="160" y="1511"/>
                  </a:lnTo>
                  <a:lnTo>
                    <a:pt x="80" y="1750"/>
                  </a:lnTo>
                  <a:lnTo>
                    <a:pt x="41" y="1988"/>
                  </a:lnTo>
                  <a:lnTo>
                    <a:pt x="1" y="2227"/>
                  </a:lnTo>
                  <a:lnTo>
                    <a:pt x="1" y="2704"/>
                  </a:lnTo>
                  <a:lnTo>
                    <a:pt x="120" y="3142"/>
                  </a:lnTo>
                  <a:lnTo>
                    <a:pt x="279" y="3539"/>
                  </a:lnTo>
                  <a:lnTo>
                    <a:pt x="558" y="3937"/>
                  </a:lnTo>
                  <a:lnTo>
                    <a:pt x="876" y="4255"/>
                  </a:lnTo>
                  <a:lnTo>
                    <a:pt x="1273" y="4494"/>
                  </a:lnTo>
                  <a:lnTo>
                    <a:pt x="1472" y="4613"/>
                  </a:lnTo>
                  <a:lnTo>
                    <a:pt x="1711" y="4692"/>
                  </a:lnTo>
                  <a:lnTo>
                    <a:pt x="1949" y="4732"/>
                  </a:lnTo>
                  <a:lnTo>
                    <a:pt x="2188" y="4772"/>
                  </a:lnTo>
                  <a:lnTo>
                    <a:pt x="2665" y="4772"/>
                  </a:lnTo>
                  <a:lnTo>
                    <a:pt x="3102" y="4653"/>
                  </a:lnTo>
                  <a:lnTo>
                    <a:pt x="3540" y="4494"/>
                  </a:lnTo>
                  <a:lnTo>
                    <a:pt x="3898" y="4215"/>
                  </a:lnTo>
                  <a:lnTo>
                    <a:pt x="4216" y="3897"/>
                  </a:lnTo>
                  <a:lnTo>
                    <a:pt x="4494" y="3499"/>
                  </a:lnTo>
                  <a:lnTo>
                    <a:pt x="4574" y="3301"/>
                  </a:lnTo>
                  <a:lnTo>
                    <a:pt x="4653" y="3062"/>
                  </a:lnTo>
                  <a:lnTo>
                    <a:pt x="4733" y="2823"/>
                  </a:lnTo>
                  <a:lnTo>
                    <a:pt x="4733" y="2585"/>
                  </a:lnTo>
                  <a:lnTo>
                    <a:pt x="4733" y="2108"/>
                  </a:lnTo>
                  <a:lnTo>
                    <a:pt x="4653" y="1670"/>
                  </a:lnTo>
                  <a:lnTo>
                    <a:pt x="4454" y="1233"/>
                  </a:lnTo>
                  <a:lnTo>
                    <a:pt x="4216" y="875"/>
                  </a:lnTo>
                  <a:lnTo>
                    <a:pt x="3858" y="557"/>
                  </a:lnTo>
                  <a:lnTo>
                    <a:pt x="3460" y="279"/>
                  </a:lnTo>
                  <a:lnTo>
                    <a:pt x="3261" y="199"/>
                  </a:lnTo>
                  <a:lnTo>
                    <a:pt x="3023" y="12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9" name="Google Shape;3589;p137"/>
            <p:cNvSpPr/>
            <p:nvPr/>
          </p:nvSpPr>
          <p:spPr>
            <a:xfrm>
              <a:off x="3957100" y="2074150"/>
              <a:ext cx="95475" cy="95475"/>
            </a:xfrm>
            <a:custGeom>
              <a:rect b="b" l="l" r="r" t="t"/>
              <a:pathLst>
                <a:path extrusionOk="0" h="3819" w="3819">
                  <a:moveTo>
                    <a:pt x="1909" y="1"/>
                  </a:moveTo>
                  <a:lnTo>
                    <a:pt x="1552" y="41"/>
                  </a:lnTo>
                  <a:lnTo>
                    <a:pt x="1194" y="160"/>
                  </a:lnTo>
                  <a:lnTo>
                    <a:pt x="876" y="359"/>
                  </a:lnTo>
                  <a:lnTo>
                    <a:pt x="597" y="558"/>
                  </a:lnTo>
                  <a:lnTo>
                    <a:pt x="359" y="876"/>
                  </a:lnTo>
                  <a:lnTo>
                    <a:pt x="160" y="1194"/>
                  </a:lnTo>
                  <a:lnTo>
                    <a:pt x="41" y="1552"/>
                  </a:lnTo>
                  <a:lnTo>
                    <a:pt x="1" y="1910"/>
                  </a:lnTo>
                  <a:lnTo>
                    <a:pt x="41" y="2307"/>
                  </a:lnTo>
                  <a:lnTo>
                    <a:pt x="160" y="2665"/>
                  </a:lnTo>
                  <a:lnTo>
                    <a:pt x="359" y="2983"/>
                  </a:lnTo>
                  <a:lnTo>
                    <a:pt x="597" y="3261"/>
                  </a:lnTo>
                  <a:lnTo>
                    <a:pt x="876" y="3500"/>
                  </a:lnTo>
                  <a:lnTo>
                    <a:pt x="1194" y="3699"/>
                  </a:lnTo>
                  <a:lnTo>
                    <a:pt x="1552" y="3778"/>
                  </a:lnTo>
                  <a:lnTo>
                    <a:pt x="1909" y="3818"/>
                  </a:lnTo>
                  <a:lnTo>
                    <a:pt x="2307" y="3778"/>
                  </a:lnTo>
                  <a:lnTo>
                    <a:pt x="2665" y="3699"/>
                  </a:lnTo>
                  <a:lnTo>
                    <a:pt x="2983" y="3500"/>
                  </a:lnTo>
                  <a:lnTo>
                    <a:pt x="3261" y="3261"/>
                  </a:lnTo>
                  <a:lnTo>
                    <a:pt x="3500" y="2983"/>
                  </a:lnTo>
                  <a:lnTo>
                    <a:pt x="3699" y="2665"/>
                  </a:lnTo>
                  <a:lnTo>
                    <a:pt x="3778" y="2307"/>
                  </a:lnTo>
                  <a:lnTo>
                    <a:pt x="3818" y="1910"/>
                  </a:lnTo>
                  <a:lnTo>
                    <a:pt x="3778" y="1552"/>
                  </a:lnTo>
                  <a:lnTo>
                    <a:pt x="3699" y="1194"/>
                  </a:lnTo>
                  <a:lnTo>
                    <a:pt x="3500" y="876"/>
                  </a:lnTo>
                  <a:lnTo>
                    <a:pt x="3261" y="558"/>
                  </a:lnTo>
                  <a:lnTo>
                    <a:pt x="2983" y="359"/>
                  </a:lnTo>
                  <a:lnTo>
                    <a:pt x="2665" y="160"/>
                  </a:lnTo>
                  <a:lnTo>
                    <a:pt x="2307" y="41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3590" name="Google Shape;3590;p137"/>
          <p:cNvGrpSpPr/>
          <p:nvPr/>
        </p:nvGrpSpPr>
        <p:grpSpPr>
          <a:xfrm rot="-2700000">
            <a:off x="11566" y="3977770"/>
            <a:ext cx="1755181" cy="1699685"/>
            <a:chOff x="1196600" y="239100"/>
            <a:chExt cx="2608450" cy="2525975"/>
          </a:xfrm>
        </p:grpSpPr>
        <p:sp>
          <p:nvSpPr>
            <p:cNvPr id="3591" name="Google Shape;3591;p137"/>
            <p:cNvSpPr/>
            <p:nvPr/>
          </p:nvSpPr>
          <p:spPr>
            <a:xfrm>
              <a:off x="1213475" y="271900"/>
              <a:ext cx="2059750" cy="2462350"/>
            </a:xfrm>
            <a:custGeom>
              <a:rect b="b" l="l" r="r" t="t"/>
              <a:pathLst>
                <a:path extrusionOk="0" h="98494" w="82390">
                  <a:moveTo>
                    <a:pt x="14037" y="1035"/>
                  </a:moveTo>
                  <a:lnTo>
                    <a:pt x="35827" y="10975"/>
                  </a:lnTo>
                  <a:lnTo>
                    <a:pt x="17019" y="26801"/>
                  </a:lnTo>
                  <a:lnTo>
                    <a:pt x="14037" y="1035"/>
                  </a:lnTo>
                  <a:close/>
                  <a:moveTo>
                    <a:pt x="16542" y="28034"/>
                  </a:moveTo>
                  <a:lnTo>
                    <a:pt x="17457" y="36185"/>
                  </a:lnTo>
                  <a:lnTo>
                    <a:pt x="2466" y="39883"/>
                  </a:lnTo>
                  <a:lnTo>
                    <a:pt x="16542" y="28034"/>
                  </a:lnTo>
                  <a:close/>
                  <a:moveTo>
                    <a:pt x="41513" y="54158"/>
                  </a:moveTo>
                  <a:lnTo>
                    <a:pt x="46523" y="56305"/>
                  </a:lnTo>
                  <a:lnTo>
                    <a:pt x="48074" y="66246"/>
                  </a:lnTo>
                  <a:lnTo>
                    <a:pt x="48074" y="66246"/>
                  </a:lnTo>
                  <a:lnTo>
                    <a:pt x="41513" y="54158"/>
                  </a:lnTo>
                  <a:close/>
                  <a:moveTo>
                    <a:pt x="42467" y="30698"/>
                  </a:moveTo>
                  <a:lnTo>
                    <a:pt x="46404" y="55550"/>
                  </a:lnTo>
                  <a:lnTo>
                    <a:pt x="40082" y="52885"/>
                  </a:lnTo>
                  <a:lnTo>
                    <a:pt x="49307" y="69785"/>
                  </a:lnTo>
                  <a:lnTo>
                    <a:pt x="47199" y="56583"/>
                  </a:lnTo>
                  <a:lnTo>
                    <a:pt x="60559" y="62230"/>
                  </a:lnTo>
                  <a:lnTo>
                    <a:pt x="81196" y="97738"/>
                  </a:lnTo>
                  <a:lnTo>
                    <a:pt x="24614" y="92131"/>
                  </a:lnTo>
                  <a:lnTo>
                    <a:pt x="18172" y="36662"/>
                  </a:lnTo>
                  <a:lnTo>
                    <a:pt x="42467" y="30698"/>
                  </a:lnTo>
                  <a:close/>
                  <a:moveTo>
                    <a:pt x="13282" y="1"/>
                  </a:moveTo>
                  <a:lnTo>
                    <a:pt x="16423" y="27278"/>
                  </a:lnTo>
                  <a:lnTo>
                    <a:pt x="1" y="41116"/>
                  </a:lnTo>
                  <a:lnTo>
                    <a:pt x="17536" y="36821"/>
                  </a:lnTo>
                  <a:lnTo>
                    <a:pt x="24057" y="92688"/>
                  </a:lnTo>
                  <a:lnTo>
                    <a:pt x="82389" y="98493"/>
                  </a:lnTo>
                  <a:lnTo>
                    <a:pt x="61037" y="61832"/>
                  </a:lnTo>
                  <a:lnTo>
                    <a:pt x="60997" y="61753"/>
                  </a:lnTo>
                  <a:lnTo>
                    <a:pt x="47080" y="55828"/>
                  </a:lnTo>
                  <a:lnTo>
                    <a:pt x="42984" y="29942"/>
                  </a:lnTo>
                  <a:lnTo>
                    <a:pt x="18093" y="36026"/>
                  </a:lnTo>
                  <a:lnTo>
                    <a:pt x="17099" y="27557"/>
                  </a:lnTo>
                  <a:lnTo>
                    <a:pt x="37020" y="10816"/>
                  </a:lnTo>
                  <a:lnTo>
                    <a:pt x="132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2" name="Google Shape;3592;p137"/>
            <p:cNvSpPr/>
            <p:nvPr/>
          </p:nvSpPr>
          <p:spPr>
            <a:xfrm>
              <a:off x="1242325" y="534350"/>
              <a:ext cx="2532900" cy="2075650"/>
            </a:xfrm>
            <a:custGeom>
              <a:rect b="b" l="l" r="r" t="t"/>
              <a:pathLst>
                <a:path extrusionOk="0" h="83026" w="101316">
                  <a:moveTo>
                    <a:pt x="35349" y="41950"/>
                  </a:moveTo>
                  <a:lnTo>
                    <a:pt x="39206" y="43222"/>
                  </a:lnTo>
                  <a:lnTo>
                    <a:pt x="25090" y="76583"/>
                  </a:lnTo>
                  <a:lnTo>
                    <a:pt x="35349" y="41950"/>
                  </a:lnTo>
                  <a:close/>
                  <a:moveTo>
                    <a:pt x="35707" y="756"/>
                  </a:moveTo>
                  <a:lnTo>
                    <a:pt x="91414" y="7436"/>
                  </a:lnTo>
                  <a:lnTo>
                    <a:pt x="75748" y="19484"/>
                  </a:lnTo>
                  <a:lnTo>
                    <a:pt x="75708" y="19524"/>
                  </a:lnTo>
                  <a:lnTo>
                    <a:pt x="46483" y="58372"/>
                  </a:lnTo>
                  <a:lnTo>
                    <a:pt x="24096" y="80560"/>
                  </a:lnTo>
                  <a:lnTo>
                    <a:pt x="40081" y="42825"/>
                  </a:lnTo>
                  <a:lnTo>
                    <a:pt x="35548" y="41314"/>
                  </a:lnTo>
                  <a:lnTo>
                    <a:pt x="41910" y="19842"/>
                  </a:lnTo>
                  <a:lnTo>
                    <a:pt x="35707" y="756"/>
                  </a:lnTo>
                  <a:close/>
                  <a:moveTo>
                    <a:pt x="97617" y="42348"/>
                  </a:moveTo>
                  <a:lnTo>
                    <a:pt x="24931" y="80639"/>
                  </a:lnTo>
                  <a:lnTo>
                    <a:pt x="48033" y="57736"/>
                  </a:lnTo>
                  <a:lnTo>
                    <a:pt x="47954" y="57656"/>
                  </a:lnTo>
                  <a:lnTo>
                    <a:pt x="59724" y="51811"/>
                  </a:lnTo>
                  <a:lnTo>
                    <a:pt x="97617" y="42348"/>
                  </a:lnTo>
                  <a:close/>
                  <a:moveTo>
                    <a:pt x="34792" y="0"/>
                  </a:moveTo>
                  <a:lnTo>
                    <a:pt x="41234" y="19842"/>
                  </a:lnTo>
                  <a:lnTo>
                    <a:pt x="34912" y="41115"/>
                  </a:lnTo>
                  <a:lnTo>
                    <a:pt x="199" y="29703"/>
                  </a:lnTo>
                  <a:lnTo>
                    <a:pt x="0" y="30300"/>
                  </a:lnTo>
                  <a:lnTo>
                    <a:pt x="34753" y="41751"/>
                  </a:lnTo>
                  <a:lnTo>
                    <a:pt x="22864" y="81792"/>
                  </a:lnTo>
                  <a:lnTo>
                    <a:pt x="22546" y="82588"/>
                  </a:lnTo>
                  <a:lnTo>
                    <a:pt x="22665" y="82548"/>
                  </a:lnTo>
                  <a:lnTo>
                    <a:pt x="22506" y="83025"/>
                  </a:lnTo>
                  <a:lnTo>
                    <a:pt x="23381" y="82150"/>
                  </a:lnTo>
                  <a:lnTo>
                    <a:pt x="101236" y="41155"/>
                  </a:lnTo>
                  <a:lnTo>
                    <a:pt x="101315" y="41115"/>
                  </a:lnTo>
                  <a:lnTo>
                    <a:pt x="101315" y="41036"/>
                  </a:lnTo>
                  <a:lnTo>
                    <a:pt x="101315" y="40916"/>
                  </a:lnTo>
                  <a:lnTo>
                    <a:pt x="101236" y="40837"/>
                  </a:lnTo>
                  <a:lnTo>
                    <a:pt x="101196" y="40797"/>
                  </a:lnTo>
                  <a:lnTo>
                    <a:pt x="101117" y="40797"/>
                  </a:lnTo>
                  <a:lnTo>
                    <a:pt x="59525" y="51175"/>
                  </a:lnTo>
                  <a:lnTo>
                    <a:pt x="48590" y="56623"/>
                  </a:lnTo>
                  <a:lnTo>
                    <a:pt x="76185" y="19961"/>
                  </a:lnTo>
                  <a:lnTo>
                    <a:pt x="93045" y="6999"/>
                  </a:lnTo>
                  <a:lnTo>
                    <a:pt x="347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3" name="Google Shape;3593;p137"/>
            <p:cNvSpPr/>
            <p:nvPr/>
          </p:nvSpPr>
          <p:spPr>
            <a:xfrm>
              <a:off x="2120075" y="537325"/>
              <a:ext cx="1637250" cy="2199900"/>
            </a:xfrm>
            <a:custGeom>
              <a:rect b="b" l="l" r="r" t="t"/>
              <a:pathLst>
                <a:path extrusionOk="0" h="87996" w="65490">
                  <a:moveTo>
                    <a:pt x="57259" y="8907"/>
                  </a:moveTo>
                  <a:lnTo>
                    <a:pt x="64655" y="40439"/>
                  </a:lnTo>
                  <a:lnTo>
                    <a:pt x="54078" y="31016"/>
                  </a:lnTo>
                  <a:lnTo>
                    <a:pt x="57259" y="8907"/>
                  </a:lnTo>
                  <a:close/>
                  <a:moveTo>
                    <a:pt x="40320" y="19962"/>
                  </a:moveTo>
                  <a:lnTo>
                    <a:pt x="24494" y="50698"/>
                  </a:lnTo>
                  <a:lnTo>
                    <a:pt x="6999" y="20041"/>
                  </a:lnTo>
                  <a:lnTo>
                    <a:pt x="40320" y="19962"/>
                  </a:lnTo>
                  <a:close/>
                  <a:moveTo>
                    <a:pt x="53998" y="31771"/>
                  </a:moveTo>
                  <a:lnTo>
                    <a:pt x="64734" y="41354"/>
                  </a:lnTo>
                  <a:lnTo>
                    <a:pt x="46324" y="85212"/>
                  </a:lnTo>
                  <a:lnTo>
                    <a:pt x="53998" y="31771"/>
                  </a:lnTo>
                  <a:close/>
                  <a:moveTo>
                    <a:pt x="239" y="1"/>
                  </a:moveTo>
                  <a:lnTo>
                    <a:pt x="1" y="597"/>
                  </a:lnTo>
                  <a:lnTo>
                    <a:pt x="39564" y="19325"/>
                  </a:lnTo>
                  <a:lnTo>
                    <a:pt x="5925" y="19405"/>
                  </a:lnTo>
                  <a:lnTo>
                    <a:pt x="24534" y="52050"/>
                  </a:lnTo>
                  <a:lnTo>
                    <a:pt x="40916" y="20121"/>
                  </a:lnTo>
                  <a:lnTo>
                    <a:pt x="53402" y="31254"/>
                  </a:lnTo>
                  <a:lnTo>
                    <a:pt x="45330" y="87638"/>
                  </a:lnTo>
                  <a:lnTo>
                    <a:pt x="45330" y="87757"/>
                  </a:lnTo>
                  <a:lnTo>
                    <a:pt x="45409" y="87837"/>
                  </a:lnTo>
                  <a:lnTo>
                    <a:pt x="45489" y="87916"/>
                  </a:lnTo>
                  <a:lnTo>
                    <a:pt x="45568" y="87956"/>
                  </a:lnTo>
                  <a:lnTo>
                    <a:pt x="45688" y="87996"/>
                  </a:lnTo>
                  <a:lnTo>
                    <a:pt x="45767" y="87956"/>
                  </a:lnTo>
                  <a:lnTo>
                    <a:pt x="45887" y="87876"/>
                  </a:lnTo>
                  <a:lnTo>
                    <a:pt x="45926" y="87797"/>
                  </a:lnTo>
                  <a:lnTo>
                    <a:pt x="65450" y="41274"/>
                  </a:lnTo>
                  <a:lnTo>
                    <a:pt x="65490" y="41274"/>
                  </a:lnTo>
                  <a:lnTo>
                    <a:pt x="65490" y="41235"/>
                  </a:lnTo>
                  <a:lnTo>
                    <a:pt x="65490" y="41195"/>
                  </a:lnTo>
                  <a:lnTo>
                    <a:pt x="65490" y="41155"/>
                  </a:lnTo>
                  <a:lnTo>
                    <a:pt x="57100" y="5448"/>
                  </a:lnTo>
                  <a:lnTo>
                    <a:pt x="53521" y="30499"/>
                  </a:lnTo>
                  <a:lnTo>
                    <a:pt x="41672" y="19922"/>
                  </a:lnTo>
                  <a:lnTo>
                    <a:pt x="42387" y="19922"/>
                  </a:lnTo>
                  <a:lnTo>
                    <a:pt x="40877" y="19246"/>
                  </a:lnTo>
                  <a:lnTo>
                    <a:pt x="40717" y="19087"/>
                  </a:lnTo>
                  <a:lnTo>
                    <a:pt x="40717" y="19166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4" name="Google Shape;3594;p137"/>
            <p:cNvSpPr/>
            <p:nvPr/>
          </p:nvSpPr>
          <p:spPr>
            <a:xfrm>
              <a:off x="3218525" y="2685525"/>
              <a:ext cx="79550" cy="79550"/>
            </a:xfrm>
            <a:custGeom>
              <a:rect b="b" l="l" r="r" t="t"/>
              <a:pathLst>
                <a:path extrusionOk="0" h="3182" w="3182">
                  <a:moveTo>
                    <a:pt x="1511" y="0"/>
                  </a:moveTo>
                  <a:lnTo>
                    <a:pt x="1193" y="40"/>
                  </a:lnTo>
                  <a:lnTo>
                    <a:pt x="915" y="159"/>
                  </a:lnTo>
                  <a:lnTo>
                    <a:pt x="636" y="318"/>
                  </a:lnTo>
                  <a:lnTo>
                    <a:pt x="438" y="517"/>
                  </a:lnTo>
                  <a:lnTo>
                    <a:pt x="239" y="756"/>
                  </a:lnTo>
                  <a:lnTo>
                    <a:pt x="120" y="1074"/>
                  </a:lnTo>
                  <a:lnTo>
                    <a:pt x="40" y="1392"/>
                  </a:lnTo>
                  <a:lnTo>
                    <a:pt x="0" y="1710"/>
                  </a:lnTo>
                  <a:lnTo>
                    <a:pt x="80" y="1988"/>
                  </a:lnTo>
                  <a:lnTo>
                    <a:pt x="159" y="2267"/>
                  </a:lnTo>
                  <a:lnTo>
                    <a:pt x="318" y="2545"/>
                  </a:lnTo>
                  <a:lnTo>
                    <a:pt x="517" y="2783"/>
                  </a:lnTo>
                  <a:lnTo>
                    <a:pt x="795" y="2942"/>
                  </a:lnTo>
                  <a:lnTo>
                    <a:pt x="1074" y="3102"/>
                  </a:lnTo>
                  <a:lnTo>
                    <a:pt x="1392" y="3181"/>
                  </a:lnTo>
                  <a:lnTo>
                    <a:pt x="1710" y="3181"/>
                  </a:lnTo>
                  <a:lnTo>
                    <a:pt x="1988" y="3141"/>
                  </a:lnTo>
                  <a:lnTo>
                    <a:pt x="2306" y="3022"/>
                  </a:lnTo>
                  <a:lnTo>
                    <a:pt x="2545" y="2863"/>
                  </a:lnTo>
                  <a:lnTo>
                    <a:pt x="2784" y="2664"/>
                  </a:lnTo>
                  <a:lnTo>
                    <a:pt x="2982" y="2426"/>
                  </a:lnTo>
                  <a:lnTo>
                    <a:pt x="3102" y="2107"/>
                  </a:lnTo>
                  <a:lnTo>
                    <a:pt x="3181" y="1829"/>
                  </a:lnTo>
                  <a:lnTo>
                    <a:pt x="3181" y="1511"/>
                  </a:lnTo>
                  <a:lnTo>
                    <a:pt x="3141" y="1193"/>
                  </a:lnTo>
                  <a:lnTo>
                    <a:pt x="3022" y="915"/>
                  </a:lnTo>
                  <a:lnTo>
                    <a:pt x="2863" y="636"/>
                  </a:lnTo>
                  <a:lnTo>
                    <a:pt x="2664" y="437"/>
                  </a:lnTo>
                  <a:lnTo>
                    <a:pt x="2426" y="239"/>
                  </a:lnTo>
                  <a:lnTo>
                    <a:pt x="2147" y="80"/>
                  </a:lnTo>
                  <a:lnTo>
                    <a:pt x="182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5" name="Google Shape;3595;p137"/>
            <p:cNvSpPr/>
            <p:nvPr/>
          </p:nvSpPr>
          <p:spPr>
            <a:xfrm>
              <a:off x="1196600" y="1236150"/>
              <a:ext cx="95450" cy="95475"/>
            </a:xfrm>
            <a:custGeom>
              <a:rect b="b" l="l" r="r" t="t"/>
              <a:pathLst>
                <a:path extrusionOk="0" h="3819" w="3818">
                  <a:moveTo>
                    <a:pt x="1789" y="1"/>
                  </a:moveTo>
                  <a:lnTo>
                    <a:pt x="1431" y="41"/>
                  </a:lnTo>
                  <a:lnTo>
                    <a:pt x="1074" y="200"/>
                  </a:lnTo>
                  <a:lnTo>
                    <a:pt x="795" y="359"/>
                  </a:lnTo>
                  <a:lnTo>
                    <a:pt x="517" y="637"/>
                  </a:lnTo>
                  <a:lnTo>
                    <a:pt x="278" y="915"/>
                  </a:lnTo>
                  <a:lnTo>
                    <a:pt x="119" y="1273"/>
                  </a:lnTo>
                  <a:lnTo>
                    <a:pt x="40" y="1631"/>
                  </a:lnTo>
                  <a:lnTo>
                    <a:pt x="0" y="2029"/>
                  </a:lnTo>
                  <a:lnTo>
                    <a:pt x="80" y="2387"/>
                  </a:lnTo>
                  <a:lnTo>
                    <a:pt x="199" y="2744"/>
                  </a:lnTo>
                  <a:lnTo>
                    <a:pt x="398" y="3023"/>
                  </a:lnTo>
                  <a:lnTo>
                    <a:pt x="636" y="3301"/>
                  </a:lnTo>
                  <a:lnTo>
                    <a:pt x="915" y="3540"/>
                  </a:lnTo>
                  <a:lnTo>
                    <a:pt x="1272" y="3699"/>
                  </a:lnTo>
                  <a:lnTo>
                    <a:pt x="1670" y="3778"/>
                  </a:lnTo>
                  <a:lnTo>
                    <a:pt x="2028" y="3818"/>
                  </a:lnTo>
                  <a:lnTo>
                    <a:pt x="2386" y="3739"/>
                  </a:lnTo>
                  <a:lnTo>
                    <a:pt x="2744" y="3619"/>
                  </a:lnTo>
                  <a:lnTo>
                    <a:pt x="3062" y="3420"/>
                  </a:lnTo>
                  <a:lnTo>
                    <a:pt x="3340" y="3182"/>
                  </a:lnTo>
                  <a:lnTo>
                    <a:pt x="3539" y="2904"/>
                  </a:lnTo>
                  <a:lnTo>
                    <a:pt x="3698" y="2546"/>
                  </a:lnTo>
                  <a:lnTo>
                    <a:pt x="3817" y="2148"/>
                  </a:lnTo>
                  <a:lnTo>
                    <a:pt x="3817" y="1790"/>
                  </a:lnTo>
                  <a:lnTo>
                    <a:pt x="3777" y="1432"/>
                  </a:lnTo>
                  <a:lnTo>
                    <a:pt x="3618" y="1074"/>
                  </a:lnTo>
                  <a:lnTo>
                    <a:pt x="3459" y="756"/>
                  </a:lnTo>
                  <a:lnTo>
                    <a:pt x="3181" y="478"/>
                  </a:lnTo>
                  <a:lnTo>
                    <a:pt x="2903" y="279"/>
                  </a:lnTo>
                  <a:lnTo>
                    <a:pt x="2545" y="120"/>
                  </a:lnTo>
                  <a:lnTo>
                    <a:pt x="218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6" name="Google Shape;3596;p137"/>
            <p:cNvSpPr/>
            <p:nvPr/>
          </p:nvSpPr>
          <p:spPr>
            <a:xfrm>
              <a:off x="1750275" y="2517525"/>
              <a:ext cx="137225" cy="137200"/>
            </a:xfrm>
            <a:custGeom>
              <a:rect b="b" l="l" r="r" t="t"/>
              <a:pathLst>
                <a:path extrusionOk="0" h="5488" w="5489">
                  <a:moveTo>
                    <a:pt x="2546" y="0"/>
                  </a:moveTo>
                  <a:lnTo>
                    <a:pt x="2307" y="40"/>
                  </a:lnTo>
                  <a:lnTo>
                    <a:pt x="2029" y="80"/>
                  </a:lnTo>
                  <a:lnTo>
                    <a:pt x="1790" y="159"/>
                  </a:lnTo>
                  <a:lnTo>
                    <a:pt x="1552" y="278"/>
                  </a:lnTo>
                  <a:lnTo>
                    <a:pt x="1313" y="398"/>
                  </a:lnTo>
                  <a:lnTo>
                    <a:pt x="1114" y="557"/>
                  </a:lnTo>
                  <a:lnTo>
                    <a:pt x="876" y="716"/>
                  </a:lnTo>
                  <a:lnTo>
                    <a:pt x="717" y="915"/>
                  </a:lnTo>
                  <a:lnTo>
                    <a:pt x="518" y="1113"/>
                  </a:lnTo>
                  <a:lnTo>
                    <a:pt x="398" y="1312"/>
                  </a:lnTo>
                  <a:lnTo>
                    <a:pt x="239" y="1591"/>
                  </a:lnTo>
                  <a:lnTo>
                    <a:pt x="160" y="1829"/>
                  </a:lnTo>
                  <a:lnTo>
                    <a:pt x="80" y="2108"/>
                  </a:lnTo>
                  <a:lnTo>
                    <a:pt x="1" y="2386"/>
                  </a:lnTo>
                  <a:lnTo>
                    <a:pt x="1" y="2624"/>
                  </a:lnTo>
                  <a:lnTo>
                    <a:pt x="1" y="2903"/>
                  </a:lnTo>
                  <a:lnTo>
                    <a:pt x="41" y="3181"/>
                  </a:lnTo>
                  <a:lnTo>
                    <a:pt x="80" y="3420"/>
                  </a:lnTo>
                  <a:lnTo>
                    <a:pt x="160" y="3698"/>
                  </a:lnTo>
                  <a:lnTo>
                    <a:pt x="239" y="3937"/>
                  </a:lnTo>
                  <a:lnTo>
                    <a:pt x="398" y="4175"/>
                  </a:lnTo>
                  <a:lnTo>
                    <a:pt x="518" y="4374"/>
                  </a:lnTo>
                  <a:lnTo>
                    <a:pt x="717" y="4573"/>
                  </a:lnTo>
                  <a:lnTo>
                    <a:pt x="876" y="4772"/>
                  </a:lnTo>
                  <a:lnTo>
                    <a:pt x="1074" y="4931"/>
                  </a:lnTo>
                  <a:lnTo>
                    <a:pt x="1313" y="5090"/>
                  </a:lnTo>
                  <a:lnTo>
                    <a:pt x="1552" y="5209"/>
                  </a:lnTo>
                  <a:lnTo>
                    <a:pt x="1830" y="5328"/>
                  </a:lnTo>
                  <a:lnTo>
                    <a:pt x="2108" y="5408"/>
                  </a:lnTo>
                  <a:lnTo>
                    <a:pt x="2347" y="5448"/>
                  </a:lnTo>
                  <a:lnTo>
                    <a:pt x="2625" y="5487"/>
                  </a:lnTo>
                  <a:lnTo>
                    <a:pt x="2903" y="5487"/>
                  </a:lnTo>
                  <a:lnTo>
                    <a:pt x="3182" y="5448"/>
                  </a:lnTo>
                  <a:lnTo>
                    <a:pt x="3420" y="5408"/>
                  </a:lnTo>
                  <a:lnTo>
                    <a:pt x="3659" y="5328"/>
                  </a:lnTo>
                  <a:lnTo>
                    <a:pt x="3937" y="5209"/>
                  </a:lnTo>
                  <a:lnTo>
                    <a:pt x="4136" y="5090"/>
                  </a:lnTo>
                  <a:lnTo>
                    <a:pt x="4375" y="4931"/>
                  </a:lnTo>
                  <a:lnTo>
                    <a:pt x="4574" y="4772"/>
                  </a:lnTo>
                  <a:lnTo>
                    <a:pt x="4772" y="4573"/>
                  </a:lnTo>
                  <a:lnTo>
                    <a:pt x="4931" y="4374"/>
                  </a:lnTo>
                  <a:lnTo>
                    <a:pt x="5090" y="4175"/>
                  </a:lnTo>
                  <a:lnTo>
                    <a:pt x="5210" y="3897"/>
                  </a:lnTo>
                  <a:lnTo>
                    <a:pt x="5329" y="3658"/>
                  </a:lnTo>
                  <a:lnTo>
                    <a:pt x="5409" y="3380"/>
                  </a:lnTo>
                  <a:lnTo>
                    <a:pt x="5448" y="3102"/>
                  </a:lnTo>
                  <a:lnTo>
                    <a:pt x="5488" y="2863"/>
                  </a:lnTo>
                  <a:lnTo>
                    <a:pt x="5488" y="2585"/>
                  </a:lnTo>
                  <a:lnTo>
                    <a:pt x="5448" y="2306"/>
                  </a:lnTo>
                  <a:lnTo>
                    <a:pt x="5369" y="2068"/>
                  </a:lnTo>
                  <a:lnTo>
                    <a:pt x="5289" y="1789"/>
                  </a:lnTo>
                  <a:lnTo>
                    <a:pt x="5210" y="1551"/>
                  </a:lnTo>
                  <a:lnTo>
                    <a:pt x="5090" y="1312"/>
                  </a:lnTo>
                  <a:lnTo>
                    <a:pt x="4931" y="1113"/>
                  </a:lnTo>
                  <a:lnTo>
                    <a:pt x="4772" y="915"/>
                  </a:lnTo>
                  <a:lnTo>
                    <a:pt x="4574" y="716"/>
                  </a:lnTo>
                  <a:lnTo>
                    <a:pt x="4375" y="557"/>
                  </a:lnTo>
                  <a:lnTo>
                    <a:pt x="4136" y="398"/>
                  </a:lnTo>
                  <a:lnTo>
                    <a:pt x="3898" y="278"/>
                  </a:lnTo>
                  <a:lnTo>
                    <a:pt x="3659" y="159"/>
                  </a:lnTo>
                  <a:lnTo>
                    <a:pt x="3381" y="80"/>
                  </a:lnTo>
                  <a:lnTo>
                    <a:pt x="3102" y="40"/>
                  </a:lnTo>
                  <a:lnTo>
                    <a:pt x="282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7" name="Google Shape;3597;p137"/>
            <p:cNvSpPr/>
            <p:nvPr/>
          </p:nvSpPr>
          <p:spPr>
            <a:xfrm>
              <a:off x="2386475" y="1930025"/>
              <a:ext cx="94475" cy="95450"/>
            </a:xfrm>
            <a:custGeom>
              <a:rect b="b" l="l" r="r" t="t"/>
              <a:pathLst>
                <a:path extrusionOk="0" h="3818" w="3779">
                  <a:moveTo>
                    <a:pt x="1790" y="0"/>
                  </a:moveTo>
                  <a:lnTo>
                    <a:pt x="1393" y="40"/>
                  </a:lnTo>
                  <a:lnTo>
                    <a:pt x="1074" y="199"/>
                  </a:lnTo>
                  <a:lnTo>
                    <a:pt x="756" y="358"/>
                  </a:lnTo>
                  <a:lnTo>
                    <a:pt x="478" y="597"/>
                  </a:lnTo>
                  <a:lnTo>
                    <a:pt x="239" y="915"/>
                  </a:lnTo>
                  <a:lnTo>
                    <a:pt x="80" y="1273"/>
                  </a:lnTo>
                  <a:lnTo>
                    <a:pt x="1" y="1631"/>
                  </a:lnTo>
                  <a:lnTo>
                    <a:pt x="1" y="2028"/>
                  </a:lnTo>
                  <a:lnTo>
                    <a:pt x="41" y="2386"/>
                  </a:lnTo>
                  <a:lnTo>
                    <a:pt x="160" y="2744"/>
                  </a:lnTo>
                  <a:lnTo>
                    <a:pt x="359" y="3022"/>
                  </a:lnTo>
                  <a:lnTo>
                    <a:pt x="597" y="3301"/>
                  </a:lnTo>
                  <a:lnTo>
                    <a:pt x="915" y="3539"/>
                  </a:lnTo>
                  <a:lnTo>
                    <a:pt x="1273" y="3698"/>
                  </a:lnTo>
                  <a:lnTo>
                    <a:pt x="1631" y="3778"/>
                  </a:lnTo>
                  <a:lnTo>
                    <a:pt x="1989" y="3818"/>
                  </a:lnTo>
                  <a:lnTo>
                    <a:pt x="2387" y="3738"/>
                  </a:lnTo>
                  <a:lnTo>
                    <a:pt x="2705" y="3619"/>
                  </a:lnTo>
                  <a:lnTo>
                    <a:pt x="3023" y="3420"/>
                  </a:lnTo>
                  <a:lnTo>
                    <a:pt x="3301" y="3181"/>
                  </a:lnTo>
                  <a:lnTo>
                    <a:pt x="3540" y="2903"/>
                  </a:lnTo>
                  <a:lnTo>
                    <a:pt x="3699" y="2545"/>
                  </a:lnTo>
                  <a:lnTo>
                    <a:pt x="3778" y="2147"/>
                  </a:lnTo>
                  <a:lnTo>
                    <a:pt x="3778" y="1790"/>
                  </a:lnTo>
                  <a:lnTo>
                    <a:pt x="3739" y="143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2" y="477"/>
                  </a:lnTo>
                  <a:lnTo>
                    <a:pt x="2864" y="279"/>
                  </a:lnTo>
                  <a:lnTo>
                    <a:pt x="2506" y="120"/>
                  </a:lnTo>
                  <a:lnTo>
                    <a:pt x="214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8" name="Google Shape;3598;p137"/>
            <p:cNvSpPr/>
            <p:nvPr/>
          </p:nvSpPr>
          <p:spPr>
            <a:xfrm>
              <a:off x="2236375" y="978700"/>
              <a:ext cx="94475" cy="95450"/>
            </a:xfrm>
            <a:custGeom>
              <a:rect b="b" l="l" r="r" t="t"/>
              <a:pathLst>
                <a:path extrusionOk="0" h="3818" w="3779">
                  <a:moveTo>
                    <a:pt x="1790" y="0"/>
                  </a:moveTo>
                  <a:lnTo>
                    <a:pt x="1392" y="80"/>
                  </a:lnTo>
                  <a:lnTo>
                    <a:pt x="1074" y="199"/>
                  </a:lnTo>
                  <a:lnTo>
                    <a:pt x="756" y="398"/>
                  </a:lnTo>
                  <a:lnTo>
                    <a:pt x="478" y="636"/>
                  </a:lnTo>
                  <a:lnTo>
                    <a:pt x="239" y="915"/>
                  </a:lnTo>
                  <a:lnTo>
                    <a:pt x="80" y="1273"/>
                  </a:lnTo>
                  <a:lnTo>
                    <a:pt x="1" y="1670"/>
                  </a:lnTo>
                  <a:lnTo>
                    <a:pt x="1" y="2028"/>
                  </a:lnTo>
                  <a:lnTo>
                    <a:pt x="40" y="2386"/>
                  </a:lnTo>
                  <a:lnTo>
                    <a:pt x="160" y="2744"/>
                  </a:lnTo>
                  <a:lnTo>
                    <a:pt x="359" y="3062"/>
                  </a:lnTo>
                  <a:lnTo>
                    <a:pt x="597" y="3340"/>
                  </a:lnTo>
                  <a:lnTo>
                    <a:pt x="915" y="3539"/>
                  </a:lnTo>
                  <a:lnTo>
                    <a:pt x="1273" y="3698"/>
                  </a:lnTo>
                  <a:lnTo>
                    <a:pt x="1631" y="3818"/>
                  </a:lnTo>
                  <a:lnTo>
                    <a:pt x="2029" y="3818"/>
                  </a:lnTo>
                  <a:lnTo>
                    <a:pt x="2386" y="3778"/>
                  </a:lnTo>
                  <a:lnTo>
                    <a:pt x="2705" y="3619"/>
                  </a:lnTo>
                  <a:lnTo>
                    <a:pt x="3023" y="3460"/>
                  </a:lnTo>
                  <a:lnTo>
                    <a:pt x="3301" y="3181"/>
                  </a:lnTo>
                  <a:lnTo>
                    <a:pt x="3540" y="2903"/>
                  </a:lnTo>
                  <a:lnTo>
                    <a:pt x="3699" y="2545"/>
                  </a:lnTo>
                  <a:lnTo>
                    <a:pt x="3778" y="2187"/>
                  </a:lnTo>
                  <a:lnTo>
                    <a:pt x="3778" y="1790"/>
                  </a:lnTo>
                  <a:lnTo>
                    <a:pt x="3738" y="1432"/>
                  </a:lnTo>
                  <a:lnTo>
                    <a:pt x="3619" y="1074"/>
                  </a:lnTo>
                  <a:lnTo>
                    <a:pt x="3420" y="796"/>
                  </a:lnTo>
                  <a:lnTo>
                    <a:pt x="3182" y="517"/>
                  </a:lnTo>
                  <a:lnTo>
                    <a:pt x="2864" y="279"/>
                  </a:lnTo>
                  <a:lnTo>
                    <a:pt x="2546" y="120"/>
                  </a:lnTo>
                  <a:lnTo>
                    <a:pt x="2148" y="40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9" name="Google Shape;3599;p137"/>
            <p:cNvSpPr/>
            <p:nvPr/>
          </p:nvSpPr>
          <p:spPr>
            <a:xfrm>
              <a:off x="2175750" y="1551275"/>
              <a:ext cx="117325" cy="117325"/>
            </a:xfrm>
            <a:custGeom>
              <a:rect b="b" l="l" r="r" t="t"/>
              <a:pathLst>
                <a:path extrusionOk="0" h="4693" w="4693">
                  <a:moveTo>
                    <a:pt x="2187" y="1"/>
                  </a:moveTo>
                  <a:lnTo>
                    <a:pt x="1750" y="40"/>
                  </a:lnTo>
                  <a:lnTo>
                    <a:pt x="1312" y="199"/>
                  </a:lnTo>
                  <a:lnTo>
                    <a:pt x="955" y="438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53"/>
                  </a:lnTo>
                  <a:lnTo>
                    <a:pt x="119" y="1551"/>
                  </a:lnTo>
                  <a:lnTo>
                    <a:pt x="40" y="1790"/>
                  </a:lnTo>
                  <a:lnTo>
                    <a:pt x="0" y="2029"/>
                  </a:lnTo>
                  <a:lnTo>
                    <a:pt x="0" y="2466"/>
                  </a:lnTo>
                  <a:lnTo>
                    <a:pt x="80" y="2943"/>
                  </a:lnTo>
                  <a:lnTo>
                    <a:pt x="239" y="3381"/>
                  </a:lnTo>
                  <a:lnTo>
                    <a:pt x="438" y="3738"/>
                  </a:lnTo>
                  <a:lnTo>
                    <a:pt x="756" y="4096"/>
                  </a:lnTo>
                  <a:lnTo>
                    <a:pt x="1114" y="4375"/>
                  </a:lnTo>
                  <a:lnTo>
                    <a:pt x="1352" y="4494"/>
                  </a:lnTo>
                  <a:lnTo>
                    <a:pt x="1551" y="4573"/>
                  </a:lnTo>
                  <a:lnTo>
                    <a:pt x="1790" y="4653"/>
                  </a:lnTo>
                  <a:lnTo>
                    <a:pt x="2028" y="4693"/>
                  </a:lnTo>
                  <a:lnTo>
                    <a:pt x="2505" y="4693"/>
                  </a:lnTo>
                  <a:lnTo>
                    <a:pt x="2943" y="4613"/>
                  </a:lnTo>
                  <a:lnTo>
                    <a:pt x="3380" y="4454"/>
                  </a:lnTo>
                  <a:lnTo>
                    <a:pt x="3738" y="4216"/>
                  </a:lnTo>
                  <a:lnTo>
                    <a:pt x="4096" y="3937"/>
                  </a:lnTo>
                  <a:lnTo>
                    <a:pt x="4374" y="3540"/>
                  </a:lnTo>
                  <a:lnTo>
                    <a:pt x="4493" y="3341"/>
                  </a:lnTo>
                  <a:lnTo>
                    <a:pt x="4573" y="3142"/>
                  </a:lnTo>
                  <a:lnTo>
                    <a:pt x="4652" y="2903"/>
                  </a:lnTo>
                  <a:lnTo>
                    <a:pt x="4692" y="2665"/>
                  </a:lnTo>
                  <a:lnTo>
                    <a:pt x="4692" y="2188"/>
                  </a:lnTo>
                  <a:lnTo>
                    <a:pt x="4613" y="1750"/>
                  </a:lnTo>
                  <a:lnTo>
                    <a:pt x="4493" y="1313"/>
                  </a:lnTo>
                  <a:lnTo>
                    <a:pt x="4255" y="915"/>
                  </a:lnTo>
                  <a:lnTo>
                    <a:pt x="3937" y="597"/>
                  </a:lnTo>
                  <a:lnTo>
                    <a:pt x="3579" y="319"/>
                  </a:lnTo>
                  <a:lnTo>
                    <a:pt x="3340" y="199"/>
                  </a:lnTo>
                  <a:lnTo>
                    <a:pt x="3141" y="120"/>
                  </a:lnTo>
                  <a:lnTo>
                    <a:pt x="2903" y="40"/>
                  </a:lnTo>
                  <a:lnTo>
                    <a:pt x="266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0" name="Google Shape;3600;p137"/>
            <p:cNvSpPr/>
            <p:nvPr/>
          </p:nvSpPr>
          <p:spPr>
            <a:xfrm>
              <a:off x="3687725" y="1511525"/>
              <a:ext cx="117325" cy="117325"/>
            </a:xfrm>
            <a:custGeom>
              <a:rect b="b" l="l" r="r" t="t"/>
              <a:pathLst>
                <a:path extrusionOk="0" h="4693" w="4693">
                  <a:moveTo>
                    <a:pt x="2187" y="0"/>
                  </a:moveTo>
                  <a:lnTo>
                    <a:pt x="1750" y="40"/>
                  </a:lnTo>
                  <a:lnTo>
                    <a:pt x="1312" y="199"/>
                  </a:lnTo>
                  <a:lnTo>
                    <a:pt x="955" y="438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12"/>
                  </a:lnTo>
                  <a:lnTo>
                    <a:pt x="119" y="1551"/>
                  </a:lnTo>
                  <a:lnTo>
                    <a:pt x="40" y="1789"/>
                  </a:lnTo>
                  <a:lnTo>
                    <a:pt x="0" y="2028"/>
                  </a:lnTo>
                  <a:lnTo>
                    <a:pt x="0" y="2465"/>
                  </a:lnTo>
                  <a:lnTo>
                    <a:pt x="80" y="2943"/>
                  </a:lnTo>
                  <a:lnTo>
                    <a:pt x="199" y="3340"/>
                  </a:lnTo>
                  <a:lnTo>
                    <a:pt x="438" y="3738"/>
                  </a:lnTo>
                  <a:lnTo>
                    <a:pt x="756" y="4056"/>
                  </a:lnTo>
                  <a:lnTo>
                    <a:pt x="1114" y="4334"/>
                  </a:lnTo>
                  <a:lnTo>
                    <a:pt x="1352" y="4454"/>
                  </a:lnTo>
                  <a:lnTo>
                    <a:pt x="1551" y="4533"/>
                  </a:lnTo>
                  <a:lnTo>
                    <a:pt x="1790" y="4613"/>
                  </a:lnTo>
                  <a:lnTo>
                    <a:pt x="2028" y="4652"/>
                  </a:lnTo>
                  <a:lnTo>
                    <a:pt x="2465" y="4692"/>
                  </a:lnTo>
                  <a:lnTo>
                    <a:pt x="2943" y="4613"/>
                  </a:lnTo>
                  <a:lnTo>
                    <a:pt x="3340" y="4454"/>
                  </a:lnTo>
                  <a:lnTo>
                    <a:pt x="3738" y="4215"/>
                  </a:lnTo>
                  <a:lnTo>
                    <a:pt x="4096" y="3897"/>
                  </a:lnTo>
                  <a:lnTo>
                    <a:pt x="4374" y="3539"/>
                  </a:lnTo>
                  <a:lnTo>
                    <a:pt x="4454" y="3340"/>
                  </a:lnTo>
                  <a:lnTo>
                    <a:pt x="4573" y="3102"/>
                  </a:lnTo>
                  <a:lnTo>
                    <a:pt x="4613" y="2863"/>
                  </a:lnTo>
                  <a:lnTo>
                    <a:pt x="4692" y="2664"/>
                  </a:lnTo>
                  <a:lnTo>
                    <a:pt x="4692" y="2187"/>
                  </a:lnTo>
                  <a:lnTo>
                    <a:pt x="4613" y="1750"/>
                  </a:lnTo>
                  <a:lnTo>
                    <a:pt x="4454" y="1312"/>
                  </a:lnTo>
                  <a:lnTo>
                    <a:pt x="4215" y="915"/>
                  </a:lnTo>
                  <a:lnTo>
                    <a:pt x="3937" y="597"/>
                  </a:lnTo>
                  <a:lnTo>
                    <a:pt x="3539" y="318"/>
                  </a:lnTo>
                  <a:lnTo>
                    <a:pt x="3340" y="199"/>
                  </a:lnTo>
                  <a:lnTo>
                    <a:pt x="3141" y="119"/>
                  </a:lnTo>
                  <a:lnTo>
                    <a:pt x="2903" y="40"/>
                  </a:lnTo>
                  <a:lnTo>
                    <a:pt x="266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1" name="Google Shape;3601;p137"/>
            <p:cNvSpPr/>
            <p:nvPr/>
          </p:nvSpPr>
          <p:spPr>
            <a:xfrm>
              <a:off x="2675750" y="1764000"/>
              <a:ext cx="117325" cy="117325"/>
            </a:xfrm>
            <a:custGeom>
              <a:rect b="b" l="l" r="r" t="t"/>
              <a:pathLst>
                <a:path extrusionOk="0" h="4693" w="4693">
                  <a:moveTo>
                    <a:pt x="2188" y="1"/>
                  </a:moveTo>
                  <a:lnTo>
                    <a:pt x="1750" y="80"/>
                  </a:lnTo>
                  <a:lnTo>
                    <a:pt x="1313" y="239"/>
                  </a:lnTo>
                  <a:lnTo>
                    <a:pt x="915" y="478"/>
                  </a:lnTo>
                  <a:lnTo>
                    <a:pt x="597" y="796"/>
                  </a:lnTo>
                  <a:lnTo>
                    <a:pt x="319" y="1154"/>
                  </a:lnTo>
                  <a:lnTo>
                    <a:pt x="200" y="1353"/>
                  </a:lnTo>
                  <a:lnTo>
                    <a:pt x="120" y="1591"/>
                  </a:lnTo>
                  <a:lnTo>
                    <a:pt x="41" y="1830"/>
                  </a:lnTo>
                  <a:lnTo>
                    <a:pt x="1" y="2029"/>
                  </a:lnTo>
                  <a:lnTo>
                    <a:pt x="1" y="2506"/>
                  </a:lnTo>
                  <a:lnTo>
                    <a:pt x="41" y="2943"/>
                  </a:lnTo>
                  <a:lnTo>
                    <a:pt x="200" y="3381"/>
                  </a:lnTo>
                  <a:lnTo>
                    <a:pt x="438" y="3778"/>
                  </a:lnTo>
                  <a:lnTo>
                    <a:pt x="756" y="4096"/>
                  </a:lnTo>
                  <a:lnTo>
                    <a:pt x="1114" y="4375"/>
                  </a:lnTo>
                  <a:lnTo>
                    <a:pt x="1313" y="4494"/>
                  </a:lnTo>
                  <a:lnTo>
                    <a:pt x="1552" y="4574"/>
                  </a:lnTo>
                  <a:lnTo>
                    <a:pt x="1790" y="4653"/>
                  </a:lnTo>
                  <a:lnTo>
                    <a:pt x="2029" y="4693"/>
                  </a:lnTo>
                  <a:lnTo>
                    <a:pt x="2466" y="4693"/>
                  </a:lnTo>
                  <a:lnTo>
                    <a:pt x="2943" y="4653"/>
                  </a:lnTo>
                  <a:lnTo>
                    <a:pt x="3341" y="4494"/>
                  </a:lnTo>
                  <a:lnTo>
                    <a:pt x="3739" y="4256"/>
                  </a:lnTo>
                  <a:lnTo>
                    <a:pt x="4057" y="3937"/>
                  </a:lnTo>
                  <a:lnTo>
                    <a:pt x="4335" y="3580"/>
                  </a:lnTo>
                  <a:lnTo>
                    <a:pt x="4454" y="3381"/>
                  </a:lnTo>
                  <a:lnTo>
                    <a:pt x="4534" y="3142"/>
                  </a:lnTo>
                  <a:lnTo>
                    <a:pt x="4613" y="2904"/>
                  </a:lnTo>
                  <a:lnTo>
                    <a:pt x="4653" y="2665"/>
                  </a:lnTo>
                  <a:lnTo>
                    <a:pt x="4693" y="2228"/>
                  </a:lnTo>
                  <a:lnTo>
                    <a:pt x="4613" y="1750"/>
                  </a:lnTo>
                  <a:lnTo>
                    <a:pt x="4454" y="1353"/>
                  </a:lnTo>
                  <a:lnTo>
                    <a:pt x="4216" y="955"/>
                  </a:lnTo>
                  <a:lnTo>
                    <a:pt x="3898" y="637"/>
                  </a:lnTo>
                  <a:lnTo>
                    <a:pt x="3540" y="359"/>
                  </a:lnTo>
                  <a:lnTo>
                    <a:pt x="3341" y="239"/>
                  </a:lnTo>
                  <a:lnTo>
                    <a:pt x="3102" y="160"/>
                  </a:lnTo>
                  <a:lnTo>
                    <a:pt x="2864" y="80"/>
                  </a:lnTo>
                  <a:lnTo>
                    <a:pt x="2665" y="41"/>
                  </a:lnTo>
                  <a:lnTo>
                    <a:pt x="218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2" name="Google Shape;3602;p137"/>
            <p:cNvSpPr/>
            <p:nvPr/>
          </p:nvSpPr>
          <p:spPr>
            <a:xfrm>
              <a:off x="2067400" y="484650"/>
              <a:ext cx="115325" cy="116325"/>
            </a:xfrm>
            <a:custGeom>
              <a:rect b="b" l="l" r="r" t="t"/>
              <a:pathLst>
                <a:path extrusionOk="0" h="4653" w="4613">
                  <a:moveTo>
                    <a:pt x="2147" y="0"/>
                  </a:moveTo>
                  <a:lnTo>
                    <a:pt x="1710" y="80"/>
                  </a:lnTo>
                  <a:lnTo>
                    <a:pt x="1312" y="239"/>
                  </a:lnTo>
                  <a:lnTo>
                    <a:pt x="915" y="477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52"/>
                  </a:lnTo>
                  <a:lnTo>
                    <a:pt x="119" y="1551"/>
                  </a:lnTo>
                  <a:lnTo>
                    <a:pt x="40" y="1790"/>
                  </a:lnTo>
                  <a:lnTo>
                    <a:pt x="0" y="2028"/>
                  </a:lnTo>
                  <a:lnTo>
                    <a:pt x="0" y="2465"/>
                  </a:lnTo>
                  <a:lnTo>
                    <a:pt x="80" y="2903"/>
                  </a:lnTo>
                  <a:lnTo>
                    <a:pt x="239" y="3340"/>
                  </a:lnTo>
                  <a:lnTo>
                    <a:pt x="437" y="3698"/>
                  </a:lnTo>
                  <a:lnTo>
                    <a:pt x="756" y="4056"/>
                  </a:lnTo>
                  <a:lnTo>
                    <a:pt x="1113" y="4295"/>
                  </a:lnTo>
                  <a:lnTo>
                    <a:pt x="1312" y="4414"/>
                  </a:lnTo>
                  <a:lnTo>
                    <a:pt x="1551" y="4493"/>
                  </a:lnTo>
                  <a:lnTo>
                    <a:pt x="1750" y="4573"/>
                  </a:lnTo>
                  <a:lnTo>
                    <a:pt x="1988" y="4613"/>
                  </a:lnTo>
                  <a:lnTo>
                    <a:pt x="2465" y="4652"/>
                  </a:lnTo>
                  <a:lnTo>
                    <a:pt x="2903" y="4573"/>
                  </a:lnTo>
                  <a:lnTo>
                    <a:pt x="3300" y="4414"/>
                  </a:lnTo>
                  <a:lnTo>
                    <a:pt x="3698" y="4175"/>
                  </a:lnTo>
                  <a:lnTo>
                    <a:pt x="4016" y="3897"/>
                  </a:lnTo>
                  <a:lnTo>
                    <a:pt x="4294" y="3499"/>
                  </a:lnTo>
                  <a:lnTo>
                    <a:pt x="4414" y="3300"/>
                  </a:lnTo>
                  <a:lnTo>
                    <a:pt x="4493" y="3102"/>
                  </a:lnTo>
                  <a:lnTo>
                    <a:pt x="4573" y="2863"/>
                  </a:lnTo>
                  <a:lnTo>
                    <a:pt x="4613" y="2625"/>
                  </a:lnTo>
                  <a:lnTo>
                    <a:pt x="4613" y="2187"/>
                  </a:lnTo>
                  <a:lnTo>
                    <a:pt x="4533" y="1750"/>
                  </a:lnTo>
                  <a:lnTo>
                    <a:pt x="4374" y="1312"/>
                  </a:lnTo>
                  <a:lnTo>
                    <a:pt x="4175" y="954"/>
                  </a:lnTo>
                  <a:lnTo>
                    <a:pt x="3857" y="597"/>
                  </a:lnTo>
                  <a:lnTo>
                    <a:pt x="3499" y="358"/>
                  </a:lnTo>
                  <a:lnTo>
                    <a:pt x="3300" y="239"/>
                  </a:lnTo>
                  <a:lnTo>
                    <a:pt x="3062" y="159"/>
                  </a:lnTo>
                  <a:lnTo>
                    <a:pt x="2863" y="80"/>
                  </a:lnTo>
                  <a:lnTo>
                    <a:pt x="2624" y="40"/>
                  </a:lnTo>
                  <a:lnTo>
                    <a:pt x="214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3" name="Google Shape;3603;p137"/>
            <p:cNvSpPr/>
            <p:nvPr/>
          </p:nvSpPr>
          <p:spPr>
            <a:xfrm>
              <a:off x="3489900" y="655625"/>
              <a:ext cx="119300" cy="119300"/>
            </a:xfrm>
            <a:custGeom>
              <a:rect b="b" l="l" r="r" t="t"/>
              <a:pathLst>
                <a:path extrusionOk="0" h="4772" w="4772">
                  <a:moveTo>
                    <a:pt x="2227" y="0"/>
                  </a:moveTo>
                  <a:lnTo>
                    <a:pt x="1790" y="80"/>
                  </a:lnTo>
                  <a:lnTo>
                    <a:pt x="1352" y="239"/>
                  </a:lnTo>
                  <a:lnTo>
                    <a:pt x="955" y="438"/>
                  </a:lnTo>
                  <a:lnTo>
                    <a:pt x="637" y="756"/>
                  </a:lnTo>
                  <a:lnTo>
                    <a:pt x="358" y="1154"/>
                  </a:lnTo>
                  <a:lnTo>
                    <a:pt x="239" y="1352"/>
                  </a:lnTo>
                  <a:lnTo>
                    <a:pt x="120" y="1591"/>
                  </a:lnTo>
                  <a:lnTo>
                    <a:pt x="80" y="1829"/>
                  </a:lnTo>
                  <a:lnTo>
                    <a:pt x="40" y="2068"/>
                  </a:lnTo>
                  <a:lnTo>
                    <a:pt x="0" y="2505"/>
                  </a:lnTo>
                  <a:lnTo>
                    <a:pt x="80" y="2983"/>
                  </a:lnTo>
                  <a:lnTo>
                    <a:pt x="239" y="3420"/>
                  </a:lnTo>
                  <a:lnTo>
                    <a:pt x="478" y="3778"/>
                  </a:lnTo>
                  <a:lnTo>
                    <a:pt x="796" y="4136"/>
                  </a:lnTo>
                  <a:lnTo>
                    <a:pt x="1154" y="4414"/>
                  </a:lnTo>
                  <a:lnTo>
                    <a:pt x="1352" y="4533"/>
                  </a:lnTo>
                  <a:lnTo>
                    <a:pt x="1591" y="4613"/>
                  </a:lnTo>
                  <a:lnTo>
                    <a:pt x="1830" y="4692"/>
                  </a:lnTo>
                  <a:lnTo>
                    <a:pt x="2068" y="4732"/>
                  </a:lnTo>
                  <a:lnTo>
                    <a:pt x="2545" y="4772"/>
                  </a:lnTo>
                  <a:lnTo>
                    <a:pt x="2983" y="4692"/>
                  </a:lnTo>
                  <a:lnTo>
                    <a:pt x="3420" y="4533"/>
                  </a:lnTo>
                  <a:lnTo>
                    <a:pt x="3818" y="4295"/>
                  </a:lnTo>
                  <a:lnTo>
                    <a:pt x="4136" y="3977"/>
                  </a:lnTo>
                  <a:lnTo>
                    <a:pt x="4414" y="3619"/>
                  </a:lnTo>
                  <a:lnTo>
                    <a:pt x="4533" y="3380"/>
                  </a:lnTo>
                  <a:lnTo>
                    <a:pt x="4653" y="3181"/>
                  </a:lnTo>
                  <a:lnTo>
                    <a:pt x="4692" y="2943"/>
                  </a:lnTo>
                  <a:lnTo>
                    <a:pt x="4732" y="2704"/>
                  </a:lnTo>
                  <a:lnTo>
                    <a:pt x="4772" y="2227"/>
                  </a:lnTo>
                  <a:lnTo>
                    <a:pt x="4692" y="1790"/>
                  </a:lnTo>
                  <a:lnTo>
                    <a:pt x="4533" y="1352"/>
                  </a:lnTo>
                  <a:lnTo>
                    <a:pt x="4295" y="955"/>
                  </a:lnTo>
                  <a:lnTo>
                    <a:pt x="3977" y="597"/>
                  </a:lnTo>
                  <a:lnTo>
                    <a:pt x="3619" y="318"/>
                  </a:lnTo>
                  <a:lnTo>
                    <a:pt x="3420" y="199"/>
                  </a:lnTo>
                  <a:lnTo>
                    <a:pt x="3181" y="120"/>
                  </a:lnTo>
                  <a:lnTo>
                    <a:pt x="2943" y="40"/>
                  </a:lnTo>
                  <a:lnTo>
                    <a:pt x="270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4" name="Google Shape;3604;p137"/>
            <p:cNvSpPr/>
            <p:nvPr/>
          </p:nvSpPr>
          <p:spPr>
            <a:xfrm>
              <a:off x="3094250" y="981675"/>
              <a:ext cx="95475" cy="95450"/>
            </a:xfrm>
            <a:custGeom>
              <a:rect b="b" l="l" r="r" t="t"/>
              <a:pathLst>
                <a:path extrusionOk="0" h="3818" w="3819">
                  <a:moveTo>
                    <a:pt x="1790" y="1"/>
                  </a:moveTo>
                  <a:lnTo>
                    <a:pt x="1432" y="40"/>
                  </a:lnTo>
                  <a:lnTo>
                    <a:pt x="1074" y="160"/>
                  </a:lnTo>
                  <a:lnTo>
                    <a:pt x="756" y="358"/>
                  </a:lnTo>
                  <a:lnTo>
                    <a:pt x="478" y="597"/>
                  </a:lnTo>
                  <a:lnTo>
                    <a:pt x="279" y="915"/>
                  </a:lnTo>
                  <a:lnTo>
                    <a:pt x="80" y="1273"/>
                  </a:lnTo>
                  <a:lnTo>
                    <a:pt x="1" y="1631"/>
                  </a:lnTo>
                  <a:lnTo>
                    <a:pt x="1" y="2028"/>
                  </a:lnTo>
                  <a:lnTo>
                    <a:pt x="41" y="2386"/>
                  </a:lnTo>
                  <a:lnTo>
                    <a:pt x="160" y="2744"/>
                  </a:lnTo>
                  <a:lnTo>
                    <a:pt x="359" y="3023"/>
                  </a:lnTo>
                  <a:lnTo>
                    <a:pt x="597" y="3301"/>
                  </a:lnTo>
                  <a:lnTo>
                    <a:pt x="915" y="3539"/>
                  </a:lnTo>
                  <a:lnTo>
                    <a:pt x="1273" y="3699"/>
                  </a:lnTo>
                  <a:lnTo>
                    <a:pt x="1631" y="3778"/>
                  </a:lnTo>
                  <a:lnTo>
                    <a:pt x="2029" y="3818"/>
                  </a:lnTo>
                  <a:lnTo>
                    <a:pt x="2387" y="3738"/>
                  </a:lnTo>
                  <a:lnTo>
                    <a:pt x="2705" y="3619"/>
                  </a:lnTo>
                  <a:lnTo>
                    <a:pt x="3023" y="3420"/>
                  </a:lnTo>
                  <a:lnTo>
                    <a:pt x="3301" y="3182"/>
                  </a:lnTo>
                  <a:lnTo>
                    <a:pt x="3540" y="2864"/>
                  </a:lnTo>
                  <a:lnTo>
                    <a:pt x="3699" y="2545"/>
                  </a:lnTo>
                  <a:lnTo>
                    <a:pt x="3778" y="2148"/>
                  </a:lnTo>
                  <a:lnTo>
                    <a:pt x="3818" y="1790"/>
                  </a:lnTo>
                  <a:lnTo>
                    <a:pt x="3739" y="143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2" y="478"/>
                  </a:lnTo>
                  <a:lnTo>
                    <a:pt x="2864" y="279"/>
                  </a:lnTo>
                  <a:lnTo>
                    <a:pt x="2546" y="120"/>
                  </a:lnTo>
                  <a:lnTo>
                    <a:pt x="214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5" name="Google Shape;3605;p137"/>
            <p:cNvSpPr/>
            <p:nvPr/>
          </p:nvSpPr>
          <p:spPr>
            <a:xfrm>
              <a:off x="1505750" y="239100"/>
              <a:ext cx="95450" cy="94475"/>
            </a:xfrm>
            <a:custGeom>
              <a:rect b="b" l="l" r="r" t="t"/>
              <a:pathLst>
                <a:path extrusionOk="0" h="3779" w="3818">
                  <a:moveTo>
                    <a:pt x="1790" y="1"/>
                  </a:moveTo>
                  <a:lnTo>
                    <a:pt x="1432" y="41"/>
                  </a:lnTo>
                  <a:lnTo>
                    <a:pt x="1074" y="160"/>
                  </a:lnTo>
                  <a:lnTo>
                    <a:pt x="756" y="359"/>
                  </a:lnTo>
                  <a:lnTo>
                    <a:pt x="477" y="597"/>
                  </a:lnTo>
                  <a:lnTo>
                    <a:pt x="279" y="915"/>
                  </a:lnTo>
                  <a:lnTo>
                    <a:pt x="80" y="1273"/>
                  </a:lnTo>
                  <a:lnTo>
                    <a:pt x="0" y="1631"/>
                  </a:lnTo>
                  <a:lnTo>
                    <a:pt x="0" y="1989"/>
                  </a:lnTo>
                  <a:lnTo>
                    <a:pt x="40" y="2387"/>
                  </a:lnTo>
                  <a:lnTo>
                    <a:pt x="159" y="2705"/>
                  </a:lnTo>
                  <a:lnTo>
                    <a:pt x="358" y="3023"/>
                  </a:lnTo>
                  <a:lnTo>
                    <a:pt x="597" y="3301"/>
                  </a:lnTo>
                  <a:lnTo>
                    <a:pt x="915" y="3540"/>
                  </a:lnTo>
                  <a:lnTo>
                    <a:pt x="1273" y="3699"/>
                  </a:lnTo>
                  <a:lnTo>
                    <a:pt x="1630" y="3778"/>
                  </a:lnTo>
                  <a:lnTo>
                    <a:pt x="2028" y="3778"/>
                  </a:lnTo>
                  <a:lnTo>
                    <a:pt x="2386" y="3738"/>
                  </a:lnTo>
                  <a:lnTo>
                    <a:pt x="2704" y="3619"/>
                  </a:lnTo>
                  <a:lnTo>
                    <a:pt x="3022" y="3420"/>
                  </a:lnTo>
                  <a:lnTo>
                    <a:pt x="3300" y="3182"/>
                  </a:lnTo>
                  <a:lnTo>
                    <a:pt x="3539" y="2864"/>
                  </a:lnTo>
                  <a:lnTo>
                    <a:pt x="3698" y="2506"/>
                  </a:lnTo>
                  <a:lnTo>
                    <a:pt x="3778" y="2148"/>
                  </a:lnTo>
                  <a:lnTo>
                    <a:pt x="3817" y="1790"/>
                  </a:lnTo>
                  <a:lnTo>
                    <a:pt x="3738" y="139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1" y="478"/>
                  </a:lnTo>
                  <a:lnTo>
                    <a:pt x="2863" y="239"/>
                  </a:lnTo>
                  <a:lnTo>
                    <a:pt x="254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3606" name="Google Shape;3606;p137"/>
          <p:cNvSpPr/>
          <p:nvPr/>
        </p:nvSpPr>
        <p:spPr>
          <a:xfrm>
            <a:off x="-332325" y="-3263275"/>
            <a:ext cx="125244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07" name="Google Shape;3607;p137"/>
          <p:cNvSpPr/>
          <p:nvPr/>
        </p:nvSpPr>
        <p:spPr>
          <a:xfrm>
            <a:off x="9144000" y="-1294225"/>
            <a:ext cx="9948600" cy="71739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08" name="Google Shape;3608;p137"/>
          <p:cNvSpPr/>
          <p:nvPr/>
        </p:nvSpPr>
        <p:spPr>
          <a:xfrm>
            <a:off x="-5113275" y="5143500"/>
            <a:ext cx="150546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609" name="Google Shape;3609;p137"/>
          <p:cNvSpPr/>
          <p:nvPr/>
        </p:nvSpPr>
        <p:spPr>
          <a:xfrm>
            <a:off x="-5113275" y="-815825"/>
            <a:ext cx="5113200" cy="62775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z-Blank, with A Mountain topo pattern edges, black">
  <p:cSld name="CUSTOM_23_1_1_1_1_1_1_1_1_1_1_1_1_1_1_1_1_1">
    <p:bg>
      <p:bgPr>
        <a:solidFill>
          <a:schemeClr val="dk1"/>
        </a:solidFill>
      </p:bgPr>
    </p:bg>
    <p:spTree>
      <p:nvGrpSpPr>
        <p:cNvPr id="3610" name="Shape 36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11" name="Google Shape;3611;p138"/>
          <p:cNvGrpSpPr/>
          <p:nvPr/>
        </p:nvGrpSpPr>
        <p:grpSpPr>
          <a:xfrm>
            <a:off x="4835313" y="-2210885"/>
            <a:ext cx="7143750" cy="4509800"/>
            <a:chOff x="238125" y="602600"/>
            <a:chExt cx="7143750" cy="4509800"/>
          </a:xfrm>
        </p:grpSpPr>
        <p:sp>
          <p:nvSpPr>
            <p:cNvPr id="3612" name="Google Shape;3612;p138"/>
            <p:cNvSpPr/>
            <p:nvPr/>
          </p:nvSpPr>
          <p:spPr>
            <a:xfrm>
              <a:off x="2514425" y="1130250"/>
              <a:ext cx="218325" cy="579250"/>
            </a:xfrm>
            <a:custGeom>
              <a:rect b="b" l="l" r="r" t="t"/>
              <a:pathLst>
                <a:path extrusionOk="0" h="23170" w="8733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3" name="Google Shape;3613;p138"/>
            <p:cNvSpPr/>
            <p:nvPr/>
          </p:nvSpPr>
          <p:spPr>
            <a:xfrm>
              <a:off x="1900100" y="1539425"/>
              <a:ext cx="342275" cy="551825"/>
            </a:xfrm>
            <a:custGeom>
              <a:rect b="b" l="l" r="r" t="t"/>
              <a:pathLst>
                <a:path extrusionOk="0" h="22073" w="13691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4" name="Google Shape;3614;p138"/>
            <p:cNvSpPr/>
            <p:nvPr/>
          </p:nvSpPr>
          <p:spPr>
            <a:xfrm>
              <a:off x="2455175" y="1144500"/>
              <a:ext cx="289650" cy="673600"/>
            </a:xfrm>
            <a:custGeom>
              <a:rect b="b" l="l" r="r" t="t"/>
              <a:pathLst>
                <a:path extrusionOk="0" h="26944" w="11586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5" name="Google Shape;3615;p138"/>
            <p:cNvSpPr/>
            <p:nvPr/>
          </p:nvSpPr>
          <p:spPr>
            <a:xfrm>
              <a:off x="2189700" y="21241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6" name="Google Shape;3616;p138"/>
            <p:cNvSpPr/>
            <p:nvPr/>
          </p:nvSpPr>
          <p:spPr>
            <a:xfrm>
              <a:off x="2189700" y="212415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7" name="Google Shape;3617;p138"/>
            <p:cNvSpPr/>
            <p:nvPr/>
          </p:nvSpPr>
          <p:spPr>
            <a:xfrm>
              <a:off x="2390450" y="1169750"/>
              <a:ext cx="283050" cy="636275"/>
            </a:xfrm>
            <a:custGeom>
              <a:rect b="b" l="l" r="r" t="t"/>
              <a:pathLst>
                <a:path extrusionOk="0" h="25451" w="11322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8" name="Google Shape;3618;p138"/>
            <p:cNvSpPr/>
            <p:nvPr/>
          </p:nvSpPr>
          <p:spPr>
            <a:xfrm>
              <a:off x="2312575" y="1160975"/>
              <a:ext cx="334600" cy="736100"/>
            </a:xfrm>
            <a:custGeom>
              <a:rect b="b" l="l" r="r" t="t"/>
              <a:pathLst>
                <a:path extrusionOk="0" h="29444" w="13384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9" name="Google Shape;3619;p138"/>
            <p:cNvSpPr/>
            <p:nvPr/>
          </p:nvSpPr>
          <p:spPr>
            <a:xfrm>
              <a:off x="3607050" y="1646950"/>
              <a:ext cx="2156750" cy="843625"/>
            </a:xfrm>
            <a:custGeom>
              <a:rect b="b" l="l" r="r" t="t"/>
              <a:pathLst>
                <a:path extrusionOk="0" h="33745" w="8627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0" name="Google Shape;3620;p138"/>
            <p:cNvSpPr/>
            <p:nvPr/>
          </p:nvSpPr>
          <p:spPr>
            <a:xfrm>
              <a:off x="3588400" y="602600"/>
              <a:ext cx="724050" cy="816175"/>
            </a:xfrm>
            <a:custGeom>
              <a:rect b="b" l="l" r="r" t="t"/>
              <a:pathLst>
                <a:path extrusionOk="0" h="32647" w="28962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1" name="Google Shape;3621;p138"/>
            <p:cNvSpPr/>
            <p:nvPr/>
          </p:nvSpPr>
          <p:spPr>
            <a:xfrm>
              <a:off x="3593875" y="1881700"/>
              <a:ext cx="2005375" cy="782200"/>
            </a:xfrm>
            <a:custGeom>
              <a:rect b="b" l="l" r="r" t="t"/>
              <a:pathLst>
                <a:path extrusionOk="0" h="31288" w="80215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2" name="Google Shape;3622;p138"/>
            <p:cNvSpPr/>
            <p:nvPr/>
          </p:nvSpPr>
          <p:spPr>
            <a:xfrm>
              <a:off x="3578525" y="772625"/>
              <a:ext cx="221625" cy="436625"/>
            </a:xfrm>
            <a:custGeom>
              <a:rect b="b" l="l" r="r" t="t"/>
              <a:pathLst>
                <a:path extrusionOk="0" h="17465" w="8865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3" name="Google Shape;3623;p138"/>
            <p:cNvSpPr/>
            <p:nvPr/>
          </p:nvSpPr>
          <p:spPr>
            <a:xfrm>
              <a:off x="3094725" y="818700"/>
              <a:ext cx="223825" cy="558400"/>
            </a:xfrm>
            <a:custGeom>
              <a:rect b="b" l="l" r="r" t="t"/>
              <a:pathLst>
                <a:path extrusionOk="0" h="22336" w="8953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4" name="Google Shape;3624;p138"/>
            <p:cNvSpPr/>
            <p:nvPr/>
          </p:nvSpPr>
          <p:spPr>
            <a:xfrm>
              <a:off x="2789775" y="804425"/>
              <a:ext cx="392750" cy="774525"/>
            </a:xfrm>
            <a:custGeom>
              <a:rect b="b" l="l" r="r" t="t"/>
              <a:pathLst>
                <a:path extrusionOk="0" h="30981" w="1571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5" name="Google Shape;3625;p138"/>
            <p:cNvSpPr/>
            <p:nvPr/>
          </p:nvSpPr>
          <p:spPr>
            <a:xfrm>
              <a:off x="2674575" y="1020550"/>
              <a:ext cx="230400" cy="590225"/>
            </a:xfrm>
            <a:custGeom>
              <a:rect b="b" l="l" r="r" t="t"/>
              <a:pathLst>
                <a:path extrusionOk="0" h="23609" w="9216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6" name="Google Shape;3626;p138"/>
            <p:cNvSpPr/>
            <p:nvPr/>
          </p:nvSpPr>
          <p:spPr>
            <a:xfrm>
              <a:off x="2044900" y="1165350"/>
              <a:ext cx="481600" cy="961000"/>
            </a:xfrm>
            <a:custGeom>
              <a:rect b="b" l="l" r="r" t="t"/>
              <a:pathLst>
                <a:path extrusionOk="0" h="38440" w="19264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7" name="Google Shape;3627;p138"/>
            <p:cNvSpPr/>
            <p:nvPr/>
          </p:nvSpPr>
          <p:spPr>
            <a:xfrm>
              <a:off x="3057425" y="781400"/>
              <a:ext cx="247950" cy="648350"/>
            </a:xfrm>
            <a:custGeom>
              <a:rect b="b" l="l" r="r" t="t"/>
              <a:pathLst>
                <a:path extrusionOk="0" h="25934" w="9918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8" name="Google Shape;3628;p138"/>
            <p:cNvSpPr/>
            <p:nvPr/>
          </p:nvSpPr>
          <p:spPr>
            <a:xfrm>
              <a:off x="3021225" y="785800"/>
              <a:ext cx="255650" cy="654925"/>
            </a:xfrm>
            <a:custGeom>
              <a:rect b="b" l="l" r="r" t="t"/>
              <a:pathLst>
                <a:path extrusionOk="0" h="26197" w="10226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9" name="Google Shape;3629;p138"/>
            <p:cNvSpPr/>
            <p:nvPr/>
          </p:nvSpPr>
          <p:spPr>
            <a:xfrm>
              <a:off x="2918125" y="827475"/>
              <a:ext cx="313750" cy="633000"/>
            </a:xfrm>
            <a:custGeom>
              <a:rect b="b" l="l" r="r" t="t"/>
              <a:pathLst>
                <a:path extrusionOk="0" h="25320" w="1255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0" name="Google Shape;3630;p138"/>
            <p:cNvSpPr/>
            <p:nvPr/>
          </p:nvSpPr>
          <p:spPr>
            <a:xfrm>
              <a:off x="2828150" y="830775"/>
              <a:ext cx="373025" cy="702100"/>
            </a:xfrm>
            <a:custGeom>
              <a:rect b="b" l="l" r="r" t="t"/>
              <a:pathLst>
                <a:path extrusionOk="0" h="28084" w="14921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1" name="Google Shape;3631;p138"/>
            <p:cNvSpPr/>
            <p:nvPr/>
          </p:nvSpPr>
          <p:spPr>
            <a:xfrm>
              <a:off x="2789775" y="802250"/>
              <a:ext cx="359825" cy="736100"/>
            </a:xfrm>
            <a:custGeom>
              <a:rect b="b" l="l" r="r" t="t"/>
              <a:pathLst>
                <a:path extrusionOk="0" h="29444" w="14393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2" name="Google Shape;3632;p138"/>
            <p:cNvSpPr/>
            <p:nvPr/>
          </p:nvSpPr>
          <p:spPr>
            <a:xfrm>
              <a:off x="2754650" y="825275"/>
              <a:ext cx="332425" cy="722950"/>
            </a:xfrm>
            <a:custGeom>
              <a:rect b="b" l="l" r="r" t="t"/>
              <a:pathLst>
                <a:path extrusionOk="0" h="28918" w="13297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3" name="Google Shape;3633;p138"/>
            <p:cNvSpPr/>
            <p:nvPr/>
          </p:nvSpPr>
          <p:spPr>
            <a:xfrm>
              <a:off x="2734925" y="958025"/>
              <a:ext cx="270975" cy="606675"/>
            </a:xfrm>
            <a:custGeom>
              <a:rect b="b" l="l" r="r" t="t"/>
              <a:pathLst>
                <a:path extrusionOk="0" h="24267" w="10839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4" name="Google Shape;3634;p138"/>
            <p:cNvSpPr/>
            <p:nvPr/>
          </p:nvSpPr>
          <p:spPr>
            <a:xfrm>
              <a:off x="2697625" y="973375"/>
              <a:ext cx="265500" cy="607775"/>
            </a:xfrm>
            <a:custGeom>
              <a:rect b="b" l="l" r="r" t="t"/>
              <a:pathLst>
                <a:path extrusionOk="0" h="24311" w="1062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5" name="Google Shape;3635;p138"/>
            <p:cNvSpPr/>
            <p:nvPr/>
          </p:nvSpPr>
          <p:spPr>
            <a:xfrm>
              <a:off x="2630700" y="1103925"/>
              <a:ext cx="223825" cy="530975"/>
            </a:xfrm>
            <a:custGeom>
              <a:rect b="b" l="l" r="r" t="t"/>
              <a:pathLst>
                <a:path extrusionOk="0" h="21239" w="8953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6" name="Google Shape;3636;p138"/>
            <p:cNvSpPr/>
            <p:nvPr/>
          </p:nvSpPr>
          <p:spPr>
            <a:xfrm>
              <a:off x="2619725" y="1124775"/>
              <a:ext cx="194200" cy="436625"/>
            </a:xfrm>
            <a:custGeom>
              <a:rect b="b" l="l" r="r" t="t"/>
              <a:pathLst>
                <a:path extrusionOk="0" h="17465" w="7768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7" name="Google Shape;3637;p138"/>
            <p:cNvSpPr/>
            <p:nvPr/>
          </p:nvSpPr>
          <p:spPr>
            <a:xfrm>
              <a:off x="2592300" y="1141225"/>
              <a:ext cx="183225" cy="483800"/>
            </a:xfrm>
            <a:custGeom>
              <a:rect b="b" l="l" r="r" t="t"/>
              <a:pathLst>
                <a:path extrusionOk="0" h="19352" w="7329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8" name="Google Shape;3638;p138"/>
            <p:cNvSpPr/>
            <p:nvPr/>
          </p:nvSpPr>
          <p:spPr>
            <a:xfrm>
              <a:off x="2263200" y="1174125"/>
              <a:ext cx="342300" cy="810725"/>
            </a:xfrm>
            <a:custGeom>
              <a:rect b="b" l="l" r="r" t="t"/>
              <a:pathLst>
                <a:path extrusionOk="0" h="32429" w="13692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9" name="Google Shape;3639;p138"/>
            <p:cNvSpPr/>
            <p:nvPr/>
          </p:nvSpPr>
          <p:spPr>
            <a:xfrm>
              <a:off x="3125450" y="769325"/>
              <a:ext cx="242475" cy="648375"/>
            </a:xfrm>
            <a:custGeom>
              <a:rect b="b" l="l" r="r" t="t"/>
              <a:pathLst>
                <a:path extrusionOk="0" h="25935" w="9699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0" name="Google Shape;3640;p138"/>
            <p:cNvSpPr/>
            <p:nvPr/>
          </p:nvSpPr>
          <p:spPr>
            <a:xfrm>
              <a:off x="3734300" y="758375"/>
              <a:ext cx="1192475" cy="1433800"/>
            </a:xfrm>
            <a:custGeom>
              <a:rect b="b" l="l" r="r" t="t"/>
              <a:pathLst>
                <a:path extrusionOk="0" h="57352" w="47699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1" name="Google Shape;3641;p138"/>
            <p:cNvSpPr/>
            <p:nvPr/>
          </p:nvSpPr>
          <p:spPr>
            <a:xfrm>
              <a:off x="3959175" y="763850"/>
              <a:ext cx="850225" cy="1129950"/>
            </a:xfrm>
            <a:custGeom>
              <a:rect b="b" l="l" r="r" t="t"/>
              <a:pathLst>
                <a:path extrusionOk="0" h="45198" w="34009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2" name="Google Shape;3642;p138"/>
            <p:cNvSpPr/>
            <p:nvPr/>
          </p:nvSpPr>
          <p:spPr>
            <a:xfrm>
              <a:off x="4266350" y="884525"/>
              <a:ext cx="417975" cy="879825"/>
            </a:xfrm>
            <a:custGeom>
              <a:rect b="b" l="l" r="r" t="t"/>
              <a:pathLst>
                <a:path extrusionOk="0" h="35193" w="16719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3" name="Google Shape;3643;p138"/>
            <p:cNvSpPr/>
            <p:nvPr/>
          </p:nvSpPr>
          <p:spPr>
            <a:xfrm>
              <a:off x="3635575" y="1464825"/>
              <a:ext cx="1480975" cy="864475"/>
            </a:xfrm>
            <a:custGeom>
              <a:rect b="b" l="l" r="r" t="t"/>
              <a:pathLst>
                <a:path extrusionOk="0" h="34579" w="59239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4" name="Google Shape;3644;p138"/>
            <p:cNvSpPr/>
            <p:nvPr/>
          </p:nvSpPr>
          <p:spPr>
            <a:xfrm>
              <a:off x="3659700" y="642075"/>
              <a:ext cx="701025" cy="988425"/>
            </a:xfrm>
            <a:custGeom>
              <a:rect b="b" l="l" r="r" t="t"/>
              <a:pathLst>
                <a:path extrusionOk="0" h="39537" w="28041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5" name="Google Shape;3645;p138"/>
            <p:cNvSpPr/>
            <p:nvPr/>
          </p:nvSpPr>
          <p:spPr>
            <a:xfrm>
              <a:off x="3591675" y="2170200"/>
              <a:ext cx="1783775" cy="624225"/>
            </a:xfrm>
            <a:custGeom>
              <a:rect b="b" l="l" r="r" t="t"/>
              <a:pathLst>
                <a:path extrusionOk="0" h="24969" w="71351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6" name="Google Shape;3646;p138"/>
            <p:cNvSpPr/>
            <p:nvPr/>
          </p:nvSpPr>
          <p:spPr>
            <a:xfrm>
              <a:off x="3359125" y="762750"/>
              <a:ext cx="284150" cy="616550"/>
            </a:xfrm>
            <a:custGeom>
              <a:rect b="b" l="l" r="r" t="t"/>
              <a:pathLst>
                <a:path extrusionOk="0" h="24662" w="11366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7" name="Google Shape;3647;p138"/>
            <p:cNvSpPr/>
            <p:nvPr/>
          </p:nvSpPr>
          <p:spPr>
            <a:xfrm>
              <a:off x="4291575" y="2578300"/>
              <a:ext cx="465150" cy="155800"/>
            </a:xfrm>
            <a:custGeom>
              <a:rect b="b" l="l" r="r" t="t"/>
              <a:pathLst>
                <a:path extrusionOk="0" h="6232" w="18606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8" name="Google Shape;3648;p138"/>
            <p:cNvSpPr/>
            <p:nvPr/>
          </p:nvSpPr>
          <p:spPr>
            <a:xfrm>
              <a:off x="3631175" y="2837200"/>
              <a:ext cx="446500" cy="66925"/>
            </a:xfrm>
            <a:custGeom>
              <a:rect b="b" l="l" r="r" t="t"/>
              <a:pathLst>
                <a:path extrusionOk="0" h="2677" w="1786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9" name="Google Shape;3649;p138"/>
            <p:cNvSpPr/>
            <p:nvPr/>
          </p:nvSpPr>
          <p:spPr>
            <a:xfrm>
              <a:off x="3229675" y="767150"/>
              <a:ext cx="275375" cy="654925"/>
            </a:xfrm>
            <a:custGeom>
              <a:rect b="b" l="l" r="r" t="t"/>
              <a:pathLst>
                <a:path extrusionOk="0" h="26197" w="11015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0" name="Google Shape;3650;p138"/>
            <p:cNvSpPr/>
            <p:nvPr/>
          </p:nvSpPr>
          <p:spPr>
            <a:xfrm>
              <a:off x="4717225" y="1245425"/>
              <a:ext cx="38425" cy="278675"/>
            </a:xfrm>
            <a:custGeom>
              <a:rect b="b" l="l" r="r" t="t"/>
              <a:pathLst>
                <a:path extrusionOk="0" h="11147" w="1537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1" name="Google Shape;3651;p138"/>
            <p:cNvSpPr/>
            <p:nvPr/>
          </p:nvSpPr>
          <p:spPr>
            <a:xfrm>
              <a:off x="4744650" y="1146700"/>
              <a:ext cx="39500" cy="377400"/>
            </a:xfrm>
            <a:custGeom>
              <a:rect b="b" l="l" r="r" t="t"/>
              <a:pathLst>
                <a:path extrusionOk="0" h="15096" w="158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2" name="Google Shape;3652;p138"/>
            <p:cNvSpPr/>
            <p:nvPr/>
          </p:nvSpPr>
          <p:spPr>
            <a:xfrm>
              <a:off x="4788525" y="1242150"/>
              <a:ext cx="43900" cy="303900"/>
            </a:xfrm>
            <a:custGeom>
              <a:rect b="b" l="l" r="r" t="t"/>
              <a:pathLst>
                <a:path extrusionOk="0" h="12156" w="1756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3" name="Google Shape;3653;p138"/>
            <p:cNvSpPr/>
            <p:nvPr/>
          </p:nvSpPr>
          <p:spPr>
            <a:xfrm>
              <a:off x="4784125" y="1313450"/>
              <a:ext cx="79025" cy="276475"/>
            </a:xfrm>
            <a:custGeom>
              <a:rect b="b" l="l" r="r" t="t"/>
              <a:pathLst>
                <a:path extrusionOk="0" h="11059" w="3161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4" name="Google Shape;3654;p138"/>
            <p:cNvSpPr/>
            <p:nvPr/>
          </p:nvSpPr>
          <p:spPr>
            <a:xfrm>
              <a:off x="4800600" y="1323325"/>
              <a:ext cx="74600" cy="277575"/>
            </a:xfrm>
            <a:custGeom>
              <a:rect b="b" l="l" r="r" t="t"/>
              <a:pathLst>
                <a:path extrusionOk="0" h="11103" w="2984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5" name="Google Shape;3655;p138"/>
            <p:cNvSpPr/>
            <p:nvPr/>
          </p:nvSpPr>
          <p:spPr>
            <a:xfrm>
              <a:off x="4826925" y="1334300"/>
              <a:ext cx="77900" cy="245750"/>
            </a:xfrm>
            <a:custGeom>
              <a:rect b="b" l="l" r="r" t="t"/>
              <a:pathLst>
                <a:path extrusionOk="0" h="9830" w="3116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6" name="Google Shape;3656;p138"/>
            <p:cNvSpPr/>
            <p:nvPr/>
          </p:nvSpPr>
          <p:spPr>
            <a:xfrm>
              <a:off x="4873000" y="1356225"/>
              <a:ext cx="89975" cy="206275"/>
            </a:xfrm>
            <a:custGeom>
              <a:rect b="b" l="l" r="r" t="t"/>
              <a:pathLst>
                <a:path extrusionOk="0" h="8251" w="3599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7" name="Google Shape;3657;p138"/>
            <p:cNvSpPr/>
            <p:nvPr/>
          </p:nvSpPr>
          <p:spPr>
            <a:xfrm>
              <a:off x="4878475" y="1401200"/>
              <a:ext cx="130575" cy="183225"/>
            </a:xfrm>
            <a:custGeom>
              <a:rect b="b" l="l" r="r" t="t"/>
              <a:pathLst>
                <a:path extrusionOk="0" h="7329" w="5223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8" name="Google Shape;3658;p138"/>
            <p:cNvSpPr/>
            <p:nvPr/>
          </p:nvSpPr>
          <p:spPr>
            <a:xfrm>
              <a:off x="4888350" y="1411075"/>
              <a:ext cx="178850" cy="188725"/>
            </a:xfrm>
            <a:custGeom>
              <a:rect b="b" l="l" r="r" t="t"/>
              <a:pathLst>
                <a:path extrusionOk="0" h="7549" w="7154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9" name="Google Shape;3659;p138"/>
            <p:cNvSpPr/>
            <p:nvPr/>
          </p:nvSpPr>
          <p:spPr>
            <a:xfrm>
              <a:off x="4890550" y="1412175"/>
              <a:ext cx="208450" cy="215050"/>
            </a:xfrm>
            <a:custGeom>
              <a:rect b="b" l="l" r="r" t="t"/>
              <a:pathLst>
                <a:path extrusionOk="0" h="8602" w="8338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0" name="Google Shape;3660;p138"/>
            <p:cNvSpPr/>
            <p:nvPr/>
          </p:nvSpPr>
          <p:spPr>
            <a:xfrm>
              <a:off x="4878475" y="1464825"/>
              <a:ext cx="342300" cy="254550"/>
            </a:xfrm>
            <a:custGeom>
              <a:rect b="b" l="l" r="r" t="t"/>
              <a:pathLst>
                <a:path extrusionOk="0" h="10182" w="13692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1" name="Google Shape;3661;p138"/>
            <p:cNvSpPr/>
            <p:nvPr/>
          </p:nvSpPr>
          <p:spPr>
            <a:xfrm>
              <a:off x="5782425" y="1462650"/>
              <a:ext cx="54875" cy="228200"/>
            </a:xfrm>
            <a:custGeom>
              <a:rect b="b" l="l" r="r" t="t"/>
              <a:pathLst>
                <a:path extrusionOk="0" h="9128" w="2195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2" name="Google Shape;3662;p138"/>
            <p:cNvSpPr/>
            <p:nvPr/>
          </p:nvSpPr>
          <p:spPr>
            <a:xfrm>
              <a:off x="4857625" y="1459350"/>
              <a:ext cx="669225" cy="314875"/>
            </a:xfrm>
            <a:custGeom>
              <a:rect b="b" l="l" r="r" t="t"/>
              <a:pathLst>
                <a:path extrusionOk="0" h="12595" w="26769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3" name="Google Shape;3663;p138"/>
            <p:cNvSpPr/>
            <p:nvPr/>
          </p:nvSpPr>
          <p:spPr>
            <a:xfrm>
              <a:off x="4825825" y="1509825"/>
              <a:ext cx="970875" cy="323625"/>
            </a:xfrm>
            <a:custGeom>
              <a:rect b="b" l="l" r="r" t="t"/>
              <a:pathLst>
                <a:path extrusionOk="0" h="12945" w="38835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4" name="Google Shape;3664;p138"/>
            <p:cNvSpPr/>
            <p:nvPr/>
          </p:nvSpPr>
          <p:spPr>
            <a:xfrm>
              <a:off x="4788525" y="1581125"/>
              <a:ext cx="993925" cy="304975"/>
            </a:xfrm>
            <a:custGeom>
              <a:rect b="b" l="l" r="r" t="t"/>
              <a:pathLst>
                <a:path extrusionOk="0" h="12199" w="39757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5" name="Google Shape;3665;p138"/>
            <p:cNvSpPr/>
            <p:nvPr/>
          </p:nvSpPr>
          <p:spPr>
            <a:xfrm>
              <a:off x="4156650" y="690350"/>
              <a:ext cx="140425" cy="190900"/>
            </a:xfrm>
            <a:custGeom>
              <a:rect b="b" l="l" r="r" t="t"/>
              <a:pathLst>
                <a:path extrusionOk="0" h="7636" w="5617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6" name="Google Shape;3666;p138"/>
            <p:cNvSpPr/>
            <p:nvPr/>
          </p:nvSpPr>
          <p:spPr>
            <a:xfrm>
              <a:off x="3612525" y="2067100"/>
              <a:ext cx="822775" cy="311575"/>
            </a:xfrm>
            <a:custGeom>
              <a:rect b="b" l="l" r="r" t="t"/>
              <a:pathLst>
                <a:path extrusionOk="0" h="12463" w="32911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7" name="Google Shape;3667;p138"/>
            <p:cNvSpPr/>
            <p:nvPr/>
          </p:nvSpPr>
          <p:spPr>
            <a:xfrm>
              <a:off x="3644350" y="658525"/>
              <a:ext cx="620925" cy="835950"/>
            </a:xfrm>
            <a:custGeom>
              <a:rect b="b" l="l" r="r" t="t"/>
              <a:pathLst>
                <a:path extrusionOk="0" h="33438" w="24837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8" name="Google Shape;3668;p138"/>
            <p:cNvSpPr/>
            <p:nvPr/>
          </p:nvSpPr>
          <p:spPr>
            <a:xfrm>
              <a:off x="3615825" y="2072575"/>
              <a:ext cx="833750" cy="351075"/>
            </a:xfrm>
            <a:custGeom>
              <a:rect b="b" l="l" r="r" t="t"/>
              <a:pathLst>
                <a:path extrusionOk="0" h="14043" w="3335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9" name="Google Shape;3669;p138"/>
            <p:cNvSpPr/>
            <p:nvPr/>
          </p:nvSpPr>
          <p:spPr>
            <a:xfrm>
              <a:off x="3615825" y="642075"/>
              <a:ext cx="642875" cy="845825"/>
            </a:xfrm>
            <a:custGeom>
              <a:rect b="b" l="l" r="r" t="t"/>
              <a:pathLst>
                <a:path extrusionOk="0" h="33833" w="25715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0" name="Google Shape;3670;p138"/>
            <p:cNvSpPr/>
            <p:nvPr/>
          </p:nvSpPr>
          <p:spPr>
            <a:xfrm>
              <a:off x="3589500" y="2073675"/>
              <a:ext cx="884200" cy="377400"/>
            </a:xfrm>
            <a:custGeom>
              <a:rect b="b" l="l" r="r" t="t"/>
              <a:pathLst>
                <a:path extrusionOk="0" h="15096" w="35368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1" name="Google Shape;3671;p138"/>
            <p:cNvSpPr/>
            <p:nvPr/>
          </p:nvSpPr>
          <p:spPr>
            <a:xfrm>
              <a:off x="3598275" y="630025"/>
              <a:ext cx="656025" cy="832650"/>
            </a:xfrm>
            <a:custGeom>
              <a:rect b="b" l="l" r="r" t="t"/>
              <a:pathLst>
                <a:path extrusionOk="0" h="33306" w="26241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2" name="Google Shape;3672;p138"/>
            <p:cNvSpPr/>
            <p:nvPr/>
          </p:nvSpPr>
          <p:spPr>
            <a:xfrm>
              <a:off x="3611425" y="1686425"/>
              <a:ext cx="2121650" cy="846925"/>
            </a:xfrm>
            <a:custGeom>
              <a:rect b="b" l="l" r="r" t="t"/>
              <a:pathLst>
                <a:path extrusionOk="0" h="33877" w="84866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3" name="Google Shape;3673;p138"/>
            <p:cNvSpPr/>
            <p:nvPr/>
          </p:nvSpPr>
          <p:spPr>
            <a:xfrm>
              <a:off x="3555475" y="722150"/>
              <a:ext cx="443225" cy="703225"/>
            </a:xfrm>
            <a:custGeom>
              <a:rect b="b" l="l" r="r" t="t"/>
              <a:pathLst>
                <a:path extrusionOk="0" h="28129" w="17729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4" name="Google Shape;3674;p138"/>
            <p:cNvSpPr/>
            <p:nvPr/>
          </p:nvSpPr>
          <p:spPr>
            <a:xfrm>
              <a:off x="3597175" y="1741275"/>
              <a:ext cx="2098600" cy="818400"/>
            </a:xfrm>
            <a:custGeom>
              <a:rect b="b" l="l" r="r" t="t"/>
              <a:pathLst>
                <a:path extrusionOk="0" h="32736" w="83944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5" name="Google Shape;3675;p138"/>
            <p:cNvSpPr/>
            <p:nvPr/>
          </p:nvSpPr>
          <p:spPr>
            <a:xfrm>
              <a:off x="3524775" y="759450"/>
              <a:ext cx="388350" cy="654950"/>
            </a:xfrm>
            <a:custGeom>
              <a:rect b="b" l="l" r="r" t="t"/>
              <a:pathLst>
                <a:path extrusionOk="0" h="26198" w="15534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6" name="Google Shape;3676;p138"/>
            <p:cNvSpPr/>
            <p:nvPr/>
          </p:nvSpPr>
          <p:spPr>
            <a:xfrm>
              <a:off x="3586200" y="1781875"/>
              <a:ext cx="2077775" cy="817300"/>
            </a:xfrm>
            <a:custGeom>
              <a:rect b="b" l="l" r="r" t="t"/>
              <a:pathLst>
                <a:path extrusionOk="0" h="32692" w="83111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7" name="Google Shape;3677;p138"/>
            <p:cNvSpPr/>
            <p:nvPr/>
          </p:nvSpPr>
          <p:spPr>
            <a:xfrm>
              <a:off x="3491850" y="750675"/>
              <a:ext cx="392750" cy="747100"/>
            </a:xfrm>
            <a:custGeom>
              <a:rect b="b" l="l" r="r" t="t"/>
              <a:pathLst>
                <a:path extrusionOk="0" h="29884" w="1571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8" name="Google Shape;3678;p138"/>
            <p:cNvSpPr/>
            <p:nvPr/>
          </p:nvSpPr>
          <p:spPr>
            <a:xfrm>
              <a:off x="3630075" y="1825750"/>
              <a:ext cx="1999875" cy="810725"/>
            </a:xfrm>
            <a:custGeom>
              <a:rect b="b" l="l" r="r" t="t"/>
              <a:pathLst>
                <a:path extrusionOk="0" h="32429" w="79995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9" name="Google Shape;3679;p138"/>
            <p:cNvSpPr/>
            <p:nvPr/>
          </p:nvSpPr>
          <p:spPr>
            <a:xfrm>
              <a:off x="3466625" y="829675"/>
              <a:ext cx="329125" cy="579250"/>
            </a:xfrm>
            <a:custGeom>
              <a:rect b="b" l="l" r="r" t="t"/>
              <a:pathLst>
                <a:path extrusionOk="0" h="23170" w="13165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0" name="Google Shape;3680;p138"/>
            <p:cNvSpPr/>
            <p:nvPr/>
          </p:nvSpPr>
          <p:spPr>
            <a:xfrm>
              <a:off x="3663000" y="692550"/>
              <a:ext cx="735000" cy="1528150"/>
            </a:xfrm>
            <a:custGeom>
              <a:rect b="b" l="l" r="r" t="t"/>
              <a:pathLst>
                <a:path extrusionOk="0" h="61126" w="2940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1" name="Google Shape;3681;p138"/>
            <p:cNvSpPr/>
            <p:nvPr/>
          </p:nvSpPr>
          <p:spPr>
            <a:xfrm>
              <a:off x="3625700" y="691450"/>
              <a:ext cx="766825" cy="1557775"/>
            </a:xfrm>
            <a:custGeom>
              <a:rect b="b" l="l" r="r" t="t"/>
              <a:pathLst>
                <a:path extrusionOk="0" h="62311" w="30673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2" name="Google Shape;3682;p138"/>
            <p:cNvSpPr/>
            <p:nvPr/>
          </p:nvSpPr>
          <p:spPr>
            <a:xfrm>
              <a:off x="3681625" y="1993600"/>
              <a:ext cx="702125" cy="310475"/>
            </a:xfrm>
            <a:custGeom>
              <a:rect b="b" l="l" r="r" t="t"/>
              <a:pathLst>
                <a:path extrusionOk="0" h="12419" w="28085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3" name="Google Shape;3683;p138"/>
            <p:cNvSpPr/>
            <p:nvPr/>
          </p:nvSpPr>
          <p:spPr>
            <a:xfrm>
              <a:off x="3646525" y="689250"/>
              <a:ext cx="639600" cy="988425"/>
            </a:xfrm>
            <a:custGeom>
              <a:rect b="b" l="l" r="r" t="t"/>
              <a:pathLst>
                <a:path extrusionOk="0" h="39537" w="25584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4" name="Google Shape;3684;p138"/>
            <p:cNvSpPr/>
            <p:nvPr/>
          </p:nvSpPr>
          <p:spPr>
            <a:xfrm>
              <a:off x="3650925" y="2049550"/>
              <a:ext cx="763550" cy="304975"/>
            </a:xfrm>
            <a:custGeom>
              <a:rect b="b" l="l" r="r" t="t"/>
              <a:pathLst>
                <a:path extrusionOk="0" h="12199" w="30542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5" name="Google Shape;3685;p138"/>
            <p:cNvSpPr/>
            <p:nvPr/>
          </p:nvSpPr>
          <p:spPr>
            <a:xfrm>
              <a:off x="3678350" y="670600"/>
              <a:ext cx="591300" cy="788775"/>
            </a:xfrm>
            <a:custGeom>
              <a:rect b="b" l="l" r="r" t="t"/>
              <a:pathLst>
                <a:path extrusionOk="0" h="31551" w="23652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6" name="Google Shape;3686;p138"/>
            <p:cNvSpPr/>
            <p:nvPr/>
          </p:nvSpPr>
          <p:spPr>
            <a:xfrm>
              <a:off x="4188450" y="866975"/>
              <a:ext cx="520025" cy="931375"/>
            </a:xfrm>
            <a:custGeom>
              <a:rect b="b" l="l" r="r" t="t"/>
              <a:pathLst>
                <a:path extrusionOk="0" h="37255" w="20801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7" name="Google Shape;3687;p138"/>
            <p:cNvSpPr/>
            <p:nvPr/>
          </p:nvSpPr>
          <p:spPr>
            <a:xfrm>
              <a:off x="4063400" y="858200"/>
              <a:ext cx="670300" cy="974150"/>
            </a:xfrm>
            <a:custGeom>
              <a:rect b="b" l="l" r="r" t="t"/>
              <a:pathLst>
                <a:path extrusionOk="0" h="38966" w="26812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8" name="Google Shape;3688;p138"/>
            <p:cNvSpPr/>
            <p:nvPr/>
          </p:nvSpPr>
          <p:spPr>
            <a:xfrm>
              <a:off x="4019525" y="841725"/>
              <a:ext cx="410300" cy="1012575"/>
            </a:xfrm>
            <a:custGeom>
              <a:rect b="b" l="l" r="r" t="t"/>
              <a:pathLst>
                <a:path extrusionOk="0" h="40503" w="16412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9" name="Google Shape;3689;p138"/>
            <p:cNvSpPr/>
            <p:nvPr/>
          </p:nvSpPr>
          <p:spPr>
            <a:xfrm>
              <a:off x="3981125" y="801150"/>
              <a:ext cx="444300" cy="1074000"/>
            </a:xfrm>
            <a:custGeom>
              <a:rect b="b" l="l" r="r" t="t"/>
              <a:pathLst>
                <a:path extrusionOk="0" h="42960" w="17772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0" name="Google Shape;3690;p138"/>
            <p:cNvSpPr/>
            <p:nvPr/>
          </p:nvSpPr>
          <p:spPr>
            <a:xfrm>
              <a:off x="3930650" y="715575"/>
              <a:ext cx="492600" cy="1197950"/>
            </a:xfrm>
            <a:custGeom>
              <a:rect b="b" l="l" r="r" t="t"/>
              <a:pathLst>
                <a:path extrusionOk="0" h="47918" w="19704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1" name="Google Shape;3691;p138"/>
            <p:cNvSpPr/>
            <p:nvPr/>
          </p:nvSpPr>
          <p:spPr>
            <a:xfrm>
              <a:off x="3904325" y="661825"/>
              <a:ext cx="515625" cy="1271450"/>
            </a:xfrm>
            <a:custGeom>
              <a:rect b="b" l="l" r="r" t="t"/>
              <a:pathLst>
                <a:path extrusionOk="0" h="50858" w="20625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2" name="Google Shape;3692;p138"/>
            <p:cNvSpPr/>
            <p:nvPr/>
          </p:nvSpPr>
          <p:spPr>
            <a:xfrm>
              <a:off x="3881300" y="681575"/>
              <a:ext cx="525475" cy="1276950"/>
            </a:xfrm>
            <a:custGeom>
              <a:rect b="b" l="l" r="r" t="t"/>
              <a:pathLst>
                <a:path extrusionOk="0" h="51078" w="21019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3" name="Google Shape;3693;p138"/>
            <p:cNvSpPr/>
            <p:nvPr/>
          </p:nvSpPr>
          <p:spPr>
            <a:xfrm>
              <a:off x="3850575" y="669500"/>
              <a:ext cx="549625" cy="1310950"/>
            </a:xfrm>
            <a:custGeom>
              <a:rect b="b" l="l" r="r" t="t"/>
              <a:pathLst>
                <a:path extrusionOk="0" h="52438" w="21985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4" name="Google Shape;3694;p138"/>
            <p:cNvSpPr/>
            <p:nvPr/>
          </p:nvSpPr>
          <p:spPr>
            <a:xfrm>
              <a:off x="3590575" y="1937650"/>
              <a:ext cx="1971375" cy="750375"/>
            </a:xfrm>
            <a:custGeom>
              <a:rect b="b" l="l" r="r" t="t"/>
              <a:pathLst>
                <a:path extrusionOk="0" h="30015" w="78855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5" name="Google Shape;3695;p138"/>
            <p:cNvSpPr/>
            <p:nvPr/>
          </p:nvSpPr>
          <p:spPr>
            <a:xfrm>
              <a:off x="3469925" y="764950"/>
              <a:ext cx="299500" cy="582525"/>
            </a:xfrm>
            <a:custGeom>
              <a:rect b="b" l="l" r="r" t="t"/>
              <a:pathLst>
                <a:path extrusionOk="0" h="23301" w="1198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6" name="Google Shape;3696;p138"/>
            <p:cNvSpPr/>
            <p:nvPr/>
          </p:nvSpPr>
          <p:spPr>
            <a:xfrm>
              <a:off x="3619100" y="2026500"/>
              <a:ext cx="1900050" cy="686750"/>
            </a:xfrm>
            <a:custGeom>
              <a:rect b="b" l="l" r="r" t="t"/>
              <a:pathLst>
                <a:path extrusionOk="0" h="27470" w="76002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7" name="Google Shape;3697;p138"/>
            <p:cNvSpPr/>
            <p:nvPr/>
          </p:nvSpPr>
          <p:spPr>
            <a:xfrm>
              <a:off x="3437000" y="785800"/>
              <a:ext cx="287450" cy="611050"/>
            </a:xfrm>
            <a:custGeom>
              <a:rect b="b" l="l" r="r" t="t"/>
              <a:pathLst>
                <a:path extrusionOk="0" h="24442" w="11498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8" name="Google Shape;3698;p138"/>
            <p:cNvSpPr/>
            <p:nvPr/>
          </p:nvSpPr>
          <p:spPr>
            <a:xfrm>
              <a:off x="3586200" y="2096725"/>
              <a:ext cx="1884700" cy="640675"/>
            </a:xfrm>
            <a:custGeom>
              <a:rect b="b" l="l" r="r" t="t"/>
              <a:pathLst>
                <a:path extrusionOk="0" h="25627" w="75388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9" name="Google Shape;3699;p138"/>
            <p:cNvSpPr/>
            <p:nvPr/>
          </p:nvSpPr>
          <p:spPr>
            <a:xfrm>
              <a:off x="3416150" y="761650"/>
              <a:ext cx="289650" cy="645075"/>
            </a:xfrm>
            <a:custGeom>
              <a:rect b="b" l="l" r="r" t="t"/>
              <a:pathLst>
                <a:path extrusionOk="0" h="25803" w="11586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0" name="Google Shape;3700;p138"/>
            <p:cNvSpPr/>
            <p:nvPr/>
          </p:nvSpPr>
          <p:spPr>
            <a:xfrm>
              <a:off x="3602650" y="2266750"/>
              <a:ext cx="1732200" cy="549625"/>
            </a:xfrm>
            <a:custGeom>
              <a:rect b="b" l="l" r="r" t="t"/>
              <a:pathLst>
                <a:path extrusionOk="0" h="21985" w="69288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1" name="Google Shape;3701;p138"/>
            <p:cNvSpPr/>
            <p:nvPr/>
          </p:nvSpPr>
          <p:spPr>
            <a:xfrm>
              <a:off x="3338275" y="741900"/>
              <a:ext cx="284150" cy="635200"/>
            </a:xfrm>
            <a:custGeom>
              <a:rect b="b" l="l" r="r" t="t"/>
              <a:pathLst>
                <a:path extrusionOk="0" h="25408" w="11366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2" name="Google Shape;3702;p138"/>
            <p:cNvSpPr/>
            <p:nvPr/>
          </p:nvSpPr>
          <p:spPr>
            <a:xfrm>
              <a:off x="3628975" y="2341350"/>
              <a:ext cx="1621425" cy="496975"/>
            </a:xfrm>
            <a:custGeom>
              <a:rect b="b" l="l" r="r" t="t"/>
              <a:pathLst>
                <a:path extrusionOk="0" h="19879" w="64857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3" name="Google Shape;3703;p138"/>
            <p:cNvSpPr/>
            <p:nvPr/>
          </p:nvSpPr>
          <p:spPr>
            <a:xfrm>
              <a:off x="3316325" y="744100"/>
              <a:ext cx="277575" cy="640675"/>
            </a:xfrm>
            <a:custGeom>
              <a:rect b="b" l="l" r="r" t="t"/>
              <a:pathLst>
                <a:path extrusionOk="0" h="25627" w="11103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4" name="Google Shape;3704;p138"/>
            <p:cNvSpPr/>
            <p:nvPr/>
          </p:nvSpPr>
          <p:spPr>
            <a:xfrm>
              <a:off x="3616925" y="2404975"/>
              <a:ext cx="1567650" cy="455275"/>
            </a:xfrm>
            <a:custGeom>
              <a:rect b="b" l="l" r="r" t="t"/>
              <a:pathLst>
                <a:path extrusionOk="0" h="18211" w="62706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5" name="Google Shape;3705;p138"/>
            <p:cNvSpPr/>
            <p:nvPr/>
          </p:nvSpPr>
          <p:spPr>
            <a:xfrm>
              <a:off x="3272450" y="748500"/>
              <a:ext cx="287450" cy="706500"/>
            </a:xfrm>
            <a:custGeom>
              <a:rect b="b" l="l" r="r" t="t"/>
              <a:pathLst>
                <a:path extrusionOk="0" h="28260" w="11498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6" name="Google Shape;3706;p138"/>
            <p:cNvSpPr/>
            <p:nvPr/>
          </p:nvSpPr>
          <p:spPr>
            <a:xfrm>
              <a:off x="4211500" y="2486150"/>
              <a:ext cx="884200" cy="333525"/>
            </a:xfrm>
            <a:custGeom>
              <a:rect b="b" l="l" r="r" t="t"/>
              <a:pathLst>
                <a:path extrusionOk="0" h="13341" w="35368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7" name="Google Shape;3707;p138"/>
            <p:cNvSpPr/>
            <p:nvPr/>
          </p:nvSpPr>
          <p:spPr>
            <a:xfrm>
              <a:off x="3623500" y="2804275"/>
              <a:ext cx="496975" cy="77925"/>
            </a:xfrm>
            <a:custGeom>
              <a:rect b="b" l="l" r="r" t="t"/>
              <a:pathLst>
                <a:path extrusionOk="0" h="3117" w="19879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8" name="Google Shape;3708;p138"/>
            <p:cNvSpPr/>
            <p:nvPr/>
          </p:nvSpPr>
          <p:spPr>
            <a:xfrm>
              <a:off x="3251600" y="756175"/>
              <a:ext cx="275375" cy="692225"/>
            </a:xfrm>
            <a:custGeom>
              <a:rect b="b" l="l" r="r" t="t"/>
              <a:pathLst>
                <a:path extrusionOk="0" h="27689" w="11015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9" name="Google Shape;3709;p138"/>
            <p:cNvSpPr/>
            <p:nvPr/>
          </p:nvSpPr>
          <p:spPr>
            <a:xfrm>
              <a:off x="3658600" y="1953000"/>
              <a:ext cx="737225" cy="323650"/>
            </a:xfrm>
            <a:custGeom>
              <a:rect b="b" l="l" r="r" t="t"/>
              <a:pathLst>
                <a:path extrusionOk="0" h="12946" w="29489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0" name="Google Shape;3710;p138"/>
            <p:cNvSpPr/>
            <p:nvPr/>
          </p:nvSpPr>
          <p:spPr>
            <a:xfrm>
              <a:off x="3550000" y="21395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1" name="Google Shape;3711;p138"/>
            <p:cNvSpPr/>
            <p:nvPr/>
          </p:nvSpPr>
          <p:spPr>
            <a:xfrm>
              <a:off x="3550000" y="213950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2" name="Google Shape;3712;p138"/>
            <p:cNvSpPr/>
            <p:nvPr/>
          </p:nvSpPr>
          <p:spPr>
            <a:xfrm>
              <a:off x="3643250" y="872450"/>
              <a:ext cx="522200" cy="829375"/>
            </a:xfrm>
            <a:custGeom>
              <a:rect b="b" l="l" r="r" t="t"/>
              <a:pathLst>
                <a:path extrusionOk="0" h="33175" w="20888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3" name="Google Shape;3713;p138"/>
            <p:cNvSpPr/>
            <p:nvPr/>
          </p:nvSpPr>
          <p:spPr>
            <a:xfrm>
              <a:off x="3612525" y="2141700"/>
              <a:ext cx="1811200" cy="630800"/>
            </a:xfrm>
            <a:custGeom>
              <a:rect b="b" l="l" r="r" t="t"/>
              <a:pathLst>
                <a:path extrusionOk="0" h="25232" w="72448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4" name="Google Shape;3714;p138"/>
            <p:cNvSpPr/>
            <p:nvPr/>
          </p:nvSpPr>
          <p:spPr>
            <a:xfrm>
              <a:off x="3387650" y="738625"/>
              <a:ext cx="299500" cy="660425"/>
            </a:xfrm>
            <a:custGeom>
              <a:rect b="b" l="l" r="r" t="t"/>
              <a:pathLst>
                <a:path extrusionOk="0" h="26417" w="1198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5" name="Google Shape;3715;p138"/>
            <p:cNvSpPr/>
            <p:nvPr/>
          </p:nvSpPr>
          <p:spPr>
            <a:xfrm>
              <a:off x="4327775" y="2656175"/>
              <a:ext cx="230400" cy="66950"/>
            </a:xfrm>
            <a:custGeom>
              <a:rect b="b" l="l" r="r" t="t"/>
              <a:pathLst>
                <a:path extrusionOk="0" h="2678" w="9216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6" name="Google Shape;3716;p138"/>
            <p:cNvSpPr/>
            <p:nvPr/>
          </p:nvSpPr>
          <p:spPr>
            <a:xfrm>
              <a:off x="3893350" y="2910700"/>
              <a:ext cx="171175" cy="15375"/>
            </a:xfrm>
            <a:custGeom>
              <a:rect b="b" l="l" r="r" t="t"/>
              <a:pathLst>
                <a:path extrusionOk="0" h="615" w="6847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7" name="Google Shape;3717;p138"/>
            <p:cNvSpPr/>
            <p:nvPr/>
          </p:nvSpPr>
          <p:spPr>
            <a:xfrm>
              <a:off x="3224175" y="777000"/>
              <a:ext cx="230400" cy="580350"/>
            </a:xfrm>
            <a:custGeom>
              <a:rect b="b" l="l" r="r" t="t"/>
              <a:pathLst>
                <a:path extrusionOk="0" h="23214" w="9216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8" name="Google Shape;3718;p138"/>
            <p:cNvSpPr/>
            <p:nvPr/>
          </p:nvSpPr>
          <p:spPr>
            <a:xfrm>
              <a:off x="4358500" y="2701175"/>
              <a:ext cx="82300" cy="30725"/>
            </a:xfrm>
            <a:custGeom>
              <a:rect b="b" l="l" r="r" t="t"/>
              <a:pathLst>
                <a:path extrusionOk="0" h="1229" w="3292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9" name="Google Shape;3719;p138"/>
            <p:cNvSpPr/>
            <p:nvPr/>
          </p:nvSpPr>
          <p:spPr>
            <a:xfrm>
              <a:off x="3816575" y="2913975"/>
              <a:ext cx="229300" cy="34050"/>
            </a:xfrm>
            <a:custGeom>
              <a:rect b="b" l="l" r="r" t="t"/>
              <a:pathLst>
                <a:path extrusionOk="0" h="1362" w="9172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0" name="Google Shape;3720;p138"/>
            <p:cNvSpPr/>
            <p:nvPr/>
          </p:nvSpPr>
          <p:spPr>
            <a:xfrm>
              <a:off x="3192375" y="766050"/>
              <a:ext cx="239175" cy="620925"/>
            </a:xfrm>
            <a:custGeom>
              <a:rect b="b" l="l" r="r" t="t"/>
              <a:pathLst>
                <a:path extrusionOk="0" h="24837" w="9567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1" name="Google Shape;3721;p138"/>
            <p:cNvSpPr/>
            <p:nvPr/>
          </p:nvSpPr>
          <p:spPr>
            <a:xfrm>
              <a:off x="3859350" y="2946900"/>
              <a:ext cx="105350" cy="24150"/>
            </a:xfrm>
            <a:custGeom>
              <a:rect b="b" l="l" r="r" t="t"/>
              <a:pathLst>
                <a:path extrusionOk="0" h="966" w="4214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2" name="Google Shape;3722;p138"/>
            <p:cNvSpPr/>
            <p:nvPr/>
          </p:nvSpPr>
          <p:spPr>
            <a:xfrm>
              <a:off x="3161650" y="766050"/>
              <a:ext cx="238075" cy="613250"/>
            </a:xfrm>
            <a:custGeom>
              <a:rect b="b" l="l" r="r" t="t"/>
              <a:pathLst>
                <a:path extrusionOk="0" h="24530" w="9523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3" name="Google Shape;3723;p138"/>
            <p:cNvSpPr/>
            <p:nvPr/>
          </p:nvSpPr>
          <p:spPr>
            <a:xfrm>
              <a:off x="4527425" y="1110500"/>
              <a:ext cx="63650" cy="151425"/>
            </a:xfrm>
            <a:custGeom>
              <a:rect b="b" l="l" r="r" t="t"/>
              <a:pathLst>
                <a:path extrusionOk="0" h="6057" w="2546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4" name="Google Shape;3724;p138"/>
            <p:cNvSpPr/>
            <p:nvPr/>
          </p:nvSpPr>
          <p:spPr>
            <a:xfrm>
              <a:off x="4484650" y="1084175"/>
              <a:ext cx="129475" cy="362025"/>
            </a:xfrm>
            <a:custGeom>
              <a:rect b="b" l="l" r="r" t="t"/>
              <a:pathLst>
                <a:path extrusionOk="0" h="14481" w="5179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5" name="Google Shape;3725;p138"/>
            <p:cNvSpPr/>
            <p:nvPr/>
          </p:nvSpPr>
          <p:spPr>
            <a:xfrm>
              <a:off x="4367275" y="1051275"/>
              <a:ext cx="268800" cy="559500"/>
            </a:xfrm>
            <a:custGeom>
              <a:rect b="b" l="l" r="r" t="t"/>
              <a:pathLst>
                <a:path extrusionOk="0" h="22380" w="10752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6" name="Google Shape;3726;p138"/>
            <p:cNvSpPr/>
            <p:nvPr/>
          </p:nvSpPr>
          <p:spPr>
            <a:xfrm>
              <a:off x="4316800" y="908650"/>
              <a:ext cx="344500" cy="822775"/>
            </a:xfrm>
            <a:custGeom>
              <a:rect b="b" l="l" r="r" t="t"/>
              <a:pathLst>
                <a:path extrusionOk="0" h="32911" w="1378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7" name="Google Shape;3727;p138"/>
            <p:cNvSpPr/>
            <p:nvPr/>
          </p:nvSpPr>
          <p:spPr>
            <a:xfrm>
              <a:off x="4111675" y="1612925"/>
              <a:ext cx="55975" cy="64750"/>
            </a:xfrm>
            <a:custGeom>
              <a:rect b="b" l="l" r="r" t="t"/>
              <a:pathLst>
                <a:path extrusionOk="0" h="2590" w="2239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8" name="Google Shape;3728;p138"/>
            <p:cNvSpPr/>
            <p:nvPr/>
          </p:nvSpPr>
          <p:spPr>
            <a:xfrm>
              <a:off x="2076700" y="1162050"/>
              <a:ext cx="490400" cy="941275"/>
            </a:xfrm>
            <a:custGeom>
              <a:rect b="b" l="l" r="r" t="t"/>
              <a:pathLst>
                <a:path extrusionOk="0" h="37651" w="19616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9" name="Google Shape;3729;p138"/>
            <p:cNvSpPr/>
            <p:nvPr/>
          </p:nvSpPr>
          <p:spPr>
            <a:xfrm>
              <a:off x="1913250" y="1401200"/>
              <a:ext cx="382875" cy="744900"/>
            </a:xfrm>
            <a:custGeom>
              <a:rect b="b" l="l" r="r" t="t"/>
              <a:pathLst>
                <a:path extrusionOk="0" h="29796" w="15315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0" name="Google Shape;3730;p138"/>
            <p:cNvSpPr/>
            <p:nvPr/>
          </p:nvSpPr>
          <p:spPr>
            <a:xfrm>
              <a:off x="1927525" y="1297000"/>
              <a:ext cx="446500" cy="875425"/>
            </a:xfrm>
            <a:custGeom>
              <a:rect b="b" l="l" r="r" t="t"/>
              <a:pathLst>
                <a:path extrusionOk="0" h="35017" w="1786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1" name="Google Shape;3731;p138"/>
            <p:cNvSpPr/>
            <p:nvPr/>
          </p:nvSpPr>
          <p:spPr>
            <a:xfrm>
              <a:off x="1977975" y="1250925"/>
              <a:ext cx="449800" cy="917125"/>
            </a:xfrm>
            <a:custGeom>
              <a:rect b="b" l="l" r="r" t="t"/>
              <a:pathLst>
                <a:path extrusionOk="0" h="36685" w="17992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2" name="Google Shape;3732;p138"/>
            <p:cNvSpPr/>
            <p:nvPr/>
          </p:nvSpPr>
          <p:spPr>
            <a:xfrm>
              <a:off x="2010875" y="1153275"/>
              <a:ext cx="468450" cy="980750"/>
            </a:xfrm>
            <a:custGeom>
              <a:rect b="b" l="l" r="r" t="t"/>
              <a:pathLst>
                <a:path extrusionOk="0" h="39230" w="18738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3" name="Google Shape;3733;p138"/>
            <p:cNvSpPr/>
            <p:nvPr/>
          </p:nvSpPr>
          <p:spPr>
            <a:xfrm>
              <a:off x="1860600" y="1609650"/>
              <a:ext cx="307175" cy="510125"/>
            </a:xfrm>
            <a:custGeom>
              <a:rect b="b" l="l" r="r" t="t"/>
              <a:pathLst>
                <a:path extrusionOk="0" h="20405" w="12287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4" name="Google Shape;3734;p138"/>
            <p:cNvSpPr/>
            <p:nvPr/>
          </p:nvSpPr>
          <p:spPr>
            <a:xfrm>
              <a:off x="3805600" y="1948625"/>
              <a:ext cx="105350" cy="186500"/>
            </a:xfrm>
            <a:custGeom>
              <a:rect b="b" l="l" r="r" t="t"/>
              <a:pathLst>
                <a:path extrusionOk="0" h="7460" w="4214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5" name="Google Shape;3735;p138"/>
            <p:cNvSpPr/>
            <p:nvPr/>
          </p:nvSpPr>
          <p:spPr>
            <a:xfrm>
              <a:off x="3788050" y="1933250"/>
              <a:ext cx="133850" cy="229300"/>
            </a:xfrm>
            <a:custGeom>
              <a:rect b="b" l="l" r="r" t="t"/>
              <a:pathLst>
                <a:path extrusionOk="0" h="9172" w="5354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6" name="Google Shape;3736;p138"/>
            <p:cNvSpPr/>
            <p:nvPr/>
          </p:nvSpPr>
          <p:spPr>
            <a:xfrm>
              <a:off x="3671775" y="2997350"/>
              <a:ext cx="187600" cy="399350"/>
            </a:xfrm>
            <a:custGeom>
              <a:rect b="b" l="l" r="r" t="t"/>
              <a:pathLst>
                <a:path extrusionOk="0" h="15974" w="7504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7" name="Google Shape;3737;p138"/>
            <p:cNvSpPr/>
            <p:nvPr/>
          </p:nvSpPr>
          <p:spPr>
            <a:xfrm>
              <a:off x="3577425" y="2967725"/>
              <a:ext cx="311575" cy="471750"/>
            </a:xfrm>
            <a:custGeom>
              <a:rect b="b" l="l" r="r" t="t"/>
              <a:pathLst>
                <a:path extrusionOk="0" h="18870" w="12463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8" name="Google Shape;3738;p138"/>
            <p:cNvSpPr/>
            <p:nvPr/>
          </p:nvSpPr>
          <p:spPr>
            <a:xfrm>
              <a:off x="3642150" y="2927150"/>
              <a:ext cx="329125" cy="352150"/>
            </a:xfrm>
            <a:custGeom>
              <a:rect b="b" l="l" r="r" t="t"/>
              <a:pathLst>
                <a:path extrusionOk="0" h="14086" w="13165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9" name="Google Shape;3739;p138"/>
            <p:cNvSpPr/>
            <p:nvPr/>
          </p:nvSpPr>
          <p:spPr>
            <a:xfrm>
              <a:off x="3625700" y="2886550"/>
              <a:ext cx="275375" cy="360950"/>
            </a:xfrm>
            <a:custGeom>
              <a:rect b="b" l="l" r="r" t="t"/>
              <a:pathLst>
                <a:path extrusionOk="0" h="14438" w="11015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0" name="Google Shape;3740;p138"/>
            <p:cNvSpPr/>
            <p:nvPr/>
          </p:nvSpPr>
          <p:spPr>
            <a:xfrm>
              <a:off x="3703575" y="3053300"/>
              <a:ext cx="118500" cy="174450"/>
            </a:xfrm>
            <a:custGeom>
              <a:rect b="b" l="l" r="r" t="t"/>
              <a:pathLst>
                <a:path extrusionOk="0" h="6978" w="474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1" name="Google Shape;3741;p138"/>
            <p:cNvSpPr/>
            <p:nvPr/>
          </p:nvSpPr>
          <p:spPr>
            <a:xfrm>
              <a:off x="3689325" y="3025875"/>
              <a:ext cx="149200" cy="218325"/>
            </a:xfrm>
            <a:custGeom>
              <a:rect b="b" l="l" r="r" t="t"/>
              <a:pathLst>
                <a:path extrusionOk="0" h="8733" w="5968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2" name="Google Shape;3742;p138"/>
            <p:cNvSpPr/>
            <p:nvPr/>
          </p:nvSpPr>
          <p:spPr>
            <a:xfrm>
              <a:off x="3745275" y="2955675"/>
              <a:ext cx="168950" cy="217225"/>
            </a:xfrm>
            <a:custGeom>
              <a:rect b="b" l="l" r="r" t="t"/>
              <a:pathLst>
                <a:path extrusionOk="0" h="8689" w="6758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3" name="Google Shape;3743;p138"/>
            <p:cNvSpPr/>
            <p:nvPr/>
          </p:nvSpPr>
          <p:spPr>
            <a:xfrm>
              <a:off x="3838500" y="2980900"/>
              <a:ext cx="96575" cy="170050"/>
            </a:xfrm>
            <a:custGeom>
              <a:rect b="b" l="l" r="r" t="t"/>
              <a:pathLst>
                <a:path extrusionOk="0" h="6802" w="3863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4" name="Google Shape;3744;p138"/>
            <p:cNvSpPr/>
            <p:nvPr/>
          </p:nvSpPr>
          <p:spPr>
            <a:xfrm>
              <a:off x="6159800" y="3992350"/>
              <a:ext cx="10975" cy="43900"/>
            </a:xfrm>
            <a:custGeom>
              <a:rect b="b" l="l" r="r" t="t"/>
              <a:pathLst>
                <a:path extrusionOk="0" h="1756" w="439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5" name="Google Shape;3745;p138"/>
            <p:cNvSpPr/>
            <p:nvPr/>
          </p:nvSpPr>
          <p:spPr>
            <a:xfrm>
              <a:off x="6108225" y="4190900"/>
              <a:ext cx="28550" cy="37325"/>
            </a:xfrm>
            <a:custGeom>
              <a:rect b="b" l="l" r="r" t="t"/>
              <a:pathLst>
                <a:path extrusionOk="0" h="1493" w="1142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6" name="Google Shape;3746;p138"/>
            <p:cNvSpPr/>
            <p:nvPr/>
          </p:nvSpPr>
          <p:spPr>
            <a:xfrm>
              <a:off x="6367125" y="4108625"/>
              <a:ext cx="36225" cy="30750"/>
            </a:xfrm>
            <a:custGeom>
              <a:rect b="b" l="l" r="r" t="t"/>
              <a:pathLst>
                <a:path extrusionOk="0" h="1230" w="1449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7" name="Google Shape;3747;p138"/>
            <p:cNvSpPr/>
            <p:nvPr/>
          </p:nvSpPr>
          <p:spPr>
            <a:xfrm>
              <a:off x="5861400" y="5099225"/>
              <a:ext cx="47200" cy="13175"/>
            </a:xfrm>
            <a:custGeom>
              <a:rect b="b" l="l" r="r" t="t"/>
              <a:pathLst>
                <a:path extrusionOk="0" h="527" w="1888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8" name="Google Shape;3748;p138"/>
            <p:cNvSpPr/>
            <p:nvPr/>
          </p:nvSpPr>
          <p:spPr>
            <a:xfrm>
              <a:off x="5808750" y="4503550"/>
              <a:ext cx="879825" cy="324725"/>
            </a:xfrm>
            <a:custGeom>
              <a:rect b="b" l="l" r="r" t="t"/>
              <a:pathLst>
                <a:path extrusionOk="0" h="12989" w="35193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9" name="Google Shape;3749;p138"/>
            <p:cNvSpPr/>
            <p:nvPr/>
          </p:nvSpPr>
          <p:spPr>
            <a:xfrm>
              <a:off x="5804350" y="4473925"/>
              <a:ext cx="934675" cy="337900"/>
            </a:xfrm>
            <a:custGeom>
              <a:rect b="b" l="l" r="r" t="t"/>
              <a:pathLst>
                <a:path extrusionOk="0" h="13516" w="37387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0" name="Google Shape;3750;p138"/>
            <p:cNvSpPr/>
            <p:nvPr/>
          </p:nvSpPr>
          <p:spPr>
            <a:xfrm>
              <a:off x="5821900" y="4427850"/>
              <a:ext cx="1314250" cy="359850"/>
            </a:xfrm>
            <a:custGeom>
              <a:rect b="b" l="l" r="r" t="t"/>
              <a:pathLst>
                <a:path extrusionOk="0" h="14394" w="5257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1" name="Google Shape;3751;p138"/>
            <p:cNvSpPr/>
            <p:nvPr/>
          </p:nvSpPr>
          <p:spPr>
            <a:xfrm>
              <a:off x="5828500" y="4381775"/>
              <a:ext cx="1328500" cy="379600"/>
            </a:xfrm>
            <a:custGeom>
              <a:rect b="b" l="l" r="r" t="t"/>
              <a:pathLst>
                <a:path extrusionOk="0" h="15184" w="5314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2" name="Google Shape;3752;p138"/>
            <p:cNvSpPr/>
            <p:nvPr/>
          </p:nvSpPr>
          <p:spPr>
            <a:xfrm>
              <a:off x="5680400" y="4855700"/>
              <a:ext cx="42800" cy="15375"/>
            </a:xfrm>
            <a:custGeom>
              <a:rect b="b" l="l" r="r" t="t"/>
              <a:pathLst>
                <a:path extrusionOk="0" h="615" w="1712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3" name="Google Shape;3753;p138"/>
            <p:cNvSpPr/>
            <p:nvPr/>
          </p:nvSpPr>
          <p:spPr>
            <a:xfrm>
              <a:off x="5660650" y="4828275"/>
              <a:ext cx="138250" cy="42800"/>
            </a:xfrm>
            <a:custGeom>
              <a:rect b="b" l="l" r="r" t="t"/>
              <a:pathLst>
                <a:path extrusionOk="0" h="1712" w="553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4" name="Google Shape;3754;p138"/>
            <p:cNvSpPr/>
            <p:nvPr/>
          </p:nvSpPr>
          <p:spPr>
            <a:xfrm>
              <a:off x="5656250" y="4808525"/>
              <a:ext cx="208475" cy="60350"/>
            </a:xfrm>
            <a:custGeom>
              <a:rect b="b" l="l" r="r" t="t"/>
              <a:pathLst>
                <a:path extrusionOk="0" h="2414" w="8339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5" name="Google Shape;3755;p138"/>
            <p:cNvSpPr/>
            <p:nvPr/>
          </p:nvSpPr>
          <p:spPr>
            <a:xfrm>
              <a:off x="5636525" y="4793150"/>
              <a:ext cx="269875" cy="65850"/>
            </a:xfrm>
            <a:custGeom>
              <a:rect b="b" l="l" r="r" t="t"/>
              <a:pathLst>
                <a:path extrusionOk="0" h="2634" w="10795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6" name="Google Shape;3756;p138"/>
            <p:cNvSpPr/>
            <p:nvPr/>
          </p:nvSpPr>
          <p:spPr>
            <a:xfrm>
              <a:off x="5527900" y="5054250"/>
              <a:ext cx="528800" cy="40600"/>
            </a:xfrm>
            <a:custGeom>
              <a:rect b="b" l="l" r="r" t="t"/>
              <a:pathLst>
                <a:path extrusionOk="0" h="1624" w="21152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7" name="Google Shape;3757;p138"/>
            <p:cNvSpPr/>
            <p:nvPr/>
          </p:nvSpPr>
          <p:spPr>
            <a:xfrm>
              <a:off x="5946975" y="5033400"/>
              <a:ext cx="121775" cy="18675"/>
            </a:xfrm>
            <a:custGeom>
              <a:rect b="b" l="l" r="r" t="t"/>
              <a:pathLst>
                <a:path extrusionOk="0" h="747" w="4871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8" name="Google Shape;3758;p138"/>
            <p:cNvSpPr/>
            <p:nvPr/>
          </p:nvSpPr>
          <p:spPr>
            <a:xfrm>
              <a:off x="5962325" y="5012550"/>
              <a:ext cx="120700" cy="18675"/>
            </a:xfrm>
            <a:custGeom>
              <a:rect b="b" l="l" r="r" t="t"/>
              <a:pathLst>
                <a:path extrusionOk="0" h="747" w="4828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9" name="Google Shape;3759;p138"/>
            <p:cNvSpPr/>
            <p:nvPr/>
          </p:nvSpPr>
          <p:spPr>
            <a:xfrm>
              <a:off x="5977675" y="4991725"/>
              <a:ext cx="117425" cy="17575"/>
            </a:xfrm>
            <a:custGeom>
              <a:rect b="b" l="l" r="r" t="t"/>
              <a:pathLst>
                <a:path extrusionOk="0" h="703" w="4697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0" name="Google Shape;3760;p138"/>
            <p:cNvSpPr/>
            <p:nvPr/>
          </p:nvSpPr>
          <p:spPr>
            <a:xfrm>
              <a:off x="6019375" y="4955525"/>
              <a:ext cx="16475" cy="9900"/>
            </a:xfrm>
            <a:custGeom>
              <a:rect b="b" l="l" r="r" t="t"/>
              <a:pathLst>
                <a:path extrusionOk="0" h="396" w="659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1" name="Google Shape;3761;p138"/>
            <p:cNvSpPr/>
            <p:nvPr/>
          </p:nvSpPr>
          <p:spPr>
            <a:xfrm>
              <a:off x="6024850" y="4934675"/>
              <a:ext cx="25275" cy="13175"/>
            </a:xfrm>
            <a:custGeom>
              <a:rect b="b" l="l" r="r" t="t"/>
              <a:pathLst>
                <a:path extrusionOk="0" h="527" w="1011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2" name="Google Shape;3762;p138"/>
            <p:cNvSpPr/>
            <p:nvPr/>
          </p:nvSpPr>
          <p:spPr>
            <a:xfrm>
              <a:off x="6041325" y="4908350"/>
              <a:ext cx="165650" cy="19775"/>
            </a:xfrm>
            <a:custGeom>
              <a:rect b="b" l="l" r="r" t="t"/>
              <a:pathLst>
                <a:path extrusionOk="0" h="791" w="6626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3" name="Google Shape;3763;p138"/>
            <p:cNvSpPr/>
            <p:nvPr/>
          </p:nvSpPr>
          <p:spPr>
            <a:xfrm>
              <a:off x="6046800" y="4887500"/>
              <a:ext cx="165675" cy="23075"/>
            </a:xfrm>
            <a:custGeom>
              <a:rect b="b" l="l" r="r" t="t"/>
              <a:pathLst>
                <a:path extrusionOk="0" h="923" w="6627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4" name="Google Shape;3764;p138"/>
            <p:cNvSpPr/>
            <p:nvPr/>
          </p:nvSpPr>
          <p:spPr>
            <a:xfrm>
              <a:off x="6097250" y="4844725"/>
              <a:ext cx="125100" cy="18675"/>
            </a:xfrm>
            <a:custGeom>
              <a:rect b="b" l="l" r="r" t="t"/>
              <a:pathLst>
                <a:path extrusionOk="0" h="747" w="5004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5" name="Google Shape;3765;p138"/>
            <p:cNvSpPr/>
            <p:nvPr/>
          </p:nvSpPr>
          <p:spPr>
            <a:xfrm>
              <a:off x="6107125" y="4824975"/>
              <a:ext cx="120700" cy="20875"/>
            </a:xfrm>
            <a:custGeom>
              <a:rect b="b" l="l" r="r" t="t"/>
              <a:pathLst>
                <a:path extrusionOk="0" h="835" w="4828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6" name="Google Shape;3766;p138"/>
            <p:cNvSpPr/>
            <p:nvPr/>
          </p:nvSpPr>
          <p:spPr>
            <a:xfrm>
              <a:off x="6100550" y="4800825"/>
              <a:ext cx="161275" cy="30750"/>
            </a:xfrm>
            <a:custGeom>
              <a:rect b="b" l="l" r="r" t="t"/>
              <a:pathLst>
                <a:path extrusionOk="0" h="1230" w="6451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7" name="Google Shape;3767;p138"/>
            <p:cNvSpPr/>
            <p:nvPr/>
          </p:nvSpPr>
          <p:spPr>
            <a:xfrm>
              <a:off x="6098350" y="4774500"/>
              <a:ext cx="190900" cy="29650"/>
            </a:xfrm>
            <a:custGeom>
              <a:rect b="b" l="l" r="r" t="t"/>
              <a:pathLst>
                <a:path extrusionOk="0" h="1186" w="7636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8" name="Google Shape;3768;p138"/>
            <p:cNvSpPr/>
            <p:nvPr/>
          </p:nvSpPr>
          <p:spPr>
            <a:xfrm>
              <a:off x="6109325" y="4682350"/>
              <a:ext cx="523300" cy="91075"/>
            </a:xfrm>
            <a:custGeom>
              <a:rect b="b" l="l" r="r" t="t"/>
              <a:pathLst>
                <a:path extrusionOk="0" h="3643" w="20932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9" name="Google Shape;3769;p138"/>
            <p:cNvSpPr/>
            <p:nvPr/>
          </p:nvSpPr>
          <p:spPr>
            <a:xfrm>
              <a:off x="6085200" y="4649450"/>
              <a:ext cx="537550" cy="125075"/>
            </a:xfrm>
            <a:custGeom>
              <a:rect b="b" l="l" r="r" t="t"/>
              <a:pathLst>
                <a:path extrusionOk="0" h="5003" w="21502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0" name="Google Shape;3770;p138"/>
            <p:cNvSpPr/>
            <p:nvPr/>
          </p:nvSpPr>
          <p:spPr>
            <a:xfrm>
              <a:off x="6057775" y="4612150"/>
              <a:ext cx="585825" cy="165675"/>
            </a:xfrm>
            <a:custGeom>
              <a:rect b="b" l="l" r="r" t="t"/>
              <a:pathLst>
                <a:path extrusionOk="0" h="6627" w="23433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1" name="Google Shape;3771;p138"/>
            <p:cNvSpPr/>
            <p:nvPr/>
          </p:nvSpPr>
          <p:spPr>
            <a:xfrm>
              <a:off x="6038025" y="4574850"/>
              <a:ext cx="634100" cy="202975"/>
            </a:xfrm>
            <a:custGeom>
              <a:rect b="b" l="l" r="r" t="t"/>
              <a:pathLst>
                <a:path extrusionOk="0" h="8119" w="25364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2" name="Google Shape;3772;p138"/>
            <p:cNvSpPr/>
            <p:nvPr/>
          </p:nvSpPr>
          <p:spPr>
            <a:xfrm>
              <a:off x="5408325" y="4697725"/>
              <a:ext cx="1298900" cy="349975"/>
            </a:xfrm>
            <a:custGeom>
              <a:rect b="b" l="l" r="r" t="t"/>
              <a:pathLst>
                <a:path extrusionOk="0" h="13999" w="51956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3" name="Google Shape;3773;p138"/>
            <p:cNvSpPr/>
            <p:nvPr/>
          </p:nvSpPr>
          <p:spPr>
            <a:xfrm>
              <a:off x="5018900" y="3079625"/>
              <a:ext cx="854600" cy="1977925"/>
            </a:xfrm>
            <a:custGeom>
              <a:rect b="b" l="l" r="r" t="t"/>
              <a:pathLst>
                <a:path extrusionOk="0" h="79117" w="34184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4" name="Google Shape;3774;p138"/>
            <p:cNvSpPr/>
            <p:nvPr/>
          </p:nvSpPr>
          <p:spPr>
            <a:xfrm>
              <a:off x="5485125" y="4868850"/>
              <a:ext cx="646175" cy="158000"/>
            </a:xfrm>
            <a:custGeom>
              <a:rect b="b" l="l" r="r" t="t"/>
              <a:pathLst>
                <a:path extrusionOk="0" h="6320" w="25847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5" name="Google Shape;3775;p138"/>
            <p:cNvSpPr/>
            <p:nvPr/>
          </p:nvSpPr>
          <p:spPr>
            <a:xfrm>
              <a:off x="4868600" y="2894225"/>
              <a:ext cx="799750" cy="2106300"/>
            </a:xfrm>
            <a:custGeom>
              <a:rect b="b" l="l" r="r" t="t"/>
              <a:pathLst>
                <a:path extrusionOk="0" h="84252" w="3199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6" name="Google Shape;3776;p138"/>
            <p:cNvSpPr/>
            <p:nvPr/>
          </p:nvSpPr>
          <p:spPr>
            <a:xfrm>
              <a:off x="5491700" y="4970875"/>
              <a:ext cx="615450" cy="109725"/>
            </a:xfrm>
            <a:custGeom>
              <a:rect b="b" l="l" r="r" t="t"/>
              <a:pathLst>
                <a:path extrusionOk="0" h="4389" w="24618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7" name="Google Shape;3777;p138"/>
            <p:cNvSpPr/>
            <p:nvPr/>
          </p:nvSpPr>
          <p:spPr>
            <a:xfrm>
              <a:off x="4734775" y="3421900"/>
              <a:ext cx="152500" cy="1580800"/>
            </a:xfrm>
            <a:custGeom>
              <a:rect b="b" l="l" r="r" t="t"/>
              <a:pathLst>
                <a:path extrusionOk="0" h="63232" w="610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8" name="Google Shape;3778;p138"/>
            <p:cNvSpPr/>
            <p:nvPr/>
          </p:nvSpPr>
          <p:spPr>
            <a:xfrm>
              <a:off x="5672725" y="5078375"/>
              <a:ext cx="263300" cy="31850"/>
            </a:xfrm>
            <a:custGeom>
              <a:rect b="b" l="l" r="r" t="t"/>
              <a:pathLst>
                <a:path extrusionOk="0" h="1274" w="10532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9" name="Google Shape;3779;p138"/>
            <p:cNvSpPr/>
            <p:nvPr/>
          </p:nvSpPr>
          <p:spPr>
            <a:xfrm>
              <a:off x="4600925" y="3731250"/>
              <a:ext cx="119600" cy="1265975"/>
            </a:xfrm>
            <a:custGeom>
              <a:rect b="b" l="l" r="r" t="t"/>
              <a:pathLst>
                <a:path extrusionOk="0" h="50639" w="4784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0" name="Google Shape;3780;p138"/>
            <p:cNvSpPr/>
            <p:nvPr/>
          </p:nvSpPr>
          <p:spPr>
            <a:xfrm>
              <a:off x="4181875" y="2871200"/>
              <a:ext cx="454200" cy="2112850"/>
            </a:xfrm>
            <a:custGeom>
              <a:rect b="b" l="l" r="r" t="t"/>
              <a:pathLst>
                <a:path extrusionOk="0" h="84514" w="18168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1" name="Google Shape;3781;p138"/>
            <p:cNvSpPr/>
            <p:nvPr/>
          </p:nvSpPr>
          <p:spPr>
            <a:xfrm>
              <a:off x="4065600" y="2698975"/>
              <a:ext cx="527675" cy="2220375"/>
            </a:xfrm>
            <a:custGeom>
              <a:rect b="b" l="l" r="r" t="t"/>
              <a:pathLst>
                <a:path extrusionOk="0" h="88815" w="21107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2" name="Google Shape;3782;p138"/>
            <p:cNvSpPr/>
            <p:nvPr/>
          </p:nvSpPr>
          <p:spPr>
            <a:xfrm>
              <a:off x="3837425" y="3370350"/>
              <a:ext cx="377375" cy="1344950"/>
            </a:xfrm>
            <a:custGeom>
              <a:rect b="b" l="l" r="r" t="t"/>
              <a:pathLst>
                <a:path extrusionOk="0" h="53798" w="15095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3" name="Google Shape;3783;p138"/>
            <p:cNvSpPr/>
            <p:nvPr/>
          </p:nvSpPr>
          <p:spPr>
            <a:xfrm>
              <a:off x="3607050" y="3450425"/>
              <a:ext cx="547425" cy="1221000"/>
            </a:xfrm>
            <a:custGeom>
              <a:rect b="b" l="l" r="r" t="t"/>
              <a:pathLst>
                <a:path extrusionOk="0" h="48840" w="21897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4" name="Google Shape;3784;p138"/>
            <p:cNvSpPr/>
            <p:nvPr/>
          </p:nvSpPr>
          <p:spPr>
            <a:xfrm>
              <a:off x="3672850" y="3530500"/>
              <a:ext cx="435550" cy="1108000"/>
            </a:xfrm>
            <a:custGeom>
              <a:rect b="b" l="l" r="r" t="t"/>
              <a:pathLst>
                <a:path extrusionOk="0" h="44320" w="17422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5" name="Google Shape;3785;p138"/>
            <p:cNvSpPr/>
            <p:nvPr/>
          </p:nvSpPr>
          <p:spPr>
            <a:xfrm>
              <a:off x="6276075" y="3554625"/>
              <a:ext cx="204075" cy="110825"/>
            </a:xfrm>
            <a:custGeom>
              <a:rect b="b" l="l" r="r" t="t"/>
              <a:pathLst>
                <a:path extrusionOk="0" h="4433" w="8163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6" name="Google Shape;3786;p138"/>
            <p:cNvSpPr/>
            <p:nvPr/>
          </p:nvSpPr>
          <p:spPr>
            <a:xfrm>
              <a:off x="6730225" y="3940775"/>
              <a:ext cx="561700" cy="625325"/>
            </a:xfrm>
            <a:custGeom>
              <a:rect b="b" l="l" r="r" t="t"/>
              <a:pathLst>
                <a:path extrusionOk="0" h="25013" w="22468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7" name="Google Shape;3787;p138"/>
            <p:cNvSpPr/>
            <p:nvPr/>
          </p:nvSpPr>
          <p:spPr>
            <a:xfrm>
              <a:off x="6209150" y="3492100"/>
              <a:ext cx="307200" cy="221625"/>
            </a:xfrm>
            <a:custGeom>
              <a:rect b="b" l="l" r="r" t="t"/>
              <a:pathLst>
                <a:path extrusionOk="0" h="8865" w="12288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8" name="Google Shape;3788;p138"/>
            <p:cNvSpPr/>
            <p:nvPr/>
          </p:nvSpPr>
          <p:spPr>
            <a:xfrm>
              <a:off x="6661125" y="3867275"/>
              <a:ext cx="603375" cy="716375"/>
            </a:xfrm>
            <a:custGeom>
              <a:rect b="b" l="l" r="r" t="t"/>
              <a:pathLst>
                <a:path extrusionOk="0" h="28655" w="24135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9" name="Google Shape;3789;p138"/>
            <p:cNvSpPr/>
            <p:nvPr/>
          </p:nvSpPr>
          <p:spPr>
            <a:xfrm>
              <a:off x="6088475" y="3432875"/>
              <a:ext cx="1147500" cy="1171625"/>
            </a:xfrm>
            <a:custGeom>
              <a:rect b="b" l="l" r="r" t="t"/>
              <a:pathLst>
                <a:path extrusionOk="0" h="46865" w="4590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0" name="Google Shape;3790;p138"/>
            <p:cNvSpPr/>
            <p:nvPr/>
          </p:nvSpPr>
          <p:spPr>
            <a:xfrm>
              <a:off x="5247075" y="3384600"/>
              <a:ext cx="1963675" cy="1351550"/>
            </a:xfrm>
            <a:custGeom>
              <a:rect b="b" l="l" r="r" t="t"/>
              <a:pathLst>
                <a:path extrusionOk="0" h="54062" w="78547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1" name="Google Shape;3791;p138"/>
            <p:cNvSpPr/>
            <p:nvPr/>
          </p:nvSpPr>
          <p:spPr>
            <a:xfrm>
              <a:off x="5232825" y="3337425"/>
              <a:ext cx="2084350" cy="1428325"/>
            </a:xfrm>
            <a:custGeom>
              <a:rect b="b" l="l" r="r" t="t"/>
              <a:pathLst>
                <a:path extrusionOk="0" h="57133" w="83374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2" name="Google Shape;3792;p138"/>
            <p:cNvSpPr/>
            <p:nvPr/>
          </p:nvSpPr>
          <p:spPr>
            <a:xfrm>
              <a:off x="5156025" y="3211275"/>
              <a:ext cx="2045950" cy="1731100"/>
            </a:xfrm>
            <a:custGeom>
              <a:rect b="b" l="l" r="r" t="t"/>
              <a:pathLst>
                <a:path extrusionOk="0" h="69244" w="81838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3" name="Google Shape;3793;p138"/>
            <p:cNvSpPr/>
            <p:nvPr/>
          </p:nvSpPr>
          <p:spPr>
            <a:xfrm>
              <a:off x="5473050" y="4092175"/>
              <a:ext cx="560600" cy="444300"/>
            </a:xfrm>
            <a:custGeom>
              <a:rect b="b" l="l" r="r" t="t"/>
              <a:pathLst>
                <a:path extrusionOk="0" h="17772" w="22424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4" name="Google Shape;3794;p138"/>
            <p:cNvSpPr/>
            <p:nvPr/>
          </p:nvSpPr>
          <p:spPr>
            <a:xfrm>
              <a:off x="5446725" y="4038425"/>
              <a:ext cx="650550" cy="557300"/>
            </a:xfrm>
            <a:custGeom>
              <a:rect b="b" l="l" r="r" t="t"/>
              <a:pathLst>
                <a:path extrusionOk="0" h="22292" w="26022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5" name="Google Shape;3795;p138"/>
            <p:cNvSpPr/>
            <p:nvPr/>
          </p:nvSpPr>
          <p:spPr>
            <a:xfrm>
              <a:off x="5262425" y="3874975"/>
              <a:ext cx="889700" cy="781075"/>
            </a:xfrm>
            <a:custGeom>
              <a:rect b="b" l="l" r="r" t="t"/>
              <a:pathLst>
                <a:path extrusionOk="0" h="31243" w="35588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6" name="Google Shape;3796;p138"/>
            <p:cNvSpPr/>
            <p:nvPr/>
          </p:nvSpPr>
          <p:spPr>
            <a:xfrm>
              <a:off x="6038025" y="3987950"/>
              <a:ext cx="388375" cy="286350"/>
            </a:xfrm>
            <a:custGeom>
              <a:rect b="b" l="l" r="r" t="t"/>
              <a:pathLst>
                <a:path extrusionOk="0" h="11454" w="15535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7" name="Google Shape;3797;p138"/>
            <p:cNvSpPr/>
            <p:nvPr/>
          </p:nvSpPr>
          <p:spPr>
            <a:xfrm>
              <a:off x="6096175" y="1773100"/>
              <a:ext cx="942350" cy="1522675"/>
            </a:xfrm>
            <a:custGeom>
              <a:rect b="b" l="l" r="r" t="t"/>
              <a:pathLst>
                <a:path extrusionOk="0" h="60907" w="37694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8" name="Google Shape;3798;p138"/>
            <p:cNvSpPr/>
            <p:nvPr/>
          </p:nvSpPr>
          <p:spPr>
            <a:xfrm>
              <a:off x="6123600" y="1816975"/>
              <a:ext cx="957700" cy="1504025"/>
            </a:xfrm>
            <a:custGeom>
              <a:rect b="b" l="l" r="r" t="t"/>
              <a:pathLst>
                <a:path extrusionOk="0" h="60161" w="38308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9" name="Google Shape;3799;p138"/>
            <p:cNvSpPr/>
            <p:nvPr/>
          </p:nvSpPr>
          <p:spPr>
            <a:xfrm>
              <a:off x="6392350" y="3454800"/>
              <a:ext cx="767950" cy="217250"/>
            </a:xfrm>
            <a:custGeom>
              <a:rect b="b" l="l" r="r" t="t"/>
              <a:pathLst>
                <a:path extrusionOk="0" h="8690" w="30718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0" name="Google Shape;3800;p138"/>
            <p:cNvSpPr/>
            <p:nvPr/>
          </p:nvSpPr>
          <p:spPr>
            <a:xfrm>
              <a:off x="6322150" y="3238700"/>
              <a:ext cx="868850" cy="265500"/>
            </a:xfrm>
            <a:custGeom>
              <a:rect b="b" l="l" r="r" t="t"/>
              <a:pathLst>
                <a:path extrusionOk="0" h="10620" w="34754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1" name="Google Shape;3801;p138"/>
            <p:cNvSpPr/>
            <p:nvPr/>
          </p:nvSpPr>
          <p:spPr>
            <a:xfrm>
              <a:off x="6256325" y="3037950"/>
              <a:ext cx="923700" cy="403725"/>
            </a:xfrm>
            <a:custGeom>
              <a:rect b="b" l="l" r="r" t="t"/>
              <a:pathLst>
                <a:path extrusionOk="0" h="16149" w="36948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2" name="Google Shape;3802;p138"/>
            <p:cNvSpPr/>
            <p:nvPr/>
          </p:nvSpPr>
          <p:spPr>
            <a:xfrm>
              <a:off x="6203675" y="2736275"/>
              <a:ext cx="931375" cy="657125"/>
            </a:xfrm>
            <a:custGeom>
              <a:rect b="b" l="l" r="r" t="t"/>
              <a:pathLst>
                <a:path extrusionOk="0" h="26285" w="37255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3" name="Google Shape;3803;p138"/>
            <p:cNvSpPr/>
            <p:nvPr/>
          </p:nvSpPr>
          <p:spPr>
            <a:xfrm>
              <a:off x="6895875" y="1781875"/>
              <a:ext cx="345600" cy="2234625"/>
            </a:xfrm>
            <a:custGeom>
              <a:rect b="b" l="l" r="r" t="t"/>
              <a:pathLst>
                <a:path extrusionOk="0" h="89385" w="13824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4" name="Google Shape;3804;p138"/>
            <p:cNvSpPr/>
            <p:nvPr/>
          </p:nvSpPr>
          <p:spPr>
            <a:xfrm>
              <a:off x="6471350" y="3612775"/>
              <a:ext cx="385075" cy="336800"/>
            </a:xfrm>
            <a:custGeom>
              <a:rect b="b" l="l" r="r" t="t"/>
              <a:pathLst>
                <a:path extrusionOk="0" h="13472" w="15403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5" name="Google Shape;3805;p138"/>
            <p:cNvSpPr/>
            <p:nvPr/>
          </p:nvSpPr>
          <p:spPr>
            <a:xfrm>
              <a:off x="6507550" y="3657750"/>
              <a:ext cx="242450" cy="218325"/>
            </a:xfrm>
            <a:custGeom>
              <a:rect b="b" l="l" r="r" t="t"/>
              <a:pathLst>
                <a:path extrusionOk="0" h="8733" w="9698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6" name="Google Shape;3806;p138"/>
            <p:cNvSpPr/>
            <p:nvPr/>
          </p:nvSpPr>
          <p:spPr>
            <a:xfrm>
              <a:off x="6151025" y="1762125"/>
              <a:ext cx="1018050" cy="1584100"/>
            </a:xfrm>
            <a:custGeom>
              <a:rect b="b" l="l" r="r" t="t"/>
              <a:pathLst>
                <a:path extrusionOk="0" h="63364" w="40722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7" name="Google Shape;3807;p138"/>
            <p:cNvSpPr/>
            <p:nvPr/>
          </p:nvSpPr>
          <p:spPr>
            <a:xfrm>
              <a:off x="6010600" y="1752250"/>
              <a:ext cx="930300" cy="1467825"/>
            </a:xfrm>
            <a:custGeom>
              <a:rect b="b" l="l" r="r" t="t"/>
              <a:pathLst>
                <a:path extrusionOk="0" h="58713" w="37212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8" name="Google Shape;3808;p138"/>
            <p:cNvSpPr/>
            <p:nvPr/>
          </p:nvSpPr>
          <p:spPr>
            <a:xfrm>
              <a:off x="5864700" y="1744575"/>
              <a:ext cx="948925" cy="1343850"/>
            </a:xfrm>
            <a:custGeom>
              <a:rect b="b" l="l" r="r" t="t"/>
              <a:pathLst>
                <a:path extrusionOk="0" h="53754" w="37957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9" name="Google Shape;3809;p138"/>
            <p:cNvSpPr/>
            <p:nvPr/>
          </p:nvSpPr>
          <p:spPr>
            <a:xfrm>
              <a:off x="5659550" y="1808200"/>
              <a:ext cx="1010375" cy="1094850"/>
            </a:xfrm>
            <a:custGeom>
              <a:rect b="b" l="l" r="r" t="t"/>
              <a:pathLst>
                <a:path extrusionOk="0" h="43794" w="40415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0" name="Google Shape;3810;p138"/>
            <p:cNvSpPr/>
            <p:nvPr/>
          </p:nvSpPr>
          <p:spPr>
            <a:xfrm>
              <a:off x="5521325" y="1824650"/>
              <a:ext cx="982950" cy="954425"/>
            </a:xfrm>
            <a:custGeom>
              <a:rect b="b" l="l" r="r" t="t"/>
              <a:pathLst>
                <a:path extrusionOk="0" h="38177" w="39318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1" name="Google Shape;3811;p138"/>
            <p:cNvSpPr/>
            <p:nvPr/>
          </p:nvSpPr>
          <p:spPr>
            <a:xfrm>
              <a:off x="5398475" y="1973850"/>
              <a:ext cx="866650" cy="695525"/>
            </a:xfrm>
            <a:custGeom>
              <a:rect b="b" l="l" r="r" t="t"/>
              <a:pathLst>
                <a:path extrusionOk="0" h="27821" w="34666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2" name="Google Shape;3812;p138"/>
            <p:cNvSpPr/>
            <p:nvPr/>
          </p:nvSpPr>
          <p:spPr>
            <a:xfrm>
              <a:off x="5275600" y="2483950"/>
              <a:ext cx="133850" cy="74625"/>
            </a:xfrm>
            <a:custGeom>
              <a:rect b="b" l="l" r="r" t="t"/>
              <a:pathLst>
                <a:path extrusionOk="0" h="2985" w="5354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3" name="Google Shape;3813;p138"/>
            <p:cNvSpPr/>
            <p:nvPr/>
          </p:nvSpPr>
          <p:spPr>
            <a:xfrm>
              <a:off x="6505350" y="3574375"/>
              <a:ext cx="121800" cy="43900"/>
            </a:xfrm>
            <a:custGeom>
              <a:rect b="b" l="l" r="r" t="t"/>
              <a:pathLst>
                <a:path extrusionOk="0" h="1756" w="4872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4" name="Google Shape;3814;p138"/>
            <p:cNvSpPr/>
            <p:nvPr/>
          </p:nvSpPr>
          <p:spPr>
            <a:xfrm>
              <a:off x="4039275" y="2169125"/>
              <a:ext cx="3006925" cy="2565925"/>
            </a:xfrm>
            <a:custGeom>
              <a:rect b="b" l="l" r="r" t="t"/>
              <a:pathLst>
                <a:path extrusionOk="0" h="102637" w="120277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5" name="Google Shape;3815;p138"/>
            <p:cNvSpPr/>
            <p:nvPr/>
          </p:nvSpPr>
          <p:spPr>
            <a:xfrm>
              <a:off x="4836800" y="3535975"/>
              <a:ext cx="125075" cy="1464550"/>
            </a:xfrm>
            <a:custGeom>
              <a:rect b="b" l="l" r="r" t="t"/>
              <a:pathLst>
                <a:path extrusionOk="0" h="58582" w="5003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6" name="Google Shape;3816;p138"/>
            <p:cNvSpPr/>
            <p:nvPr/>
          </p:nvSpPr>
          <p:spPr>
            <a:xfrm>
              <a:off x="4802775" y="3543675"/>
              <a:ext cx="129475" cy="1510600"/>
            </a:xfrm>
            <a:custGeom>
              <a:rect b="b" l="l" r="r" t="t"/>
              <a:pathLst>
                <a:path extrusionOk="0" h="60424" w="5179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7" name="Google Shape;3817;p138"/>
            <p:cNvSpPr/>
            <p:nvPr/>
          </p:nvSpPr>
          <p:spPr>
            <a:xfrm>
              <a:off x="4766575" y="3551350"/>
              <a:ext cx="129475" cy="1474400"/>
            </a:xfrm>
            <a:custGeom>
              <a:rect b="b" l="l" r="r" t="t"/>
              <a:pathLst>
                <a:path extrusionOk="0" h="58976" w="5179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8" name="Google Shape;3818;p138"/>
            <p:cNvSpPr/>
            <p:nvPr/>
          </p:nvSpPr>
          <p:spPr>
            <a:xfrm>
              <a:off x="4751225" y="3587550"/>
              <a:ext cx="113025" cy="1464525"/>
            </a:xfrm>
            <a:custGeom>
              <a:rect b="b" l="l" r="r" t="t"/>
              <a:pathLst>
                <a:path extrusionOk="0" h="58581" w="4521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9" name="Google Shape;3819;p138"/>
            <p:cNvSpPr/>
            <p:nvPr/>
          </p:nvSpPr>
          <p:spPr>
            <a:xfrm>
              <a:off x="4716125" y="4375200"/>
              <a:ext cx="64750" cy="674675"/>
            </a:xfrm>
            <a:custGeom>
              <a:rect b="b" l="l" r="r" t="t"/>
              <a:pathLst>
                <a:path extrusionOk="0" h="26987" w="259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0" name="Google Shape;3820;p138"/>
            <p:cNvSpPr/>
            <p:nvPr/>
          </p:nvSpPr>
          <p:spPr>
            <a:xfrm>
              <a:off x="4683200" y="4215025"/>
              <a:ext cx="64750" cy="781100"/>
            </a:xfrm>
            <a:custGeom>
              <a:rect b="b" l="l" r="r" t="t"/>
              <a:pathLst>
                <a:path extrusionOk="0" h="31244" w="259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1" name="Google Shape;3821;p138"/>
            <p:cNvSpPr/>
            <p:nvPr/>
          </p:nvSpPr>
          <p:spPr>
            <a:xfrm>
              <a:off x="4650300" y="4168950"/>
              <a:ext cx="75725" cy="786600"/>
            </a:xfrm>
            <a:custGeom>
              <a:rect b="b" l="l" r="r" t="t"/>
              <a:pathLst>
                <a:path extrusionOk="0" h="31464" w="3029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2" name="Google Shape;3822;p138"/>
            <p:cNvSpPr/>
            <p:nvPr/>
          </p:nvSpPr>
          <p:spPr>
            <a:xfrm>
              <a:off x="4619575" y="4645050"/>
              <a:ext cx="51600" cy="285250"/>
            </a:xfrm>
            <a:custGeom>
              <a:rect b="b" l="l" r="r" t="t"/>
              <a:pathLst>
                <a:path extrusionOk="0" h="11410" w="2064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3" name="Google Shape;3823;p138"/>
            <p:cNvSpPr/>
            <p:nvPr/>
          </p:nvSpPr>
          <p:spPr>
            <a:xfrm>
              <a:off x="4598750" y="4775600"/>
              <a:ext cx="26350" cy="111925"/>
            </a:xfrm>
            <a:custGeom>
              <a:rect b="b" l="l" r="r" t="t"/>
              <a:pathLst>
                <a:path extrusionOk="0" h="4477" w="1054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4" name="Google Shape;3824;p138"/>
            <p:cNvSpPr/>
            <p:nvPr/>
          </p:nvSpPr>
          <p:spPr>
            <a:xfrm>
              <a:off x="5341425" y="4865550"/>
              <a:ext cx="95450" cy="49400"/>
            </a:xfrm>
            <a:custGeom>
              <a:rect b="b" l="l" r="r" t="t"/>
              <a:pathLst>
                <a:path extrusionOk="0" h="1976" w="3818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5" name="Google Shape;3825;p138"/>
            <p:cNvSpPr/>
            <p:nvPr/>
          </p:nvSpPr>
          <p:spPr>
            <a:xfrm>
              <a:off x="5341425" y="4841425"/>
              <a:ext cx="97650" cy="45000"/>
            </a:xfrm>
            <a:custGeom>
              <a:rect b="b" l="l" r="r" t="t"/>
              <a:pathLst>
                <a:path extrusionOk="0" h="1800" w="3906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6" name="Google Shape;3826;p138"/>
            <p:cNvSpPr/>
            <p:nvPr/>
          </p:nvSpPr>
          <p:spPr>
            <a:xfrm>
              <a:off x="5341425" y="4815100"/>
              <a:ext cx="127275" cy="43900"/>
            </a:xfrm>
            <a:custGeom>
              <a:rect b="b" l="l" r="r" t="t"/>
              <a:pathLst>
                <a:path extrusionOk="0" h="1756" w="5091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7" name="Google Shape;3827;p138"/>
            <p:cNvSpPr/>
            <p:nvPr/>
          </p:nvSpPr>
          <p:spPr>
            <a:xfrm>
              <a:off x="5305225" y="4740500"/>
              <a:ext cx="241350" cy="79000"/>
            </a:xfrm>
            <a:custGeom>
              <a:rect b="b" l="l" r="r" t="t"/>
              <a:pathLst>
                <a:path extrusionOk="0" h="3160" w="9654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8" name="Google Shape;3828;p138"/>
            <p:cNvSpPr/>
            <p:nvPr/>
          </p:nvSpPr>
          <p:spPr>
            <a:xfrm>
              <a:off x="5384200" y="50520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9" name="Google Shape;3829;p138"/>
            <p:cNvSpPr/>
            <p:nvPr/>
          </p:nvSpPr>
          <p:spPr>
            <a:xfrm>
              <a:off x="5384200" y="505205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0" name="Google Shape;3830;p138"/>
            <p:cNvSpPr/>
            <p:nvPr/>
          </p:nvSpPr>
          <p:spPr>
            <a:xfrm>
              <a:off x="5067175" y="3133375"/>
              <a:ext cx="866650" cy="1926375"/>
            </a:xfrm>
            <a:custGeom>
              <a:rect b="b" l="l" r="r" t="t"/>
              <a:pathLst>
                <a:path extrusionOk="0" h="77055" w="34666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1" name="Google Shape;3831;p138"/>
            <p:cNvSpPr/>
            <p:nvPr/>
          </p:nvSpPr>
          <p:spPr>
            <a:xfrm>
              <a:off x="5041925" y="3105950"/>
              <a:ext cx="861200" cy="1932975"/>
            </a:xfrm>
            <a:custGeom>
              <a:rect b="b" l="l" r="r" t="t"/>
              <a:pathLst>
                <a:path extrusionOk="0" h="77319" w="34448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2" name="Google Shape;3832;p138"/>
            <p:cNvSpPr/>
            <p:nvPr/>
          </p:nvSpPr>
          <p:spPr>
            <a:xfrm>
              <a:off x="4993675" y="3053300"/>
              <a:ext cx="851300" cy="1980125"/>
            </a:xfrm>
            <a:custGeom>
              <a:rect b="b" l="l" r="r" t="t"/>
              <a:pathLst>
                <a:path extrusionOk="0" h="79205" w="34052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3" name="Google Shape;3833;p138"/>
            <p:cNvSpPr/>
            <p:nvPr/>
          </p:nvSpPr>
          <p:spPr>
            <a:xfrm>
              <a:off x="4962950" y="3026975"/>
              <a:ext cx="852400" cy="2017425"/>
            </a:xfrm>
            <a:custGeom>
              <a:rect b="b" l="l" r="r" t="t"/>
              <a:pathLst>
                <a:path extrusionOk="0" h="80697" w="34096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4" name="Google Shape;3834;p138"/>
            <p:cNvSpPr/>
            <p:nvPr/>
          </p:nvSpPr>
          <p:spPr>
            <a:xfrm>
              <a:off x="4932225" y="2976525"/>
              <a:ext cx="827175" cy="2027275"/>
            </a:xfrm>
            <a:custGeom>
              <a:rect b="b" l="l" r="r" t="t"/>
              <a:pathLst>
                <a:path extrusionOk="0" h="81091" w="33087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5" name="Google Shape;3835;p138"/>
            <p:cNvSpPr/>
            <p:nvPr/>
          </p:nvSpPr>
          <p:spPr>
            <a:xfrm>
              <a:off x="4899325" y="2920575"/>
              <a:ext cx="796450" cy="2115050"/>
            </a:xfrm>
            <a:custGeom>
              <a:rect b="b" l="l" r="r" t="t"/>
              <a:pathLst>
                <a:path extrusionOk="0" h="84602" w="31858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6" name="Google Shape;3836;p138"/>
            <p:cNvSpPr/>
            <p:nvPr/>
          </p:nvSpPr>
          <p:spPr>
            <a:xfrm>
              <a:off x="5289850" y="2869000"/>
              <a:ext cx="349975" cy="388375"/>
            </a:xfrm>
            <a:custGeom>
              <a:rect b="b" l="l" r="r" t="t"/>
              <a:pathLst>
                <a:path extrusionOk="0" h="15535" w="13999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7" name="Google Shape;3837;p138"/>
            <p:cNvSpPr/>
            <p:nvPr/>
          </p:nvSpPr>
          <p:spPr>
            <a:xfrm>
              <a:off x="5206475" y="2843775"/>
              <a:ext cx="405925" cy="426750"/>
            </a:xfrm>
            <a:custGeom>
              <a:rect b="b" l="l" r="r" t="t"/>
              <a:pathLst>
                <a:path extrusionOk="0" h="17070" w="16237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8" name="Google Shape;3838;p138"/>
            <p:cNvSpPr/>
            <p:nvPr/>
          </p:nvSpPr>
          <p:spPr>
            <a:xfrm>
              <a:off x="5101175" y="2819650"/>
              <a:ext cx="483800" cy="494775"/>
            </a:xfrm>
            <a:custGeom>
              <a:rect b="b" l="l" r="r" t="t"/>
              <a:pathLst>
                <a:path extrusionOk="0" h="19791" w="19352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9" name="Google Shape;3839;p138"/>
            <p:cNvSpPr/>
            <p:nvPr/>
          </p:nvSpPr>
          <p:spPr>
            <a:xfrm>
              <a:off x="3975625" y="3259550"/>
              <a:ext cx="584750" cy="1657600"/>
            </a:xfrm>
            <a:custGeom>
              <a:rect b="b" l="l" r="r" t="t"/>
              <a:pathLst>
                <a:path extrusionOk="0" h="66304" w="2339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0" name="Google Shape;3840;p138"/>
            <p:cNvSpPr/>
            <p:nvPr/>
          </p:nvSpPr>
          <p:spPr>
            <a:xfrm>
              <a:off x="3940525" y="2730775"/>
              <a:ext cx="589125" cy="2188575"/>
            </a:xfrm>
            <a:custGeom>
              <a:rect b="b" l="l" r="r" t="t"/>
              <a:pathLst>
                <a:path extrusionOk="0" h="87543" w="23565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1" name="Google Shape;3841;p138"/>
            <p:cNvSpPr/>
            <p:nvPr/>
          </p:nvSpPr>
          <p:spPr>
            <a:xfrm>
              <a:off x="4021700" y="2610100"/>
              <a:ext cx="687875" cy="2200625"/>
            </a:xfrm>
            <a:custGeom>
              <a:rect b="b" l="l" r="r" t="t"/>
              <a:pathLst>
                <a:path extrusionOk="0" h="88025" w="27515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2" name="Google Shape;3842;p138"/>
            <p:cNvSpPr/>
            <p:nvPr/>
          </p:nvSpPr>
          <p:spPr>
            <a:xfrm>
              <a:off x="3872525" y="2722000"/>
              <a:ext cx="510125" cy="2108475"/>
            </a:xfrm>
            <a:custGeom>
              <a:rect b="b" l="l" r="r" t="t"/>
              <a:pathLst>
                <a:path extrusionOk="0" h="84339" w="20405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3" name="Google Shape;3843;p138"/>
            <p:cNvSpPr/>
            <p:nvPr/>
          </p:nvSpPr>
          <p:spPr>
            <a:xfrm>
              <a:off x="5263525" y="3312200"/>
              <a:ext cx="868875" cy="1159550"/>
            </a:xfrm>
            <a:custGeom>
              <a:rect b="b" l="l" r="r" t="t"/>
              <a:pathLst>
                <a:path extrusionOk="0" h="46382" w="34755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4" name="Google Shape;3844;p138"/>
            <p:cNvSpPr/>
            <p:nvPr/>
          </p:nvSpPr>
          <p:spPr>
            <a:xfrm>
              <a:off x="5251475" y="3288075"/>
              <a:ext cx="853500" cy="1173800"/>
            </a:xfrm>
            <a:custGeom>
              <a:rect b="b" l="l" r="r" t="t"/>
              <a:pathLst>
                <a:path extrusionOk="0" h="46952" w="3414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5" name="Google Shape;3845;p138"/>
            <p:cNvSpPr/>
            <p:nvPr/>
          </p:nvSpPr>
          <p:spPr>
            <a:xfrm>
              <a:off x="5242675" y="3261725"/>
              <a:ext cx="833775" cy="1184800"/>
            </a:xfrm>
            <a:custGeom>
              <a:rect b="b" l="l" r="r" t="t"/>
              <a:pathLst>
                <a:path extrusionOk="0" h="47392" w="33351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6" name="Google Shape;3846;p138"/>
            <p:cNvSpPr/>
            <p:nvPr/>
          </p:nvSpPr>
          <p:spPr>
            <a:xfrm>
              <a:off x="5230625" y="3236500"/>
              <a:ext cx="817300" cy="1199050"/>
            </a:xfrm>
            <a:custGeom>
              <a:rect b="b" l="l" r="r" t="t"/>
              <a:pathLst>
                <a:path extrusionOk="0" h="47962" w="32692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7" name="Google Shape;3847;p138"/>
            <p:cNvSpPr/>
            <p:nvPr/>
          </p:nvSpPr>
          <p:spPr>
            <a:xfrm>
              <a:off x="5136275" y="3184950"/>
              <a:ext cx="854600" cy="1805700"/>
            </a:xfrm>
            <a:custGeom>
              <a:rect b="b" l="l" r="r" t="t"/>
              <a:pathLst>
                <a:path extrusionOk="0" h="72228" w="34184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8" name="Google Shape;3848;p138"/>
            <p:cNvSpPr/>
            <p:nvPr/>
          </p:nvSpPr>
          <p:spPr>
            <a:xfrm>
              <a:off x="5101175" y="3159725"/>
              <a:ext cx="862275" cy="1886875"/>
            </a:xfrm>
            <a:custGeom>
              <a:rect b="b" l="l" r="r" t="t"/>
              <a:pathLst>
                <a:path extrusionOk="0" h="75475" w="34491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9" name="Google Shape;3849;p138"/>
            <p:cNvSpPr/>
            <p:nvPr/>
          </p:nvSpPr>
          <p:spPr>
            <a:xfrm>
              <a:off x="5644200" y="4235875"/>
              <a:ext cx="110825" cy="70225"/>
            </a:xfrm>
            <a:custGeom>
              <a:rect b="b" l="l" r="r" t="t"/>
              <a:pathLst>
                <a:path extrusionOk="0" h="2809" w="4433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0" name="Google Shape;3850;p138"/>
            <p:cNvSpPr/>
            <p:nvPr/>
          </p:nvSpPr>
          <p:spPr>
            <a:xfrm>
              <a:off x="5600325" y="4217225"/>
              <a:ext cx="172250" cy="154700"/>
            </a:xfrm>
            <a:custGeom>
              <a:rect b="b" l="l" r="r" t="t"/>
              <a:pathLst>
                <a:path extrusionOk="0" h="6188" w="689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1" name="Google Shape;3851;p138"/>
            <p:cNvSpPr/>
            <p:nvPr/>
          </p:nvSpPr>
          <p:spPr>
            <a:xfrm>
              <a:off x="5555325" y="4199675"/>
              <a:ext cx="240275" cy="216125"/>
            </a:xfrm>
            <a:custGeom>
              <a:rect b="b" l="l" r="r" t="t"/>
              <a:pathLst>
                <a:path extrusionOk="0" h="8645" w="9611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2" name="Google Shape;3852;p138"/>
            <p:cNvSpPr/>
            <p:nvPr/>
          </p:nvSpPr>
          <p:spPr>
            <a:xfrm>
              <a:off x="5499400" y="4181025"/>
              <a:ext cx="342275" cy="296225"/>
            </a:xfrm>
            <a:custGeom>
              <a:rect b="b" l="l" r="r" t="t"/>
              <a:pathLst>
                <a:path extrusionOk="0" h="11849" w="13691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3" name="Google Shape;3853;p138"/>
            <p:cNvSpPr/>
            <p:nvPr/>
          </p:nvSpPr>
          <p:spPr>
            <a:xfrm>
              <a:off x="5288750" y="4500250"/>
              <a:ext cx="79025" cy="51600"/>
            </a:xfrm>
            <a:custGeom>
              <a:rect b="b" l="l" r="r" t="t"/>
              <a:pathLst>
                <a:path extrusionOk="0" h="2064" w="3161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4" name="Google Shape;3854;p138"/>
            <p:cNvSpPr/>
            <p:nvPr/>
          </p:nvSpPr>
          <p:spPr>
            <a:xfrm>
              <a:off x="5982075" y="1811500"/>
              <a:ext cx="928100" cy="1382250"/>
            </a:xfrm>
            <a:custGeom>
              <a:rect b="b" l="l" r="r" t="t"/>
              <a:pathLst>
                <a:path extrusionOk="0" h="55290" w="37124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5" name="Google Shape;3855;p138"/>
            <p:cNvSpPr/>
            <p:nvPr/>
          </p:nvSpPr>
          <p:spPr>
            <a:xfrm>
              <a:off x="5954650" y="1809300"/>
              <a:ext cx="928100" cy="1359225"/>
            </a:xfrm>
            <a:custGeom>
              <a:rect b="b" l="l" r="r" t="t"/>
              <a:pathLst>
                <a:path extrusionOk="0" h="54369" w="37124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6" name="Google Shape;3856;p138"/>
            <p:cNvSpPr/>
            <p:nvPr/>
          </p:nvSpPr>
          <p:spPr>
            <a:xfrm>
              <a:off x="5925025" y="1820275"/>
              <a:ext cx="932500" cy="1321900"/>
            </a:xfrm>
            <a:custGeom>
              <a:rect b="b" l="l" r="r" t="t"/>
              <a:pathLst>
                <a:path extrusionOk="0" h="52876" w="3730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7" name="Google Shape;3857;p138"/>
            <p:cNvSpPr/>
            <p:nvPr/>
          </p:nvSpPr>
          <p:spPr>
            <a:xfrm>
              <a:off x="5894325" y="1812575"/>
              <a:ext cx="942350" cy="1302175"/>
            </a:xfrm>
            <a:custGeom>
              <a:rect b="b" l="l" r="r" t="t"/>
              <a:pathLst>
                <a:path extrusionOk="0" h="52087" w="37694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8" name="Google Shape;3858;p138"/>
            <p:cNvSpPr/>
            <p:nvPr/>
          </p:nvSpPr>
          <p:spPr>
            <a:xfrm>
              <a:off x="5836175" y="1785150"/>
              <a:ext cx="956625" cy="1276950"/>
            </a:xfrm>
            <a:custGeom>
              <a:rect b="b" l="l" r="r" t="t"/>
              <a:pathLst>
                <a:path extrusionOk="0" h="51078" w="38265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9" name="Google Shape;3859;p138"/>
            <p:cNvSpPr/>
            <p:nvPr/>
          </p:nvSpPr>
          <p:spPr>
            <a:xfrm>
              <a:off x="5806550" y="1750050"/>
              <a:ext cx="970875" cy="1285725"/>
            </a:xfrm>
            <a:custGeom>
              <a:rect b="b" l="l" r="r" t="t"/>
              <a:pathLst>
                <a:path extrusionOk="0" h="51429" w="38835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0" name="Google Shape;3860;p138"/>
            <p:cNvSpPr/>
            <p:nvPr/>
          </p:nvSpPr>
          <p:spPr>
            <a:xfrm>
              <a:off x="5750600" y="1745675"/>
              <a:ext cx="1006000" cy="1239650"/>
            </a:xfrm>
            <a:custGeom>
              <a:rect b="b" l="l" r="r" t="t"/>
              <a:pathLst>
                <a:path extrusionOk="0" h="49586" w="4024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1" name="Google Shape;3861;p138"/>
            <p:cNvSpPr/>
            <p:nvPr/>
          </p:nvSpPr>
          <p:spPr>
            <a:xfrm>
              <a:off x="5686975" y="1781875"/>
              <a:ext cx="1024625" cy="1146400"/>
            </a:xfrm>
            <a:custGeom>
              <a:rect b="b" l="l" r="r" t="t"/>
              <a:pathLst>
                <a:path extrusionOk="0" h="45856" w="40985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2" name="Google Shape;3862;p138"/>
            <p:cNvSpPr/>
            <p:nvPr/>
          </p:nvSpPr>
          <p:spPr>
            <a:xfrm>
              <a:off x="5631025" y="1795025"/>
              <a:ext cx="1012575" cy="1082775"/>
            </a:xfrm>
            <a:custGeom>
              <a:rect b="b" l="l" r="r" t="t"/>
              <a:pathLst>
                <a:path extrusionOk="0" h="43311" w="40503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3" name="Google Shape;3863;p138"/>
            <p:cNvSpPr/>
            <p:nvPr/>
          </p:nvSpPr>
          <p:spPr>
            <a:xfrm>
              <a:off x="5603600" y="1804900"/>
              <a:ext cx="1003800" cy="1047675"/>
            </a:xfrm>
            <a:custGeom>
              <a:rect b="b" l="l" r="r" t="t"/>
              <a:pathLst>
                <a:path extrusionOk="0" h="41907" w="40152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4" name="Google Shape;3864;p138"/>
            <p:cNvSpPr/>
            <p:nvPr/>
          </p:nvSpPr>
          <p:spPr>
            <a:xfrm>
              <a:off x="5576175" y="1804900"/>
              <a:ext cx="998300" cy="1023550"/>
            </a:xfrm>
            <a:custGeom>
              <a:rect b="b" l="l" r="r" t="t"/>
              <a:pathLst>
                <a:path extrusionOk="0" h="40942" w="39932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5" name="Google Shape;3865;p138"/>
            <p:cNvSpPr/>
            <p:nvPr/>
          </p:nvSpPr>
          <p:spPr>
            <a:xfrm>
              <a:off x="5548750" y="1803800"/>
              <a:ext cx="995025" cy="1000500"/>
            </a:xfrm>
            <a:custGeom>
              <a:rect b="b" l="l" r="r" t="t"/>
              <a:pathLst>
                <a:path extrusionOk="0" h="40020" w="39801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6" name="Google Shape;3866;p138"/>
            <p:cNvSpPr/>
            <p:nvPr/>
          </p:nvSpPr>
          <p:spPr>
            <a:xfrm>
              <a:off x="5493900" y="1863050"/>
              <a:ext cx="967600" cy="891900"/>
            </a:xfrm>
            <a:custGeom>
              <a:rect b="b" l="l" r="r" t="t"/>
              <a:pathLst>
                <a:path extrusionOk="0" h="35676" w="38704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7" name="Google Shape;3867;p138"/>
            <p:cNvSpPr/>
            <p:nvPr/>
          </p:nvSpPr>
          <p:spPr>
            <a:xfrm>
              <a:off x="5469775" y="1897050"/>
              <a:ext cx="943450" cy="837050"/>
            </a:xfrm>
            <a:custGeom>
              <a:rect b="b" l="l" r="r" t="t"/>
              <a:pathLst>
                <a:path extrusionOk="0" h="33482" w="37738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8" name="Google Shape;3868;p138"/>
            <p:cNvSpPr/>
            <p:nvPr/>
          </p:nvSpPr>
          <p:spPr>
            <a:xfrm>
              <a:off x="5446725" y="1902550"/>
              <a:ext cx="929200" cy="809600"/>
            </a:xfrm>
            <a:custGeom>
              <a:rect b="b" l="l" r="r" t="t"/>
              <a:pathLst>
                <a:path extrusionOk="0" h="32384" w="37168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9" name="Google Shape;3869;p138"/>
            <p:cNvSpPr/>
            <p:nvPr/>
          </p:nvSpPr>
          <p:spPr>
            <a:xfrm>
              <a:off x="5422600" y="1929975"/>
              <a:ext cx="900675" cy="760250"/>
            </a:xfrm>
            <a:custGeom>
              <a:rect b="b" l="l" r="r" t="t"/>
              <a:pathLst>
                <a:path extrusionOk="0" h="30410" w="36027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0" name="Google Shape;3870;p138"/>
            <p:cNvSpPr/>
            <p:nvPr/>
          </p:nvSpPr>
          <p:spPr>
            <a:xfrm>
              <a:off x="5375425" y="2000175"/>
              <a:ext cx="840325" cy="647250"/>
            </a:xfrm>
            <a:custGeom>
              <a:rect b="b" l="l" r="r" t="t"/>
              <a:pathLst>
                <a:path extrusionOk="0" h="25890" w="33613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1" name="Google Shape;3871;p138"/>
            <p:cNvSpPr/>
            <p:nvPr/>
          </p:nvSpPr>
          <p:spPr>
            <a:xfrm>
              <a:off x="5351300" y="2536625"/>
              <a:ext cx="160175" cy="88875"/>
            </a:xfrm>
            <a:custGeom>
              <a:rect b="b" l="l" r="r" t="t"/>
              <a:pathLst>
                <a:path extrusionOk="0" h="3555" w="6407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2" name="Google Shape;3872;p138"/>
            <p:cNvSpPr/>
            <p:nvPr/>
          </p:nvSpPr>
          <p:spPr>
            <a:xfrm>
              <a:off x="5904175" y="2181175"/>
              <a:ext cx="137150" cy="118500"/>
            </a:xfrm>
            <a:custGeom>
              <a:rect b="b" l="l" r="r" t="t"/>
              <a:pathLst>
                <a:path extrusionOk="0" h="4740" w="5486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3" name="Google Shape;3873;p138"/>
            <p:cNvSpPr/>
            <p:nvPr/>
          </p:nvSpPr>
          <p:spPr>
            <a:xfrm>
              <a:off x="5889925" y="2072575"/>
              <a:ext cx="210650" cy="199675"/>
            </a:xfrm>
            <a:custGeom>
              <a:rect b="b" l="l" r="r" t="t"/>
              <a:pathLst>
                <a:path extrusionOk="0" h="7987" w="8426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4" name="Google Shape;3874;p138"/>
            <p:cNvSpPr/>
            <p:nvPr/>
          </p:nvSpPr>
          <p:spPr>
            <a:xfrm>
              <a:off x="5303025" y="2516875"/>
              <a:ext cx="109725" cy="65825"/>
            </a:xfrm>
            <a:custGeom>
              <a:rect b="b" l="l" r="r" t="t"/>
              <a:pathLst>
                <a:path extrusionOk="0" h="2633" w="4389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5" name="Google Shape;3875;p138"/>
            <p:cNvSpPr/>
            <p:nvPr/>
          </p:nvSpPr>
          <p:spPr>
            <a:xfrm>
              <a:off x="6039125" y="1741275"/>
              <a:ext cx="930275" cy="1504025"/>
            </a:xfrm>
            <a:custGeom>
              <a:rect b="b" l="l" r="r" t="t"/>
              <a:pathLst>
                <a:path extrusionOk="0" h="60161" w="37211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6" name="Google Shape;3876;p138"/>
            <p:cNvSpPr/>
            <p:nvPr/>
          </p:nvSpPr>
          <p:spPr>
            <a:xfrm>
              <a:off x="6067650" y="1763225"/>
              <a:ext cx="930275" cy="1507300"/>
            </a:xfrm>
            <a:custGeom>
              <a:rect b="b" l="l" r="r" t="t"/>
              <a:pathLst>
                <a:path extrusionOk="0" h="60292" w="37211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7" name="Google Shape;3877;p138"/>
            <p:cNvSpPr/>
            <p:nvPr/>
          </p:nvSpPr>
          <p:spPr>
            <a:xfrm>
              <a:off x="7317150" y="4387275"/>
              <a:ext cx="64725" cy="41700"/>
            </a:xfrm>
            <a:custGeom>
              <a:rect b="b" l="l" r="r" t="t"/>
              <a:pathLst>
                <a:path extrusionOk="0" h="1668" w="2589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8" name="Google Shape;3878;p138"/>
            <p:cNvSpPr/>
            <p:nvPr/>
          </p:nvSpPr>
          <p:spPr>
            <a:xfrm>
              <a:off x="7284225" y="4357650"/>
              <a:ext cx="41725" cy="38425"/>
            </a:xfrm>
            <a:custGeom>
              <a:rect b="b" l="l" r="r" t="t"/>
              <a:pathLst>
                <a:path extrusionOk="0" h="1537" w="1669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9" name="Google Shape;3879;p138"/>
            <p:cNvSpPr/>
            <p:nvPr/>
          </p:nvSpPr>
          <p:spPr>
            <a:xfrm>
              <a:off x="7108700" y="4199675"/>
              <a:ext cx="231500" cy="292925"/>
            </a:xfrm>
            <a:custGeom>
              <a:rect b="b" l="l" r="r" t="t"/>
              <a:pathLst>
                <a:path extrusionOk="0" h="11717" w="926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0" name="Google Shape;3880;p138"/>
            <p:cNvSpPr/>
            <p:nvPr/>
          </p:nvSpPr>
          <p:spPr>
            <a:xfrm>
              <a:off x="6978150" y="4100950"/>
              <a:ext cx="378500" cy="413600"/>
            </a:xfrm>
            <a:custGeom>
              <a:rect b="b" l="l" r="r" t="t"/>
              <a:pathLst>
                <a:path extrusionOk="0" h="16544" w="1514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1" name="Google Shape;3881;p138"/>
            <p:cNvSpPr/>
            <p:nvPr/>
          </p:nvSpPr>
          <p:spPr>
            <a:xfrm>
              <a:off x="6866275" y="4041700"/>
              <a:ext cx="453075" cy="489300"/>
            </a:xfrm>
            <a:custGeom>
              <a:rect b="b" l="l" r="r" t="t"/>
              <a:pathLst>
                <a:path extrusionOk="0" h="19572" w="18123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2" name="Google Shape;3882;p138"/>
            <p:cNvSpPr/>
            <p:nvPr/>
          </p:nvSpPr>
          <p:spPr>
            <a:xfrm>
              <a:off x="6816900" y="4007700"/>
              <a:ext cx="515625" cy="541950"/>
            </a:xfrm>
            <a:custGeom>
              <a:rect b="b" l="l" r="r" t="t"/>
              <a:pathLst>
                <a:path extrusionOk="0" h="21678" w="20625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3" name="Google Shape;3883;p138"/>
            <p:cNvSpPr/>
            <p:nvPr/>
          </p:nvSpPr>
          <p:spPr>
            <a:xfrm>
              <a:off x="7193175" y="3904575"/>
              <a:ext cx="99850" cy="461875"/>
            </a:xfrm>
            <a:custGeom>
              <a:rect b="b" l="l" r="r" t="t"/>
              <a:pathLst>
                <a:path extrusionOk="0" h="18475" w="3994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4" name="Google Shape;3884;p138"/>
            <p:cNvSpPr/>
            <p:nvPr/>
          </p:nvSpPr>
          <p:spPr>
            <a:xfrm>
              <a:off x="7090050" y="3878250"/>
              <a:ext cx="102050" cy="330225"/>
            </a:xfrm>
            <a:custGeom>
              <a:rect b="b" l="l" r="r" t="t"/>
              <a:pathLst>
                <a:path extrusionOk="0" h="13209" w="4082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5" name="Google Shape;3885;p138"/>
            <p:cNvSpPr/>
            <p:nvPr/>
          </p:nvSpPr>
          <p:spPr>
            <a:xfrm>
              <a:off x="6999000" y="3853025"/>
              <a:ext cx="183225" cy="256725"/>
            </a:xfrm>
            <a:custGeom>
              <a:rect b="b" l="l" r="r" t="t"/>
              <a:pathLst>
                <a:path extrusionOk="0" h="10269" w="7329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6" name="Google Shape;3886;p138"/>
            <p:cNvSpPr/>
            <p:nvPr/>
          </p:nvSpPr>
          <p:spPr>
            <a:xfrm>
              <a:off x="6933175" y="3802550"/>
              <a:ext cx="228200" cy="247950"/>
            </a:xfrm>
            <a:custGeom>
              <a:rect b="b" l="l" r="r" t="t"/>
              <a:pathLst>
                <a:path extrusionOk="0" h="9918" w="9128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7" name="Google Shape;3887;p138"/>
            <p:cNvSpPr/>
            <p:nvPr/>
          </p:nvSpPr>
          <p:spPr>
            <a:xfrm>
              <a:off x="4482450" y="2681425"/>
              <a:ext cx="948950" cy="1026825"/>
            </a:xfrm>
            <a:custGeom>
              <a:rect b="b" l="l" r="r" t="t"/>
              <a:pathLst>
                <a:path extrusionOk="0" h="41073" w="37958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8" name="Google Shape;3888;p138"/>
            <p:cNvSpPr/>
            <p:nvPr/>
          </p:nvSpPr>
          <p:spPr>
            <a:xfrm>
              <a:off x="4547175" y="2703350"/>
              <a:ext cx="908350" cy="911650"/>
            </a:xfrm>
            <a:custGeom>
              <a:rect b="b" l="l" r="r" t="t"/>
              <a:pathLst>
                <a:path extrusionOk="0" h="36466" w="36334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9" name="Google Shape;3889;p138"/>
            <p:cNvSpPr/>
            <p:nvPr/>
          </p:nvSpPr>
          <p:spPr>
            <a:xfrm>
              <a:off x="4648100" y="2725300"/>
              <a:ext cx="830475" cy="834850"/>
            </a:xfrm>
            <a:custGeom>
              <a:rect b="b" l="l" r="r" t="t"/>
              <a:pathLst>
                <a:path extrusionOk="0" h="33394" w="33219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0" name="Google Shape;3890;p138"/>
            <p:cNvSpPr/>
            <p:nvPr/>
          </p:nvSpPr>
          <p:spPr>
            <a:xfrm>
              <a:off x="4789625" y="2746150"/>
              <a:ext cx="713075" cy="742700"/>
            </a:xfrm>
            <a:custGeom>
              <a:rect b="b" l="l" r="r" t="t"/>
              <a:pathLst>
                <a:path extrusionOk="0" h="29708" w="28523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1" name="Google Shape;3891;p138"/>
            <p:cNvSpPr/>
            <p:nvPr/>
          </p:nvSpPr>
          <p:spPr>
            <a:xfrm>
              <a:off x="5014500" y="3023675"/>
              <a:ext cx="151425" cy="318175"/>
            </a:xfrm>
            <a:custGeom>
              <a:rect b="b" l="l" r="r" t="t"/>
              <a:pathLst>
                <a:path extrusionOk="0" h="12727" w="6057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2" name="Google Shape;3892;p138"/>
            <p:cNvSpPr/>
            <p:nvPr/>
          </p:nvSpPr>
          <p:spPr>
            <a:xfrm>
              <a:off x="4389200" y="3352775"/>
              <a:ext cx="295125" cy="759175"/>
            </a:xfrm>
            <a:custGeom>
              <a:rect b="b" l="l" r="r" t="t"/>
              <a:pathLst>
                <a:path extrusionOk="0" h="30367" w="11805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3" name="Google Shape;3893;p138"/>
            <p:cNvSpPr/>
            <p:nvPr/>
          </p:nvSpPr>
          <p:spPr>
            <a:xfrm>
              <a:off x="4328875" y="3108150"/>
              <a:ext cx="357650" cy="1116775"/>
            </a:xfrm>
            <a:custGeom>
              <a:rect b="b" l="l" r="r" t="t"/>
              <a:pathLst>
                <a:path extrusionOk="0" h="44671" w="14306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4" name="Google Shape;3894;p138"/>
            <p:cNvSpPr/>
            <p:nvPr/>
          </p:nvSpPr>
          <p:spPr>
            <a:xfrm>
              <a:off x="4276225" y="3001750"/>
              <a:ext cx="400425" cy="1289000"/>
            </a:xfrm>
            <a:custGeom>
              <a:rect b="b" l="l" r="r" t="t"/>
              <a:pathLst>
                <a:path extrusionOk="0" h="51560" w="16017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5" name="Google Shape;3895;p138"/>
            <p:cNvSpPr/>
            <p:nvPr/>
          </p:nvSpPr>
          <p:spPr>
            <a:xfrm>
              <a:off x="4227950" y="2940300"/>
              <a:ext cx="432250" cy="1407500"/>
            </a:xfrm>
            <a:custGeom>
              <a:rect b="b" l="l" r="r" t="t"/>
              <a:pathLst>
                <a:path extrusionOk="0" h="56300" w="1729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6" name="Google Shape;3896;p138"/>
            <p:cNvSpPr/>
            <p:nvPr/>
          </p:nvSpPr>
          <p:spPr>
            <a:xfrm>
              <a:off x="4167625" y="2749425"/>
              <a:ext cx="593500" cy="1676250"/>
            </a:xfrm>
            <a:custGeom>
              <a:rect b="b" l="l" r="r" t="t"/>
              <a:pathLst>
                <a:path extrusionOk="0" h="67050" w="2374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7" name="Google Shape;3897;p138"/>
            <p:cNvSpPr/>
            <p:nvPr/>
          </p:nvSpPr>
          <p:spPr>
            <a:xfrm>
              <a:off x="4152250" y="2727500"/>
              <a:ext cx="578150" cy="1726700"/>
            </a:xfrm>
            <a:custGeom>
              <a:rect b="b" l="l" r="r" t="t"/>
              <a:pathLst>
                <a:path extrusionOk="0" h="69068" w="23126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8" name="Google Shape;3898;p138"/>
            <p:cNvSpPr/>
            <p:nvPr/>
          </p:nvSpPr>
          <p:spPr>
            <a:xfrm>
              <a:off x="4125925" y="2666050"/>
              <a:ext cx="649450" cy="1851775"/>
            </a:xfrm>
            <a:custGeom>
              <a:rect b="b" l="l" r="r" t="t"/>
              <a:pathLst>
                <a:path extrusionOk="0" h="74071" w="25978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9" name="Google Shape;3899;p138"/>
            <p:cNvSpPr/>
            <p:nvPr/>
          </p:nvSpPr>
          <p:spPr>
            <a:xfrm>
              <a:off x="4096300" y="2788925"/>
              <a:ext cx="434450" cy="1781575"/>
            </a:xfrm>
            <a:custGeom>
              <a:rect b="b" l="l" r="r" t="t"/>
              <a:pathLst>
                <a:path extrusionOk="0" h="71263" w="17378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0" name="Google Shape;3900;p138"/>
            <p:cNvSpPr/>
            <p:nvPr/>
          </p:nvSpPr>
          <p:spPr>
            <a:xfrm>
              <a:off x="5157125" y="2795500"/>
              <a:ext cx="400425" cy="235900"/>
            </a:xfrm>
            <a:custGeom>
              <a:rect b="b" l="l" r="r" t="t"/>
              <a:pathLst>
                <a:path extrusionOk="0" h="9436" w="16017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1" name="Google Shape;3901;p138"/>
            <p:cNvSpPr/>
            <p:nvPr/>
          </p:nvSpPr>
          <p:spPr>
            <a:xfrm>
              <a:off x="4878475" y="2770275"/>
              <a:ext cx="651650" cy="660425"/>
            </a:xfrm>
            <a:custGeom>
              <a:rect b="b" l="l" r="r" t="t"/>
              <a:pathLst>
                <a:path extrusionOk="0" h="26417" w="26066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2" name="Google Shape;3902;p138"/>
            <p:cNvSpPr/>
            <p:nvPr/>
          </p:nvSpPr>
          <p:spPr>
            <a:xfrm>
              <a:off x="4429800" y="2660575"/>
              <a:ext cx="977475" cy="1079475"/>
            </a:xfrm>
            <a:custGeom>
              <a:rect b="b" l="l" r="r" t="t"/>
              <a:pathLst>
                <a:path extrusionOk="0" h="43179" w="39099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3" name="Google Shape;3903;p138"/>
            <p:cNvSpPr/>
            <p:nvPr/>
          </p:nvSpPr>
          <p:spPr>
            <a:xfrm>
              <a:off x="4382625" y="2638625"/>
              <a:ext cx="1001600" cy="722950"/>
            </a:xfrm>
            <a:custGeom>
              <a:rect b="b" l="l" r="r" t="t"/>
              <a:pathLst>
                <a:path extrusionOk="0" h="28918" w="40064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4" name="Google Shape;3904;p138"/>
            <p:cNvSpPr/>
            <p:nvPr/>
          </p:nvSpPr>
          <p:spPr>
            <a:xfrm>
              <a:off x="4390300" y="2616700"/>
              <a:ext cx="969800" cy="500250"/>
            </a:xfrm>
            <a:custGeom>
              <a:rect b="b" l="l" r="r" t="t"/>
              <a:pathLst>
                <a:path extrusionOk="0" h="20010" w="38792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5" name="Google Shape;3905;p138"/>
            <p:cNvSpPr/>
            <p:nvPr/>
          </p:nvSpPr>
          <p:spPr>
            <a:xfrm>
              <a:off x="4570225" y="2562950"/>
              <a:ext cx="823875" cy="447600"/>
            </a:xfrm>
            <a:custGeom>
              <a:rect b="b" l="l" r="r" t="t"/>
              <a:pathLst>
                <a:path extrusionOk="0" h="17904" w="32955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6" name="Google Shape;3906;p138"/>
            <p:cNvSpPr/>
            <p:nvPr/>
          </p:nvSpPr>
          <p:spPr>
            <a:xfrm>
              <a:off x="4593250" y="2573900"/>
              <a:ext cx="718575" cy="375225"/>
            </a:xfrm>
            <a:custGeom>
              <a:rect b="b" l="l" r="r" t="t"/>
              <a:pathLst>
                <a:path extrusionOk="0" h="15009" w="28743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7" name="Google Shape;3907;p138"/>
            <p:cNvSpPr/>
            <p:nvPr/>
          </p:nvSpPr>
          <p:spPr>
            <a:xfrm>
              <a:off x="4627275" y="2549775"/>
              <a:ext cx="657125" cy="330225"/>
            </a:xfrm>
            <a:custGeom>
              <a:rect b="b" l="l" r="r" t="t"/>
              <a:pathLst>
                <a:path extrusionOk="0" h="13209" w="26285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8" name="Google Shape;3908;p138"/>
            <p:cNvSpPr/>
            <p:nvPr/>
          </p:nvSpPr>
          <p:spPr>
            <a:xfrm>
              <a:off x="4752325" y="2525650"/>
              <a:ext cx="504650" cy="232575"/>
            </a:xfrm>
            <a:custGeom>
              <a:rect b="b" l="l" r="r" t="t"/>
              <a:pathLst>
                <a:path extrusionOk="0" h="9303" w="20186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9" name="Google Shape;3909;p138"/>
            <p:cNvSpPr/>
            <p:nvPr/>
          </p:nvSpPr>
          <p:spPr>
            <a:xfrm>
              <a:off x="4721600" y="2500400"/>
              <a:ext cx="509050" cy="235900"/>
            </a:xfrm>
            <a:custGeom>
              <a:rect b="b" l="l" r="r" t="t"/>
              <a:pathLst>
                <a:path extrusionOk="0" h="9436" w="20362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0" name="Google Shape;3910;p138"/>
            <p:cNvSpPr/>
            <p:nvPr/>
          </p:nvSpPr>
          <p:spPr>
            <a:xfrm>
              <a:off x="4766575" y="2636450"/>
              <a:ext cx="66950" cy="38400"/>
            </a:xfrm>
            <a:custGeom>
              <a:rect b="b" l="l" r="r" t="t"/>
              <a:pathLst>
                <a:path extrusionOk="0" h="1536" w="2678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1" name="Google Shape;3911;p138"/>
            <p:cNvSpPr/>
            <p:nvPr/>
          </p:nvSpPr>
          <p:spPr>
            <a:xfrm>
              <a:off x="4492325" y="2749425"/>
              <a:ext cx="69150" cy="48300"/>
            </a:xfrm>
            <a:custGeom>
              <a:rect b="b" l="l" r="r" t="t"/>
              <a:pathLst>
                <a:path extrusionOk="0" h="1932" w="2766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2" name="Google Shape;3912;p138"/>
            <p:cNvSpPr/>
            <p:nvPr/>
          </p:nvSpPr>
          <p:spPr>
            <a:xfrm>
              <a:off x="4584475" y="2661675"/>
              <a:ext cx="72425" cy="46100"/>
            </a:xfrm>
            <a:custGeom>
              <a:rect b="b" l="l" r="r" t="t"/>
              <a:pathLst>
                <a:path extrusionOk="0" h="1844" w="2897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3" name="Google Shape;3913;p138"/>
            <p:cNvSpPr/>
            <p:nvPr/>
          </p:nvSpPr>
          <p:spPr>
            <a:xfrm>
              <a:off x="5248175" y="2451050"/>
              <a:ext cx="158000" cy="83400"/>
            </a:xfrm>
            <a:custGeom>
              <a:rect b="b" l="l" r="r" t="t"/>
              <a:pathLst>
                <a:path extrusionOk="0" h="3336" w="632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4" name="Google Shape;3914;p138"/>
            <p:cNvSpPr/>
            <p:nvPr/>
          </p:nvSpPr>
          <p:spPr>
            <a:xfrm>
              <a:off x="5221850" y="2453250"/>
              <a:ext cx="110825" cy="55950"/>
            </a:xfrm>
            <a:custGeom>
              <a:rect b="b" l="l" r="r" t="t"/>
              <a:pathLst>
                <a:path extrusionOk="0" h="2238" w="4433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5" name="Google Shape;3915;p138"/>
            <p:cNvSpPr/>
            <p:nvPr/>
          </p:nvSpPr>
          <p:spPr>
            <a:xfrm>
              <a:off x="2583525" y="3619350"/>
              <a:ext cx="11000" cy="43925"/>
            </a:xfrm>
            <a:custGeom>
              <a:rect b="b" l="l" r="r" t="t"/>
              <a:pathLst>
                <a:path extrusionOk="0" h="1757" w="44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6" name="Google Shape;3916;p138"/>
            <p:cNvSpPr/>
            <p:nvPr/>
          </p:nvSpPr>
          <p:spPr>
            <a:xfrm>
              <a:off x="2531975" y="3816825"/>
              <a:ext cx="28550" cy="37325"/>
            </a:xfrm>
            <a:custGeom>
              <a:rect b="b" l="l" r="r" t="t"/>
              <a:pathLst>
                <a:path extrusionOk="0" h="1493" w="1142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7" name="Google Shape;3917;p138"/>
            <p:cNvSpPr/>
            <p:nvPr/>
          </p:nvSpPr>
          <p:spPr>
            <a:xfrm>
              <a:off x="2790850" y="3734550"/>
              <a:ext cx="36250" cy="30725"/>
            </a:xfrm>
            <a:custGeom>
              <a:rect b="b" l="l" r="r" t="t"/>
              <a:pathLst>
                <a:path extrusionOk="0" h="1229" w="145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8" name="Google Shape;3918;p138"/>
            <p:cNvSpPr/>
            <p:nvPr/>
          </p:nvSpPr>
          <p:spPr>
            <a:xfrm>
              <a:off x="2285150" y="4725150"/>
              <a:ext cx="47175" cy="14275"/>
            </a:xfrm>
            <a:custGeom>
              <a:rect b="b" l="l" r="r" t="t"/>
              <a:pathLst>
                <a:path extrusionOk="0" h="571" w="1887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9" name="Google Shape;3919;p138"/>
            <p:cNvSpPr/>
            <p:nvPr/>
          </p:nvSpPr>
          <p:spPr>
            <a:xfrm>
              <a:off x="2232475" y="4129475"/>
              <a:ext cx="879825" cy="325825"/>
            </a:xfrm>
            <a:custGeom>
              <a:rect b="b" l="l" r="r" t="t"/>
              <a:pathLst>
                <a:path extrusionOk="0" h="13033" w="35193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0" name="Google Shape;3920;p138"/>
            <p:cNvSpPr/>
            <p:nvPr/>
          </p:nvSpPr>
          <p:spPr>
            <a:xfrm>
              <a:off x="2228100" y="4100950"/>
              <a:ext cx="934675" cy="336800"/>
            </a:xfrm>
            <a:custGeom>
              <a:rect b="b" l="l" r="r" t="t"/>
              <a:pathLst>
                <a:path extrusionOk="0" h="13472" w="37387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1" name="Google Shape;3921;p138"/>
            <p:cNvSpPr/>
            <p:nvPr/>
          </p:nvSpPr>
          <p:spPr>
            <a:xfrm>
              <a:off x="2245650" y="4054875"/>
              <a:ext cx="1314250" cy="359850"/>
            </a:xfrm>
            <a:custGeom>
              <a:rect b="b" l="l" r="r" t="t"/>
              <a:pathLst>
                <a:path extrusionOk="0" h="14394" w="5257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2" name="Google Shape;3922;p138"/>
            <p:cNvSpPr/>
            <p:nvPr/>
          </p:nvSpPr>
          <p:spPr>
            <a:xfrm>
              <a:off x="2252225" y="4008800"/>
              <a:ext cx="1328500" cy="378500"/>
            </a:xfrm>
            <a:custGeom>
              <a:rect b="b" l="l" r="r" t="t"/>
              <a:pathLst>
                <a:path extrusionOk="0" h="15140" w="5314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3" name="Google Shape;3923;p138"/>
            <p:cNvSpPr/>
            <p:nvPr/>
          </p:nvSpPr>
          <p:spPr>
            <a:xfrm>
              <a:off x="2104125" y="4481600"/>
              <a:ext cx="42825" cy="15400"/>
            </a:xfrm>
            <a:custGeom>
              <a:rect b="b" l="l" r="r" t="t"/>
              <a:pathLst>
                <a:path extrusionOk="0" h="616" w="1713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4" name="Google Shape;3924;p138"/>
            <p:cNvSpPr/>
            <p:nvPr/>
          </p:nvSpPr>
          <p:spPr>
            <a:xfrm>
              <a:off x="2084375" y="4455275"/>
              <a:ext cx="138250" cy="42825"/>
            </a:xfrm>
            <a:custGeom>
              <a:rect b="b" l="l" r="r" t="t"/>
              <a:pathLst>
                <a:path extrusionOk="0" h="1713" w="553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5" name="Google Shape;3925;p138"/>
            <p:cNvSpPr/>
            <p:nvPr/>
          </p:nvSpPr>
          <p:spPr>
            <a:xfrm>
              <a:off x="2080000" y="4434425"/>
              <a:ext cx="208450" cy="60375"/>
            </a:xfrm>
            <a:custGeom>
              <a:rect b="b" l="l" r="r" t="t"/>
              <a:pathLst>
                <a:path extrusionOk="0" h="2415" w="8338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6" name="Google Shape;3926;p138"/>
            <p:cNvSpPr/>
            <p:nvPr/>
          </p:nvSpPr>
          <p:spPr>
            <a:xfrm>
              <a:off x="2060250" y="4419075"/>
              <a:ext cx="269900" cy="66950"/>
            </a:xfrm>
            <a:custGeom>
              <a:rect b="b" l="l" r="r" t="t"/>
              <a:pathLst>
                <a:path extrusionOk="0" h="2678" w="10796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7" name="Google Shape;3927;p138"/>
            <p:cNvSpPr/>
            <p:nvPr/>
          </p:nvSpPr>
          <p:spPr>
            <a:xfrm>
              <a:off x="1951650" y="4680175"/>
              <a:ext cx="528775" cy="40600"/>
            </a:xfrm>
            <a:custGeom>
              <a:rect b="b" l="l" r="r" t="t"/>
              <a:pathLst>
                <a:path extrusionOk="0" h="1624" w="21151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8" name="Google Shape;3928;p138"/>
            <p:cNvSpPr/>
            <p:nvPr/>
          </p:nvSpPr>
          <p:spPr>
            <a:xfrm>
              <a:off x="2370700" y="4660425"/>
              <a:ext cx="121800" cy="17575"/>
            </a:xfrm>
            <a:custGeom>
              <a:rect b="b" l="l" r="r" t="t"/>
              <a:pathLst>
                <a:path extrusionOk="0" h="703" w="4872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9" name="Google Shape;3929;p138"/>
            <p:cNvSpPr/>
            <p:nvPr/>
          </p:nvSpPr>
          <p:spPr>
            <a:xfrm>
              <a:off x="2386075" y="4638475"/>
              <a:ext cx="120675" cy="19775"/>
            </a:xfrm>
            <a:custGeom>
              <a:rect b="b" l="l" r="r" t="t"/>
              <a:pathLst>
                <a:path extrusionOk="0" h="791" w="4827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0" name="Google Shape;3930;p138"/>
            <p:cNvSpPr/>
            <p:nvPr/>
          </p:nvSpPr>
          <p:spPr>
            <a:xfrm>
              <a:off x="2401425" y="4618725"/>
              <a:ext cx="117400" cy="17575"/>
            </a:xfrm>
            <a:custGeom>
              <a:rect b="b" l="l" r="r" t="t"/>
              <a:pathLst>
                <a:path extrusionOk="0" h="703" w="4696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1" name="Google Shape;3931;p138"/>
            <p:cNvSpPr/>
            <p:nvPr/>
          </p:nvSpPr>
          <p:spPr>
            <a:xfrm>
              <a:off x="2443100" y="4581425"/>
              <a:ext cx="16500" cy="11000"/>
            </a:xfrm>
            <a:custGeom>
              <a:rect b="b" l="l" r="r" t="t"/>
              <a:pathLst>
                <a:path extrusionOk="0" h="440" w="66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2" name="Google Shape;3932;p138"/>
            <p:cNvSpPr/>
            <p:nvPr/>
          </p:nvSpPr>
          <p:spPr>
            <a:xfrm>
              <a:off x="2448600" y="4561700"/>
              <a:ext cx="25250" cy="13175"/>
            </a:xfrm>
            <a:custGeom>
              <a:rect b="b" l="l" r="r" t="t"/>
              <a:pathLst>
                <a:path extrusionOk="0" h="527" w="101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3" name="Google Shape;3933;p138"/>
            <p:cNvSpPr/>
            <p:nvPr/>
          </p:nvSpPr>
          <p:spPr>
            <a:xfrm>
              <a:off x="2465050" y="4534275"/>
              <a:ext cx="165675" cy="19750"/>
            </a:xfrm>
            <a:custGeom>
              <a:rect b="b" l="l" r="r" t="t"/>
              <a:pathLst>
                <a:path extrusionOk="0" h="790" w="6627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4" name="Google Shape;3934;p138"/>
            <p:cNvSpPr/>
            <p:nvPr/>
          </p:nvSpPr>
          <p:spPr>
            <a:xfrm>
              <a:off x="2470525" y="4513425"/>
              <a:ext cx="164575" cy="23050"/>
            </a:xfrm>
            <a:custGeom>
              <a:rect b="b" l="l" r="r" t="t"/>
              <a:pathLst>
                <a:path extrusionOk="0" h="922" w="6583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5" name="Google Shape;3935;p138"/>
            <p:cNvSpPr/>
            <p:nvPr/>
          </p:nvSpPr>
          <p:spPr>
            <a:xfrm>
              <a:off x="2521000" y="4471725"/>
              <a:ext cx="125075" cy="18675"/>
            </a:xfrm>
            <a:custGeom>
              <a:rect b="b" l="l" r="r" t="t"/>
              <a:pathLst>
                <a:path extrusionOk="0" h="747" w="5003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6" name="Google Shape;3936;p138"/>
            <p:cNvSpPr/>
            <p:nvPr/>
          </p:nvSpPr>
          <p:spPr>
            <a:xfrm>
              <a:off x="2530875" y="4452000"/>
              <a:ext cx="120700" cy="19750"/>
            </a:xfrm>
            <a:custGeom>
              <a:rect b="b" l="l" r="r" t="t"/>
              <a:pathLst>
                <a:path extrusionOk="0" h="790" w="4828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7" name="Google Shape;3937;p138"/>
            <p:cNvSpPr/>
            <p:nvPr/>
          </p:nvSpPr>
          <p:spPr>
            <a:xfrm>
              <a:off x="2524300" y="4427850"/>
              <a:ext cx="161275" cy="30750"/>
            </a:xfrm>
            <a:custGeom>
              <a:rect b="b" l="l" r="r" t="t"/>
              <a:pathLst>
                <a:path extrusionOk="0" h="1230" w="6451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8" name="Google Shape;3938;p138"/>
            <p:cNvSpPr/>
            <p:nvPr/>
          </p:nvSpPr>
          <p:spPr>
            <a:xfrm>
              <a:off x="2522100" y="4401525"/>
              <a:ext cx="190900" cy="28550"/>
            </a:xfrm>
            <a:custGeom>
              <a:rect b="b" l="l" r="r" t="t"/>
              <a:pathLst>
                <a:path extrusionOk="0" h="1142" w="7636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9" name="Google Shape;3939;p138"/>
            <p:cNvSpPr/>
            <p:nvPr/>
          </p:nvSpPr>
          <p:spPr>
            <a:xfrm>
              <a:off x="2533075" y="4308275"/>
              <a:ext cx="523300" cy="91075"/>
            </a:xfrm>
            <a:custGeom>
              <a:rect b="b" l="l" r="r" t="t"/>
              <a:pathLst>
                <a:path extrusionOk="0" h="3643" w="20932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0" name="Google Shape;3940;p138"/>
            <p:cNvSpPr/>
            <p:nvPr/>
          </p:nvSpPr>
          <p:spPr>
            <a:xfrm>
              <a:off x="2508925" y="4276475"/>
              <a:ext cx="537575" cy="125075"/>
            </a:xfrm>
            <a:custGeom>
              <a:rect b="b" l="l" r="r" t="t"/>
              <a:pathLst>
                <a:path extrusionOk="0" h="5003" w="21503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1" name="Google Shape;3941;p138"/>
            <p:cNvSpPr/>
            <p:nvPr/>
          </p:nvSpPr>
          <p:spPr>
            <a:xfrm>
              <a:off x="2481500" y="4238075"/>
              <a:ext cx="585825" cy="166775"/>
            </a:xfrm>
            <a:custGeom>
              <a:rect b="b" l="l" r="r" t="t"/>
              <a:pathLst>
                <a:path extrusionOk="0" h="6671" w="23433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2" name="Google Shape;3942;p138"/>
            <p:cNvSpPr/>
            <p:nvPr/>
          </p:nvSpPr>
          <p:spPr>
            <a:xfrm>
              <a:off x="2461750" y="4201875"/>
              <a:ext cx="634100" cy="202975"/>
            </a:xfrm>
            <a:custGeom>
              <a:rect b="b" l="l" r="r" t="t"/>
              <a:pathLst>
                <a:path extrusionOk="0" h="8119" w="25364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3" name="Google Shape;3943;p138"/>
            <p:cNvSpPr/>
            <p:nvPr/>
          </p:nvSpPr>
          <p:spPr>
            <a:xfrm>
              <a:off x="1832075" y="4324725"/>
              <a:ext cx="1298875" cy="348875"/>
            </a:xfrm>
            <a:custGeom>
              <a:rect b="b" l="l" r="r" t="t"/>
              <a:pathLst>
                <a:path extrusionOk="0" h="13955" w="51955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4" name="Google Shape;3944;p138"/>
            <p:cNvSpPr/>
            <p:nvPr/>
          </p:nvSpPr>
          <p:spPr>
            <a:xfrm>
              <a:off x="1442625" y="2706650"/>
              <a:ext cx="854600" cy="1976825"/>
            </a:xfrm>
            <a:custGeom>
              <a:rect b="b" l="l" r="r" t="t"/>
              <a:pathLst>
                <a:path extrusionOk="0" h="79073" w="34184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5" name="Google Shape;3945;p138"/>
            <p:cNvSpPr/>
            <p:nvPr/>
          </p:nvSpPr>
          <p:spPr>
            <a:xfrm>
              <a:off x="1908875" y="4495875"/>
              <a:ext cx="646150" cy="156900"/>
            </a:xfrm>
            <a:custGeom>
              <a:rect b="b" l="l" r="r" t="t"/>
              <a:pathLst>
                <a:path extrusionOk="0" h="6276" w="25846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6" name="Google Shape;3946;p138"/>
            <p:cNvSpPr/>
            <p:nvPr/>
          </p:nvSpPr>
          <p:spPr>
            <a:xfrm>
              <a:off x="1292350" y="2521250"/>
              <a:ext cx="799750" cy="2106275"/>
            </a:xfrm>
            <a:custGeom>
              <a:rect b="b" l="l" r="r" t="t"/>
              <a:pathLst>
                <a:path extrusionOk="0" h="84251" w="3199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7" name="Google Shape;3947;p138"/>
            <p:cNvSpPr/>
            <p:nvPr/>
          </p:nvSpPr>
          <p:spPr>
            <a:xfrm>
              <a:off x="1915450" y="4597900"/>
              <a:ext cx="615450" cy="109725"/>
            </a:xfrm>
            <a:custGeom>
              <a:rect b="b" l="l" r="r" t="t"/>
              <a:pathLst>
                <a:path extrusionOk="0" h="4389" w="24618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8" name="Google Shape;3948;p138"/>
            <p:cNvSpPr/>
            <p:nvPr/>
          </p:nvSpPr>
          <p:spPr>
            <a:xfrm>
              <a:off x="1158500" y="3048925"/>
              <a:ext cx="152525" cy="1579700"/>
            </a:xfrm>
            <a:custGeom>
              <a:rect b="b" l="l" r="r" t="t"/>
              <a:pathLst>
                <a:path extrusionOk="0" h="63188" w="6101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9" name="Google Shape;3949;p138"/>
            <p:cNvSpPr/>
            <p:nvPr/>
          </p:nvSpPr>
          <p:spPr>
            <a:xfrm>
              <a:off x="2096450" y="4705400"/>
              <a:ext cx="263300" cy="30750"/>
            </a:xfrm>
            <a:custGeom>
              <a:rect b="b" l="l" r="r" t="t"/>
              <a:pathLst>
                <a:path extrusionOk="0" h="1230" w="10532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0" name="Google Shape;3950;p138"/>
            <p:cNvSpPr/>
            <p:nvPr/>
          </p:nvSpPr>
          <p:spPr>
            <a:xfrm>
              <a:off x="1024675" y="3357175"/>
              <a:ext cx="119600" cy="1265975"/>
            </a:xfrm>
            <a:custGeom>
              <a:rect b="b" l="l" r="r" t="t"/>
              <a:pathLst>
                <a:path extrusionOk="0" h="50639" w="4784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1" name="Google Shape;3951;p138"/>
            <p:cNvSpPr/>
            <p:nvPr/>
          </p:nvSpPr>
          <p:spPr>
            <a:xfrm>
              <a:off x="605600" y="2498225"/>
              <a:ext cx="454200" cy="2111750"/>
            </a:xfrm>
            <a:custGeom>
              <a:rect b="b" l="l" r="r" t="t"/>
              <a:pathLst>
                <a:path extrusionOk="0" h="84470" w="18168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2" name="Google Shape;3952;p138"/>
            <p:cNvSpPr/>
            <p:nvPr/>
          </p:nvSpPr>
          <p:spPr>
            <a:xfrm>
              <a:off x="489325" y="2325975"/>
              <a:ext cx="527700" cy="2220375"/>
            </a:xfrm>
            <a:custGeom>
              <a:rect b="b" l="l" r="r" t="t"/>
              <a:pathLst>
                <a:path extrusionOk="0" h="88815" w="21108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3" name="Google Shape;3953;p138"/>
            <p:cNvSpPr/>
            <p:nvPr/>
          </p:nvSpPr>
          <p:spPr>
            <a:xfrm>
              <a:off x="261150" y="2997350"/>
              <a:ext cx="377400" cy="1344975"/>
            </a:xfrm>
            <a:custGeom>
              <a:rect b="b" l="l" r="r" t="t"/>
              <a:pathLst>
                <a:path extrusionOk="0" h="53799" w="15096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4" name="Google Shape;3954;p138"/>
            <p:cNvSpPr/>
            <p:nvPr/>
          </p:nvSpPr>
          <p:spPr>
            <a:xfrm>
              <a:off x="238125" y="3076350"/>
              <a:ext cx="340075" cy="1220975"/>
            </a:xfrm>
            <a:custGeom>
              <a:rect b="b" l="l" r="r" t="t"/>
              <a:pathLst>
                <a:path extrusionOk="0" h="48839" w="13603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5" name="Google Shape;3955;p138"/>
            <p:cNvSpPr/>
            <p:nvPr/>
          </p:nvSpPr>
          <p:spPr>
            <a:xfrm>
              <a:off x="343425" y="3363750"/>
              <a:ext cx="188700" cy="900675"/>
            </a:xfrm>
            <a:custGeom>
              <a:rect b="b" l="l" r="r" t="t"/>
              <a:pathLst>
                <a:path extrusionOk="0" h="36027" w="7548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6" name="Google Shape;3956;p138"/>
            <p:cNvSpPr/>
            <p:nvPr/>
          </p:nvSpPr>
          <p:spPr>
            <a:xfrm>
              <a:off x="2699800" y="3180550"/>
              <a:ext cx="204075" cy="111925"/>
            </a:xfrm>
            <a:custGeom>
              <a:rect b="b" l="l" r="r" t="t"/>
              <a:pathLst>
                <a:path extrusionOk="0" h="4477" w="8163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7" name="Google Shape;3957;p138"/>
            <p:cNvSpPr/>
            <p:nvPr/>
          </p:nvSpPr>
          <p:spPr>
            <a:xfrm>
              <a:off x="3153975" y="3567800"/>
              <a:ext cx="561700" cy="625325"/>
            </a:xfrm>
            <a:custGeom>
              <a:rect b="b" l="l" r="r" t="t"/>
              <a:pathLst>
                <a:path extrusionOk="0" h="25013" w="22468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8" name="Google Shape;3958;p138"/>
            <p:cNvSpPr/>
            <p:nvPr/>
          </p:nvSpPr>
          <p:spPr>
            <a:xfrm>
              <a:off x="2632900" y="3118025"/>
              <a:ext cx="307175" cy="222725"/>
            </a:xfrm>
            <a:custGeom>
              <a:rect b="b" l="l" r="r" t="t"/>
              <a:pathLst>
                <a:path extrusionOk="0" h="8909" w="12287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9" name="Google Shape;3959;p138"/>
            <p:cNvSpPr/>
            <p:nvPr/>
          </p:nvSpPr>
          <p:spPr>
            <a:xfrm>
              <a:off x="3084850" y="3493200"/>
              <a:ext cx="603400" cy="716375"/>
            </a:xfrm>
            <a:custGeom>
              <a:rect b="b" l="l" r="r" t="t"/>
              <a:pathLst>
                <a:path extrusionOk="0" h="28655" w="24136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0" name="Google Shape;3960;p138"/>
            <p:cNvSpPr/>
            <p:nvPr/>
          </p:nvSpPr>
          <p:spPr>
            <a:xfrm>
              <a:off x="2512225" y="3058800"/>
              <a:ext cx="1147500" cy="1171625"/>
            </a:xfrm>
            <a:custGeom>
              <a:rect b="b" l="l" r="r" t="t"/>
              <a:pathLst>
                <a:path extrusionOk="0" h="46865" w="4590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1" name="Google Shape;3961;p138"/>
            <p:cNvSpPr/>
            <p:nvPr/>
          </p:nvSpPr>
          <p:spPr>
            <a:xfrm>
              <a:off x="1670800" y="3011625"/>
              <a:ext cx="1963700" cy="1351525"/>
            </a:xfrm>
            <a:custGeom>
              <a:rect b="b" l="l" r="r" t="t"/>
              <a:pathLst>
                <a:path extrusionOk="0" h="54061" w="78548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2" name="Google Shape;3962;p138"/>
            <p:cNvSpPr/>
            <p:nvPr/>
          </p:nvSpPr>
          <p:spPr>
            <a:xfrm>
              <a:off x="1656550" y="2963350"/>
              <a:ext cx="2084350" cy="1429425"/>
            </a:xfrm>
            <a:custGeom>
              <a:rect b="b" l="l" r="r" t="t"/>
              <a:pathLst>
                <a:path extrusionOk="0" h="57177" w="83374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3" name="Google Shape;3963;p138"/>
            <p:cNvSpPr/>
            <p:nvPr/>
          </p:nvSpPr>
          <p:spPr>
            <a:xfrm>
              <a:off x="1579750" y="2837200"/>
              <a:ext cx="2045975" cy="1732200"/>
            </a:xfrm>
            <a:custGeom>
              <a:rect b="b" l="l" r="r" t="t"/>
              <a:pathLst>
                <a:path extrusionOk="0" h="69288" w="81839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4" name="Google Shape;3964;p138"/>
            <p:cNvSpPr/>
            <p:nvPr/>
          </p:nvSpPr>
          <p:spPr>
            <a:xfrm>
              <a:off x="1896800" y="3719200"/>
              <a:ext cx="560600" cy="444300"/>
            </a:xfrm>
            <a:custGeom>
              <a:rect b="b" l="l" r="r" t="t"/>
              <a:pathLst>
                <a:path extrusionOk="0" h="17772" w="22424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5" name="Google Shape;3965;p138"/>
            <p:cNvSpPr/>
            <p:nvPr/>
          </p:nvSpPr>
          <p:spPr>
            <a:xfrm>
              <a:off x="1870475" y="3665425"/>
              <a:ext cx="650550" cy="557325"/>
            </a:xfrm>
            <a:custGeom>
              <a:rect b="b" l="l" r="r" t="t"/>
              <a:pathLst>
                <a:path extrusionOk="0" h="22293" w="26022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6" name="Google Shape;3966;p138"/>
            <p:cNvSpPr/>
            <p:nvPr/>
          </p:nvSpPr>
          <p:spPr>
            <a:xfrm>
              <a:off x="1686175" y="3501975"/>
              <a:ext cx="889700" cy="781100"/>
            </a:xfrm>
            <a:custGeom>
              <a:rect b="b" l="l" r="r" t="t"/>
              <a:pathLst>
                <a:path extrusionOk="0" h="31244" w="35588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7" name="Google Shape;3967;p138"/>
            <p:cNvSpPr/>
            <p:nvPr/>
          </p:nvSpPr>
          <p:spPr>
            <a:xfrm>
              <a:off x="2461750" y="3614975"/>
              <a:ext cx="388375" cy="286350"/>
            </a:xfrm>
            <a:custGeom>
              <a:rect b="b" l="l" r="r" t="t"/>
              <a:pathLst>
                <a:path extrusionOk="0" h="11454" w="15535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8" name="Google Shape;3968;p138"/>
            <p:cNvSpPr/>
            <p:nvPr/>
          </p:nvSpPr>
          <p:spPr>
            <a:xfrm>
              <a:off x="2519900" y="1399025"/>
              <a:ext cx="942350" cy="1523750"/>
            </a:xfrm>
            <a:custGeom>
              <a:rect b="b" l="l" r="r" t="t"/>
              <a:pathLst>
                <a:path extrusionOk="0" h="60950" w="37694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9" name="Google Shape;3969;p138"/>
            <p:cNvSpPr/>
            <p:nvPr/>
          </p:nvSpPr>
          <p:spPr>
            <a:xfrm>
              <a:off x="2547325" y="1444000"/>
              <a:ext cx="957725" cy="1504025"/>
            </a:xfrm>
            <a:custGeom>
              <a:rect b="b" l="l" r="r" t="t"/>
              <a:pathLst>
                <a:path extrusionOk="0" h="60161" w="38309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0" name="Google Shape;3970;p138"/>
            <p:cNvSpPr/>
            <p:nvPr/>
          </p:nvSpPr>
          <p:spPr>
            <a:xfrm>
              <a:off x="2816100" y="3080725"/>
              <a:ext cx="767925" cy="218325"/>
            </a:xfrm>
            <a:custGeom>
              <a:rect b="b" l="l" r="r" t="t"/>
              <a:pathLst>
                <a:path extrusionOk="0" h="8733" w="30717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1" name="Google Shape;3971;p138"/>
            <p:cNvSpPr/>
            <p:nvPr/>
          </p:nvSpPr>
          <p:spPr>
            <a:xfrm>
              <a:off x="2745875" y="2864625"/>
              <a:ext cx="868875" cy="266600"/>
            </a:xfrm>
            <a:custGeom>
              <a:rect b="b" l="l" r="r" t="t"/>
              <a:pathLst>
                <a:path extrusionOk="0" h="10664" w="34755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2" name="Google Shape;3972;p138"/>
            <p:cNvSpPr/>
            <p:nvPr/>
          </p:nvSpPr>
          <p:spPr>
            <a:xfrm>
              <a:off x="2680075" y="2663875"/>
              <a:ext cx="923700" cy="403725"/>
            </a:xfrm>
            <a:custGeom>
              <a:rect b="b" l="l" r="r" t="t"/>
              <a:pathLst>
                <a:path extrusionOk="0" h="16149" w="36948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3" name="Google Shape;3973;p138"/>
            <p:cNvSpPr/>
            <p:nvPr/>
          </p:nvSpPr>
          <p:spPr>
            <a:xfrm>
              <a:off x="2627400" y="2363275"/>
              <a:ext cx="931400" cy="657150"/>
            </a:xfrm>
            <a:custGeom>
              <a:rect b="b" l="l" r="r" t="t"/>
              <a:pathLst>
                <a:path extrusionOk="0" h="26286" w="37256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4" name="Google Shape;3974;p138"/>
            <p:cNvSpPr/>
            <p:nvPr/>
          </p:nvSpPr>
          <p:spPr>
            <a:xfrm>
              <a:off x="3319625" y="1408900"/>
              <a:ext cx="345575" cy="2234625"/>
            </a:xfrm>
            <a:custGeom>
              <a:rect b="b" l="l" r="r" t="t"/>
              <a:pathLst>
                <a:path extrusionOk="0" h="89385" w="13823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5" name="Google Shape;3975;p138"/>
            <p:cNvSpPr/>
            <p:nvPr/>
          </p:nvSpPr>
          <p:spPr>
            <a:xfrm>
              <a:off x="2895075" y="3238700"/>
              <a:ext cx="385075" cy="337900"/>
            </a:xfrm>
            <a:custGeom>
              <a:rect b="b" l="l" r="r" t="t"/>
              <a:pathLst>
                <a:path extrusionOk="0" h="13516" w="15403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6" name="Google Shape;3976;p138"/>
            <p:cNvSpPr/>
            <p:nvPr/>
          </p:nvSpPr>
          <p:spPr>
            <a:xfrm>
              <a:off x="2931275" y="3283675"/>
              <a:ext cx="242475" cy="218325"/>
            </a:xfrm>
            <a:custGeom>
              <a:rect b="b" l="l" r="r" t="t"/>
              <a:pathLst>
                <a:path extrusionOk="0" h="8733" w="9699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7" name="Google Shape;3977;p138"/>
            <p:cNvSpPr/>
            <p:nvPr/>
          </p:nvSpPr>
          <p:spPr>
            <a:xfrm>
              <a:off x="2574750" y="1389150"/>
              <a:ext cx="1018050" cy="1583000"/>
            </a:xfrm>
            <a:custGeom>
              <a:rect b="b" l="l" r="r" t="t"/>
              <a:pathLst>
                <a:path extrusionOk="0" h="63320" w="40722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8" name="Google Shape;3978;p138"/>
            <p:cNvSpPr/>
            <p:nvPr/>
          </p:nvSpPr>
          <p:spPr>
            <a:xfrm>
              <a:off x="2434325" y="1378175"/>
              <a:ext cx="930300" cy="1467825"/>
            </a:xfrm>
            <a:custGeom>
              <a:rect b="b" l="l" r="r" t="t"/>
              <a:pathLst>
                <a:path extrusionOk="0" h="58713" w="37212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9" name="Google Shape;3979;p138"/>
            <p:cNvSpPr/>
            <p:nvPr/>
          </p:nvSpPr>
          <p:spPr>
            <a:xfrm>
              <a:off x="2288425" y="1370500"/>
              <a:ext cx="948950" cy="1344950"/>
            </a:xfrm>
            <a:custGeom>
              <a:rect b="b" l="l" r="r" t="t"/>
              <a:pathLst>
                <a:path extrusionOk="0" h="53798" w="37958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0" name="Google Shape;3980;p138"/>
            <p:cNvSpPr/>
            <p:nvPr/>
          </p:nvSpPr>
          <p:spPr>
            <a:xfrm>
              <a:off x="2083300" y="1434125"/>
              <a:ext cx="1010375" cy="1095925"/>
            </a:xfrm>
            <a:custGeom>
              <a:rect b="b" l="l" r="r" t="t"/>
              <a:pathLst>
                <a:path extrusionOk="0" h="43837" w="40415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1" name="Google Shape;3981;p138"/>
            <p:cNvSpPr/>
            <p:nvPr/>
          </p:nvSpPr>
          <p:spPr>
            <a:xfrm>
              <a:off x="1945075" y="1451675"/>
              <a:ext cx="982950" cy="954425"/>
            </a:xfrm>
            <a:custGeom>
              <a:rect b="b" l="l" r="r" t="t"/>
              <a:pathLst>
                <a:path extrusionOk="0" h="38177" w="39318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2" name="Google Shape;3982;p138"/>
            <p:cNvSpPr/>
            <p:nvPr/>
          </p:nvSpPr>
          <p:spPr>
            <a:xfrm>
              <a:off x="1822200" y="1600875"/>
              <a:ext cx="866675" cy="694425"/>
            </a:xfrm>
            <a:custGeom>
              <a:rect b="b" l="l" r="r" t="t"/>
              <a:pathLst>
                <a:path extrusionOk="0" h="27777" w="34667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3" name="Google Shape;3983;p138"/>
            <p:cNvSpPr/>
            <p:nvPr/>
          </p:nvSpPr>
          <p:spPr>
            <a:xfrm>
              <a:off x="1699325" y="2110975"/>
              <a:ext cx="133875" cy="74625"/>
            </a:xfrm>
            <a:custGeom>
              <a:rect b="b" l="l" r="r" t="t"/>
              <a:pathLst>
                <a:path extrusionOk="0" h="2985" w="5355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4" name="Google Shape;3984;p138"/>
            <p:cNvSpPr/>
            <p:nvPr/>
          </p:nvSpPr>
          <p:spPr>
            <a:xfrm>
              <a:off x="2929075" y="3201400"/>
              <a:ext cx="121800" cy="42800"/>
            </a:xfrm>
            <a:custGeom>
              <a:rect b="b" l="l" r="r" t="t"/>
              <a:pathLst>
                <a:path extrusionOk="0" h="1712" w="4872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5" name="Google Shape;3985;p138"/>
            <p:cNvSpPr/>
            <p:nvPr/>
          </p:nvSpPr>
          <p:spPr>
            <a:xfrm>
              <a:off x="463000" y="1796125"/>
              <a:ext cx="3006950" cy="2565925"/>
            </a:xfrm>
            <a:custGeom>
              <a:rect b="b" l="l" r="r" t="t"/>
              <a:pathLst>
                <a:path extrusionOk="0" h="102637" w="120278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6" name="Google Shape;3986;p138"/>
            <p:cNvSpPr/>
            <p:nvPr/>
          </p:nvSpPr>
          <p:spPr>
            <a:xfrm>
              <a:off x="1260525" y="3161900"/>
              <a:ext cx="125100" cy="1464550"/>
            </a:xfrm>
            <a:custGeom>
              <a:rect b="b" l="l" r="r" t="t"/>
              <a:pathLst>
                <a:path extrusionOk="0" h="58582" w="5004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7" name="Google Shape;3987;p138"/>
            <p:cNvSpPr/>
            <p:nvPr/>
          </p:nvSpPr>
          <p:spPr>
            <a:xfrm>
              <a:off x="1226525" y="3169575"/>
              <a:ext cx="129475" cy="1510625"/>
            </a:xfrm>
            <a:custGeom>
              <a:rect b="b" l="l" r="r" t="t"/>
              <a:pathLst>
                <a:path extrusionOk="0" h="60425" w="5179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8" name="Google Shape;3988;p138"/>
            <p:cNvSpPr/>
            <p:nvPr/>
          </p:nvSpPr>
          <p:spPr>
            <a:xfrm>
              <a:off x="1190325" y="3178350"/>
              <a:ext cx="129475" cy="1474425"/>
            </a:xfrm>
            <a:custGeom>
              <a:rect b="b" l="l" r="r" t="t"/>
              <a:pathLst>
                <a:path extrusionOk="0" h="58977" w="5179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9" name="Google Shape;3989;p138"/>
            <p:cNvSpPr/>
            <p:nvPr/>
          </p:nvSpPr>
          <p:spPr>
            <a:xfrm>
              <a:off x="1174950" y="3213475"/>
              <a:ext cx="113025" cy="1464525"/>
            </a:xfrm>
            <a:custGeom>
              <a:rect b="b" l="l" r="r" t="t"/>
              <a:pathLst>
                <a:path extrusionOk="0" h="58581" w="4521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0" name="Google Shape;3990;p138"/>
            <p:cNvSpPr/>
            <p:nvPr/>
          </p:nvSpPr>
          <p:spPr>
            <a:xfrm>
              <a:off x="1139850" y="4002225"/>
              <a:ext cx="64750" cy="674675"/>
            </a:xfrm>
            <a:custGeom>
              <a:rect b="b" l="l" r="r" t="t"/>
              <a:pathLst>
                <a:path extrusionOk="0" h="26987" w="259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1" name="Google Shape;3991;p138"/>
            <p:cNvSpPr/>
            <p:nvPr/>
          </p:nvSpPr>
          <p:spPr>
            <a:xfrm>
              <a:off x="1106950" y="3840950"/>
              <a:ext cx="64750" cy="782200"/>
            </a:xfrm>
            <a:custGeom>
              <a:rect b="b" l="l" r="r" t="t"/>
              <a:pathLst>
                <a:path extrusionOk="0" h="31288" w="259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2" name="Google Shape;3992;p138"/>
            <p:cNvSpPr/>
            <p:nvPr/>
          </p:nvSpPr>
          <p:spPr>
            <a:xfrm>
              <a:off x="1074025" y="3794875"/>
              <a:ext cx="75725" cy="787675"/>
            </a:xfrm>
            <a:custGeom>
              <a:rect b="b" l="l" r="r" t="t"/>
              <a:pathLst>
                <a:path extrusionOk="0" h="31507" w="3029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3" name="Google Shape;3993;p138"/>
            <p:cNvSpPr/>
            <p:nvPr/>
          </p:nvSpPr>
          <p:spPr>
            <a:xfrm>
              <a:off x="1043325" y="4272075"/>
              <a:ext cx="50475" cy="285250"/>
            </a:xfrm>
            <a:custGeom>
              <a:rect b="b" l="l" r="r" t="t"/>
              <a:pathLst>
                <a:path extrusionOk="0" h="11410" w="2019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4" name="Google Shape;3994;p138"/>
            <p:cNvSpPr/>
            <p:nvPr/>
          </p:nvSpPr>
          <p:spPr>
            <a:xfrm>
              <a:off x="1022475" y="4402625"/>
              <a:ext cx="26350" cy="111925"/>
            </a:xfrm>
            <a:custGeom>
              <a:rect b="b" l="l" r="r" t="t"/>
              <a:pathLst>
                <a:path extrusionOk="0" h="4477" w="1054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5" name="Google Shape;3995;p138"/>
            <p:cNvSpPr/>
            <p:nvPr/>
          </p:nvSpPr>
          <p:spPr>
            <a:xfrm>
              <a:off x="1765150" y="4491475"/>
              <a:ext cx="95475" cy="49400"/>
            </a:xfrm>
            <a:custGeom>
              <a:rect b="b" l="l" r="r" t="t"/>
              <a:pathLst>
                <a:path extrusionOk="0" h="1976" w="3819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6" name="Google Shape;3996;p138"/>
            <p:cNvSpPr/>
            <p:nvPr/>
          </p:nvSpPr>
          <p:spPr>
            <a:xfrm>
              <a:off x="1765150" y="4467350"/>
              <a:ext cx="97675" cy="45000"/>
            </a:xfrm>
            <a:custGeom>
              <a:rect b="b" l="l" r="r" t="t"/>
              <a:pathLst>
                <a:path extrusionOk="0" h="1800" w="3907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7" name="Google Shape;3997;p138"/>
            <p:cNvSpPr/>
            <p:nvPr/>
          </p:nvSpPr>
          <p:spPr>
            <a:xfrm>
              <a:off x="1765150" y="4441025"/>
              <a:ext cx="127275" cy="43900"/>
            </a:xfrm>
            <a:custGeom>
              <a:rect b="b" l="l" r="r" t="t"/>
              <a:pathLst>
                <a:path extrusionOk="0" h="1756" w="5091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8" name="Google Shape;3998;p138"/>
            <p:cNvSpPr/>
            <p:nvPr/>
          </p:nvSpPr>
          <p:spPr>
            <a:xfrm>
              <a:off x="1728950" y="4366425"/>
              <a:ext cx="241375" cy="79000"/>
            </a:xfrm>
            <a:custGeom>
              <a:rect b="b" l="l" r="r" t="t"/>
              <a:pathLst>
                <a:path extrusionOk="0" h="3160" w="9655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9" name="Google Shape;3999;p138"/>
            <p:cNvSpPr/>
            <p:nvPr/>
          </p:nvSpPr>
          <p:spPr>
            <a:xfrm>
              <a:off x="1807950" y="467907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0" name="Google Shape;4000;p138"/>
            <p:cNvSpPr/>
            <p:nvPr/>
          </p:nvSpPr>
          <p:spPr>
            <a:xfrm>
              <a:off x="1807950" y="4679075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1" name="Google Shape;4001;p138"/>
            <p:cNvSpPr/>
            <p:nvPr/>
          </p:nvSpPr>
          <p:spPr>
            <a:xfrm>
              <a:off x="1490900" y="2760400"/>
              <a:ext cx="866675" cy="1925275"/>
            </a:xfrm>
            <a:custGeom>
              <a:rect b="b" l="l" r="r" t="t"/>
              <a:pathLst>
                <a:path extrusionOk="0" h="77011" w="34667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2" name="Google Shape;4002;p138"/>
            <p:cNvSpPr/>
            <p:nvPr/>
          </p:nvSpPr>
          <p:spPr>
            <a:xfrm>
              <a:off x="1465675" y="2732975"/>
              <a:ext cx="861175" cy="1931850"/>
            </a:xfrm>
            <a:custGeom>
              <a:rect b="b" l="l" r="r" t="t"/>
              <a:pathLst>
                <a:path extrusionOk="0" h="77274" w="34447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3" name="Google Shape;4003;p138"/>
            <p:cNvSpPr/>
            <p:nvPr/>
          </p:nvSpPr>
          <p:spPr>
            <a:xfrm>
              <a:off x="1417400" y="2679225"/>
              <a:ext cx="851300" cy="1981225"/>
            </a:xfrm>
            <a:custGeom>
              <a:rect b="b" l="l" r="r" t="t"/>
              <a:pathLst>
                <a:path extrusionOk="0" h="79249" w="34052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4" name="Google Shape;4004;p138"/>
            <p:cNvSpPr/>
            <p:nvPr/>
          </p:nvSpPr>
          <p:spPr>
            <a:xfrm>
              <a:off x="1386675" y="2654000"/>
              <a:ext cx="852425" cy="2016325"/>
            </a:xfrm>
            <a:custGeom>
              <a:rect b="b" l="l" r="r" t="t"/>
              <a:pathLst>
                <a:path extrusionOk="0" h="80653" w="34097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5" name="Google Shape;4005;p138"/>
            <p:cNvSpPr/>
            <p:nvPr/>
          </p:nvSpPr>
          <p:spPr>
            <a:xfrm>
              <a:off x="1355975" y="2603525"/>
              <a:ext cx="827175" cy="2027300"/>
            </a:xfrm>
            <a:custGeom>
              <a:rect b="b" l="l" r="r" t="t"/>
              <a:pathLst>
                <a:path extrusionOk="0" h="81092" w="33087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6" name="Google Shape;4006;p138"/>
            <p:cNvSpPr/>
            <p:nvPr/>
          </p:nvSpPr>
          <p:spPr>
            <a:xfrm>
              <a:off x="1323050" y="2546475"/>
              <a:ext cx="796475" cy="2115075"/>
            </a:xfrm>
            <a:custGeom>
              <a:rect b="b" l="l" r="r" t="t"/>
              <a:pathLst>
                <a:path extrusionOk="0" h="84603" w="31859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7" name="Google Shape;4007;p138"/>
            <p:cNvSpPr/>
            <p:nvPr/>
          </p:nvSpPr>
          <p:spPr>
            <a:xfrm>
              <a:off x="1713600" y="2496025"/>
              <a:ext cx="349975" cy="388375"/>
            </a:xfrm>
            <a:custGeom>
              <a:rect b="b" l="l" r="r" t="t"/>
              <a:pathLst>
                <a:path extrusionOk="0" h="15535" w="13999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8" name="Google Shape;4008;p138"/>
            <p:cNvSpPr/>
            <p:nvPr/>
          </p:nvSpPr>
          <p:spPr>
            <a:xfrm>
              <a:off x="1630225" y="2470800"/>
              <a:ext cx="405925" cy="425650"/>
            </a:xfrm>
            <a:custGeom>
              <a:rect b="b" l="l" r="r" t="t"/>
              <a:pathLst>
                <a:path extrusionOk="0" h="17026" w="16237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9" name="Google Shape;4009;p138"/>
            <p:cNvSpPr/>
            <p:nvPr/>
          </p:nvSpPr>
          <p:spPr>
            <a:xfrm>
              <a:off x="1524900" y="2445550"/>
              <a:ext cx="483825" cy="495875"/>
            </a:xfrm>
            <a:custGeom>
              <a:rect b="b" l="l" r="r" t="t"/>
              <a:pathLst>
                <a:path extrusionOk="0" h="19835" w="19353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0" name="Google Shape;4010;p138"/>
            <p:cNvSpPr/>
            <p:nvPr/>
          </p:nvSpPr>
          <p:spPr>
            <a:xfrm>
              <a:off x="399375" y="2885450"/>
              <a:ext cx="584725" cy="1657625"/>
            </a:xfrm>
            <a:custGeom>
              <a:rect b="b" l="l" r="r" t="t"/>
              <a:pathLst>
                <a:path extrusionOk="0" h="66305" w="23389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1" name="Google Shape;4011;p138"/>
            <p:cNvSpPr/>
            <p:nvPr/>
          </p:nvSpPr>
          <p:spPr>
            <a:xfrm>
              <a:off x="363175" y="2357800"/>
              <a:ext cx="590225" cy="2187450"/>
            </a:xfrm>
            <a:custGeom>
              <a:rect b="b" l="l" r="r" t="t"/>
              <a:pathLst>
                <a:path extrusionOk="0" h="87498" w="23609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2" name="Google Shape;4012;p138"/>
            <p:cNvSpPr/>
            <p:nvPr/>
          </p:nvSpPr>
          <p:spPr>
            <a:xfrm>
              <a:off x="445450" y="2236025"/>
              <a:ext cx="687850" cy="2201725"/>
            </a:xfrm>
            <a:custGeom>
              <a:rect b="b" l="l" r="r" t="t"/>
              <a:pathLst>
                <a:path extrusionOk="0" h="88069" w="27514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3" name="Google Shape;4013;p138"/>
            <p:cNvSpPr/>
            <p:nvPr/>
          </p:nvSpPr>
          <p:spPr>
            <a:xfrm>
              <a:off x="296250" y="2349025"/>
              <a:ext cx="510150" cy="2108475"/>
            </a:xfrm>
            <a:custGeom>
              <a:rect b="b" l="l" r="r" t="t"/>
              <a:pathLst>
                <a:path extrusionOk="0" h="84339" w="20406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4" name="Google Shape;4014;p138"/>
            <p:cNvSpPr/>
            <p:nvPr/>
          </p:nvSpPr>
          <p:spPr>
            <a:xfrm>
              <a:off x="1687275" y="2939225"/>
              <a:ext cx="868850" cy="1159550"/>
            </a:xfrm>
            <a:custGeom>
              <a:rect b="b" l="l" r="r" t="t"/>
              <a:pathLst>
                <a:path extrusionOk="0" h="46382" w="34754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5" name="Google Shape;4015;p138"/>
            <p:cNvSpPr/>
            <p:nvPr/>
          </p:nvSpPr>
          <p:spPr>
            <a:xfrm>
              <a:off x="1675200" y="2913975"/>
              <a:ext cx="853500" cy="1173825"/>
            </a:xfrm>
            <a:custGeom>
              <a:rect b="b" l="l" r="r" t="t"/>
              <a:pathLst>
                <a:path extrusionOk="0" h="46953" w="3414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6" name="Google Shape;4016;p138"/>
            <p:cNvSpPr/>
            <p:nvPr/>
          </p:nvSpPr>
          <p:spPr>
            <a:xfrm>
              <a:off x="1666425" y="2888750"/>
              <a:ext cx="833750" cy="1184800"/>
            </a:xfrm>
            <a:custGeom>
              <a:rect b="b" l="l" r="r" t="t"/>
              <a:pathLst>
                <a:path extrusionOk="0" h="47392" w="3335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7" name="Google Shape;4017;p138"/>
            <p:cNvSpPr/>
            <p:nvPr/>
          </p:nvSpPr>
          <p:spPr>
            <a:xfrm>
              <a:off x="1654350" y="2862425"/>
              <a:ext cx="817300" cy="1200150"/>
            </a:xfrm>
            <a:custGeom>
              <a:rect b="b" l="l" r="r" t="t"/>
              <a:pathLst>
                <a:path extrusionOk="0" h="48006" w="32692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8" name="Google Shape;4018;p138"/>
            <p:cNvSpPr/>
            <p:nvPr/>
          </p:nvSpPr>
          <p:spPr>
            <a:xfrm>
              <a:off x="1560025" y="2811950"/>
              <a:ext cx="854575" cy="1804625"/>
            </a:xfrm>
            <a:custGeom>
              <a:rect b="b" l="l" r="r" t="t"/>
              <a:pathLst>
                <a:path extrusionOk="0" h="72185" w="34183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9" name="Google Shape;4019;p138"/>
            <p:cNvSpPr/>
            <p:nvPr/>
          </p:nvSpPr>
          <p:spPr>
            <a:xfrm>
              <a:off x="1524900" y="2786725"/>
              <a:ext cx="862275" cy="1885775"/>
            </a:xfrm>
            <a:custGeom>
              <a:rect b="b" l="l" r="r" t="t"/>
              <a:pathLst>
                <a:path extrusionOk="0" h="75431" w="34491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0" name="Google Shape;4020;p138"/>
            <p:cNvSpPr/>
            <p:nvPr/>
          </p:nvSpPr>
          <p:spPr>
            <a:xfrm>
              <a:off x="2067925" y="3861800"/>
              <a:ext cx="110825" cy="71325"/>
            </a:xfrm>
            <a:custGeom>
              <a:rect b="b" l="l" r="r" t="t"/>
              <a:pathLst>
                <a:path extrusionOk="0" h="2853" w="4433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1" name="Google Shape;4021;p138"/>
            <p:cNvSpPr/>
            <p:nvPr/>
          </p:nvSpPr>
          <p:spPr>
            <a:xfrm>
              <a:off x="2024050" y="3843150"/>
              <a:ext cx="172250" cy="154700"/>
            </a:xfrm>
            <a:custGeom>
              <a:rect b="b" l="l" r="r" t="t"/>
              <a:pathLst>
                <a:path extrusionOk="0" h="6188" w="689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2" name="Google Shape;4022;p138"/>
            <p:cNvSpPr/>
            <p:nvPr/>
          </p:nvSpPr>
          <p:spPr>
            <a:xfrm>
              <a:off x="1979075" y="3826700"/>
              <a:ext cx="240275" cy="215025"/>
            </a:xfrm>
            <a:custGeom>
              <a:rect b="b" l="l" r="r" t="t"/>
              <a:pathLst>
                <a:path extrusionOk="0" h="8601" w="9611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3" name="Google Shape;4023;p138"/>
            <p:cNvSpPr/>
            <p:nvPr/>
          </p:nvSpPr>
          <p:spPr>
            <a:xfrm>
              <a:off x="1923125" y="3808050"/>
              <a:ext cx="342300" cy="295125"/>
            </a:xfrm>
            <a:custGeom>
              <a:rect b="b" l="l" r="r" t="t"/>
              <a:pathLst>
                <a:path extrusionOk="0" h="11805" w="13692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4" name="Google Shape;4024;p138"/>
            <p:cNvSpPr/>
            <p:nvPr/>
          </p:nvSpPr>
          <p:spPr>
            <a:xfrm>
              <a:off x="1712500" y="4127275"/>
              <a:ext cx="79000" cy="51575"/>
            </a:xfrm>
            <a:custGeom>
              <a:rect b="b" l="l" r="r" t="t"/>
              <a:pathLst>
                <a:path extrusionOk="0" h="2063" w="316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5" name="Google Shape;4025;p138"/>
            <p:cNvSpPr/>
            <p:nvPr/>
          </p:nvSpPr>
          <p:spPr>
            <a:xfrm>
              <a:off x="2405800" y="1437400"/>
              <a:ext cx="928100" cy="1383375"/>
            </a:xfrm>
            <a:custGeom>
              <a:rect b="b" l="l" r="r" t="t"/>
              <a:pathLst>
                <a:path extrusionOk="0" h="55335" w="37124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6" name="Google Shape;4026;p138"/>
            <p:cNvSpPr/>
            <p:nvPr/>
          </p:nvSpPr>
          <p:spPr>
            <a:xfrm>
              <a:off x="2378375" y="1436325"/>
              <a:ext cx="928100" cy="1359200"/>
            </a:xfrm>
            <a:custGeom>
              <a:rect b="b" l="l" r="r" t="t"/>
              <a:pathLst>
                <a:path extrusionOk="0" h="54368" w="37124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7" name="Google Shape;4027;p138"/>
            <p:cNvSpPr/>
            <p:nvPr/>
          </p:nvSpPr>
          <p:spPr>
            <a:xfrm>
              <a:off x="2348775" y="1447275"/>
              <a:ext cx="932475" cy="1321925"/>
            </a:xfrm>
            <a:custGeom>
              <a:rect b="b" l="l" r="r" t="t"/>
              <a:pathLst>
                <a:path extrusionOk="0" h="52877" w="37299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8" name="Google Shape;4028;p138"/>
            <p:cNvSpPr/>
            <p:nvPr/>
          </p:nvSpPr>
          <p:spPr>
            <a:xfrm>
              <a:off x="2318050" y="1439600"/>
              <a:ext cx="942350" cy="1302175"/>
            </a:xfrm>
            <a:custGeom>
              <a:rect b="b" l="l" r="r" t="t"/>
              <a:pathLst>
                <a:path extrusionOk="0" h="52087" w="37694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9" name="Google Shape;4029;p138"/>
            <p:cNvSpPr/>
            <p:nvPr/>
          </p:nvSpPr>
          <p:spPr>
            <a:xfrm>
              <a:off x="2259900" y="1412175"/>
              <a:ext cx="956625" cy="1275850"/>
            </a:xfrm>
            <a:custGeom>
              <a:rect b="b" l="l" r="r" t="t"/>
              <a:pathLst>
                <a:path extrusionOk="0" h="51034" w="38265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0" name="Google Shape;4030;p138"/>
            <p:cNvSpPr/>
            <p:nvPr/>
          </p:nvSpPr>
          <p:spPr>
            <a:xfrm>
              <a:off x="2230300" y="1375975"/>
              <a:ext cx="970875" cy="1286825"/>
            </a:xfrm>
            <a:custGeom>
              <a:rect b="b" l="l" r="r" t="t"/>
              <a:pathLst>
                <a:path extrusionOk="0" h="51473" w="38835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1" name="Google Shape;4031;p138"/>
            <p:cNvSpPr/>
            <p:nvPr/>
          </p:nvSpPr>
          <p:spPr>
            <a:xfrm>
              <a:off x="2174350" y="1371600"/>
              <a:ext cx="1005975" cy="1239625"/>
            </a:xfrm>
            <a:custGeom>
              <a:rect b="b" l="l" r="r" t="t"/>
              <a:pathLst>
                <a:path extrusionOk="0" h="49585" w="40239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2" name="Google Shape;4032;p138"/>
            <p:cNvSpPr/>
            <p:nvPr/>
          </p:nvSpPr>
          <p:spPr>
            <a:xfrm>
              <a:off x="2110725" y="1407800"/>
              <a:ext cx="1024625" cy="1147475"/>
            </a:xfrm>
            <a:custGeom>
              <a:rect b="b" l="l" r="r" t="t"/>
              <a:pathLst>
                <a:path extrusionOk="0" h="45899" w="40985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3" name="Google Shape;4033;p138"/>
            <p:cNvSpPr/>
            <p:nvPr/>
          </p:nvSpPr>
          <p:spPr>
            <a:xfrm>
              <a:off x="2054775" y="1420950"/>
              <a:ext cx="1012550" cy="1083875"/>
            </a:xfrm>
            <a:custGeom>
              <a:rect b="b" l="l" r="r" t="t"/>
              <a:pathLst>
                <a:path extrusionOk="0" h="43355" w="40502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4" name="Google Shape;4034;p138"/>
            <p:cNvSpPr/>
            <p:nvPr/>
          </p:nvSpPr>
          <p:spPr>
            <a:xfrm>
              <a:off x="2027350" y="1430825"/>
              <a:ext cx="1003775" cy="1048775"/>
            </a:xfrm>
            <a:custGeom>
              <a:rect b="b" l="l" r="r" t="t"/>
              <a:pathLst>
                <a:path extrusionOk="0" h="41951" w="40151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5" name="Google Shape;4035;p138"/>
            <p:cNvSpPr/>
            <p:nvPr/>
          </p:nvSpPr>
          <p:spPr>
            <a:xfrm>
              <a:off x="1999925" y="1430825"/>
              <a:ext cx="998300" cy="1023525"/>
            </a:xfrm>
            <a:custGeom>
              <a:rect b="b" l="l" r="r" t="t"/>
              <a:pathLst>
                <a:path extrusionOk="0" h="40941" w="39932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6" name="Google Shape;4036;p138"/>
            <p:cNvSpPr/>
            <p:nvPr/>
          </p:nvSpPr>
          <p:spPr>
            <a:xfrm>
              <a:off x="1972500" y="1430825"/>
              <a:ext cx="995000" cy="999400"/>
            </a:xfrm>
            <a:custGeom>
              <a:rect b="b" l="l" r="r" t="t"/>
              <a:pathLst>
                <a:path extrusionOk="0" h="39976" w="3980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7" name="Google Shape;4037;p138"/>
            <p:cNvSpPr/>
            <p:nvPr/>
          </p:nvSpPr>
          <p:spPr>
            <a:xfrm>
              <a:off x="1917650" y="1488975"/>
              <a:ext cx="967575" cy="891875"/>
            </a:xfrm>
            <a:custGeom>
              <a:rect b="b" l="l" r="r" t="t"/>
              <a:pathLst>
                <a:path extrusionOk="0" h="35675" w="38703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8" name="Google Shape;4038;p138"/>
            <p:cNvSpPr/>
            <p:nvPr/>
          </p:nvSpPr>
          <p:spPr>
            <a:xfrm>
              <a:off x="1893500" y="1524075"/>
              <a:ext cx="943450" cy="835950"/>
            </a:xfrm>
            <a:custGeom>
              <a:rect b="b" l="l" r="r" t="t"/>
              <a:pathLst>
                <a:path extrusionOk="0" h="33438" w="37738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9" name="Google Shape;4039;p138"/>
            <p:cNvSpPr/>
            <p:nvPr/>
          </p:nvSpPr>
          <p:spPr>
            <a:xfrm>
              <a:off x="1870475" y="1528450"/>
              <a:ext cx="929200" cy="809625"/>
            </a:xfrm>
            <a:custGeom>
              <a:rect b="b" l="l" r="r" t="t"/>
              <a:pathLst>
                <a:path extrusionOk="0" h="32385" w="37168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0" name="Google Shape;4040;p138"/>
            <p:cNvSpPr/>
            <p:nvPr/>
          </p:nvSpPr>
          <p:spPr>
            <a:xfrm>
              <a:off x="1846325" y="1555900"/>
              <a:ext cx="900675" cy="760250"/>
            </a:xfrm>
            <a:custGeom>
              <a:rect b="b" l="l" r="r" t="t"/>
              <a:pathLst>
                <a:path extrusionOk="0" h="30410" w="36027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1" name="Google Shape;4041;p138"/>
            <p:cNvSpPr/>
            <p:nvPr/>
          </p:nvSpPr>
          <p:spPr>
            <a:xfrm>
              <a:off x="1799150" y="1626100"/>
              <a:ext cx="840350" cy="647250"/>
            </a:xfrm>
            <a:custGeom>
              <a:rect b="b" l="l" r="r" t="t"/>
              <a:pathLst>
                <a:path extrusionOk="0" h="25890" w="33614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2" name="Google Shape;4042;p138"/>
            <p:cNvSpPr/>
            <p:nvPr/>
          </p:nvSpPr>
          <p:spPr>
            <a:xfrm>
              <a:off x="1775025" y="2163625"/>
              <a:ext cx="160200" cy="88875"/>
            </a:xfrm>
            <a:custGeom>
              <a:rect b="b" l="l" r="r" t="t"/>
              <a:pathLst>
                <a:path extrusionOk="0" h="3555" w="6408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3" name="Google Shape;4043;p138"/>
            <p:cNvSpPr/>
            <p:nvPr/>
          </p:nvSpPr>
          <p:spPr>
            <a:xfrm>
              <a:off x="2327925" y="1808200"/>
              <a:ext cx="137150" cy="118500"/>
            </a:xfrm>
            <a:custGeom>
              <a:rect b="b" l="l" r="r" t="t"/>
              <a:pathLst>
                <a:path extrusionOk="0" h="4740" w="5486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4" name="Google Shape;4044;p138"/>
            <p:cNvSpPr/>
            <p:nvPr/>
          </p:nvSpPr>
          <p:spPr>
            <a:xfrm>
              <a:off x="2313650" y="1698500"/>
              <a:ext cx="210675" cy="199675"/>
            </a:xfrm>
            <a:custGeom>
              <a:rect b="b" l="l" r="r" t="t"/>
              <a:pathLst>
                <a:path extrusionOk="0" h="7987" w="8427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5" name="Google Shape;4045;p138"/>
            <p:cNvSpPr/>
            <p:nvPr/>
          </p:nvSpPr>
          <p:spPr>
            <a:xfrm>
              <a:off x="1726750" y="2143875"/>
              <a:ext cx="109725" cy="64750"/>
            </a:xfrm>
            <a:custGeom>
              <a:rect b="b" l="l" r="r" t="t"/>
              <a:pathLst>
                <a:path extrusionOk="0" h="2590" w="4389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6" name="Google Shape;4046;p138"/>
            <p:cNvSpPr/>
            <p:nvPr/>
          </p:nvSpPr>
          <p:spPr>
            <a:xfrm>
              <a:off x="2462850" y="1368300"/>
              <a:ext cx="930300" cy="1502925"/>
            </a:xfrm>
            <a:custGeom>
              <a:rect b="b" l="l" r="r" t="t"/>
              <a:pathLst>
                <a:path extrusionOk="0" h="60117" w="37212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7" name="Google Shape;4047;p138"/>
            <p:cNvSpPr/>
            <p:nvPr/>
          </p:nvSpPr>
          <p:spPr>
            <a:xfrm>
              <a:off x="2491375" y="1390250"/>
              <a:ext cx="930300" cy="1507300"/>
            </a:xfrm>
            <a:custGeom>
              <a:rect b="b" l="l" r="r" t="t"/>
              <a:pathLst>
                <a:path extrusionOk="0" h="60292" w="37212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8" name="Google Shape;4048;p138"/>
            <p:cNvSpPr/>
            <p:nvPr/>
          </p:nvSpPr>
          <p:spPr>
            <a:xfrm>
              <a:off x="3740875" y="4014275"/>
              <a:ext cx="64750" cy="40625"/>
            </a:xfrm>
            <a:custGeom>
              <a:rect b="b" l="l" r="r" t="t"/>
              <a:pathLst>
                <a:path extrusionOk="0" h="1625" w="259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9" name="Google Shape;4049;p138"/>
            <p:cNvSpPr/>
            <p:nvPr/>
          </p:nvSpPr>
          <p:spPr>
            <a:xfrm>
              <a:off x="3707975" y="3983575"/>
              <a:ext cx="41700" cy="39500"/>
            </a:xfrm>
            <a:custGeom>
              <a:rect b="b" l="l" r="r" t="t"/>
              <a:pathLst>
                <a:path extrusionOk="0" h="1580" w="1668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0" name="Google Shape;4050;p138"/>
            <p:cNvSpPr/>
            <p:nvPr/>
          </p:nvSpPr>
          <p:spPr>
            <a:xfrm>
              <a:off x="3532450" y="3825600"/>
              <a:ext cx="231500" cy="292925"/>
            </a:xfrm>
            <a:custGeom>
              <a:rect b="b" l="l" r="r" t="t"/>
              <a:pathLst>
                <a:path extrusionOk="0" h="11717" w="926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1" name="Google Shape;4051;p138"/>
            <p:cNvSpPr/>
            <p:nvPr/>
          </p:nvSpPr>
          <p:spPr>
            <a:xfrm>
              <a:off x="3401900" y="3726875"/>
              <a:ext cx="378500" cy="413600"/>
            </a:xfrm>
            <a:custGeom>
              <a:rect b="b" l="l" r="r" t="t"/>
              <a:pathLst>
                <a:path extrusionOk="0" h="16544" w="1514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2" name="Google Shape;4052;p138"/>
            <p:cNvSpPr/>
            <p:nvPr/>
          </p:nvSpPr>
          <p:spPr>
            <a:xfrm>
              <a:off x="3290000" y="3667625"/>
              <a:ext cx="453100" cy="490400"/>
            </a:xfrm>
            <a:custGeom>
              <a:rect b="b" l="l" r="r" t="t"/>
              <a:pathLst>
                <a:path extrusionOk="0" h="19616" w="18124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3" name="Google Shape;4053;p138"/>
            <p:cNvSpPr/>
            <p:nvPr/>
          </p:nvSpPr>
          <p:spPr>
            <a:xfrm>
              <a:off x="3240650" y="3634725"/>
              <a:ext cx="515600" cy="540850"/>
            </a:xfrm>
            <a:custGeom>
              <a:rect b="b" l="l" r="r" t="t"/>
              <a:pathLst>
                <a:path extrusionOk="0" h="21634" w="20624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4" name="Google Shape;4054;p138"/>
            <p:cNvSpPr/>
            <p:nvPr/>
          </p:nvSpPr>
          <p:spPr>
            <a:xfrm>
              <a:off x="3616925" y="3530500"/>
              <a:ext cx="99850" cy="461875"/>
            </a:xfrm>
            <a:custGeom>
              <a:rect b="b" l="l" r="r" t="t"/>
              <a:pathLst>
                <a:path extrusionOk="0" h="18475" w="3994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5" name="Google Shape;4055;p138"/>
            <p:cNvSpPr/>
            <p:nvPr/>
          </p:nvSpPr>
          <p:spPr>
            <a:xfrm>
              <a:off x="3513800" y="3504175"/>
              <a:ext cx="102050" cy="330225"/>
            </a:xfrm>
            <a:custGeom>
              <a:rect b="b" l="l" r="r" t="t"/>
              <a:pathLst>
                <a:path extrusionOk="0" h="13209" w="4082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6" name="Google Shape;4056;p138"/>
            <p:cNvSpPr/>
            <p:nvPr/>
          </p:nvSpPr>
          <p:spPr>
            <a:xfrm>
              <a:off x="3422750" y="3478950"/>
              <a:ext cx="183225" cy="256725"/>
            </a:xfrm>
            <a:custGeom>
              <a:rect b="b" l="l" r="r" t="t"/>
              <a:pathLst>
                <a:path extrusionOk="0" h="10269" w="7329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7" name="Google Shape;4057;p138"/>
            <p:cNvSpPr/>
            <p:nvPr/>
          </p:nvSpPr>
          <p:spPr>
            <a:xfrm>
              <a:off x="3356925" y="3428475"/>
              <a:ext cx="228200" cy="247950"/>
            </a:xfrm>
            <a:custGeom>
              <a:rect b="b" l="l" r="r" t="t"/>
              <a:pathLst>
                <a:path extrusionOk="0" h="9918" w="9128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8" name="Google Shape;4058;p138"/>
            <p:cNvSpPr/>
            <p:nvPr/>
          </p:nvSpPr>
          <p:spPr>
            <a:xfrm>
              <a:off x="906200" y="2307350"/>
              <a:ext cx="948925" cy="1026800"/>
            </a:xfrm>
            <a:custGeom>
              <a:rect b="b" l="l" r="r" t="t"/>
              <a:pathLst>
                <a:path extrusionOk="0" h="41072" w="37957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9" name="Google Shape;4059;p138"/>
            <p:cNvSpPr/>
            <p:nvPr/>
          </p:nvSpPr>
          <p:spPr>
            <a:xfrm>
              <a:off x="970925" y="2329275"/>
              <a:ext cx="908350" cy="911650"/>
            </a:xfrm>
            <a:custGeom>
              <a:rect b="b" l="l" r="r" t="t"/>
              <a:pathLst>
                <a:path extrusionOk="0" h="36466" w="36334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0" name="Google Shape;4060;p138"/>
            <p:cNvSpPr/>
            <p:nvPr/>
          </p:nvSpPr>
          <p:spPr>
            <a:xfrm>
              <a:off x="1070750" y="2351225"/>
              <a:ext cx="831550" cy="835950"/>
            </a:xfrm>
            <a:custGeom>
              <a:rect b="b" l="l" r="r" t="t"/>
              <a:pathLst>
                <a:path extrusionOk="0" h="33438" w="33262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1" name="Google Shape;4061;p138"/>
            <p:cNvSpPr/>
            <p:nvPr/>
          </p:nvSpPr>
          <p:spPr>
            <a:xfrm>
              <a:off x="1213350" y="2372050"/>
              <a:ext cx="713100" cy="742700"/>
            </a:xfrm>
            <a:custGeom>
              <a:rect b="b" l="l" r="r" t="t"/>
              <a:pathLst>
                <a:path extrusionOk="0" h="29708" w="28524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2" name="Google Shape;4062;p138"/>
            <p:cNvSpPr/>
            <p:nvPr/>
          </p:nvSpPr>
          <p:spPr>
            <a:xfrm>
              <a:off x="1438250" y="2649600"/>
              <a:ext cx="150300" cy="318150"/>
            </a:xfrm>
            <a:custGeom>
              <a:rect b="b" l="l" r="r" t="t"/>
              <a:pathLst>
                <a:path extrusionOk="0" h="12726" w="6012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3" name="Google Shape;4063;p138"/>
            <p:cNvSpPr/>
            <p:nvPr/>
          </p:nvSpPr>
          <p:spPr>
            <a:xfrm>
              <a:off x="812950" y="2979800"/>
              <a:ext cx="295125" cy="758050"/>
            </a:xfrm>
            <a:custGeom>
              <a:rect b="b" l="l" r="r" t="t"/>
              <a:pathLst>
                <a:path extrusionOk="0" h="30322" w="11805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4" name="Google Shape;4064;p138"/>
            <p:cNvSpPr/>
            <p:nvPr/>
          </p:nvSpPr>
          <p:spPr>
            <a:xfrm>
              <a:off x="752600" y="2734075"/>
              <a:ext cx="357675" cy="1117875"/>
            </a:xfrm>
            <a:custGeom>
              <a:rect b="b" l="l" r="r" t="t"/>
              <a:pathLst>
                <a:path extrusionOk="0" h="44715" w="14307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5" name="Google Shape;4065;p138"/>
            <p:cNvSpPr/>
            <p:nvPr/>
          </p:nvSpPr>
          <p:spPr>
            <a:xfrm>
              <a:off x="699950" y="2628750"/>
              <a:ext cx="400450" cy="1287925"/>
            </a:xfrm>
            <a:custGeom>
              <a:rect b="b" l="l" r="r" t="t"/>
              <a:pathLst>
                <a:path extrusionOk="0" h="51517" w="16018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6" name="Google Shape;4066;p138"/>
            <p:cNvSpPr/>
            <p:nvPr/>
          </p:nvSpPr>
          <p:spPr>
            <a:xfrm>
              <a:off x="651675" y="2566225"/>
              <a:ext cx="432250" cy="1407500"/>
            </a:xfrm>
            <a:custGeom>
              <a:rect b="b" l="l" r="r" t="t"/>
              <a:pathLst>
                <a:path extrusionOk="0" h="56300" w="1729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7" name="Google Shape;4067;p138"/>
            <p:cNvSpPr/>
            <p:nvPr/>
          </p:nvSpPr>
          <p:spPr>
            <a:xfrm>
              <a:off x="591350" y="2376450"/>
              <a:ext cx="593500" cy="1676250"/>
            </a:xfrm>
            <a:custGeom>
              <a:rect b="b" l="l" r="r" t="t"/>
              <a:pathLst>
                <a:path extrusionOk="0" h="67050" w="2374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8" name="Google Shape;4068;p138"/>
            <p:cNvSpPr/>
            <p:nvPr/>
          </p:nvSpPr>
          <p:spPr>
            <a:xfrm>
              <a:off x="576000" y="2354500"/>
              <a:ext cx="578150" cy="1726725"/>
            </a:xfrm>
            <a:custGeom>
              <a:rect b="b" l="l" r="r" t="t"/>
              <a:pathLst>
                <a:path extrusionOk="0" h="69069" w="23126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9" name="Google Shape;4069;p138"/>
            <p:cNvSpPr/>
            <p:nvPr/>
          </p:nvSpPr>
          <p:spPr>
            <a:xfrm>
              <a:off x="549675" y="2291975"/>
              <a:ext cx="648350" cy="1851775"/>
            </a:xfrm>
            <a:custGeom>
              <a:rect b="b" l="l" r="r" t="t"/>
              <a:pathLst>
                <a:path extrusionOk="0" h="74071" w="25934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0" name="Google Shape;4070;p138"/>
            <p:cNvSpPr/>
            <p:nvPr/>
          </p:nvSpPr>
          <p:spPr>
            <a:xfrm>
              <a:off x="520050" y="2414850"/>
              <a:ext cx="434425" cy="1781550"/>
            </a:xfrm>
            <a:custGeom>
              <a:rect b="b" l="l" r="r" t="t"/>
              <a:pathLst>
                <a:path extrusionOk="0" h="71262" w="17377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1" name="Google Shape;4071;p138"/>
            <p:cNvSpPr/>
            <p:nvPr/>
          </p:nvSpPr>
          <p:spPr>
            <a:xfrm>
              <a:off x="1580850" y="2421425"/>
              <a:ext cx="400450" cy="236975"/>
            </a:xfrm>
            <a:custGeom>
              <a:rect b="b" l="l" r="r" t="t"/>
              <a:pathLst>
                <a:path extrusionOk="0" h="9479" w="16018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2" name="Google Shape;4072;p138"/>
            <p:cNvSpPr/>
            <p:nvPr/>
          </p:nvSpPr>
          <p:spPr>
            <a:xfrm>
              <a:off x="1302225" y="2397300"/>
              <a:ext cx="651650" cy="660425"/>
            </a:xfrm>
            <a:custGeom>
              <a:rect b="b" l="l" r="r" t="t"/>
              <a:pathLst>
                <a:path extrusionOk="0" h="26417" w="26066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3" name="Google Shape;4073;p138"/>
            <p:cNvSpPr/>
            <p:nvPr/>
          </p:nvSpPr>
          <p:spPr>
            <a:xfrm>
              <a:off x="853525" y="2286500"/>
              <a:ext cx="977475" cy="1079475"/>
            </a:xfrm>
            <a:custGeom>
              <a:rect b="b" l="l" r="r" t="t"/>
              <a:pathLst>
                <a:path extrusionOk="0" h="43179" w="39099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4" name="Google Shape;4074;p138"/>
            <p:cNvSpPr/>
            <p:nvPr/>
          </p:nvSpPr>
          <p:spPr>
            <a:xfrm>
              <a:off x="805275" y="2264550"/>
              <a:ext cx="1002700" cy="724050"/>
            </a:xfrm>
            <a:custGeom>
              <a:rect b="b" l="l" r="r" t="t"/>
              <a:pathLst>
                <a:path extrusionOk="0" h="28962" w="40108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5" name="Google Shape;4075;p138"/>
            <p:cNvSpPr/>
            <p:nvPr/>
          </p:nvSpPr>
          <p:spPr>
            <a:xfrm>
              <a:off x="814050" y="2243700"/>
              <a:ext cx="969775" cy="499175"/>
            </a:xfrm>
            <a:custGeom>
              <a:rect b="b" l="l" r="r" t="t"/>
              <a:pathLst>
                <a:path extrusionOk="0" h="19967" w="38791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6" name="Google Shape;4076;p138"/>
            <p:cNvSpPr/>
            <p:nvPr/>
          </p:nvSpPr>
          <p:spPr>
            <a:xfrm>
              <a:off x="993950" y="2188850"/>
              <a:ext cx="823875" cy="448700"/>
            </a:xfrm>
            <a:custGeom>
              <a:rect b="b" l="l" r="r" t="t"/>
              <a:pathLst>
                <a:path extrusionOk="0" h="17948" w="32955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7" name="Google Shape;4077;p138"/>
            <p:cNvSpPr/>
            <p:nvPr/>
          </p:nvSpPr>
          <p:spPr>
            <a:xfrm>
              <a:off x="1017000" y="2199825"/>
              <a:ext cx="718550" cy="375200"/>
            </a:xfrm>
            <a:custGeom>
              <a:rect b="b" l="l" r="r" t="t"/>
              <a:pathLst>
                <a:path extrusionOk="0" h="15008" w="28742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8" name="Google Shape;4078;p138"/>
            <p:cNvSpPr/>
            <p:nvPr/>
          </p:nvSpPr>
          <p:spPr>
            <a:xfrm>
              <a:off x="1051000" y="2176800"/>
              <a:ext cx="657125" cy="330225"/>
            </a:xfrm>
            <a:custGeom>
              <a:rect b="b" l="l" r="r" t="t"/>
              <a:pathLst>
                <a:path extrusionOk="0" h="13209" w="26285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9" name="Google Shape;4079;p138"/>
            <p:cNvSpPr/>
            <p:nvPr/>
          </p:nvSpPr>
          <p:spPr>
            <a:xfrm>
              <a:off x="1176050" y="2151575"/>
              <a:ext cx="504650" cy="233675"/>
            </a:xfrm>
            <a:custGeom>
              <a:rect b="b" l="l" r="r" t="t"/>
              <a:pathLst>
                <a:path extrusionOk="0" h="9347" w="20186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0" name="Google Shape;4080;p138"/>
            <p:cNvSpPr/>
            <p:nvPr/>
          </p:nvSpPr>
          <p:spPr>
            <a:xfrm>
              <a:off x="1145350" y="2127425"/>
              <a:ext cx="509025" cy="235875"/>
            </a:xfrm>
            <a:custGeom>
              <a:rect b="b" l="l" r="r" t="t"/>
              <a:pathLst>
                <a:path extrusionOk="0" h="9435" w="20361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1" name="Google Shape;4081;p138"/>
            <p:cNvSpPr/>
            <p:nvPr/>
          </p:nvSpPr>
          <p:spPr>
            <a:xfrm>
              <a:off x="1190325" y="2262350"/>
              <a:ext cx="66950" cy="38425"/>
            </a:xfrm>
            <a:custGeom>
              <a:rect b="b" l="l" r="r" t="t"/>
              <a:pathLst>
                <a:path extrusionOk="0" h="1537" w="2678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2" name="Google Shape;4082;p138"/>
            <p:cNvSpPr/>
            <p:nvPr/>
          </p:nvSpPr>
          <p:spPr>
            <a:xfrm>
              <a:off x="916075" y="2376450"/>
              <a:ext cx="69125" cy="47200"/>
            </a:xfrm>
            <a:custGeom>
              <a:rect b="b" l="l" r="r" t="t"/>
              <a:pathLst>
                <a:path extrusionOk="0" h="1888" w="2765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3" name="Google Shape;4083;p138"/>
            <p:cNvSpPr/>
            <p:nvPr/>
          </p:nvSpPr>
          <p:spPr>
            <a:xfrm>
              <a:off x="1008225" y="2288700"/>
              <a:ext cx="72425" cy="46100"/>
            </a:xfrm>
            <a:custGeom>
              <a:rect b="b" l="l" r="r" t="t"/>
              <a:pathLst>
                <a:path extrusionOk="0" h="1844" w="2897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4" name="Google Shape;4084;p138"/>
            <p:cNvSpPr/>
            <p:nvPr/>
          </p:nvSpPr>
          <p:spPr>
            <a:xfrm>
              <a:off x="1671900" y="2078075"/>
              <a:ext cx="158000" cy="82300"/>
            </a:xfrm>
            <a:custGeom>
              <a:rect b="b" l="l" r="r" t="t"/>
              <a:pathLst>
                <a:path extrusionOk="0" h="3292" w="632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5" name="Google Shape;4085;p138"/>
            <p:cNvSpPr/>
            <p:nvPr/>
          </p:nvSpPr>
          <p:spPr>
            <a:xfrm>
              <a:off x="1645575" y="2080250"/>
              <a:ext cx="110825" cy="55975"/>
            </a:xfrm>
            <a:custGeom>
              <a:rect b="b" l="l" r="r" t="t"/>
              <a:pathLst>
                <a:path extrusionOk="0" h="2239" w="4433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086" name="Google Shape;4086;p138"/>
          <p:cNvGrpSpPr/>
          <p:nvPr/>
        </p:nvGrpSpPr>
        <p:grpSpPr>
          <a:xfrm>
            <a:off x="-4743450" y="1969175"/>
            <a:ext cx="7143750" cy="4509800"/>
            <a:chOff x="238125" y="602600"/>
            <a:chExt cx="7143750" cy="4509800"/>
          </a:xfrm>
        </p:grpSpPr>
        <p:sp>
          <p:nvSpPr>
            <p:cNvPr id="4087" name="Google Shape;4087;p138"/>
            <p:cNvSpPr/>
            <p:nvPr/>
          </p:nvSpPr>
          <p:spPr>
            <a:xfrm>
              <a:off x="2514425" y="1130250"/>
              <a:ext cx="218325" cy="579250"/>
            </a:xfrm>
            <a:custGeom>
              <a:rect b="b" l="l" r="r" t="t"/>
              <a:pathLst>
                <a:path extrusionOk="0" h="23170" w="8733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8" name="Google Shape;4088;p138"/>
            <p:cNvSpPr/>
            <p:nvPr/>
          </p:nvSpPr>
          <p:spPr>
            <a:xfrm>
              <a:off x="1900100" y="1539425"/>
              <a:ext cx="342275" cy="551825"/>
            </a:xfrm>
            <a:custGeom>
              <a:rect b="b" l="l" r="r" t="t"/>
              <a:pathLst>
                <a:path extrusionOk="0" h="22073" w="13691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9" name="Google Shape;4089;p138"/>
            <p:cNvSpPr/>
            <p:nvPr/>
          </p:nvSpPr>
          <p:spPr>
            <a:xfrm>
              <a:off x="2455175" y="1144500"/>
              <a:ext cx="289650" cy="673600"/>
            </a:xfrm>
            <a:custGeom>
              <a:rect b="b" l="l" r="r" t="t"/>
              <a:pathLst>
                <a:path extrusionOk="0" h="26944" w="11586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0" name="Google Shape;4090;p138"/>
            <p:cNvSpPr/>
            <p:nvPr/>
          </p:nvSpPr>
          <p:spPr>
            <a:xfrm>
              <a:off x="2189700" y="21241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1" name="Google Shape;4091;p138"/>
            <p:cNvSpPr/>
            <p:nvPr/>
          </p:nvSpPr>
          <p:spPr>
            <a:xfrm>
              <a:off x="2189700" y="212415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2" name="Google Shape;4092;p138"/>
            <p:cNvSpPr/>
            <p:nvPr/>
          </p:nvSpPr>
          <p:spPr>
            <a:xfrm>
              <a:off x="2390450" y="1169750"/>
              <a:ext cx="283050" cy="636275"/>
            </a:xfrm>
            <a:custGeom>
              <a:rect b="b" l="l" r="r" t="t"/>
              <a:pathLst>
                <a:path extrusionOk="0" h="25451" w="11322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3" name="Google Shape;4093;p138"/>
            <p:cNvSpPr/>
            <p:nvPr/>
          </p:nvSpPr>
          <p:spPr>
            <a:xfrm>
              <a:off x="2312575" y="1160975"/>
              <a:ext cx="334600" cy="736100"/>
            </a:xfrm>
            <a:custGeom>
              <a:rect b="b" l="l" r="r" t="t"/>
              <a:pathLst>
                <a:path extrusionOk="0" h="29444" w="13384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4" name="Google Shape;4094;p138"/>
            <p:cNvSpPr/>
            <p:nvPr/>
          </p:nvSpPr>
          <p:spPr>
            <a:xfrm>
              <a:off x="3607050" y="1646950"/>
              <a:ext cx="2156750" cy="843625"/>
            </a:xfrm>
            <a:custGeom>
              <a:rect b="b" l="l" r="r" t="t"/>
              <a:pathLst>
                <a:path extrusionOk="0" h="33745" w="8627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5" name="Google Shape;4095;p138"/>
            <p:cNvSpPr/>
            <p:nvPr/>
          </p:nvSpPr>
          <p:spPr>
            <a:xfrm>
              <a:off x="3588400" y="602600"/>
              <a:ext cx="724050" cy="816175"/>
            </a:xfrm>
            <a:custGeom>
              <a:rect b="b" l="l" r="r" t="t"/>
              <a:pathLst>
                <a:path extrusionOk="0" h="32647" w="28962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6" name="Google Shape;4096;p138"/>
            <p:cNvSpPr/>
            <p:nvPr/>
          </p:nvSpPr>
          <p:spPr>
            <a:xfrm>
              <a:off x="3593875" y="1881700"/>
              <a:ext cx="2005375" cy="782200"/>
            </a:xfrm>
            <a:custGeom>
              <a:rect b="b" l="l" r="r" t="t"/>
              <a:pathLst>
                <a:path extrusionOk="0" h="31288" w="80215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7" name="Google Shape;4097;p138"/>
            <p:cNvSpPr/>
            <p:nvPr/>
          </p:nvSpPr>
          <p:spPr>
            <a:xfrm>
              <a:off x="3578525" y="772625"/>
              <a:ext cx="221625" cy="436625"/>
            </a:xfrm>
            <a:custGeom>
              <a:rect b="b" l="l" r="r" t="t"/>
              <a:pathLst>
                <a:path extrusionOk="0" h="17465" w="8865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8" name="Google Shape;4098;p138"/>
            <p:cNvSpPr/>
            <p:nvPr/>
          </p:nvSpPr>
          <p:spPr>
            <a:xfrm>
              <a:off x="3094725" y="818700"/>
              <a:ext cx="223825" cy="558400"/>
            </a:xfrm>
            <a:custGeom>
              <a:rect b="b" l="l" r="r" t="t"/>
              <a:pathLst>
                <a:path extrusionOk="0" h="22336" w="8953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9" name="Google Shape;4099;p138"/>
            <p:cNvSpPr/>
            <p:nvPr/>
          </p:nvSpPr>
          <p:spPr>
            <a:xfrm>
              <a:off x="2789775" y="804425"/>
              <a:ext cx="392750" cy="774525"/>
            </a:xfrm>
            <a:custGeom>
              <a:rect b="b" l="l" r="r" t="t"/>
              <a:pathLst>
                <a:path extrusionOk="0" h="30981" w="1571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0" name="Google Shape;4100;p138"/>
            <p:cNvSpPr/>
            <p:nvPr/>
          </p:nvSpPr>
          <p:spPr>
            <a:xfrm>
              <a:off x="2674575" y="1020550"/>
              <a:ext cx="230400" cy="590225"/>
            </a:xfrm>
            <a:custGeom>
              <a:rect b="b" l="l" r="r" t="t"/>
              <a:pathLst>
                <a:path extrusionOk="0" h="23609" w="9216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1" name="Google Shape;4101;p138"/>
            <p:cNvSpPr/>
            <p:nvPr/>
          </p:nvSpPr>
          <p:spPr>
            <a:xfrm>
              <a:off x="2044900" y="1165350"/>
              <a:ext cx="481600" cy="961000"/>
            </a:xfrm>
            <a:custGeom>
              <a:rect b="b" l="l" r="r" t="t"/>
              <a:pathLst>
                <a:path extrusionOk="0" h="38440" w="19264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2" name="Google Shape;4102;p138"/>
            <p:cNvSpPr/>
            <p:nvPr/>
          </p:nvSpPr>
          <p:spPr>
            <a:xfrm>
              <a:off x="3057425" y="781400"/>
              <a:ext cx="247950" cy="648350"/>
            </a:xfrm>
            <a:custGeom>
              <a:rect b="b" l="l" r="r" t="t"/>
              <a:pathLst>
                <a:path extrusionOk="0" h="25934" w="9918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3" name="Google Shape;4103;p138"/>
            <p:cNvSpPr/>
            <p:nvPr/>
          </p:nvSpPr>
          <p:spPr>
            <a:xfrm>
              <a:off x="3021225" y="785800"/>
              <a:ext cx="255650" cy="654925"/>
            </a:xfrm>
            <a:custGeom>
              <a:rect b="b" l="l" r="r" t="t"/>
              <a:pathLst>
                <a:path extrusionOk="0" h="26197" w="10226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4" name="Google Shape;4104;p138"/>
            <p:cNvSpPr/>
            <p:nvPr/>
          </p:nvSpPr>
          <p:spPr>
            <a:xfrm>
              <a:off x="2918125" y="827475"/>
              <a:ext cx="313750" cy="633000"/>
            </a:xfrm>
            <a:custGeom>
              <a:rect b="b" l="l" r="r" t="t"/>
              <a:pathLst>
                <a:path extrusionOk="0" h="25320" w="1255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5" name="Google Shape;4105;p138"/>
            <p:cNvSpPr/>
            <p:nvPr/>
          </p:nvSpPr>
          <p:spPr>
            <a:xfrm>
              <a:off x="2828150" y="830775"/>
              <a:ext cx="373025" cy="702100"/>
            </a:xfrm>
            <a:custGeom>
              <a:rect b="b" l="l" r="r" t="t"/>
              <a:pathLst>
                <a:path extrusionOk="0" h="28084" w="14921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6" name="Google Shape;4106;p138"/>
            <p:cNvSpPr/>
            <p:nvPr/>
          </p:nvSpPr>
          <p:spPr>
            <a:xfrm>
              <a:off x="2789775" y="802250"/>
              <a:ext cx="359825" cy="736100"/>
            </a:xfrm>
            <a:custGeom>
              <a:rect b="b" l="l" r="r" t="t"/>
              <a:pathLst>
                <a:path extrusionOk="0" h="29444" w="14393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7" name="Google Shape;4107;p138"/>
            <p:cNvSpPr/>
            <p:nvPr/>
          </p:nvSpPr>
          <p:spPr>
            <a:xfrm>
              <a:off x="2754650" y="825275"/>
              <a:ext cx="332425" cy="722950"/>
            </a:xfrm>
            <a:custGeom>
              <a:rect b="b" l="l" r="r" t="t"/>
              <a:pathLst>
                <a:path extrusionOk="0" h="28918" w="13297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8" name="Google Shape;4108;p138"/>
            <p:cNvSpPr/>
            <p:nvPr/>
          </p:nvSpPr>
          <p:spPr>
            <a:xfrm>
              <a:off x="2734925" y="958025"/>
              <a:ext cx="270975" cy="606675"/>
            </a:xfrm>
            <a:custGeom>
              <a:rect b="b" l="l" r="r" t="t"/>
              <a:pathLst>
                <a:path extrusionOk="0" h="24267" w="10839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9" name="Google Shape;4109;p138"/>
            <p:cNvSpPr/>
            <p:nvPr/>
          </p:nvSpPr>
          <p:spPr>
            <a:xfrm>
              <a:off x="2697625" y="973375"/>
              <a:ext cx="265500" cy="607775"/>
            </a:xfrm>
            <a:custGeom>
              <a:rect b="b" l="l" r="r" t="t"/>
              <a:pathLst>
                <a:path extrusionOk="0" h="24311" w="1062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0" name="Google Shape;4110;p138"/>
            <p:cNvSpPr/>
            <p:nvPr/>
          </p:nvSpPr>
          <p:spPr>
            <a:xfrm>
              <a:off x="2630700" y="1103925"/>
              <a:ext cx="223825" cy="530975"/>
            </a:xfrm>
            <a:custGeom>
              <a:rect b="b" l="l" r="r" t="t"/>
              <a:pathLst>
                <a:path extrusionOk="0" h="21239" w="8953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1" name="Google Shape;4111;p138"/>
            <p:cNvSpPr/>
            <p:nvPr/>
          </p:nvSpPr>
          <p:spPr>
            <a:xfrm>
              <a:off x="2619725" y="1124775"/>
              <a:ext cx="194200" cy="436625"/>
            </a:xfrm>
            <a:custGeom>
              <a:rect b="b" l="l" r="r" t="t"/>
              <a:pathLst>
                <a:path extrusionOk="0" h="17465" w="7768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2" name="Google Shape;4112;p138"/>
            <p:cNvSpPr/>
            <p:nvPr/>
          </p:nvSpPr>
          <p:spPr>
            <a:xfrm>
              <a:off x="2592300" y="1141225"/>
              <a:ext cx="183225" cy="483800"/>
            </a:xfrm>
            <a:custGeom>
              <a:rect b="b" l="l" r="r" t="t"/>
              <a:pathLst>
                <a:path extrusionOk="0" h="19352" w="7329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3" name="Google Shape;4113;p138"/>
            <p:cNvSpPr/>
            <p:nvPr/>
          </p:nvSpPr>
          <p:spPr>
            <a:xfrm>
              <a:off x="2263200" y="1174125"/>
              <a:ext cx="342300" cy="810725"/>
            </a:xfrm>
            <a:custGeom>
              <a:rect b="b" l="l" r="r" t="t"/>
              <a:pathLst>
                <a:path extrusionOk="0" h="32429" w="13692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4" name="Google Shape;4114;p138"/>
            <p:cNvSpPr/>
            <p:nvPr/>
          </p:nvSpPr>
          <p:spPr>
            <a:xfrm>
              <a:off x="3125450" y="769325"/>
              <a:ext cx="242475" cy="648375"/>
            </a:xfrm>
            <a:custGeom>
              <a:rect b="b" l="l" r="r" t="t"/>
              <a:pathLst>
                <a:path extrusionOk="0" h="25935" w="9699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5" name="Google Shape;4115;p138"/>
            <p:cNvSpPr/>
            <p:nvPr/>
          </p:nvSpPr>
          <p:spPr>
            <a:xfrm>
              <a:off x="3734300" y="758375"/>
              <a:ext cx="1192475" cy="1433800"/>
            </a:xfrm>
            <a:custGeom>
              <a:rect b="b" l="l" r="r" t="t"/>
              <a:pathLst>
                <a:path extrusionOk="0" h="57352" w="47699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6" name="Google Shape;4116;p138"/>
            <p:cNvSpPr/>
            <p:nvPr/>
          </p:nvSpPr>
          <p:spPr>
            <a:xfrm>
              <a:off x="3959175" y="763850"/>
              <a:ext cx="850225" cy="1129950"/>
            </a:xfrm>
            <a:custGeom>
              <a:rect b="b" l="l" r="r" t="t"/>
              <a:pathLst>
                <a:path extrusionOk="0" h="45198" w="34009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7" name="Google Shape;4117;p138"/>
            <p:cNvSpPr/>
            <p:nvPr/>
          </p:nvSpPr>
          <p:spPr>
            <a:xfrm>
              <a:off x="4266350" y="884525"/>
              <a:ext cx="417975" cy="879825"/>
            </a:xfrm>
            <a:custGeom>
              <a:rect b="b" l="l" r="r" t="t"/>
              <a:pathLst>
                <a:path extrusionOk="0" h="35193" w="16719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8" name="Google Shape;4118;p138"/>
            <p:cNvSpPr/>
            <p:nvPr/>
          </p:nvSpPr>
          <p:spPr>
            <a:xfrm>
              <a:off x="3635575" y="1464825"/>
              <a:ext cx="1480975" cy="864475"/>
            </a:xfrm>
            <a:custGeom>
              <a:rect b="b" l="l" r="r" t="t"/>
              <a:pathLst>
                <a:path extrusionOk="0" h="34579" w="59239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9" name="Google Shape;4119;p138"/>
            <p:cNvSpPr/>
            <p:nvPr/>
          </p:nvSpPr>
          <p:spPr>
            <a:xfrm>
              <a:off x="3659700" y="642075"/>
              <a:ext cx="701025" cy="988425"/>
            </a:xfrm>
            <a:custGeom>
              <a:rect b="b" l="l" r="r" t="t"/>
              <a:pathLst>
                <a:path extrusionOk="0" h="39537" w="28041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0" name="Google Shape;4120;p138"/>
            <p:cNvSpPr/>
            <p:nvPr/>
          </p:nvSpPr>
          <p:spPr>
            <a:xfrm>
              <a:off x="3591675" y="2170200"/>
              <a:ext cx="1783775" cy="624225"/>
            </a:xfrm>
            <a:custGeom>
              <a:rect b="b" l="l" r="r" t="t"/>
              <a:pathLst>
                <a:path extrusionOk="0" h="24969" w="71351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1" name="Google Shape;4121;p138"/>
            <p:cNvSpPr/>
            <p:nvPr/>
          </p:nvSpPr>
          <p:spPr>
            <a:xfrm>
              <a:off x="3359125" y="762750"/>
              <a:ext cx="284150" cy="616550"/>
            </a:xfrm>
            <a:custGeom>
              <a:rect b="b" l="l" r="r" t="t"/>
              <a:pathLst>
                <a:path extrusionOk="0" h="24662" w="11366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2" name="Google Shape;4122;p138"/>
            <p:cNvSpPr/>
            <p:nvPr/>
          </p:nvSpPr>
          <p:spPr>
            <a:xfrm>
              <a:off x="4291575" y="2578300"/>
              <a:ext cx="465150" cy="155800"/>
            </a:xfrm>
            <a:custGeom>
              <a:rect b="b" l="l" r="r" t="t"/>
              <a:pathLst>
                <a:path extrusionOk="0" h="6232" w="18606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3" name="Google Shape;4123;p138"/>
            <p:cNvSpPr/>
            <p:nvPr/>
          </p:nvSpPr>
          <p:spPr>
            <a:xfrm>
              <a:off x="3631175" y="2837200"/>
              <a:ext cx="446500" cy="66925"/>
            </a:xfrm>
            <a:custGeom>
              <a:rect b="b" l="l" r="r" t="t"/>
              <a:pathLst>
                <a:path extrusionOk="0" h="2677" w="1786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4" name="Google Shape;4124;p138"/>
            <p:cNvSpPr/>
            <p:nvPr/>
          </p:nvSpPr>
          <p:spPr>
            <a:xfrm>
              <a:off x="3229675" y="767150"/>
              <a:ext cx="275375" cy="654925"/>
            </a:xfrm>
            <a:custGeom>
              <a:rect b="b" l="l" r="r" t="t"/>
              <a:pathLst>
                <a:path extrusionOk="0" h="26197" w="11015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5" name="Google Shape;4125;p138"/>
            <p:cNvSpPr/>
            <p:nvPr/>
          </p:nvSpPr>
          <p:spPr>
            <a:xfrm>
              <a:off x="4717225" y="1245425"/>
              <a:ext cx="38425" cy="278675"/>
            </a:xfrm>
            <a:custGeom>
              <a:rect b="b" l="l" r="r" t="t"/>
              <a:pathLst>
                <a:path extrusionOk="0" h="11147" w="1537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6" name="Google Shape;4126;p138"/>
            <p:cNvSpPr/>
            <p:nvPr/>
          </p:nvSpPr>
          <p:spPr>
            <a:xfrm>
              <a:off x="4744650" y="1146700"/>
              <a:ext cx="39500" cy="377400"/>
            </a:xfrm>
            <a:custGeom>
              <a:rect b="b" l="l" r="r" t="t"/>
              <a:pathLst>
                <a:path extrusionOk="0" h="15096" w="158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7" name="Google Shape;4127;p138"/>
            <p:cNvSpPr/>
            <p:nvPr/>
          </p:nvSpPr>
          <p:spPr>
            <a:xfrm>
              <a:off x="4788525" y="1242150"/>
              <a:ext cx="43900" cy="303900"/>
            </a:xfrm>
            <a:custGeom>
              <a:rect b="b" l="l" r="r" t="t"/>
              <a:pathLst>
                <a:path extrusionOk="0" h="12156" w="1756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8" name="Google Shape;4128;p138"/>
            <p:cNvSpPr/>
            <p:nvPr/>
          </p:nvSpPr>
          <p:spPr>
            <a:xfrm>
              <a:off x="4784125" y="1313450"/>
              <a:ext cx="79025" cy="276475"/>
            </a:xfrm>
            <a:custGeom>
              <a:rect b="b" l="l" r="r" t="t"/>
              <a:pathLst>
                <a:path extrusionOk="0" h="11059" w="3161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9" name="Google Shape;4129;p138"/>
            <p:cNvSpPr/>
            <p:nvPr/>
          </p:nvSpPr>
          <p:spPr>
            <a:xfrm>
              <a:off x="4800600" y="1323325"/>
              <a:ext cx="74600" cy="277575"/>
            </a:xfrm>
            <a:custGeom>
              <a:rect b="b" l="l" r="r" t="t"/>
              <a:pathLst>
                <a:path extrusionOk="0" h="11103" w="2984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0" name="Google Shape;4130;p138"/>
            <p:cNvSpPr/>
            <p:nvPr/>
          </p:nvSpPr>
          <p:spPr>
            <a:xfrm>
              <a:off x="4826925" y="1334300"/>
              <a:ext cx="77900" cy="245750"/>
            </a:xfrm>
            <a:custGeom>
              <a:rect b="b" l="l" r="r" t="t"/>
              <a:pathLst>
                <a:path extrusionOk="0" h="9830" w="3116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1" name="Google Shape;4131;p138"/>
            <p:cNvSpPr/>
            <p:nvPr/>
          </p:nvSpPr>
          <p:spPr>
            <a:xfrm>
              <a:off x="4873000" y="1356225"/>
              <a:ext cx="89975" cy="206275"/>
            </a:xfrm>
            <a:custGeom>
              <a:rect b="b" l="l" r="r" t="t"/>
              <a:pathLst>
                <a:path extrusionOk="0" h="8251" w="3599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2" name="Google Shape;4132;p138"/>
            <p:cNvSpPr/>
            <p:nvPr/>
          </p:nvSpPr>
          <p:spPr>
            <a:xfrm>
              <a:off x="4878475" y="1401200"/>
              <a:ext cx="130575" cy="183225"/>
            </a:xfrm>
            <a:custGeom>
              <a:rect b="b" l="l" r="r" t="t"/>
              <a:pathLst>
                <a:path extrusionOk="0" h="7329" w="5223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3" name="Google Shape;4133;p138"/>
            <p:cNvSpPr/>
            <p:nvPr/>
          </p:nvSpPr>
          <p:spPr>
            <a:xfrm>
              <a:off x="4888350" y="1411075"/>
              <a:ext cx="178850" cy="188725"/>
            </a:xfrm>
            <a:custGeom>
              <a:rect b="b" l="l" r="r" t="t"/>
              <a:pathLst>
                <a:path extrusionOk="0" h="7549" w="7154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4" name="Google Shape;4134;p138"/>
            <p:cNvSpPr/>
            <p:nvPr/>
          </p:nvSpPr>
          <p:spPr>
            <a:xfrm>
              <a:off x="4890550" y="1412175"/>
              <a:ext cx="208450" cy="215050"/>
            </a:xfrm>
            <a:custGeom>
              <a:rect b="b" l="l" r="r" t="t"/>
              <a:pathLst>
                <a:path extrusionOk="0" h="8602" w="8338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5" name="Google Shape;4135;p138"/>
            <p:cNvSpPr/>
            <p:nvPr/>
          </p:nvSpPr>
          <p:spPr>
            <a:xfrm>
              <a:off x="4878475" y="1464825"/>
              <a:ext cx="342300" cy="254550"/>
            </a:xfrm>
            <a:custGeom>
              <a:rect b="b" l="l" r="r" t="t"/>
              <a:pathLst>
                <a:path extrusionOk="0" h="10182" w="13692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6" name="Google Shape;4136;p138"/>
            <p:cNvSpPr/>
            <p:nvPr/>
          </p:nvSpPr>
          <p:spPr>
            <a:xfrm>
              <a:off x="5782425" y="1462650"/>
              <a:ext cx="54875" cy="228200"/>
            </a:xfrm>
            <a:custGeom>
              <a:rect b="b" l="l" r="r" t="t"/>
              <a:pathLst>
                <a:path extrusionOk="0" h="9128" w="2195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7" name="Google Shape;4137;p138"/>
            <p:cNvSpPr/>
            <p:nvPr/>
          </p:nvSpPr>
          <p:spPr>
            <a:xfrm>
              <a:off x="4857625" y="1459350"/>
              <a:ext cx="669225" cy="314875"/>
            </a:xfrm>
            <a:custGeom>
              <a:rect b="b" l="l" r="r" t="t"/>
              <a:pathLst>
                <a:path extrusionOk="0" h="12595" w="26769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8" name="Google Shape;4138;p138"/>
            <p:cNvSpPr/>
            <p:nvPr/>
          </p:nvSpPr>
          <p:spPr>
            <a:xfrm>
              <a:off x="4825825" y="1509825"/>
              <a:ext cx="970875" cy="323625"/>
            </a:xfrm>
            <a:custGeom>
              <a:rect b="b" l="l" r="r" t="t"/>
              <a:pathLst>
                <a:path extrusionOk="0" h="12945" w="38835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9" name="Google Shape;4139;p138"/>
            <p:cNvSpPr/>
            <p:nvPr/>
          </p:nvSpPr>
          <p:spPr>
            <a:xfrm>
              <a:off x="4788525" y="1581125"/>
              <a:ext cx="993925" cy="304975"/>
            </a:xfrm>
            <a:custGeom>
              <a:rect b="b" l="l" r="r" t="t"/>
              <a:pathLst>
                <a:path extrusionOk="0" h="12199" w="39757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0" name="Google Shape;4140;p138"/>
            <p:cNvSpPr/>
            <p:nvPr/>
          </p:nvSpPr>
          <p:spPr>
            <a:xfrm>
              <a:off x="4156650" y="690350"/>
              <a:ext cx="140425" cy="190900"/>
            </a:xfrm>
            <a:custGeom>
              <a:rect b="b" l="l" r="r" t="t"/>
              <a:pathLst>
                <a:path extrusionOk="0" h="7636" w="5617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1" name="Google Shape;4141;p138"/>
            <p:cNvSpPr/>
            <p:nvPr/>
          </p:nvSpPr>
          <p:spPr>
            <a:xfrm>
              <a:off x="3612525" y="2067100"/>
              <a:ext cx="822775" cy="311575"/>
            </a:xfrm>
            <a:custGeom>
              <a:rect b="b" l="l" r="r" t="t"/>
              <a:pathLst>
                <a:path extrusionOk="0" h="12463" w="32911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2" name="Google Shape;4142;p138"/>
            <p:cNvSpPr/>
            <p:nvPr/>
          </p:nvSpPr>
          <p:spPr>
            <a:xfrm>
              <a:off x="3644350" y="658525"/>
              <a:ext cx="620925" cy="835950"/>
            </a:xfrm>
            <a:custGeom>
              <a:rect b="b" l="l" r="r" t="t"/>
              <a:pathLst>
                <a:path extrusionOk="0" h="33438" w="24837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3" name="Google Shape;4143;p138"/>
            <p:cNvSpPr/>
            <p:nvPr/>
          </p:nvSpPr>
          <p:spPr>
            <a:xfrm>
              <a:off x="3615825" y="2072575"/>
              <a:ext cx="833750" cy="351075"/>
            </a:xfrm>
            <a:custGeom>
              <a:rect b="b" l="l" r="r" t="t"/>
              <a:pathLst>
                <a:path extrusionOk="0" h="14043" w="3335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4" name="Google Shape;4144;p138"/>
            <p:cNvSpPr/>
            <p:nvPr/>
          </p:nvSpPr>
          <p:spPr>
            <a:xfrm>
              <a:off x="3615825" y="642075"/>
              <a:ext cx="642875" cy="845825"/>
            </a:xfrm>
            <a:custGeom>
              <a:rect b="b" l="l" r="r" t="t"/>
              <a:pathLst>
                <a:path extrusionOk="0" h="33833" w="25715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5" name="Google Shape;4145;p138"/>
            <p:cNvSpPr/>
            <p:nvPr/>
          </p:nvSpPr>
          <p:spPr>
            <a:xfrm>
              <a:off x="3589500" y="2073675"/>
              <a:ext cx="884200" cy="377400"/>
            </a:xfrm>
            <a:custGeom>
              <a:rect b="b" l="l" r="r" t="t"/>
              <a:pathLst>
                <a:path extrusionOk="0" h="15096" w="35368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6" name="Google Shape;4146;p138"/>
            <p:cNvSpPr/>
            <p:nvPr/>
          </p:nvSpPr>
          <p:spPr>
            <a:xfrm>
              <a:off x="3598275" y="630025"/>
              <a:ext cx="656025" cy="832650"/>
            </a:xfrm>
            <a:custGeom>
              <a:rect b="b" l="l" r="r" t="t"/>
              <a:pathLst>
                <a:path extrusionOk="0" h="33306" w="26241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7" name="Google Shape;4147;p138"/>
            <p:cNvSpPr/>
            <p:nvPr/>
          </p:nvSpPr>
          <p:spPr>
            <a:xfrm>
              <a:off x="3611425" y="1686425"/>
              <a:ext cx="2121650" cy="846925"/>
            </a:xfrm>
            <a:custGeom>
              <a:rect b="b" l="l" r="r" t="t"/>
              <a:pathLst>
                <a:path extrusionOk="0" h="33877" w="84866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8" name="Google Shape;4148;p138"/>
            <p:cNvSpPr/>
            <p:nvPr/>
          </p:nvSpPr>
          <p:spPr>
            <a:xfrm>
              <a:off x="3555475" y="722150"/>
              <a:ext cx="443225" cy="703225"/>
            </a:xfrm>
            <a:custGeom>
              <a:rect b="b" l="l" r="r" t="t"/>
              <a:pathLst>
                <a:path extrusionOk="0" h="28129" w="17729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9" name="Google Shape;4149;p138"/>
            <p:cNvSpPr/>
            <p:nvPr/>
          </p:nvSpPr>
          <p:spPr>
            <a:xfrm>
              <a:off x="3597175" y="1741275"/>
              <a:ext cx="2098600" cy="818400"/>
            </a:xfrm>
            <a:custGeom>
              <a:rect b="b" l="l" r="r" t="t"/>
              <a:pathLst>
                <a:path extrusionOk="0" h="32736" w="83944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0" name="Google Shape;4150;p138"/>
            <p:cNvSpPr/>
            <p:nvPr/>
          </p:nvSpPr>
          <p:spPr>
            <a:xfrm>
              <a:off x="3524775" y="759450"/>
              <a:ext cx="388350" cy="654950"/>
            </a:xfrm>
            <a:custGeom>
              <a:rect b="b" l="l" r="r" t="t"/>
              <a:pathLst>
                <a:path extrusionOk="0" h="26198" w="15534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1" name="Google Shape;4151;p138"/>
            <p:cNvSpPr/>
            <p:nvPr/>
          </p:nvSpPr>
          <p:spPr>
            <a:xfrm>
              <a:off x="3586200" y="1781875"/>
              <a:ext cx="2077775" cy="817300"/>
            </a:xfrm>
            <a:custGeom>
              <a:rect b="b" l="l" r="r" t="t"/>
              <a:pathLst>
                <a:path extrusionOk="0" h="32692" w="83111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2" name="Google Shape;4152;p138"/>
            <p:cNvSpPr/>
            <p:nvPr/>
          </p:nvSpPr>
          <p:spPr>
            <a:xfrm>
              <a:off x="3491850" y="750675"/>
              <a:ext cx="392750" cy="747100"/>
            </a:xfrm>
            <a:custGeom>
              <a:rect b="b" l="l" r="r" t="t"/>
              <a:pathLst>
                <a:path extrusionOk="0" h="29884" w="1571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3" name="Google Shape;4153;p138"/>
            <p:cNvSpPr/>
            <p:nvPr/>
          </p:nvSpPr>
          <p:spPr>
            <a:xfrm>
              <a:off x="3630075" y="1825750"/>
              <a:ext cx="1999875" cy="810725"/>
            </a:xfrm>
            <a:custGeom>
              <a:rect b="b" l="l" r="r" t="t"/>
              <a:pathLst>
                <a:path extrusionOk="0" h="32429" w="79995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4" name="Google Shape;4154;p138"/>
            <p:cNvSpPr/>
            <p:nvPr/>
          </p:nvSpPr>
          <p:spPr>
            <a:xfrm>
              <a:off x="3466625" y="829675"/>
              <a:ext cx="329125" cy="579250"/>
            </a:xfrm>
            <a:custGeom>
              <a:rect b="b" l="l" r="r" t="t"/>
              <a:pathLst>
                <a:path extrusionOk="0" h="23170" w="13165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5" name="Google Shape;4155;p138"/>
            <p:cNvSpPr/>
            <p:nvPr/>
          </p:nvSpPr>
          <p:spPr>
            <a:xfrm>
              <a:off x="3663000" y="692550"/>
              <a:ext cx="735000" cy="1528150"/>
            </a:xfrm>
            <a:custGeom>
              <a:rect b="b" l="l" r="r" t="t"/>
              <a:pathLst>
                <a:path extrusionOk="0" h="61126" w="2940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6" name="Google Shape;4156;p138"/>
            <p:cNvSpPr/>
            <p:nvPr/>
          </p:nvSpPr>
          <p:spPr>
            <a:xfrm>
              <a:off x="3625700" y="691450"/>
              <a:ext cx="766825" cy="1557775"/>
            </a:xfrm>
            <a:custGeom>
              <a:rect b="b" l="l" r="r" t="t"/>
              <a:pathLst>
                <a:path extrusionOk="0" h="62311" w="30673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7" name="Google Shape;4157;p138"/>
            <p:cNvSpPr/>
            <p:nvPr/>
          </p:nvSpPr>
          <p:spPr>
            <a:xfrm>
              <a:off x="3681625" y="1993600"/>
              <a:ext cx="702125" cy="310475"/>
            </a:xfrm>
            <a:custGeom>
              <a:rect b="b" l="l" r="r" t="t"/>
              <a:pathLst>
                <a:path extrusionOk="0" h="12419" w="28085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8" name="Google Shape;4158;p138"/>
            <p:cNvSpPr/>
            <p:nvPr/>
          </p:nvSpPr>
          <p:spPr>
            <a:xfrm>
              <a:off x="3646525" y="689250"/>
              <a:ext cx="639600" cy="988425"/>
            </a:xfrm>
            <a:custGeom>
              <a:rect b="b" l="l" r="r" t="t"/>
              <a:pathLst>
                <a:path extrusionOk="0" h="39537" w="25584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9" name="Google Shape;4159;p138"/>
            <p:cNvSpPr/>
            <p:nvPr/>
          </p:nvSpPr>
          <p:spPr>
            <a:xfrm>
              <a:off x="3650925" y="2049550"/>
              <a:ext cx="763550" cy="304975"/>
            </a:xfrm>
            <a:custGeom>
              <a:rect b="b" l="l" r="r" t="t"/>
              <a:pathLst>
                <a:path extrusionOk="0" h="12199" w="30542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0" name="Google Shape;4160;p138"/>
            <p:cNvSpPr/>
            <p:nvPr/>
          </p:nvSpPr>
          <p:spPr>
            <a:xfrm>
              <a:off x="3678350" y="670600"/>
              <a:ext cx="591300" cy="788775"/>
            </a:xfrm>
            <a:custGeom>
              <a:rect b="b" l="l" r="r" t="t"/>
              <a:pathLst>
                <a:path extrusionOk="0" h="31551" w="23652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1" name="Google Shape;4161;p138"/>
            <p:cNvSpPr/>
            <p:nvPr/>
          </p:nvSpPr>
          <p:spPr>
            <a:xfrm>
              <a:off x="4188450" y="866975"/>
              <a:ext cx="520025" cy="931375"/>
            </a:xfrm>
            <a:custGeom>
              <a:rect b="b" l="l" r="r" t="t"/>
              <a:pathLst>
                <a:path extrusionOk="0" h="37255" w="20801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2" name="Google Shape;4162;p138"/>
            <p:cNvSpPr/>
            <p:nvPr/>
          </p:nvSpPr>
          <p:spPr>
            <a:xfrm>
              <a:off x="4063400" y="858200"/>
              <a:ext cx="670300" cy="974150"/>
            </a:xfrm>
            <a:custGeom>
              <a:rect b="b" l="l" r="r" t="t"/>
              <a:pathLst>
                <a:path extrusionOk="0" h="38966" w="26812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3" name="Google Shape;4163;p138"/>
            <p:cNvSpPr/>
            <p:nvPr/>
          </p:nvSpPr>
          <p:spPr>
            <a:xfrm>
              <a:off x="4019525" y="841725"/>
              <a:ext cx="410300" cy="1012575"/>
            </a:xfrm>
            <a:custGeom>
              <a:rect b="b" l="l" r="r" t="t"/>
              <a:pathLst>
                <a:path extrusionOk="0" h="40503" w="16412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4" name="Google Shape;4164;p138"/>
            <p:cNvSpPr/>
            <p:nvPr/>
          </p:nvSpPr>
          <p:spPr>
            <a:xfrm>
              <a:off x="3981125" y="801150"/>
              <a:ext cx="444300" cy="1074000"/>
            </a:xfrm>
            <a:custGeom>
              <a:rect b="b" l="l" r="r" t="t"/>
              <a:pathLst>
                <a:path extrusionOk="0" h="42960" w="17772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5" name="Google Shape;4165;p138"/>
            <p:cNvSpPr/>
            <p:nvPr/>
          </p:nvSpPr>
          <p:spPr>
            <a:xfrm>
              <a:off x="3930650" y="715575"/>
              <a:ext cx="492600" cy="1197950"/>
            </a:xfrm>
            <a:custGeom>
              <a:rect b="b" l="l" r="r" t="t"/>
              <a:pathLst>
                <a:path extrusionOk="0" h="47918" w="19704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6" name="Google Shape;4166;p138"/>
            <p:cNvSpPr/>
            <p:nvPr/>
          </p:nvSpPr>
          <p:spPr>
            <a:xfrm>
              <a:off x="3904325" y="661825"/>
              <a:ext cx="515625" cy="1271450"/>
            </a:xfrm>
            <a:custGeom>
              <a:rect b="b" l="l" r="r" t="t"/>
              <a:pathLst>
                <a:path extrusionOk="0" h="50858" w="20625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7" name="Google Shape;4167;p138"/>
            <p:cNvSpPr/>
            <p:nvPr/>
          </p:nvSpPr>
          <p:spPr>
            <a:xfrm>
              <a:off x="3881300" y="681575"/>
              <a:ext cx="525475" cy="1276950"/>
            </a:xfrm>
            <a:custGeom>
              <a:rect b="b" l="l" r="r" t="t"/>
              <a:pathLst>
                <a:path extrusionOk="0" h="51078" w="21019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8" name="Google Shape;4168;p138"/>
            <p:cNvSpPr/>
            <p:nvPr/>
          </p:nvSpPr>
          <p:spPr>
            <a:xfrm>
              <a:off x="3850575" y="669500"/>
              <a:ext cx="549625" cy="1310950"/>
            </a:xfrm>
            <a:custGeom>
              <a:rect b="b" l="l" r="r" t="t"/>
              <a:pathLst>
                <a:path extrusionOk="0" h="52438" w="21985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9" name="Google Shape;4169;p138"/>
            <p:cNvSpPr/>
            <p:nvPr/>
          </p:nvSpPr>
          <p:spPr>
            <a:xfrm>
              <a:off x="3590575" y="1937650"/>
              <a:ext cx="1971375" cy="750375"/>
            </a:xfrm>
            <a:custGeom>
              <a:rect b="b" l="l" r="r" t="t"/>
              <a:pathLst>
                <a:path extrusionOk="0" h="30015" w="78855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0" name="Google Shape;4170;p138"/>
            <p:cNvSpPr/>
            <p:nvPr/>
          </p:nvSpPr>
          <p:spPr>
            <a:xfrm>
              <a:off x="3469925" y="764950"/>
              <a:ext cx="299500" cy="582525"/>
            </a:xfrm>
            <a:custGeom>
              <a:rect b="b" l="l" r="r" t="t"/>
              <a:pathLst>
                <a:path extrusionOk="0" h="23301" w="1198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1" name="Google Shape;4171;p138"/>
            <p:cNvSpPr/>
            <p:nvPr/>
          </p:nvSpPr>
          <p:spPr>
            <a:xfrm>
              <a:off x="3619100" y="2026500"/>
              <a:ext cx="1900050" cy="686750"/>
            </a:xfrm>
            <a:custGeom>
              <a:rect b="b" l="l" r="r" t="t"/>
              <a:pathLst>
                <a:path extrusionOk="0" h="27470" w="76002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2" name="Google Shape;4172;p138"/>
            <p:cNvSpPr/>
            <p:nvPr/>
          </p:nvSpPr>
          <p:spPr>
            <a:xfrm>
              <a:off x="3437000" y="785800"/>
              <a:ext cx="287450" cy="611050"/>
            </a:xfrm>
            <a:custGeom>
              <a:rect b="b" l="l" r="r" t="t"/>
              <a:pathLst>
                <a:path extrusionOk="0" h="24442" w="11498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3" name="Google Shape;4173;p138"/>
            <p:cNvSpPr/>
            <p:nvPr/>
          </p:nvSpPr>
          <p:spPr>
            <a:xfrm>
              <a:off x="3586200" y="2096725"/>
              <a:ext cx="1884700" cy="640675"/>
            </a:xfrm>
            <a:custGeom>
              <a:rect b="b" l="l" r="r" t="t"/>
              <a:pathLst>
                <a:path extrusionOk="0" h="25627" w="75388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4" name="Google Shape;4174;p138"/>
            <p:cNvSpPr/>
            <p:nvPr/>
          </p:nvSpPr>
          <p:spPr>
            <a:xfrm>
              <a:off x="3416150" y="761650"/>
              <a:ext cx="289650" cy="645075"/>
            </a:xfrm>
            <a:custGeom>
              <a:rect b="b" l="l" r="r" t="t"/>
              <a:pathLst>
                <a:path extrusionOk="0" h="25803" w="11586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5" name="Google Shape;4175;p138"/>
            <p:cNvSpPr/>
            <p:nvPr/>
          </p:nvSpPr>
          <p:spPr>
            <a:xfrm>
              <a:off x="3602650" y="2266750"/>
              <a:ext cx="1732200" cy="549625"/>
            </a:xfrm>
            <a:custGeom>
              <a:rect b="b" l="l" r="r" t="t"/>
              <a:pathLst>
                <a:path extrusionOk="0" h="21985" w="69288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6" name="Google Shape;4176;p138"/>
            <p:cNvSpPr/>
            <p:nvPr/>
          </p:nvSpPr>
          <p:spPr>
            <a:xfrm>
              <a:off x="3338275" y="741900"/>
              <a:ext cx="284150" cy="635200"/>
            </a:xfrm>
            <a:custGeom>
              <a:rect b="b" l="l" r="r" t="t"/>
              <a:pathLst>
                <a:path extrusionOk="0" h="25408" w="11366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7" name="Google Shape;4177;p138"/>
            <p:cNvSpPr/>
            <p:nvPr/>
          </p:nvSpPr>
          <p:spPr>
            <a:xfrm>
              <a:off x="3628975" y="2341350"/>
              <a:ext cx="1621425" cy="496975"/>
            </a:xfrm>
            <a:custGeom>
              <a:rect b="b" l="l" r="r" t="t"/>
              <a:pathLst>
                <a:path extrusionOk="0" h="19879" w="64857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8" name="Google Shape;4178;p138"/>
            <p:cNvSpPr/>
            <p:nvPr/>
          </p:nvSpPr>
          <p:spPr>
            <a:xfrm>
              <a:off x="3316325" y="744100"/>
              <a:ext cx="277575" cy="640675"/>
            </a:xfrm>
            <a:custGeom>
              <a:rect b="b" l="l" r="r" t="t"/>
              <a:pathLst>
                <a:path extrusionOk="0" h="25627" w="11103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9" name="Google Shape;4179;p138"/>
            <p:cNvSpPr/>
            <p:nvPr/>
          </p:nvSpPr>
          <p:spPr>
            <a:xfrm>
              <a:off x="3616925" y="2404975"/>
              <a:ext cx="1567650" cy="455275"/>
            </a:xfrm>
            <a:custGeom>
              <a:rect b="b" l="l" r="r" t="t"/>
              <a:pathLst>
                <a:path extrusionOk="0" h="18211" w="62706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0" name="Google Shape;4180;p138"/>
            <p:cNvSpPr/>
            <p:nvPr/>
          </p:nvSpPr>
          <p:spPr>
            <a:xfrm>
              <a:off x="3272450" y="748500"/>
              <a:ext cx="287450" cy="706500"/>
            </a:xfrm>
            <a:custGeom>
              <a:rect b="b" l="l" r="r" t="t"/>
              <a:pathLst>
                <a:path extrusionOk="0" h="28260" w="11498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1" name="Google Shape;4181;p138"/>
            <p:cNvSpPr/>
            <p:nvPr/>
          </p:nvSpPr>
          <p:spPr>
            <a:xfrm>
              <a:off x="4211500" y="2486150"/>
              <a:ext cx="884200" cy="333525"/>
            </a:xfrm>
            <a:custGeom>
              <a:rect b="b" l="l" r="r" t="t"/>
              <a:pathLst>
                <a:path extrusionOk="0" h="13341" w="35368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2" name="Google Shape;4182;p138"/>
            <p:cNvSpPr/>
            <p:nvPr/>
          </p:nvSpPr>
          <p:spPr>
            <a:xfrm>
              <a:off x="3623500" y="2804275"/>
              <a:ext cx="496975" cy="77925"/>
            </a:xfrm>
            <a:custGeom>
              <a:rect b="b" l="l" r="r" t="t"/>
              <a:pathLst>
                <a:path extrusionOk="0" h="3117" w="19879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3" name="Google Shape;4183;p138"/>
            <p:cNvSpPr/>
            <p:nvPr/>
          </p:nvSpPr>
          <p:spPr>
            <a:xfrm>
              <a:off x="3251600" y="756175"/>
              <a:ext cx="275375" cy="692225"/>
            </a:xfrm>
            <a:custGeom>
              <a:rect b="b" l="l" r="r" t="t"/>
              <a:pathLst>
                <a:path extrusionOk="0" h="27689" w="11015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4" name="Google Shape;4184;p138"/>
            <p:cNvSpPr/>
            <p:nvPr/>
          </p:nvSpPr>
          <p:spPr>
            <a:xfrm>
              <a:off x="3658600" y="1953000"/>
              <a:ext cx="737225" cy="323650"/>
            </a:xfrm>
            <a:custGeom>
              <a:rect b="b" l="l" r="r" t="t"/>
              <a:pathLst>
                <a:path extrusionOk="0" h="12946" w="29489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5" name="Google Shape;4185;p138"/>
            <p:cNvSpPr/>
            <p:nvPr/>
          </p:nvSpPr>
          <p:spPr>
            <a:xfrm>
              <a:off x="3550000" y="21395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6" name="Google Shape;4186;p138"/>
            <p:cNvSpPr/>
            <p:nvPr/>
          </p:nvSpPr>
          <p:spPr>
            <a:xfrm>
              <a:off x="3550000" y="213950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7" name="Google Shape;4187;p138"/>
            <p:cNvSpPr/>
            <p:nvPr/>
          </p:nvSpPr>
          <p:spPr>
            <a:xfrm>
              <a:off x="3643250" y="872450"/>
              <a:ext cx="522200" cy="829375"/>
            </a:xfrm>
            <a:custGeom>
              <a:rect b="b" l="l" r="r" t="t"/>
              <a:pathLst>
                <a:path extrusionOk="0" h="33175" w="20888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8" name="Google Shape;4188;p138"/>
            <p:cNvSpPr/>
            <p:nvPr/>
          </p:nvSpPr>
          <p:spPr>
            <a:xfrm>
              <a:off x="3612525" y="2141700"/>
              <a:ext cx="1811200" cy="630800"/>
            </a:xfrm>
            <a:custGeom>
              <a:rect b="b" l="l" r="r" t="t"/>
              <a:pathLst>
                <a:path extrusionOk="0" h="25232" w="72448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9" name="Google Shape;4189;p138"/>
            <p:cNvSpPr/>
            <p:nvPr/>
          </p:nvSpPr>
          <p:spPr>
            <a:xfrm>
              <a:off x="3387650" y="738625"/>
              <a:ext cx="299500" cy="660425"/>
            </a:xfrm>
            <a:custGeom>
              <a:rect b="b" l="l" r="r" t="t"/>
              <a:pathLst>
                <a:path extrusionOk="0" h="26417" w="1198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0" name="Google Shape;4190;p138"/>
            <p:cNvSpPr/>
            <p:nvPr/>
          </p:nvSpPr>
          <p:spPr>
            <a:xfrm>
              <a:off x="4327775" y="2656175"/>
              <a:ext cx="230400" cy="66950"/>
            </a:xfrm>
            <a:custGeom>
              <a:rect b="b" l="l" r="r" t="t"/>
              <a:pathLst>
                <a:path extrusionOk="0" h="2678" w="9216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1" name="Google Shape;4191;p138"/>
            <p:cNvSpPr/>
            <p:nvPr/>
          </p:nvSpPr>
          <p:spPr>
            <a:xfrm>
              <a:off x="3893350" y="2910700"/>
              <a:ext cx="171175" cy="15375"/>
            </a:xfrm>
            <a:custGeom>
              <a:rect b="b" l="l" r="r" t="t"/>
              <a:pathLst>
                <a:path extrusionOk="0" h="615" w="6847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2" name="Google Shape;4192;p138"/>
            <p:cNvSpPr/>
            <p:nvPr/>
          </p:nvSpPr>
          <p:spPr>
            <a:xfrm>
              <a:off x="3224175" y="777000"/>
              <a:ext cx="230400" cy="580350"/>
            </a:xfrm>
            <a:custGeom>
              <a:rect b="b" l="l" r="r" t="t"/>
              <a:pathLst>
                <a:path extrusionOk="0" h="23214" w="9216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3" name="Google Shape;4193;p138"/>
            <p:cNvSpPr/>
            <p:nvPr/>
          </p:nvSpPr>
          <p:spPr>
            <a:xfrm>
              <a:off x="4358500" y="2701175"/>
              <a:ext cx="82300" cy="30725"/>
            </a:xfrm>
            <a:custGeom>
              <a:rect b="b" l="l" r="r" t="t"/>
              <a:pathLst>
                <a:path extrusionOk="0" h="1229" w="3292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4" name="Google Shape;4194;p138"/>
            <p:cNvSpPr/>
            <p:nvPr/>
          </p:nvSpPr>
          <p:spPr>
            <a:xfrm>
              <a:off x="3816575" y="2913975"/>
              <a:ext cx="229300" cy="34050"/>
            </a:xfrm>
            <a:custGeom>
              <a:rect b="b" l="l" r="r" t="t"/>
              <a:pathLst>
                <a:path extrusionOk="0" h="1362" w="9172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5" name="Google Shape;4195;p138"/>
            <p:cNvSpPr/>
            <p:nvPr/>
          </p:nvSpPr>
          <p:spPr>
            <a:xfrm>
              <a:off x="3192375" y="766050"/>
              <a:ext cx="239175" cy="620925"/>
            </a:xfrm>
            <a:custGeom>
              <a:rect b="b" l="l" r="r" t="t"/>
              <a:pathLst>
                <a:path extrusionOk="0" h="24837" w="9567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6" name="Google Shape;4196;p138"/>
            <p:cNvSpPr/>
            <p:nvPr/>
          </p:nvSpPr>
          <p:spPr>
            <a:xfrm>
              <a:off x="3859350" y="2946900"/>
              <a:ext cx="105350" cy="24150"/>
            </a:xfrm>
            <a:custGeom>
              <a:rect b="b" l="l" r="r" t="t"/>
              <a:pathLst>
                <a:path extrusionOk="0" h="966" w="4214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7" name="Google Shape;4197;p138"/>
            <p:cNvSpPr/>
            <p:nvPr/>
          </p:nvSpPr>
          <p:spPr>
            <a:xfrm>
              <a:off x="3161650" y="766050"/>
              <a:ext cx="238075" cy="613250"/>
            </a:xfrm>
            <a:custGeom>
              <a:rect b="b" l="l" r="r" t="t"/>
              <a:pathLst>
                <a:path extrusionOk="0" h="24530" w="9523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8" name="Google Shape;4198;p138"/>
            <p:cNvSpPr/>
            <p:nvPr/>
          </p:nvSpPr>
          <p:spPr>
            <a:xfrm>
              <a:off x="4527425" y="1110500"/>
              <a:ext cx="63650" cy="151425"/>
            </a:xfrm>
            <a:custGeom>
              <a:rect b="b" l="l" r="r" t="t"/>
              <a:pathLst>
                <a:path extrusionOk="0" h="6057" w="2546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9" name="Google Shape;4199;p138"/>
            <p:cNvSpPr/>
            <p:nvPr/>
          </p:nvSpPr>
          <p:spPr>
            <a:xfrm>
              <a:off x="4484650" y="1084175"/>
              <a:ext cx="129475" cy="362025"/>
            </a:xfrm>
            <a:custGeom>
              <a:rect b="b" l="l" r="r" t="t"/>
              <a:pathLst>
                <a:path extrusionOk="0" h="14481" w="5179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0" name="Google Shape;4200;p138"/>
            <p:cNvSpPr/>
            <p:nvPr/>
          </p:nvSpPr>
          <p:spPr>
            <a:xfrm>
              <a:off x="4367275" y="1051275"/>
              <a:ext cx="268800" cy="559500"/>
            </a:xfrm>
            <a:custGeom>
              <a:rect b="b" l="l" r="r" t="t"/>
              <a:pathLst>
                <a:path extrusionOk="0" h="22380" w="10752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1" name="Google Shape;4201;p138"/>
            <p:cNvSpPr/>
            <p:nvPr/>
          </p:nvSpPr>
          <p:spPr>
            <a:xfrm>
              <a:off x="4316800" y="908650"/>
              <a:ext cx="344500" cy="822775"/>
            </a:xfrm>
            <a:custGeom>
              <a:rect b="b" l="l" r="r" t="t"/>
              <a:pathLst>
                <a:path extrusionOk="0" h="32911" w="1378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2" name="Google Shape;4202;p138"/>
            <p:cNvSpPr/>
            <p:nvPr/>
          </p:nvSpPr>
          <p:spPr>
            <a:xfrm>
              <a:off x="4111675" y="1612925"/>
              <a:ext cx="55975" cy="64750"/>
            </a:xfrm>
            <a:custGeom>
              <a:rect b="b" l="l" r="r" t="t"/>
              <a:pathLst>
                <a:path extrusionOk="0" h="2590" w="2239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3" name="Google Shape;4203;p138"/>
            <p:cNvSpPr/>
            <p:nvPr/>
          </p:nvSpPr>
          <p:spPr>
            <a:xfrm>
              <a:off x="2076700" y="1162050"/>
              <a:ext cx="490400" cy="941275"/>
            </a:xfrm>
            <a:custGeom>
              <a:rect b="b" l="l" r="r" t="t"/>
              <a:pathLst>
                <a:path extrusionOk="0" h="37651" w="19616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4" name="Google Shape;4204;p138"/>
            <p:cNvSpPr/>
            <p:nvPr/>
          </p:nvSpPr>
          <p:spPr>
            <a:xfrm>
              <a:off x="1913250" y="1401200"/>
              <a:ext cx="382875" cy="744900"/>
            </a:xfrm>
            <a:custGeom>
              <a:rect b="b" l="l" r="r" t="t"/>
              <a:pathLst>
                <a:path extrusionOk="0" h="29796" w="15315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5" name="Google Shape;4205;p138"/>
            <p:cNvSpPr/>
            <p:nvPr/>
          </p:nvSpPr>
          <p:spPr>
            <a:xfrm>
              <a:off x="1927525" y="1297000"/>
              <a:ext cx="446500" cy="875425"/>
            </a:xfrm>
            <a:custGeom>
              <a:rect b="b" l="l" r="r" t="t"/>
              <a:pathLst>
                <a:path extrusionOk="0" h="35017" w="1786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6" name="Google Shape;4206;p138"/>
            <p:cNvSpPr/>
            <p:nvPr/>
          </p:nvSpPr>
          <p:spPr>
            <a:xfrm>
              <a:off x="1977975" y="1250925"/>
              <a:ext cx="449800" cy="917125"/>
            </a:xfrm>
            <a:custGeom>
              <a:rect b="b" l="l" r="r" t="t"/>
              <a:pathLst>
                <a:path extrusionOk="0" h="36685" w="17992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7" name="Google Shape;4207;p138"/>
            <p:cNvSpPr/>
            <p:nvPr/>
          </p:nvSpPr>
          <p:spPr>
            <a:xfrm>
              <a:off x="2010875" y="1153275"/>
              <a:ext cx="468450" cy="980750"/>
            </a:xfrm>
            <a:custGeom>
              <a:rect b="b" l="l" r="r" t="t"/>
              <a:pathLst>
                <a:path extrusionOk="0" h="39230" w="18738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8" name="Google Shape;4208;p138"/>
            <p:cNvSpPr/>
            <p:nvPr/>
          </p:nvSpPr>
          <p:spPr>
            <a:xfrm>
              <a:off x="1860600" y="1609650"/>
              <a:ext cx="307175" cy="510125"/>
            </a:xfrm>
            <a:custGeom>
              <a:rect b="b" l="l" r="r" t="t"/>
              <a:pathLst>
                <a:path extrusionOk="0" h="20405" w="12287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9" name="Google Shape;4209;p138"/>
            <p:cNvSpPr/>
            <p:nvPr/>
          </p:nvSpPr>
          <p:spPr>
            <a:xfrm>
              <a:off x="3805600" y="1948625"/>
              <a:ext cx="105350" cy="186500"/>
            </a:xfrm>
            <a:custGeom>
              <a:rect b="b" l="l" r="r" t="t"/>
              <a:pathLst>
                <a:path extrusionOk="0" h="7460" w="4214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0" name="Google Shape;4210;p138"/>
            <p:cNvSpPr/>
            <p:nvPr/>
          </p:nvSpPr>
          <p:spPr>
            <a:xfrm>
              <a:off x="3788050" y="1933250"/>
              <a:ext cx="133850" cy="229300"/>
            </a:xfrm>
            <a:custGeom>
              <a:rect b="b" l="l" r="r" t="t"/>
              <a:pathLst>
                <a:path extrusionOk="0" h="9172" w="5354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1" name="Google Shape;4211;p138"/>
            <p:cNvSpPr/>
            <p:nvPr/>
          </p:nvSpPr>
          <p:spPr>
            <a:xfrm>
              <a:off x="3671775" y="2997350"/>
              <a:ext cx="187600" cy="399350"/>
            </a:xfrm>
            <a:custGeom>
              <a:rect b="b" l="l" r="r" t="t"/>
              <a:pathLst>
                <a:path extrusionOk="0" h="15974" w="7504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2" name="Google Shape;4212;p138"/>
            <p:cNvSpPr/>
            <p:nvPr/>
          </p:nvSpPr>
          <p:spPr>
            <a:xfrm>
              <a:off x="3577425" y="2967725"/>
              <a:ext cx="311575" cy="471750"/>
            </a:xfrm>
            <a:custGeom>
              <a:rect b="b" l="l" r="r" t="t"/>
              <a:pathLst>
                <a:path extrusionOk="0" h="18870" w="12463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3" name="Google Shape;4213;p138"/>
            <p:cNvSpPr/>
            <p:nvPr/>
          </p:nvSpPr>
          <p:spPr>
            <a:xfrm>
              <a:off x="3642150" y="2927150"/>
              <a:ext cx="329125" cy="352150"/>
            </a:xfrm>
            <a:custGeom>
              <a:rect b="b" l="l" r="r" t="t"/>
              <a:pathLst>
                <a:path extrusionOk="0" h="14086" w="13165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4" name="Google Shape;4214;p138"/>
            <p:cNvSpPr/>
            <p:nvPr/>
          </p:nvSpPr>
          <p:spPr>
            <a:xfrm>
              <a:off x="3625700" y="2886550"/>
              <a:ext cx="275375" cy="360950"/>
            </a:xfrm>
            <a:custGeom>
              <a:rect b="b" l="l" r="r" t="t"/>
              <a:pathLst>
                <a:path extrusionOk="0" h="14438" w="11015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5" name="Google Shape;4215;p138"/>
            <p:cNvSpPr/>
            <p:nvPr/>
          </p:nvSpPr>
          <p:spPr>
            <a:xfrm>
              <a:off x="3703575" y="3053300"/>
              <a:ext cx="118500" cy="174450"/>
            </a:xfrm>
            <a:custGeom>
              <a:rect b="b" l="l" r="r" t="t"/>
              <a:pathLst>
                <a:path extrusionOk="0" h="6978" w="474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6" name="Google Shape;4216;p138"/>
            <p:cNvSpPr/>
            <p:nvPr/>
          </p:nvSpPr>
          <p:spPr>
            <a:xfrm>
              <a:off x="3689325" y="3025875"/>
              <a:ext cx="149200" cy="218325"/>
            </a:xfrm>
            <a:custGeom>
              <a:rect b="b" l="l" r="r" t="t"/>
              <a:pathLst>
                <a:path extrusionOk="0" h="8733" w="5968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7" name="Google Shape;4217;p138"/>
            <p:cNvSpPr/>
            <p:nvPr/>
          </p:nvSpPr>
          <p:spPr>
            <a:xfrm>
              <a:off x="3745275" y="2955675"/>
              <a:ext cx="168950" cy="217225"/>
            </a:xfrm>
            <a:custGeom>
              <a:rect b="b" l="l" r="r" t="t"/>
              <a:pathLst>
                <a:path extrusionOk="0" h="8689" w="6758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8" name="Google Shape;4218;p138"/>
            <p:cNvSpPr/>
            <p:nvPr/>
          </p:nvSpPr>
          <p:spPr>
            <a:xfrm>
              <a:off x="3838500" y="2980900"/>
              <a:ext cx="96575" cy="170050"/>
            </a:xfrm>
            <a:custGeom>
              <a:rect b="b" l="l" r="r" t="t"/>
              <a:pathLst>
                <a:path extrusionOk="0" h="6802" w="3863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9" name="Google Shape;4219;p138"/>
            <p:cNvSpPr/>
            <p:nvPr/>
          </p:nvSpPr>
          <p:spPr>
            <a:xfrm>
              <a:off x="6159800" y="3992350"/>
              <a:ext cx="10975" cy="43900"/>
            </a:xfrm>
            <a:custGeom>
              <a:rect b="b" l="l" r="r" t="t"/>
              <a:pathLst>
                <a:path extrusionOk="0" h="1756" w="439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0" name="Google Shape;4220;p138"/>
            <p:cNvSpPr/>
            <p:nvPr/>
          </p:nvSpPr>
          <p:spPr>
            <a:xfrm>
              <a:off x="6108225" y="4190900"/>
              <a:ext cx="28550" cy="37325"/>
            </a:xfrm>
            <a:custGeom>
              <a:rect b="b" l="l" r="r" t="t"/>
              <a:pathLst>
                <a:path extrusionOk="0" h="1493" w="1142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1" name="Google Shape;4221;p138"/>
            <p:cNvSpPr/>
            <p:nvPr/>
          </p:nvSpPr>
          <p:spPr>
            <a:xfrm>
              <a:off x="6367125" y="4108625"/>
              <a:ext cx="36225" cy="30750"/>
            </a:xfrm>
            <a:custGeom>
              <a:rect b="b" l="l" r="r" t="t"/>
              <a:pathLst>
                <a:path extrusionOk="0" h="1230" w="1449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2" name="Google Shape;4222;p138"/>
            <p:cNvSpPr/>
            <p:nvPr/>
          </p:nvSpPr>
          <p:spPr>
            <a:xfrm>
              <a:off x="5861400" y="5099225"/>
              <a:ext cx="47200" cy="13175"/>
            </a:xfrm>
            <a:custGeom>
              <a:rect b="b" l="l" r="r" t="t"/>
              <a:pathLst>
                <a:path extrusionOk="0" h="527" w="1888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3" name="Google Shape;4223;p138"/>
            <p:cNvSpPr/>
            <p:nvPr/>
          </p:nvSpPr>
          <p:spPr>
            <a:xfrm>
              <a:off x="5808750" y="4503550"/>
              <a:ext cx="879825" cy="324725"/>
            </a:xfrm>
            <a:custGeom>
              <a:rect b="b" l="l" r="r" t="t"/>
              <a:pathLst>
                <a:path extrusionOk="0" h="12989" w="35193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4" name="Google Shape;4224;p138"/>
            <p:cNvSpPr/>
            <p:nvPr/>
          </p:nvSpPr>
          <p:spPr>
            <a:xfrm>
              <a:off x="5804350" y="4473925"/>
              <a:ext cx="934675" cy="337900"/>
            </a:xfrm>
            <a:custGeom>
              <a:rect b="b" l="l" r="r" t="t"/>
              <a:pathLst>
                <a:path extrusionOk="0" h="13516" w="37387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5" name="Google Shape;4225;p138"/>
            <p:cNvSpPr/>
            <p:nvPr/>
          </p:nvSpPr>
          <p:spPr>
            <a:xfrm>
              <a:off x="5821900" y="4427850"/>
              <a:ext cx="1314250" cy="359850"/>
            </a:xfrm>
            <a:custGeom>
              <a:rect b="b" l="l" r="r" t="t"/>
              <a:pathLst>
                <a:path extrusionOk="0" h="14394" w="5257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6" name="Google Shape;4226;p138"/>
            <p:cNvSpPr/>
            <p:nvPr/>
          </p:nvSpPr>
          <p:spPr>
            <a:xfrm>
              <a:off x="5828500" y="4381775"/>
              <a:ext cx="1328500" cy="379600"/>
            </a:xfrm>
            <a:custGeom>
              <a:rect b="b" l="l" r="r" t="t"/>
              <a:pathLst>
                <a:path extrusionOk="0" h="15184" w="5314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7" name="Google Shape;4227;p138"/>
            <p:cNvSpPr/>
            <p:nvPr/>
          </p:nvSpPr>
          <p:spPr>
            <a:xfrm>
              <a:off x="5680400" y="4855700"/>
              <a:ext cx="42800" cy="15375"/>
            </a:xfrm>
            <a:custGeom>
              <a:rect b="b" l="l" r="r" t="t"/>
              <a:pathLst>
                <a:path extrusionOk="0" h="615" w="1712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8" name="Google Shape;4228;p138"/>
            <p:cNvSpPr/>
            <p:nvPr/>
          </p:nvSpPr>
          <p:spPr>
            <a:xfrm>
              <a:off x="5660650" y="4828275"/>
              <a:ext cx="138250" cy="42800"/>
            </a:xfrm>
            <a:custGeom>
              <a:rect b="b" l="l" r="r" t="t"/>
              <a:pathLst>
                <a:path extrusionOk="0" h="1712" w="553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9" name="Google Shape;4229;p138"/>
            <p:cNvSpPr/>
            <p:nvPr/>
          </p:nvSpPr>
          <p:spPr>
            <a:xfrm>
              <a:off x="5656250" y="4808525"/>
              <a:ext cx="208475" cy="60350"/>
            </a:xfrm>
            <a:custGeom>
              <a:rect b="b" l="l" r="r" t="t"/>
              <a:pathLst>
                <a:path extrusionOk="0" h="2414" w="8339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0" name="Google Shape;4230;p138"/>
            <p:cNvSpPr/>
            <p:nvPr/>
          </p:nvSpPr>
          <p:spPr>
            <a:xfrm>
              <a:off x="5636525" y="4793150"/>
              <a:ext cx="269875" cy="65850"/>
            </a:xfrm>
            <a:custGeom>
              <a:rect b="b" l="l" r="r" t="t"/>
              <a:pathLst>
                <a:path extrusionOk="0" h="2634" w="10795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1" name="Google Shape;4231;p138"/>
            <p:cNvSpPr/>
            <p:nvPr/>
          </p:nvSpPr>
          <p:spPr>
            <a:xfrm>
              <a:off x="5527900" y="5054250"/>
              <a:ext cx="528800" cy="40600"/>
            </a:xfrm>
            <a:custGeom>
              <a:rect b="b" l="l" r="r" t="t"/>
              <a:pathLst>
                <a:path extrusionOk="0" h="1624" w="21152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2" name="Google Shape;4232;p138"/>
            <p:cNvSpPr/>
            <p:nvPr/>
          </p:nvSpPr>
          <p:spPr>
            <a:xfrm>
              <a:off x="5946975" y="5033400"/>
              <a:ext cx="121775" cy="18675"/>
            </a:xfrm>
            <a:custGeom>
              <a:rect b="b" l="l" r="r" t="t"/>
              <a:pathLst>
                <a:path extrusionOk="0" h="747" w="4871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3" name="Google Shape;4233;p138"/>
            <p:cNvSpPr/>
            <p:nvPr/>
          </p:nvSpPr>
          <p:spPr>
            <a:xfrm>
              <a:off x="5962325" y="5012550"/>
              <a:ext cx="120700" cy="18675"/>
            </a:xfrm>
            <a:custGeom>
              <a:rect b="b" l="l" r="r" t="t"/>
              <a:pathLst>
                <a:path extrusionOk="0" h="747" w="4828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4" name="Google Shape;4234;p138"/>
            <p:cNvSpPr/>
            <p:nvPr/>
          </p:nvSpPr>
          <p:spPr>
            <a:xfrm>
              <a:off x="5977675" y="4991725"/>
              <a:ext cx="117425" cy="17575"/>
            </a:xfrm>
            <a:custGeom>
              <a:rect b="b" l="l" r="r" t="t"/>
              <a:pathLst>
                <a:path extrusionOk="0" h="703" w="4697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5" name="Google Shape;4235;p138"/>
            <p:cNvSpPr/>
            <p:nvPr/>
          </p:nvSpPr>
          <p:spPr>
            <a:xfrm>
              <a:off x="6019375" y="4955525"/>
              <a:ext cx="16475" cy="9900"/>
            </a:xfrm>
            <a:custGeom>
              <a:rect b="b" l="l" r="r" t="t"/>
              <a:pathLst>
                <a:path extrusionOk="0" h="396" w="659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6" name="Google Shape;4236;p138"/>
            <p:cNvSpPr/>
            <p:nvPr/>
          </p:nvSpPr>
          <p:spPr>
            <a:xfrm>
              <a:off x="6024850" y="4934675"/>
              <a:ext cx="25275" cy="13175"/>
            </a:xfrm>
            <a:custGeom>
              <a:rect b="b" l="l" r="r" t="t"/>
              <a:pathLst>
                <a:path extrusionOk="0" h="527" w="1011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7" name="Google Shape;4237;p138"/>
            <p:cNvSpPr/>
            <p:nvPr/>
          </p:nvSpPr>
          <p:spPr>
            <a:xfrm>
              <a:off x="6041325" y="4908350"/>
              <a:ext cx="165650" cy="19775"/>
            </a:xfrm>
            <a:custGeom>
              <a:rect b="b" l="l" r="r" t="t"/>
              <a:pathLst>
                <a:path extrusionOk="0" h="791" w="6626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8" name="Google Shape;4238;p138"/>
            <p:cNvSpPr/>
            <p:nvPr/>
          </p:nvSpPr>
          <p:spPr>
            <a:xfrm>
              <a:off x="6046800" y="4887500"/>
              <a:ext cx="165675" cy="23075"/>
            </a:xfrm>
            <a:custGeom>
              <a:rect b="b" l="l" r="r" t="t"/>
              <a:pathLst>
                <a:path extrusionOk="0" h="923" w="6627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9" name="Google Shape;4239;p138"/>
            <p:cNvSpPr/>
            <p:nvPr/>
          </p:nvSpPr>
          <p:spPr>
            <a:xfrm>
              <a:off x="6097250" y="4844725"/>
              <a:ext cx="125100" cy="18675"/>
            </a:xfrm>
            <a:custGeom>
              <a:rect b="b" l="l" r="r" t="t"/>
              <a:pathLst>
                <a:path extrusionOk="0" h="747" w="5004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0" name="Google Shape;4240;p138"/>
            <p:cNvSpPr/>
            <p:nvPr/>
          </p:nvSpPr>
          <p:spPr>
            <a:xfrm>
              <a:off x="6107125" y="4824975"/>
              <a:ext cx="120700" cy="20875"/>
            </a:xfrm>
            <a:custGeom>
              <a:rect b="b" l="l" r="r" t="t"/>
              <a:pathLst>
                <a:path extrusionOk="0" h="835" w="4828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1" name="Google Shape;4241;p138"/>
            <p:cNvSpPr/>
            <p:nvPr/>
          </p:nvSpPr>
          <p:spPr>
            <a:xfrm>
              <a:off x="6100550" y="4800825"/>
              <a:ext cx="161275" cy="30750"/>
            </a:xfrm>
            <a:custGeom>
              <a:rect b="b" l="l" r="r" t="t"/>
              <a:pathLst>
                <a:path extrusionOk="0" h="1230" w="6451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2" name="Google Shape;4242;p138"/>
            <p:cNvSpPr/>
            <p:nvPr/>
          </p:nvSpPr>
          <p:spPr>
            <a:xfrm>
              <a:off x="6098350" y="4774500"/>
              <a:ext cx="190900" cy="29650"/>
            </a:xfrm>
            <a:custGeom>
              <a:rect b="b" l="l" r="r" t="t"/>
              <a:pathLst>
                <a:path extrusionOk="0" h="1186" w="7636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3" name="Google Shape;4243;p138"/>
            <p:cNvSpPr/>
            <p:nvPr/>
          </p:nvSpPr>
          <p:spPr>
            <a:xfrm>
              <a:off x="6109325" y="4682350"/>
              <a:ext cx="523300" cy="91075"/>
            </a:xfrm>
            <a:custGeom>
              <a:rect b="b" l="l" r="r" t="t"/>
              <a:pathLst>
                <a:path extrusionOk="0" h="3643" w="20932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4" name="Google Shape;4244;p138"/>
            <p:cNvSpPr/>
            <p:nvPr/>
          </p:nvSpPr>
          <p:spPr>
            <a:xfrm>
              <a:off x="6085200" y="4649450"/>
              <a:ext cx="537550" cy="125075"/>
            </a:xfrm>
            <a:custGeom>
              <a:rect b="b" l="l" r="r" t="t"/>
              <a:pathLst>
                <a:path extrusionOk="0" h="5003" w="21502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5" name="Google Shape;4245;p138"/>
            <p:cNvSpPr/>
            <p:nvPr/>
          </p:nvSpPr>
          <p:spPr>
            <a:xfrm>
              <a:off x="6057775" y="4612150"/>
              <a:ext cx="585825" cy="165675"/>
            </a:xfrm>
            <a:custGeom>
              <a:rect b="b" l="l" r="r" t="t"/>
              <a:pathLst>
                <a:path extrusionOk="0" h="6627" w="23433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6" name="Google Shape;4246;p138"/>
            <p:cNvSpPr/>
            <p:nvPr/>
          </p:nvSpPr>
          <p:spPr>
            <a:xfrm>
              <a:off x="6038025" y="4574850"/>
              <a:ext cx="634100" cy="202975"/>
            </a:xfrm>
            <a:custGeom>
              <a:rect b="b" l="l" r="r" t="t"/>
              <a:pathLst>
                <a:path extrusionOk="0" h="8119" w="25364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7" name="Google Shape;4247;p138"/>
            <p:cNvSpPr/>
            <p:nvPr/>
          </p:nvSpPr>
          <p:spPr>
            <a:xfrm>
              <a:off x="5408325" y="4697725"/>
              <a:ext cx="1298900" cy="349975"/>
            </a:xfrm>
            <a:custGeom>
              <a:rect b="b" l="l" r="r" t="t"/>
              <a:pathLst>
                <a:path extrusionOk="0" h="13999" w="51956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8" name="Google Shape;4248;p138"/>
            <p:cNvSpPr/>
            <p:nvPr/>
          </p:nvSpPr>
          <p:spPr>
            <a:xfrm>
              <a:off x="5018900" y="3079625"/>
              <a:ext cx="854600" cy="1977925"/>
            </a:xfrm>
            <a:custGeom>
              <a:rect b="b" l="l" r="r" t="t"/>
              <a:pathLst>
                <a:path extrusionOk="0" h="79117" w="34184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9" name="Google Shape;4249;p138"/>
            <p:cNvSpPr/>
            <p:nvPr/>
          </p:nvSpPr>
          <p:spPr>
            <a:xfrm>
              <a:off x="5485125" y="4868850"/>
              <a:ext cx="646175" cy="158000"/>
            </a:xfrm>
            <a:custGeom>
              <a:rect b="b" l="l" r="r" t="t"/>
              <a:pathLst>
                <a:path extrusionOk="0" h="6320" w="25847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0" name="Google Shape;4250;p138"/>
            <p:cNvSpPr/>
            <p:nvPr/>
          </p:nvSpPr>
          <p:spPr>
            <a:xfrm>
              <a:off x="4868600" y="2894225"/>
              <a:ext cx="799750" cy="2106300"/>
            </a:xfrm>
            <a:custGeom>
              <a:rect b="b" l="l" r="r" t="t"/>
              <a:pathLst>
                <a:path extrusionOk="0" h="84252" w="3199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1" name="Google Shape;4251;p138"/>
            <p:cNvSpPr/>
            <p:nvPr/>
          </p:nvSpPr>
          <p:spPr>
            <a:xfrm>
              <a:off x="5491700" y="4970875"/>
              <a:ext cx="615450" cy="109725"/>
            </a:xfrm>
            <a:custGeom>
              <a:rect b="b" l="l" r="r" t="t"/>
              <a:pathLst>
                <a:path extrusionOk="0" h="4389" w="24618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2" name="Google Shape;4252;p138"/>
            <p:cNvSpPr/>
            <p:nvPr/>
          </p:nvSpPr>
          <p:spPr>
            <a:xfrm>
              <a:off x="4734775" y="3421900"/>
              <a:ext cx="152500" cy="1580800"/>
            </a:xfrm>
            <a:custGeom>
              <a:rect b="b" l="l" r="r" t="t"/>
              <a:pathLst>
                <a:path extrusionOk="0" h="63232" w="610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3" name="Google Shape;4253;p138"/>
            <p:cNvSpPr/>
            <p:nvPr/>
          </p:nvSpPr>
          <p:spPr>
            <a:xfrm>
              <a:off x="5672725" y="5078375"/>
              <a:ext cx="263300" cy="31850"/>
            </a:xfrm>
            <a:custGeom>
              <a:rect b="b" l="l" r="r" t="t"/>
              <a:pathLst>
                <a:path extrusionOk="0" h="1274" w="10532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4" name="Google Shape;4254;p138"/>
            <p:cNvSpPr/>
            <p:nvPr/>
          </p:nvSpPr>
          <p:spPr>
            <a:xfrm>
              <a:off x="4600925" y="3731250"/>
              <a:ext cx="119600" cy="1265975"/>
            </a:xfrm>
            <a:custGeom>
              <a:rect b="b" l="l" r="r" t="t"/>
              <a:pathLst>
                <a:path extrusionOk="0" h="50639" w="4784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5" name="Google Shape;4255;p138"/>
            <p:cNvSpPr/>
            <p:nvPr/>
          </p:nvSpPr>
          <p:spPr>
            <a:xfrm>
              <a:off x="4181875" y="2871200"/>
              <a:ext cx="454200" cy="2112850"/>
            </a:xfrm>
            <a:custGeom>
              <a:rect b="b" l="l" r="r" t="t"/>
              <a:pathLst>
                <a:path extrusionOk="0" h="84514" w="18168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6" name="Google Shape;4256;p138"/>
            <p:cNvSpPr/>
            <p:nvPr/>
          </p:nvSpPr>
          <p:spPr>
            <a:xfrm>
              <a:off x="4065600" y="2698975"/>
              <a:ext cx="527675" cy="2220375"/>
            </a:xfrm>
            <a:custGeom>
              <a:rect b="b" l="l" r="r" t="t"/>
              <a:pathLst>
                <a:path extrusionOk="0" h="88815" w="21107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7" name="Google Shape;4257;p138"/>
            <p:cNvSpPr/>
            <p:nvPr/>
          </p:nvSpPr>
          <p:spPr>
            <a:xfrm>
              <a:off x="3837425" y="3370350"/>
              <a:ext cx="377375" cy="1344950"/>
            </a:xfrm>
            <a:custGeom>
              <a:rect b="b" l="l" r="r" t="t"/>
              <a:pathLst>
                <a:path extrusionOk="0" h="53798" w="15095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8" name="Google Shape;4258;p138"/>
            <p:cNvSpPr/>
            <p:nvPr/>
          </p:nvSpPr>
          <p:spPr>
            <a:xfrm>
              <a:off x="3607050" y="3450425"/>
              <a:ext cx="547425" cy="1221000"/>
            </a:xfrm>
            <a:custGeom>
              <a:rect b="b" l="l" r="r" t="t"/>
              <a:pathLst>
                <a:path extrusionOk="0" h="48840" w="21897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9" name="Google Shape;4259;p138"/>
            <p:cNvSpPr/>
            <p:nvPr/>
          </p:nvSpPr>
          <p:spPr>
            <a:xfrm>
              <a:off x="3672850" y="3530500"/>
              <a:ext cx="435550" cy="1108000"/>
            </a:xfrm>
            <a:custGeom>
              <a:rect b="b" l="l" r="r" t="t"/>
              <a:pathLst>
                <a:path extrusionOk="0" h="44320" w="17422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0" name="Google Shape;4260;p138"/>
            <p:cNvSpPr/>
            <p:nvPr/>
          </p:nvSpPr>
          <p:spPr>
            <a:xfrm>
              <a:off x="6276075" y="3554625"/>
              <a:ext cx="204075" cy="110825"/>
            </a:xfrm>
            <a:custGeom>
              <a:rect b="b" l="l" r="r" t="t"/>
              <a:pathLst>
                <a:path extrusionOk="0" h="4433" w="8163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1" name="Google Shape;4261;p138"/>
            <p:cNvSpPr/>
            <p:nvPr/>
          </p:nvSpPr>
          <p:spPr>
            <a:xfrm>
              <a:off x="6730225" y="3940775"/>
              <a:ext cx="561700" cy="625325"/>
            </a:xfrm>
            <a:custGeom>
              <a:rect b="b" l="l" r="r" t="t"/>
              <a:pathLst>
                <a:path extrusionOk="0" h="25013" w="22468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2" name="Google Shape;4262;p138"/>
            <p:cNvSpPr/>
            <p:nvPr/>
          </p:nvSpPr>
          <p:spPr>
            <a:xfrm>
              <a:off x="6209150" y="3492100"/>
              <a:ext cx="307200" cy="221625"/>
            </a:xfrm>
            <a:custGeom>
              <a:rect b="b" l="l" r="r" t="t"/>
              <a:pathLst>
                <a:path extrusionOk="0" h="8865" w="12288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3" name="Google Shape;4263;p138"/>
            <p:cNvSpPr/>
            <p:nvPr/>
          </p:nvSpPr>
          <p:spPr>
            <a:xfrm>
              <a:off x="6661125" y="3867275"/>
              <a:ext cx="603375" cy="716375"/>
            </a:xfrm>
            <a:custGeom>
              <a:rect b="b" l="l" r="r" t="t"/>
              <a:pathLst>
                <a:path extrusionOk="0" h="28655" w="24135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4" name="Google Shape;4264;p138"/>
            <p:cNvSpPr/>
            <p:nvPr/>
          </p:nvSpPr>
          <p:spPr>
            <a:xfrm>
              <a:off x="6088475" y="3432875"/>
              <a:ext cx="1147500" cy="1171625"/>
            </a:xfrm>
            <a:custGeom>
              <a:rect b="b" l="l" r="r" t="t"/>
              <a:pathLst>
                <a:path extrusionOk="0" h="46865" w="4590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5" name="Google Shape;4265;p138"/>
            <p:cNvSpPr/>
            <p:nvPr/>
          </p:nvSpPr>
          <p:spPr>
            <a:xfrm>
              <a:off x="5247075" y="3384600"/>
              <a:ext cx="1963675" cy="1351550"/>
            </a:xfrm>
            <a:custGeom>
              <a:rect b="b" l="l" r="r" t="t"/>
              <a:pathLst>
                <a:path extrusionOk="0" h="54062" w="78547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6" name="Google Shape;4266;p138"/>
            <p:cNvSpPr/>
            <p:nvPr/>
          </p:nvSpPr>
          <p:spPr>
            <a:xfrm>
              <a:off x="5232825" y="3337425"/>
              <a:ext cx="2084350" cy="1428325"/>
            </a:xfrm>
            <a:custGeom>
              <a:rect b="b" l="l" r="r" t="t"/>
              <a:pathLst>
                <a:path extrusionOk="0" h="57133" w="83374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7" name="Google Shape;4267;p138"/>
            <p:cNvSpPr/>
            <p:nvPr/>
          </p:nvSpPr>
          <p:spPr>
            <a:xfrm>
              <a:off x="5156025" y="3211275"/>
              <a:ext cx="2045950" cy="1731100"/>
            </a:xfrm>
            <a:custGeom>
              <a:rect b="b" l="l" r="r" t="t"/>
              <a:pathLst>
                <a:path extrusionOk="0" h="69244" w="81838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8" name="Google Shape;4268;p138"/>
            <p:cNvSpPr/>
            <p:nvPr/>
          </p:nvSpPr>
          <p:spPr>
            <a:xfrm>
              <a:off x="5473050" y="4092175"/>
              <a:ext cx="560600" cy="444300"/>
            </a:xfrm>
            <a:custGeom>
              <a:rect b="b" l="l" r="r" t="t"/>
              <a:pathLst>
                <a:path extrusionOk="0" h="17772" w="22424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9" name="Google Shape;4269;p138"/>
            <p:cNvSpPr/>
            <p:nvPr/>
          </p:nvSpPr>
          <p:spPr>
            <a:xfrm>
              <a:off x="5446725" y="4038425"/>
              <a:ext cx="650550" cy="557300"/>
            </a:xfrm>
            <a:custGeom>
              <a:rect b="b" l="l" r="r" t="t"/>
              <a:pathLst>
                <a:path extrusionOk="0" h="22292" w="26022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0" name="Google Shape;4270;p138"/>
            <p:cNvSpPr/>
            <p:nvPr/>
          </p:nvSpPr>
          <p:spPr>
            <a:xfrm>
              <a:off x="5262425" y="3874975"/>
              <a:ext cx="889700" cy="781075"/>
            </a:xfrm>
            <a:custGeom>
              <a:rect b="b" l="l" r="r" t="t"/>
              <a:pathLst>
                <a:path extrusionOk="0" h="31243" w="35588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1" name="Google Shape;4271;p138"/>
            <p:cNvSpPr/>
            <p:nvPr/>
          </p:nvSpPr>
          <p:spPr>
            <a:xfrm>
              <a:off x="6038025" y="3987950"/>
              <a:ext cx="388375" cy="286350"/>
            </a:xfrm>
            <a:custGeom>
              <a:rect b="b" l="l" r="r" t="t"/>
              <a:pathLst>
                <a:path extrusionOk="0" h="11454" w="15535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2" name="Google Shape;4272;p138"/>
            <p:cNvSpPr/>
            <p:nvPr/>
          </p:nvSpPr>
          <p:spPr>
            <a:xfrm>
              <a:off x="6096175" y="1773100"/>
              <a:ext cx="942350" cy="1522675"/>
            </a:xfrm>
            <a:custGeom>
              <a:rect b="b" l="l" r="r" t="t"/>
              <a:pathLst>
                <a:path extrusionOk="0" h="60907" w="37694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3" name="Google Shape;4273;p138"/>
            <p:cNvSpPr/>
            <p:nvPr/>
          </p:nvSpPr>
          <p:spPr>
            <a:xfrm>
              <a:off x="6123600" y="1816975"/>
              <a:ext cx="957700" cy="1504025"/>
            </a:xfrm>
            <a:custGeom>
              <a:rect b="b" l="l" r="r" t="t"/>
              <a:pathLst>
                <a:path extrusionOk="0" h="60161" w="38308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4" name="Google Shape;4274;p138"/>
            <p:cNvSpPr/>
            <p:nvPr/>
          </p:nvSpPr>
          <p:spPr>
            <a:xfrm>
              <a:off x="6392350" y="3454800"/>
              <a:ext cx="767950" cy="217250"/>
            </a:xfrm>
            <a:custGeom>
              <a:rect b="b" l="l" r="r" t="t"/>
              <a:pathLst>
                <a:path extrusionOk="0" h="8690" w="30718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5" name="Google Shape;4275;p138"/>
            <p:cNvSpPr/>
            <p:nvPr/>
          </p:nvSpPr>
          <p:spPr>
            <a:xfrm>
              <a:off x="6322150" y="3238700"/>
              <a:ext cx="868850" cy="265500"/>
            </a:xfrm>
            <a:custGeom>
              <a:rect b="b" l="l" r="r" t="t"/>
              <a:pathLst>
                <a:path extrusionOk="0" h="10620" w="34754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6" name="Google Shape;4276;p138"/>
            <p:cNvSpPr/>
            <p:nvPr/>
          </p:nvSpPr>
          <p:spPr>
            <a:xfrm>
              <a:off x="6256325" y="3037950"/>
              <a:ext cx="923700" cy="403725"/>
            </a:xfrm>
            <a:custGeom>
              <a:rect b="b" l="l" r="r" t="t"/>
              <a:pathLst>
                <a:path extrusionOk="0" h="16149" w="36948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7" name="Google Shape;4277;p138"/>
            <p:cNvSpPr/>
            <p:nvPr/>
          </p:nvSpPr>
          <p:spPr>
            <a:xfrm>
              <a:off x="6203675" y="2736275"/>
              <a:ext cx="931375" cy="657125"/>
            </a:xfrm>
            <a:custGeom>
              <a:rect b="b" l="l" r="r" t="t"/>
              <a:pathLst>
                <a:path extrusionOk="0" h="26285" w="37255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8" name="Google Shape;4278;p138"/>
            <p:cNvSpPr/>
            <p:nvPr/>
          </p:nvSpPr>
          <p:spPr>
            <a:xfrm>
              <a:off x="6895875" y="1781875"/>
              <a:ext cx="345600" cy="2234625"/>
            </a:xfrm>
            <a:custGeom>
              <a:rect b="b" l="l" r="r" t="t"/>
              <a:pathLst>
                <a:path extrusionOk="0" h="89385" w="13824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9" name="Google Shape;4279;p138"/>
            <p:cNvSpPr/>
            <p:nvPr/>
          </p:nvSpPr>
          <p:spPr>
            <a:xfrm>
              <a:off x="6471350" y="3612775"/>
              <a:ext cx="385075" cy="336800"/>
            </a:xfrm>
            <a:custGeom>
              <a:rect b="b" l="l" r="r" t="t"/>
              <a:pathLst>
                <a:path extrusionOk="0" h="13472" w="15403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0" name="Google Shape;4280;p138"/>
            <p:cNvSpPr/>
            <p:nvPr/>
          </p:nvSpPr>
          <p:spPr>
            <a:xfrm>
              <a:off x="6507550" y="3657750"/>
              <a:ext cx="242450" cy="218325"/>
            </a:xfrm>
            <a:custGeom>
              <a:rect b="b" l="l" r="r" t="t"/>
              <a:pathLst>
                <a:path extrusionOk="0" h="8733" w="9698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1" name="Google Shape;4281;p138"/>
            <p:cNvSpPr/>
            <p:nvPr/>
          </p:nvSpPr>
          <p:spPr>
            <a:xfrm>
              <a:off x="6151025" y="1762125"/>
              <a:ext cx="1018050" cy="1584100"/>
            </a:xfrm>
            <a:custGeom>
              <a:rect b="b" l="l" r="r" t="t"/>
              <a:pathLst>
                <a:path extrusionOk="0" h="63364" w="40722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2" name="Google Shape;4282;p138"/>
            <p:cNvSpPr/>
            <p:nvPr/>
          </p:nvSpPr>
          <p:spPr>
            <a:xfrm>
              <a:off x="6010600" y="1752250"/>
              <a:ext cx="930300" cy="1467825"/>
            </a:xfrm>
            <a:custGeom>
              <a:rect b="b" l="l" r="r" t="t"/>
              <a:pathLst>
                <a:path extrusionOk="0" h="58713" w="37212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3" name="Google Shape;4283;p138"/>
            <p:cNvSpPr/>
            <p:nvPr/>
          </p:nvSpPr>
          <p:spPr>
            <a:xfrm>
              <a:off x="5864700" y="1744575"/>
              <a:ext cx="948925" cy="1343850"/>
            </a:xfrm>
            <a:custGeom>
              <a:rect b="b" l="l" r="r" t="t"/>
              <a:pathLst>
                <a:path extrusionOk="0" h="53754" w="37957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4" name="Google Shape;4284;p138"/>
            <p:cNvSpPr/>
            <p:nvPr/>
          </p:nvSpPr>
          <p:spPr>
            <a:xfrm>
              <a:off x="5659550" y="1808200"/>
              <a:ext cx="1010375" cy="1094850"/>
            </a:xfrm>
            <a:custGeom>
              <a:rect b="b" l="l" r="r" t="t"/>
              <a:pathLst>
                <a:path extrusionOk="0" h="43794" w="40415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5" name="Google Shape;4285;p138"/>
            <p:cNvSpPr/>
            <p:nvPr/>
          </p:nvSpPr>
          <p:spPr>
            <a:xfrm>
              <a:off x="5521325" y="1824650"/>
              <a:ext cx="982950" cy="954425"/>
            </a:xfrm>
            <a:custGeom>
              <a:rect b="b" l="l" r="r" t="t"/>
              <a:pathLst>
                <a:path extrusionOk="0" h="38177" w="39318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6" name="Google Shape;4286;p138"/>
            <p:cNvSpPr/>
            <p:nvPr/>
          </p:nvSpPr>
          <p:spPr>
            <a:xfrm>
              <a:off x="5398475" y="1973850"/>
              <a:ext cx="866650" cy="695525"/>
            </a:xfrm>
            <a:custGeom>
              <a:rect b="b" l="l" r="r" t="t"/>
              <a:pathLst>
                <a:path extrusionOk="0" h="27821" w="34666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7" name="Google Shape;4287;p138"/>
            <p:cNvSpPr/>
            <p:nvPr/>
          </p:nvSpPr>
          <p:spPr>
            <a:xfrm>
              <a:off x="5275600" y="2483950"/>
              <a:ext cx="133850" cy="74625"/>
            </a:xfrm>
            <a:custGeom>
              <a:rect b="b" l="l" r="r" t="t"/>
              <a:pathLst>
                <a:path extrusionOk="0" h="2985" w="5354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8" name="Google Shape;4288;p138"/>
            <p:cNvSpPr/>
            <p:nvPr/>
          </p:nvSpPr>
          <p:spPr>
            <a:xfrm>
              <a:off x="6505350" y="3574375"/>
              <a:ext cx="121800" cy="43900"/>
            </a:xfrm>
            <a:custGeom>
              <a:rect b="b" l="l" r="r" t="t"/>
              <a:pathLst>
                <a:path extrusionOk="0" h="1756" w="4872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9" name="Google Shape;4289;p138"/>
            <p:cNvSpPr/>
            <p:nvPr/>
          </p:nvSpPr>
          <p:spPr>
            <a:xfrm>
              <a:off x="4039275" y="2169125"/>
              <a:ext cx="3006925" cy="2565925"/>
            </a:xfrm>
            <a:custGeom>
              <a:rect b="b" l="l" r="r" t="t"/>
              <a:pathLst>
                <a:path extrusionOk="0" h="102637" w="120277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0" name="Google Shape;4290;p138"/>
            <p:cNvSpPr/>
            <p:nvPr/>
          </p:nvSpPr>
          <p:spPr>
            <a:xfrm>
              <a:off x="4836800" y="3535975"/>
              <a:ext cx="125075" cy="1464550"/>
            </a:xfrm>
            <a:custGeom>
              <a:rect b="b" l="l" r="r" t="t"/>
              <a:pathLst>
                <a:path extrusionOk="0" h="58582" w="5003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1" name="Google Shape;4291;p138"/>
            <p:cNvSpPr/>
            <p:nvPr/>
          </p:nvSpPr>
          <p:spPr>
            <a:xfrm>
              <a:off x="4802775" y="3543675"/>
              <a:ext cx="129475" cy="1510600"/>
            </a:xfrm>
            <a:custGeom>
              <a:rect b="b" l="l" r="r" t="t"/>
              <a:pathLst>
                <a:path extrusionOk="0" h="60424" w="5179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2" name="Google Shape;4292;p138"/>
            <p:cNvSpPr/>
            <p:nvPr/>
          </p:nvSpPr>
          <p:spPr>
            <a:xfrm>
              <a:off x="4766575" y="3551350"/>
              <a:ext cx="129475" cy="1474400"/>
            </a:xfrm>
            <a:custGeom>
              <a:rect b="b" l="l" r="r" t="t"/>
              <a:pathLst>
                <a:path extrusionOk="0" h="58976" w="5179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3" name="Google Shape;4293;p138"/>
            <p:cNvSpPr/>
            <p:nvPr/>
          </p:nvSpPr>
          <p:spPr>
            <a:xfrm>
              <a:off x="4751225" y="3587550"/>
              <a:ext cx="113025" cy="1464525"/>
            </a:xfrm>
            <a:custGeom>
              <a:rect b="b" l="l" r="r" t="t"/>
              <a:pathLst>
                <a:path extrusionOk="0" h="58581" w="4521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4" name="Google Shape;4294;p138"/>
            <p:cNvSpPr/>
            <p:nvPr/>
          </p:nvSpPr>
          <p:spPr>
            <a:xfrm>
              <a:off x="4716125" y="4375200"/>
              <a:ext cx="64750" cy="674675"/>
            </a:xfrm>
            <a:custGeom>
              <a:rect b="b" l="l" r="r" t="t"/>
              <a:pathLst>
                <a:path extrusionOk="0" h="26987" w="259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5" name="Google Shape;4295;p138"/>
            <p:cNvSpPr/>
            <p:nvPr/>
          </p:nvSpPr>
          <p:spPr>
            <a:xfrm>
              <a:off x="4683200" y="4215025"/>
              <a:ext cx="64750" cy="781100"/>
            </a:xfrm>
            <a:custGeom>
              <a:rect b="b" l="l" r="r" t="t"/>
              <a:pathLst>
                <a:path extrusionOk="0" h="31244" w="259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6" name="Google Shape;4296;p138"/>
            <p:cNvSpPr/>
            <p:nvPr/>
          </p:nvSpPr>
          <p:spPr>
            <a:xfrm>
              <a:off x="4650300" y="4168950"/>
              <a:ext cx="75725" cy="786600"/>
            </a:xfrm>
            <a:custGeom>
              <a:rect b="b" l="l" r="r" t="t"/>
              <a:pathLst>
                <a:path extrusionOk="0" h="31464" w="3029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7" name="Google Shape;4297;p138"/>
            <p:cNvSpPr/>
            <p:nvPr/>
          </p:nvSpPr>
          <p:spPr>
            <a:xfrm>
              <a:off x="4619575" y="4645050"/>
              <a:ext cx="51600" cy="285250"/>
            </a:xfrm>
            <a:custGeom>
              <a:rect b="b" l="l" r="r" t="t"/>
              <a:pathLst>
                <a:path extrusionOk="0" h="11410" w="2064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8" name="Google Shape;4298;p138"/>
            <p:cNvSpPr/>
            <p:nvPr/>
          </p:nvSpPr>
          <p:spPr>
            <a:xfrm>
              <a:off x="4598750" y="4775600"/>
              <a:ext cx="26350" cy="111925"/>
            </a:xfrm>
            <a:custGeom>
              <a:rect b="b" l="l" r="r" t="t"/>
              <a:pathLst>
                <a:path extrusionOk="0" h="4477" w="1054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9" name="Google Shape;4299;p138"/>
            <p:cNvSpPr/>
            <p:nvPr/>
          </p:nvSpPr>
          <p:spPr>
            <a:xfrm>
              <a:off x="5341425" y="4865550"/>
              <a:ext cx="95450" cy="49400"/>
            </a:xfrm>
            <a:custGeom>
              <a:rect b="b" l="l" r="r" t="t"/>
              <a:pathLst>
                <a:path extrusionOk="0" h="1976" w="3818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0" name="Google Shape;4300;p138"/>
            <p:cNvSpPr/>
            <p:nvPr/>
          </p:nvSpPr>
          <p:spPr>
            <a:xfrm>
              <a:off x="5341425" y="4841425"/>
              <a:ext cx="97650" cy="45000"/>
            </a:xfrm>
            <a:custGeom>
              <a:rect b="b" l="l" r="r" t="t"/>
              <a:pathLst>
                <a:path extrusionOk="0" h="1800" w="3906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1" name="Google Shape;4301;p138"/>
            <p:cNvSpPr/>
            <p:nvPr/>
          </p:nvSpPr>
          <p:spPr>
            <a:xfrm>
              <a:off x="5341425" y="4815100"/>
              <a:ext cx="127275" cy="43900"/>
            </a:xfrm>
            <a:custGeom>
              <a:rect b="b" l="l" r="r" t="t"/>
              <a:pathLst>
                <a:path extrusionOk="0" h="1756" w="5091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2" name="Google Shape;4302;p138"/>
            <p:cNvSpPr/>
            <p:nvPr/>
          </p:nvSpPr>
          <p:spPr>
            <a:xfrm>
              <a:off x="5305225" y="4740500"/>
              <a:ext cx="241350" cy="79000"/>
            </a:xfrm>
            <a:custGeom>
              <a:rect b="b" l="l" r="r" t="t"/>
              <a:pathLst>
                <a:path extrusionOk="0" h="3160" w="9654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3" name="Google Shape;4303;p138"/>
            <p:cNvSpPr/>
            <p:nvPr/>
          </p:nvSpPr>
          <p:spPr>
            <a:xfrm>
              <a:off x="5384200" y="50520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4" name="Google Shape;4304;p138"/>
            <p:cNvSpPr/>
            <p:nvPr/>
          </p:nvSpPr>
          <p:spPr>
            <a:xfrm>
              <a:off x="5384200" y="505205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5" name="Google Shape;4305;p138"/>
            <p:cNvSpPr/>
            <p:nvPr/>
          </p:nvSpPr>
          <p:spPr>
            <a:xfrm>
              <a:off x="5067175" y="3133375"/>
              <a:ext cx="866650" cy="1926375"/>
            </a:xfrm>
            <a:custGeom>
              <a:rect b="b" l="l" r="r" t="t"/>
              <a:pathLst>
                <a:path extrusionOk="0" h="77055" w="34666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6" name="Google Shape;4306;p138"/>
            <p:cNvSpPr/>
            <p:nvPr/>
          </p:nvSpPr>
          <p:spPr>
            <a:xfrm>
              <a:off x="5041925" y="3105950"/>
              <a:ext cx="861200" cy="1932975"/>
            </a:xfrm>
            <a:custGeom>
              <a:rect b="b" l="l" r="r" t="t"/>
              <a:pathLst>
                <a:path extrusionOk="0" h="77319" w="34448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7" name="Google Shape;4307;p138"/>
            <p:cNvSpPr/>
            <p:nvPr/>
          </p:nvSpPr>
          <p:spPr>
            <a:xfrm>
              <a:off x="4993675" y="3053300"/>
              <a:ext cx="851300" cy="1980125"/>
            </a:xfrm>
            <a:custGeom>
              <a:rect b="b" l="l" r="r" t="t"/>
              <a:pathLst>
                <a:path extrusionOk="0" h="79205" w="34052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8" name="Google Shape;4308;p138"/>
            <p:cNvSpPr/>
            <p:nvPr/>
          </p:nvSpPr>
          <p:spPr>
            <a:xfrm>
              <a:off x="4962950" y="3026975"/>
              <a:ext cx="852400" cy="2017425"/>
            </a:xfrm>
            <a:custGeom>
              <a:rect b="b" l="l" r="r" t="t"/>
              <a:pathLst>
                <a:path extrusionOk="0" h="80697" w="34096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9" name="Google Shape;4309;p138"/>
            <p:cNvSpPr/>
            <p:nvPr/>
          </p:nvSpPr>
          <p:spPr>
            <a:xfrm>
              <a:off x="4932225" y="2976525"/>
              <a:ext cx="827175" cy="2027275"/>
            </a:xfrm>
            <a:custGeom>
              <a:rect b="b" l="l" r="r" t="t"/>
              <a:pathLst>
                <a:path extrusionOk="0" h="81091" w="33087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0" name="Google Shape;4310;p138"/>
            <p:cNvSpPr/>
            <p:nvPr/>
          </p:nvSpPr>
          <p:spPr>
            <a:xfrm>
              <a:off x="4899325" y="2920575"/>
              <a:ext cx="796450" cy="2115050"/>
            </a:xfrm>
            <a:custGeom>
              <a:rect b="b" l="l" r="r" t="t"/>
              <a:pathLst>
                <a:path extrusionOk="0" h="84602" w="31858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1" name="Google Shape;4311;p138"/>
            <p:cNvSpPr/>
            <p:nvPr/>
          </p:nvSpPr>
          <p:spPr>
            <a:xfrm>
              <a:off x="5289850" y="2869000"/>
              <a:ext cx="349975" cy="388375"/>
            </a:xfrm>
            <a:custGeom>
              <a:rect b="b" l="l" r="r" t="t"/>
              <a:pathLst>
                <a:path extrusionOk="0" h="15535" w="13999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2" name="Google Shape;4312;p138"/>
            <p:cNvSpPr/>
            <p:nvPr/>
          </p:nvSpPr>
          <p:spPr>
            <a:xfrm>
              <a:off x="5206475" y="2843775"/>
              <a:ext cx="405925" cy="426750"/>
            </a:xfrm>
            <a:custGeom>
              <a:rect b="b" l="l" r="r" t="t"/>
              <a:pathLst>
                <a:path extrusionOk="0" h="17070" w="16237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3" name="Google Shape;4313;p138"/>
            <p:cNvSpPr/>
            <p:nvPr/>
          </p:nvSpPr>
          <p:spPr>
            <a:xfrm>
              <a:off x="5101175" y="2819650"/>
              <a:ext cx="483800" cy="494775"/>
            </a:xfrm>
            <a:custGeom>
              <a:rect b="b" l="l" r="r" t="t"/>
              <a:pathLst>
                <a:path extrusionOk="0" h="19791" w="19352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4" name="Google Shape;4314;p138"/>
            <p:cNvSpPr/>
            <p:nvPr/>
          </p:nvSpPr>
          <p:spPr>
            <a:xfrm>
              <a:off x="3975625" y="3259550"/>
              <a:ext cx="584750" cy="1657600"/>
            </a:xfrm>
            <a:custGeom>
              <a:rect b="b" l="l" r="r" t="t"/>
              <a:pathLst>
                <a:path extrusionOk="0" h="66304" w="2339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5" name="Google Shape;4315;p138"/>
            <p:cNvSpPr/>
            <p:nvPr/>
          </p:nvSpPr>
          <p:spPr>
            <a:xfrm>
              <a:off x="3940525" y="2730775"/>
              <a:ext cx="589125" cy="2188575"/>
            </a:xfrm>
            <a:custGeom>
              <a:rect b="b" l="l" r="r" t="t"/>
              <a:pathLst>
                <a:path extrusionOk="0" h="87543" w="23565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6" name="Google Shape;4316;p138"/>
            <p:cNvSpPr/>
            <p:nvPr/>
          </p:nvSpPr>
          <p:spPr>
            <a:xfrm>
              <a:off x="4021700" y="2610100"/>
              <a:ext cx="687875" cy="2200625"/>
            </a:xfrm>
            <a:custGeom>
              <a:rect b="b" l="l" r="r" t="t"/>
              <a:pathLst>
                <a:path extrusionOk="0" h="88025" w="27515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7" name="Google Shape;4317;p138"/>
            <p:cNvSpPr/>
            <p:nvPr/>
          </p:nvSpPr>
          <p:spPr>
            <a:xfrm>
              <a:off x="3872525" y="2722000"/>
              <a:ext cx="510125" cy="2108475"/>
            </a:xfrm>
            <a:custGeom>
              <a:rect b="b" l="l" r="r" t="t"/>
              <a:pathLst>
                <a:path extrusionOk="0" h="84339" w="20405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8" name="Google Shape;4318;p138"/>
            <p:cNvSpPr/>
            <p:nvPr/>
          </p:nvSpPr>
          <p:spPr>
            <a:xfrm>
              <a:off x="5263525" y="3312200"/>
              <a:ext cx="868875" cy="1159550"/>
            </a:xfrm>
            <a:custGeom>
              <a:rect b="b" l="l" r="r" t="t"/>
              <a:pathLst>
                <a:path extrusionOk="0" h="46382" w="34755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9" name="Google Shape;4319;p138"/>
            <p:cNvSpPr/>
            <p:nvPr/>
          </p:nvSpPr>
          <p:spPr>
            <a:xfrm>
              <a:off x="5251475" y="3288075"/>
              <a:ext cx="853500" cy="1173800"/>
            </a:xfrm>
            <a:custGeom>
              <a:rect b="b" l="l" r="r" t="t"/>
              <a:pathLst>
                <a:path extrusionOk="0" h="46952" w="3414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0" name="Google Shape;4320;p138"/>
            <p:cNvSpPr/>
            <p:nvPr/>
          </p:nvSpPr>
          <p:spPr>
            <a:xfrm>
              <a:off x="5242675" y="3261725"/>
              <a:ext cx="833775" cy="1184800"/>
            </a:xfrm>
            <a:custGeom>
              <a:rect b="b" l="l" r="r" t="t"/>
              <a:pathLst>
                <a:path extrusionOk="0" h="47392" w="33351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1" name="Google Shape;4321;p138"/>
            <p:cNvSpPr/>
            <p:nvPr/>
          </p:nvSpPr>
          <p:spPr>
            <a:xfrm>
              <a:off x="5230625" y="3236500"/>
              <a:ext cx="817300" cy="1199050"/>
            </a:xfrm>
            <a:custGeom>
              <a:rect b="b" l="l" r="r" t="t"/>
              <a:pathLst>
                <a:path extrusionOk="0" h="47962" w="32692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2" name="Google Shape;4322;p138"/>
            <p:cNvSpPr/>
            <p:nvPr/>
          </p:nvSpPr>
          <p:spPr>
            <a:xfrm>
              <a:off x="5136275" y="3184950"/>
              <a:ext cx="854600" cy="1805700"/>
            </a:xfrm>
            <a:custGeom>
              <a:rect b="b" l="l" r="r" t="t"/>
              <a:pathLst>
                <a:path extrusionOk="0" h="72228" w="34184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3" name="Google Shape;4323;p138"/>
            <p:cNvSpPr/>
            <p:nvPr/>
          </p:nvSpPr>
          <p:spPr>
            <a:xfrm>
              <a:off x="5101175" y="3159725"/>
              <a:ext cx="862275" cy="1886875"/>
            </a:xfrm>
            <a:custGeom>
              <a:rect b="b" l="l" r="r" t="t"/>
              <a:pathLst>
                <a:path extrusionOk="0" h="75475" w="34491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4" name="Google Shape;4324;p138"/>
            <p:cNvSpPr/>
            <p:nvPr/>
          </p:nvSpPr>
          <p:spPr>
            <a:xfrm>
              <a:off x="5644200" y="4235875"/>
              <a:ext cx="110825" cy="70225"/>
            </a:xfrm>
            <a:custGeom>
              <a:rect b="b" l="l" r="r" t="t"/>
              <a:pathLst>
                <a:path extrusionOk="0" h="2809" w="4433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5" name="Google Shape;4325;p138"/>
            <p:cNvSpPr/>
            <p:nvPr/>
          </p:nvSpPr>
          <p:spPr>
            <a:xfrm>
              <a:off x="5600325" y="4217225"/>
              <a:ext cx="172250" cy="154700"/>
            </a:xfrm>
            <a:custGeom>
              <a:rect b="b" l="l" r="r" t="t"/>
              <a:pathLst>
                <a:path extrusionOk="0" h="6188" w="689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6" name="Google Shape;4326;p138"/>
            <p:cNvSpPr/>
            <p:nvPr/>
          </p:nvSpPr>
          <p:spPr>
            <a:xfrm>
              <a:off x="5555325" y="4199675"/>
              <a:ext cx="240275" cy="216125"/>
            </a:xfrm>
            <a:custGeom>
              <a:rect b="b" l="l" r="r" t="t"/>
              <a:pathLst>
                <a:path extrusionOk="0" h="8645" w="9611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7" name="Google Shape;4327;p138"/>
            <p:cNvSpPr/>
            <p:nvPr/>
          </p:nvSpPr>
          <p:spPr>
            <a:xfrm>
              <a:off x="5499400" y="4181025"/>
              <a:ext cx="342275" cy="296225"/>
            </a:xfrm>
            <a:custGeom>
              <a:rect b="b" l="l" r="r" t="t"/>
              <a:pathLst>
                <a:path extrusionOk="0" h="11849" w="13691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8" name="Google Shape;4328;p138"/>
            <p:cNvSpPr/>
            <p:nvPr/>
          </p:nvSpPr>
          <p:spPr>
            <a:xfrm>
              <a:off x="5288750" y="4500250"/>
              <a:ext cx="79025" cy="51600"/>
            </a:xfrm>
            <a:custGeom>
              <a:rect b="b" l="l" r="r" t="t"/>
              <a:pathLst>
                <a:path extrusionOk="0" h="2064" w="3161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9" name="Google Shape;4329;p138"/>
            <p:cNvSpPr/>
            <p:nvPr/>
          </p:nvSpPr>
          <p:spPr>
            <a:xfrm>
              <a:off x="5982075" y="1811500"/>
              <a:ext cx="928100" cy="1382250"/>
            </a:xfrm>
            <a:custGeom>
              <a:rect b="b" l="l" r="r" t="t"/>
              <a:pathLst>
                <a:path extrusionOk="0" h="55290" w="37124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0" name="Google Shape;4330;p138"/>
            <p:cNvSpPr/>
            <p:nvPr/>
          </p:nvSpPr>
          <p:spPr>
            <a:xfrm>
              <a:off x="5954650" y="1809300"/>
              <a:ext cx="928100" cy="1359225"/>
            </a:xfrm>
            <a:custGeom>
              <a:rect b="b" l="l" r="r" t="t"/>
              <a:pathLst>
                <a:path extrusionOk="0" h="54369" w="37124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1" name="Google Shape;4331;p138"/>
            <p:cNvSpPr/>
            <p:nvPr/>
          </p:nvSpPr>
          <p:spPr>
            <a:xfrm>
              <a:off x="5925025" y="1820275"/>
              <a:ext cx="932500" cy="1321900"/>
            </a:xfrm>
            <a:custGeom>
              <a:rect b="b" l="l" r="r" t="t"/>
              <a:pathLst>
                <a:path extrusionOk="0" h="52876" w="3730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2" name="Google Shape;4332;p138"/>
            <p:cNvSpPr/>
            <p:nvPr/>
          </p:nvSpPr>
          <p:spPr>
            <a:xfrm>
              <a:off x="5894325" y="1812575"/>
              <a:ext cx="942350" cy="1302175"/>
            </a:xfrm>
            <a:custGeom>
              <a:rect b="b" l="l" r="r" t="t"/>
              <a:pathLst>
                <a:path extrusionOk="0" h="52087" w="37694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3" name="Google Shape;4333;p138"/>
            <p:cNvSpPr/>
            <p:nvPr/>
          </p:nvSpPr>
          <p:spPr>
            <a:xfrm>
              <a:off x="5836175" y="1785150"/>
              <a:ext cx="956625" cy="1276950"/>
            </a:xfrm>
            <a:custGeom>
              <a:rect b="b" l="l" r="r" t="t"/>
              <a:pathLst>
                <a:path extrusionOk="0" h="51078" w="38265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4" name="Google Shape;4334;p138"/>
            <p:cNvSpPr/>
            <p:nvPr/>
          </p:nvSpPr>
          <p:spPr>
            <a:xfrm>
              <a:off x="5806550" y="1750050"/>
              <a:ext cx="970875" cy="1285725"/>
            </a:xfrm>
            <a:custGeom>
              <a:rect b="b" l="l" r="r" t="t"/>
              <a:pathLst>
                <a:path extrusionOk="0" h="51429" w="38835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5" name="Google Shape;4335;p138"/>
            <p:cNvSpPr/>
            <p:nvPr/>
          </p:nvSpPr>
          <p:spPr>
            <a:xfrm>
              <a:off x="5750600" y="1745675"/>
              <a:ext cx="1006000" cy="1239650"/>
            </a:xfrm>
            <a:custGeom>
              <a:rect b="b" l="l" r="r" t="t"/>
              <a:pathLst>
                <a:path extrusionOk="0" h="49586" w="4024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6" name="Google Shape;4336;p138"/>
            <p:cNvSpPr/>
            <p:nvPr/>
          </p:nvSpPr>
          <p:spPr>
            <a:xfrm>
              <a:off x="5686975" y="1781875"/>
              <a:ext cx="1024625" cy="1146400"/>
            </a:xfrm>
            <a:custGeom>
              <a:rect b="b" l="l" r="r" t="t"/>
              <a:pathLst>
                <a:path extrusionOk="0" h="45856" w="40985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7" name="Google Shape;4337;p138"/>
            <p:cNvSpPr/>
            <p:nvPr/>
          </p:nvSpPr>
          <p:spPr>
            <a:xfrm>
              <a:off x="5631025" y="1795025"/>
              <a:ext cx="1012575" cy="1082775"/>
            </a:xfrm>
            <a:custGeom>
              <a:rect b="b" l="l" r="r" t="t"/>
              <a:pathLst>
                <a:path extrusionOk="0" h="43311" w="40503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8" name="Google Shape;4338;p138"/>
            <p:cNvSpPr/>
            <p:nvPr/>
          </p:nvSpPr>
          <p:spPr>
            <a:xfrm>
              <a:off x="5603600" y="1804900"/>
              <a:ext cx="1003800" cy="1047675"/>
            </a:xfrm>
            <a:custGeom>
              <a:rect b="b" l="l" r="r" t="t"/>
              <a:pathLst>
                <a:path extrusionOk="0" h="41907" w="40152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9" name="Google Shape;4339;p138"/>
            <p:cNvSpPr/>
            <p:nvPr/>
          </p:nvSpPr>
          <p:spPr>
            <a:xfrm>
              <a:off x="5576175" y="1804900"/>
              <a:ext cx="998300" cy="1023550"/>
            </a:xfrm>
            <a:custGeom>
              <a:rect b="b" l="l" r="r" t="t"/>
              <a:pathLst>
                <a:path extrusionOk="0" h="40942" w="39932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0" name="Google Shape;4340;p138"/>
            <p:cNvSpPr/>
            <p:nvPr/>
          </p:nvSpPr>
          <p:spPr>
            <a:xfrm>
              <a:off x="5548750" y="1803800"/>
              <a:ext cx="995025" cy="1000500"/>
            </a:xfrm>
            <a:custGeom>
              <a:rect b="b" l="l" r="r" t="t"/>
              <a:pathLst>
                <a:path extrusionOk="0" h="40020" w="39801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1" name="Google Shape;4341;p138"/>
            <p:cNvSpPr/>
            <p:nvPr/>
          </p:nvSpPr>
          <p:spPr>
            <a:xfrm>
              <a:off x="5493900" y="1863050"/>
              <a:ext cx="967600" cy="891900"/>
            </a:xfrm>
            <a:custGeom>
              <a:rect b="b" l="l" r="r" t="t"/>
              <a:pathLst>
                <a:path extrusionOk="0" h="35676" w="38704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2" name="Google Shape;4342;p138"/>
            <p:cNvSpPr/>
            <p:nvPr/>
          </p:nvSpPr>
          <p:spPr>
            <a:xfrm>
              <a:off x="5469775" y="1897050"/>
              <a:ext cx="943450" cy="837050"/>
            </a:xfrm>
            <a:custGeom>
              <a:rect b="b" l="l" r="r" t="t"/>
              <a:pathLst>
                <a:path extrusionOk="0" h="33482" w="37738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3" name="Google Shape;4343;p138"/>
            <p:cNvSpPr/>
            <p:nvPr/>
          </p:nvSpPr>
          <p:spPr>
            <a:xfrm>
              <a:off x="5446725" y="1902550"/>
              <a:ext cx="929200" cy="809600"/>
            </a:xfrm>
            <a:custGeom>
              <a:rect b="b" l="l" r="r" t="t"/>
              <a:pathLst>
                <a:path extrusionOk="0" h="32384" w="37168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4" name="Google Shape;4344;p138"/>
            <p:cNvSpPr/>
            <p:nvPr/>
          </p:nvSpPr>
          <p:spPr>
            <a:xfrm>
              <a:off x="5422600" y="1929975"/>
              <a:ext cx="900675" cy="760250"/>
            </a:xfrm>
            <a:custGeom>
              <a:rect b="b" l="l" r="r" t="t"/>
              <a:pathLst>
                <a:path extrusionOk="0" h="30410" w="36027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5" name="Google Shape;4345;p138"/>
            <p:cNvSpPr/>
            <p:nvPr/>
          </p:nvSpPr>
          <p:spPr>
            <a:xfrm>
              <a:off x="5375425" y="2000175"/>
              <a:ext cx="840325" cy="647250"/>
            </a:xfrm>
            <a:custGeom>
              <a:rect b="b" l="l" r="r" t="t"/>
              <a:pathLst>
                <a:path extrusionOk="0" h="25890" w="33613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6" name="Google Shape;4346;p138"/>
            <p:cNvSpPr/>
            <p:nvPr/>
          </p:nvSpPr>
          <p:spPr>
            <a:xfrm>
              <a:off x="5351300" y="2536625"/>
              <a:ext cx="160175" cy="88875"/>
            </a:xfrm>
            <a:custGeom>
              <a:rect b="b" l="l" r="r" t="t"/>
              <a:pathLst>
                <a:path extrusionOk="0" h="3555" w="6407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7" name="Google Shape;4347;p138"/>
            <p:cNvSpPr/>
            <p:nvPr/>
          </p:nvSpPr>
          <p:spPr>
            <a:xfrm>
              <a:off x="5904175" y="2181175"/>
              <a:ext cx="137150" cy="118500"/>
            </a:xfrm>
            <a:custGeom>
              <a:rect b="b" l="l" r="r" t="t"/>
              <a:pathLst>
                <a:path extrusionOk="0" h="4740" w="5486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8" name="Google Shape;4348;p138"/>
            <p:cNvSpPr/>
            <p:nvPr/>
          </p:nvSpPr>
          <p:spPr>
            <a:xfrm>
              <a:off x="5889925" y="2072575"/>
              <a:ext cx="210650" cy="199675"/>
            </a:xfrm>
            <a:custGeom>
              <a:rect b="b" l="l" r="r" t="t"/>
              <a:pathLst>
                <a:path extrusionOk="0" h="7987" w="8426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9" name="Google Shape;4349;p138"/>
            <p:cNvSpPr/>
            <p:nvPr/>
          </p:nvSpPr>
          <p:spPr>
            <a:xfrm>
              <a:off x="5303025" y="2516875"/>
              <a:ext cx="109725" cy="65825"/>
            </a:xfrm>
            <a:custGeom>
              <a:rect b="b" l="l" r="r" t="t"/>
              <a:pathLst>
                <a:path extrusionOk="0" h="2633" w="4389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0" name="Google Shape;4350;p138"/>
            <p:cNvSpPr/>
            <p:nvPr/>
          </p:nvSpPr>
          <p:spPr>
            <a:xfrm>
              <a:off x="6039125" y="1741275"/>
              <a:ext cx="930275" cy="1504025"/>
            </a:xfrm>
            <a:custGeom>
              <a:rect b="b" l="l" r="r" t="t"/>
              <a:pathLst>
                <a:path extrusionOk="0" h="60161" w="37211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1" name="Google Shape;4351;p138"/>
            <p:cNvSpPr/>
            <p:nvPr/>
          </p:nvSpPr>
          <p:spPr>
            <a:xfrm>
              <a:off x="6067650" y="1763225"/>
              <a:ext cx="930275" cy="1507300"/>
            </a:xfrm>
            <a:custGeom>
              <a:rect b="b" l="l" r="r" t="t"/>
              <a:pathLst>
                <a:path extrusionOk="0" h="60292" w="37211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2" name="Google Shape;4352;p138"/>
            <p:cNvSpPr/>
            <p:nvPr/>
          </p:nvSpPr>
          <p:spPr>
            <a:xfrm>
              <a:off x="7317150" y="4387275"/>
              <a:ext cx="64725" cy="41700"/>
            </a:xfrm>
            <a:custGeom>
              <a:rect b="b" l="l" r="r" t="t"/>
              <a:pathLst>
                <a:path extrusionOk="0" h="1668" w="2589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3" name="Google Shape;4353;p138"/>
            <p:cNvSpPr/>
            <p:nvPr/>
          </p:nvSpPr>
          <p:spPr>
            <a:xfrm>
              <a:off x="7284225" y="4357650"/>
              <a:ext cx="41725" cy="38425"/>
            </a:xfrm>
            <a:custGeom>
              <a:rect b="b" l="l" r="r" t="t"/>
              <a:pathLst>
                <a:path extrusionOk="0" h="1537" w="1669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4" name="Google Shape;4354;p138"/>
            <p:cNvSpPr/>
            <p:nvPr/>
          </p:nvSpPr>
          <p:spPr>
            <a:xfrm>
              <a:off x="7108700" y="4199675"/>
              <a:ext cx="231500" cy="292925"/>
            </a:xfrm>
            <a:custGeom>
              <a:rect b="b" l="l" r="r" t="t"/>
              <a:pathLst>
                <a:path extrusionOk="0" h="11717" w="926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5" name="Google Shape;4355;p138"/>
            <p:cNvSpPr/>
            <p:nvPr/>
          </p:nvSpPr>
          <p:spPr>
            <a:xfrm>
              <a:off x="6978150" y="4100950"/>
              <a:ext cx="378500" cy="413600"/>
            </a:xfrm>
            <a:custGeom>
              <a:rect b="b" l="l" r="r" t="t"/>
              <a:pathLst>
                <a:path extrusionOk="0" h="16544" w="1514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6" name="Google Shape;4356;p138"/>
            <p:cNvSpPr/>
            <p:nvPr/>
          </p:nvSpPr>
          <p:spPr>
            <a:xfrm>
              <a:off x="6866275" y="4041700"/>
              <a:ext cx="453075" cy="489300"/>
            </a:xfrm>
            <a:custGeom>
              <a:rect b="b" l="l" r="r" t="t"/>
              <a:pathLst>
                <a:path extrusionOk="0" h="19572" w="18123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7" name="Google Shape;4357;p138"/>
            <p:cNvSpPr/>
            <p:nvPr/>
          </p:nvSpPr>
          <p:spPr>
            <a:xfrm>
              <a:off x="6816900" y="4007700"/>
              <a:ext cx="515625" cy="541950"/>
            </a:xfrm>
            <a:custGeom>
              <a:rect b="b" l="l" r="r" t="t"/>
              <a:pathLst>
                <a:path extrusionOk="0" h="21678" w="20625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8" name="Google Shape;4358;p138"/>
            <p:cNvSpPr/>
            <p:nvPr/>
          </p:nvSpPr>
          <p:spPr>
            <a:xfrm>
              <a:off x="7193175" y="3904575"/>
              <a:ext cx="99850" cy="461875"/>
            </a:xfrm>
            <a:custGeom>
              <a:rect b="b" l="l" r="r" t="t"/>
              <a:pathLst>
                <a:path extrusionOk="0" h="18475" w="3994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9" name="Google Shape;4359;p138"/>
            <p:cNvSpPr/>
            <p:nvPr/>
          </p:nvSpPr>
          <p:spPr>
            <a:xfrm>
              <a:off x="7090050" y="3878250"/>
              <a:ext cx="102050" cy="330225"/>
            </a:xfrm>
            <a:custGeom>
              <a:rect b="b" l="l" r="r" t="t"/>
              <a:pathLst>
                <a:path extrusionOk="0" h="13209" w="4082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0" name="Google Shape;4360;p138"/>
            <p:cNvSpPr/>
            <p:nvPr/>
          </p:nvSpPr>
          <p:spPr>
            <a:xfrm>
              <a:off x="6999000" y="3853025"/>
              <a:ext cx="183225" cy="256725"/>
            </a:xfrm>
            <a:custGeom>
              <a:rect b="b" l="l" r="r" t="t"/>
              <a:pathLst>
                <a:path extrusionOk="0" h="10269" w="7329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1" name="Google Shape;4361;p138"/>
            <p:cNvSpPr/>
            <p:nvPr/>
          </p:nvSpPr>
          <p:spPr>
            <a:xfrm>
              <a:off x="6933175" y="3802550"/>
              <a:ext cx="228200" cy="247950"/>
            </a:xfrm>
            <a:custGeom>
              <a:rect b="b" l="l" r="r" t="t"/>
              <a:pathLst>
                <a:path extrusionOk="0" h="9918" w="9128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2" name="Google Shape;4362;p138"/>
            <p:cNvSpPr/>
            <p:nvPr/>
          </p:nvSpPr>
          <p:spPr>
            <a:xfrm>
              <a:off x="4482450" y="2681425"/>
              <a:ext cx="948950" cy="1026825"/>
            </a:xfrm>
            <a:custGeom>
              <a:rect b="b" l="l" r="r" t="t"/>
              <a:pathLst>
                <a:path extrusionOk="0" h="41073" w="37958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3" name="Google Shape;4363;p138"/>
            <p:cNvSpPr/>
            <p:nvPr/>
          </p:nvSpPr>
          <p:spPr>
            <a:xfrm>
              <a:off x="4547175" y="2703350"/>
              <a:ext cx="908350" cy="911650"/>
            </a:xfrm>
            <a:custGeom>
              <a:rect b="b" l="l" r="r" t="t"/>
              <a:pathLst>
                <a:path extrusionOk="0" h="36466" w="36334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4" name="Google Shape;4364;p138"/>
            <p:cNvSpPr/>
            <p:nvPr/>
          </p:nvSpPr>
          <p:spPr>
            <a:xfrm>
              <a:off x="4648100" y="2725300"/>
              <a:ext cx="830475" cy="834850"/>
            </a:xfrm>
            <a:custGeom>
              <a:rect b="b" l="l" r="r" t="t"/>
              <a:pathLst>
                <a:path extrusionOk="0" h="33394" w="33219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5" name="Google Shape;4365;p138"/>
            <p:cNvSpPr/>
            <p:nvPr/>
          </p:nvSpPr>
          <p:spPr>
            <a:xfrm>
              <a:off x="4789625" y="2746150"/>
              <a:ext cx="713075" cy="742700"/>
            </a:xfrm>
            <a:custGeom>
              <a:rect b="b" l="l" r="r" t="t"/>
              <a:pathLst>
                <a:path extrusionOk="0" h="29708" w="28523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6" name="Google Shape;4366;p138"/>
            <p:cNvSpPr/>
            <p:nvPr/>
          </p:nvSpPr>
          <p:spPr>
            <a:xfrm>
              <a:off x="5014500" y="3023675"/>
              <a:ext cx="151425" cy="318175"/>
            </a:xfrm>
            <a:custGeom>
              <a:rect b="b" l="l" r="r" t="t"/>
              <a:pathLst>
                <a:path extrusionOk="0" h="12727" w="6057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7" name="Google Shape;4367;p138"/>
            <p:cNvSpPr/>
            <p:nvPr/>
          </p:nvSpPr>
          <p:spPr>
            <a:xfrm>
              <a:off x="4389200" y="3352775"/>
              <a:ext cx="295125" cy="759175"/>
            </a:xfrm>
            <a:custGeom>
              <a:rect b="b" l="l" r="r" t="t"/>
              <a:pathLst>
                <a:path extrusionOk="0" h="30367" w="11805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8" name="Google Shape;4368;p138"/>
            <p:cNvSpPr/>
            <p:nvPr/>
          </p:nvSpPr>
          <p:spPr>
            <a:xfrm>
              <a:off x="4328875" y="3108150"/>
              <a:ext cx="357650" cy="1116775"/>
            </a:xfrm>
            <a:custGeom>
              <a:rect b="b" l="l" r="r" t="t"/>
              <a:pathLst>
                <a:path extrusionOk="0" h="44671" w="14306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9" name="Google Shape;4369;p138"/>
            <p:cNvSpPr/>
            <p:nvPr/>
          </p:nvSpPr>
          <p:spPr>
            <a:xfrm>
              <a:off x="4276225" y="3001750"/>
              <a:ext cx="400425" cy="1289000"/>
            </a:xfrm>
            <a:custGeom>
              <a:rect b="b" l="l" r="r" t="t"/>
              <a:pathLst>
                <a:path extrusionOk="0" h="51560" w="16017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0" name="Google Shape;4370;p138"/>
            <p:cNvSpPr/>
            <p:nvPr/>
          </p:nvSpPr>
          <p:spPr>
            <a:xfrm>
              <a:off x="4227950" y="2940300"/>
              <a:ext cx="432250" cy="1407500"/>
            </a:xfrm>
            <a:custGeom>
              <a:rect b="b" l="l" r="r" t="t"/>
              <a:pathLst>
                <a:path extrusionOk="0" h="56300" w="1729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1" name="Google Shape;4371;p138"/>
            <p:cNvSpPr/>
            <p:nvPr/>
          </p:nvSpPr>
          <p:spPr>
            <a:xfrm>
              <a:off x="4167625" y="2749425"/>
              <a:ext cx="593500" cy="1676250"/>
            </a:xfrm>
            <a:custGeom>
              <a:rect b="b" l="l" r="r" t="t"/>
              <a:pathLst>
                <a:path extrusionOk="0" h="67050" w="2374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2" name="Google Shape;4372;p138"/>
            <p:cNvSpPr/>
            <p:nvPr/>
          </p:nvSpPr>
          <p:spPr>
            <a:xfrm>
              <a:off x="4152250" y="2727500"/>
              <a:ext cx="578150" cy="1726700"/>
            </a:xfrm>
            <a:custGeom>
              <a:rect b="b" l="l" r="r" t="t"/>
              <a:pathLst>
                <a:path extrusionOk="0" h="69068" w="23126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3" name="Google Shape;4373;p138"/>
            <p:cNvSpPr/>
            <p:nvPr/>
          </p:nvSpPr>
          <p:spPr>
            <a:xfrm>
              <a:off x="4125925" y="2666050"/>
              <a:ext cx="649450" cy="1851775"/>
            </a:xfrm>
            <a:custGeom>
              <a:rect b="b" l="l" r="r" t="t"/>
              <a:pathLst>
                <a:path extrusionOk="0" h="74071" w="25978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4" name="Google Shape;4374;p138"/>
            <p:cNvSpPr/>
            <p:nvPr/>
          </p:nvSpPr>
          <p:spPr>
            <a:xfrm>
              <a:off x="4096300" y="2788925"/>
              <a:ext cx="434450" cy="1781575"/>
            </a:xfrm>
            <a:custGeom>
              <a:rect b="b" l="l" r="r" t="t"/>
              <a:pathLst>
                <a:path extrusionOk="0" h="71263" w="17378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5" name="Google Shape;4375;p138"/>
            <p:cNvSpPr/>
            <p:nvPr/>
          </p:nvSpPr>
          <p:spPr>
            <a:xfrm>
              <a:off x="5157125" y="2795500"/>
              <a:ext cx="400425" cy="235900"/>
            </a:xfrm>
            <a:custGeom>
              <a:rect b="b" l="l" r="r" t="t"/>
              <a:pathLst>
                <a:path extrusionOk="0" h="9436" w="16017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6" name="Google Shape;4376;p138"/>
            <p:cNvSpPr/>
            <p:nvPr/>
          </p:nvSpPr>
          <p:spPr>
            <a:xfrm>
              <a:off x="4878475" y="2770275"/>
              <a:ext cx="651650" cy="660425"/>
            </a:xfrm>
            <a:custGeom>
              <a:rect b="b" l="l" r="r" t="t"/>
              <a:pathLst>
                <a:path extrusionOk="0" h="26417" w="26066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7" name="Google Shape;4377;p138"/>
            <p:cNvSpPr/>
            <p:nvPr/>
          </p:nvSpPr>
          <p:spPr>
            <a:xfrm>
              <a:off x="4429800" y="2660575"/>
              <a:ext cx="977475" cy="1079475"/>
            </a:xfrm>
            <a:custGeom>
              <a:rect b="b" l="l" r="r" t="t"/>
              <a:pathLst>
                <a:path extrusionOk="0" h="43179" w="39099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8" name="Google Shape;4378;p138"/>
            <p:cNvSpPr/>
            <p:nvPr/>
          </p:nvSpPr>
          <p:spPr>
            <a:xfrm>
              <a:off x="4382625" y="2638625"/>
              <a:ext cx="1001600" cy="722950"/>
            </a:xfrm>
            <a:custGeom>
              <a:rect b="b" l="l" r="r" t="t"/>
              <a:pathLst>
                <a:path extrusionOk="0" h="28918" w="40064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9" name="Google Shape;4379;p138"/>
            <p:cNvSpPr/>
            <p:nvPr/>
          </p:nvSpPr>
          <p:spPr>
            <a:xfrm>
              <a:off x="4390300" y="2616700"/>
              <a:ext cx="969800" cy="500250"/>
            </a:xfrm>
            <a:custGeom>
              <a:rect b="b" l="l" r="r" t="t"/>
              <a:pathLst>
                <a:path extrusionOk="0" h="20010" w="38792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0" name="Google Shape;4380;p138"/>
            <p:cNvSpPr/>
            <p:nvPr/>
          </p:nvSpPr>
          <p:spPr>
            <a:xfrm>
              <a:off x="4570225" y="2562950"/>
              <a:ext cx="823875" cy="447600"/>
            </a:xfrm>
            <a:custGeom>
              <a:rect b="b" l="l" r="r" t="t"/>
              <a:pathLst>
                <a:path extrusionOk="0" h="17904" w="32955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1" name="Google Shape;4381;p138"/>
            <p:cNvSpPr/>
            <p:nvPr/>
          </p:nvSpPr>
          <p:spPr>
            <a:xfrm>
              <a:off x="4593250" y="2573900"/>
              <a:ext cx="718575" cy="375225"/>
            </a:xfrm>
            <a:custGeom>
              <a:rect b="b" l="l" r="r" t="t"/>
              <a:pathLst>
                <a:path extrusionOk="0" h="15009" w="28743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2" name="Google Shape;4382;p138"/>
            <p:cNvSpPr/>
            <p:nvPr/>
          </p:nvSpPr>
          <p:spPr>
            <a:xfrm>
              <a:off x="4627275" y="2549775"/>
              <a:ext cx="657125" cy="330225"/>
            </a:xfrm>
            <a:custGeom>
              <a:rect b="b" l="l" r="r" t="t"/>
              <a:pathLst>
                <a:path extrusionOk="0" h="13209" w="26285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3" name="Google Shape;4383;p138"/>
            <p:cNvSpPr/>
            <p:nvPr/>
          </p:nvSpPr>
          <p:spPr>
            <a:xfrm>
              <a:off x="4752325" y="2525650"/>
              <a:ext cx="504650" cy="232575"/>
            </a:xfrm>
            <a:custGeom>
              <a:rect b="b" l="l" r="r" t="t"/>
              <a:pathLst>
                <a:path extrusionOk="0" h="9303" w="20186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4" name="Google Shape;4384;p138"/>
            <p:cNvSpPr/>
            <p:nvPr/>
          </p:nvSpPr>
          <p:spPr>
            <a:xfrm>
              <a:off x="4721600" y="2500400"/>
              <a:ext cx="509050" cy="235900"/>
            </a:xfrm>
            <a:custGeom>
              <a:rect b="b" l="l" r="r" t="t"/>
              <a:pathLst>
                <a:path extrusionOk="0" h="9436" w="20362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5" name="Google Shape;4385;p138"/>
            <p:cNvSpPr/>
            <p:nvPr/>
          </p:nvSpPr>
          <p:spPr>
            <a:xfrm>
              <a:off x="4766575" y="2636450"/>
              <a:ext cx="66950" cy="38400"/>
            </a:xfrm>
            <a:custGeom>
              <a:rect b="b" l="l" r="r" t="t"/>
              <a:pathLst>
                <a:path extrusionOk="0" h="1536" w="2678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6" name="Google Shape;4386;p138"/>
            <p:cNvSpPr/>
            <p:nvPr/>
          </p:nvSpPr>
          <p:spPr>
            <a:xfrm>
              <a:off x="4492325" y="2749425"/>
              <a:ext cx="69150" cy="48300"/>
            </a:xfrm>
            <a:custGeom>
              <a:rect b="b" l="l" r="r" t="t"/>
              <a:pathLst>
                <a:path extrusionOk="0" h="1932" w="2766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7" name="Google Shape;4387;p138"/>
            <p:cNvSpPr/>
            <p:nvPr/>
          </p:nvSpPr>
          <p:spPr>
            <a:xfrm>
              <a:off x="4584475" y="2661675"/>
              <a:ext cx="72425" cy="46100"/>
            </a:xfrm>
            <a:custGeom>
              <a:rect b="b" l="l" r="r" t="t"/>
              <a:pathLst>
                <a:path extrusionOk="0" h="1844" w="2897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8" name="Google Shape;4388;p138"/>
            <p:cNvSpPr/>
            <p:nvPr/>
          </p:nvSpPr>
          <p:spPr>
            <a:xfrm>
              <a:off x="5248175" y="2451050"/>
              <a:ext cx="158000" cy="83400"/>
            </a:xfrm>
            <a:custGeom>
              <a:rect b="b" l="l" r="r" t="t"/>
              <a:pathLst>
                <a:path extrusionOk="0" h="3336" w="632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9" name="Google Shape;4389;p138"/>
            <p:cNvSpPr/>
            <p:nvPr/>
          </p:nvSpPr>
          <p:spPr>
            <a:xfrm>
              <a:off x="5221850" y="2453250"/>
              <a:ext cx="110825" cy="55950"/>
            </a:xfrm>
            <a:custGeom>
              <a:rect b="b" l="l" r="r" t="t"/>
              <a:pathLst>
                <a:path extrusionOk="0" h="2238" w="4433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0" name="Google Shape;4390;p138"/>
            <p:cNvSpPr/>
            <p:nvPr/>
          </p:nvSpPr>
          <p:spPr>
            <a:xfrm>
              <a:off x="2583525" y="3619350"/>
              <a:ext cx="11000" cy="43925"/>
            </a:xfrm>
            <a:custGeom>
              <a:rect b="b" l="l" r="r" t="t"/>
              <a:pathLst>
                <a:path extrusionOk="0" h="1757" w="44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1" name="Google Shape;4391;p138"/>
            <p:cNvSpPr/>
            <p:nvPr/>
          </p:nvSpPr>
          <p:spPr>
            <a:xfrm>
              <a:off x="2531975" y="3816825"/>
              <a:ext cx="28550" cy="37325"/>
            </a:xfrm>
            <a:custGeom>
              <a:rect b="b" l="l" r="r" t="t"/>
              <a:pathLst>
                <a:path extrusionOk="0" h="1493" w="1142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2" name="Google Shape;4392;p138"/>
            <p:cNvSpPr/>
            <p:nvPr/>
          </p:nvSpPr>
          <p:spPr>
            <a:xfrm>
              <a:off x="2790850" y="3734550"/>
              <a:ext cx="36250" cy="30725"/>
            </a:xfrm>
            <a:custGeom>
              <a:rect b="b" l="l" r="r" t="t"/>
              <a:pathLst>
                <a:path extrusionOk="0" h="1229" w="145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3" name="Google Shape;4393;p138"/>
            <p:cNvSpPr/>
            <p:nvPr/>
          </p:nvSpPr>
          <p:spPr>
            <a:xfrm>
              <a:off x="2285150" y="4725150"/>
              <a:ext cx="47175" cy="14275"/>
            </a:xfrm>
            <a:custGeom>
              <a:rect b="b" l="l" r="r" t="t"/>
              <a:pathLst>
                <a:path extrusionOk="0" h="571" w="1887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4" name="Google Shape;4394;p138"/>
            <p:cNvSpPr/>
            <p:nvPr/>
          </p:nvSpPr>
          <p:spPr>
            <a:xfrm>
              <a:off x="2232475" y="4129475"/>
              <a:ext cx="879825" cy="325825"/>
            </a:xfrm>
            <a:custGeom>
              <a:rect b="b" l="l" r="r" t="t"/>
              <a:pathLst>
                <a:path extrusionOk="0" h="13033" w="35193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5" name="Google Shape;4395;p138"/>
            <p:cNvSpPr/>
            <p:nvPr/>
          </p:nvSpPr>
          <p:spPr>
            <a:xfrm>
              <a:off x="2228100" y="4100950"/>
              <a:ext cx="934675" cy="336800"/>
            </a:xfrm>
            <a:custGeom>
              <a:rect b="b" l="l" r="r" t="t"/>
              <a:pathLst>
                <a:path extrusionOk="0" h="13472" w="37387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6" name="Google Shape;4396;p138"/>
            <p:cNvSpPr/>
            <p:nvPr/>
          </p:nvSpPr>
          <p:spPr>
            <a:xfrm>
              <a:off x="2245650" y="4054875"/>
              <a:ext cx="1314250" cy="359850"/>
            </a:xfrm>
            <a:custGeom>
              <a:rect b="b" l="l" r="r" t="t"/>
              <a:pathLst>
                <a:path extrusionOk="0" h="14394" w="5257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7" name="Google Shape;4397;p138"/>
            <p:cNvSpPr/>
            <p:nvPr/>
          </p:nvSpPr>
          <p:spPr>
            <a:xfrm>
              <a:off x="2252225" y="4008800"/>
              <a:ext cx="1328500" cy="378500"/>
            </a:xfrm>
            <a:custGeom>
              <a:rect b="b" l="l" r="r" t="t"/>
              <a:pathLst>
                <a:path extrusionOk="0" h="15140" w="5314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8" name="Google Shape;4398;p138"/>
            <p:cNvSpPr/>
            <p:nvPr/>
          </p:nvSpPr>
          <p:spPr>
            <a:xfrm>
              <a:off x="2104125" y="4481600"/>
              <a:ext cx="42825" cy="15400"/>
            </a:xfrm>
            <a:custGeom>
              <a:rect b="b" l="l" r="r" t="t"/>
              <a:pathLst>
                <a:path extrusionOk="0" h="616" w="1713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9" name="Google Shape;4399;p138"/>
            <p:cNvSpPr/>
            <p:nvPr/>
          </p:nvSpPr>
          <p:spPr>
            <a:xfrm>
              <a:off x="2084375" y="4455275"/>
              <a:ext cx="138250" cy="42825"/>
            </a:xfrm>
            <a:custGeom>
              <a:rect b="b" l="l" r="r" t="t"/>
              <a:pathLst>
                <a:path extrusionOk="0" h="1713" w="553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0" name="Google Shape;4400;p138"/>
            <p:cNvSpPr/>
            <p:nvPr/>
          </p:nvSpPr>
          <p:spPr>
            <a:xfrm>
              <a:off x="2080000" y="4434425"/>
              <a:ext cx="208450" cy="60375"/>
            </a:xfrm>
            <a:custGeom>
              <a:rect b="b" l="l" r="r" t="t"/>
              <a:pathLst>
                <a:path extrusionOk="0" h="2415" w="8338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1" name="Google Shape;4401;p138"/>
            <p:cNvSpPr/>
            <p:nvPr/>
          </p:nvSpPr>
          <p:spPr>
            <a:xfrm>
              <a:off x="2060250" y="4419075"/>
              <a:ext cx="269900" cy="66950"/>
            </a:xfrm>
            <a:custGeom>
              <a:rect b="b" l="l" r="r" t="t"/>
              <a:pathLst>
                <a:path extrusionOk="0" h="2678" w="10796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2" name="Google Shape;4402;p138"/>
            <p:cNvSpPr/>
            <p:nvPr/>
          </p:nvSpPr>
          <p:spPr>
            <a:xfrm>
              <a:off x="1951650" y="4680175"/>
              <a:ext cx="528775" cy="40600"/>
            </a:xfrm>
            <a:custGeom>
              <a:rect b="b" l="l" r="r" t="t"/>
              <a:pathLst>
                <a:path extrusionOk="0" h="1624" w="21151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3" name="Google Shape;4403;p138"/>
            <p:cNvSpPr/>
            <p:nvPr/>
          </p:nvSpPr>
          <p:spPr>
            <a:xfrm>
              <a:off x="2370700" y="4660425"/>
              <a:ext cx="121800" cy="17575"/>
            </a:xfrm>
            <a:custGeom>
              <a:rect b="b" l="l" r="r" t="t"/>
              <a:pathLst>
                <a:path extrusionOk="0" h="703" w="4872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4" name="Google Shape;4404;p138"/>
            <p:cNvSpPr/>
            <p:nvPr/>
          </p:nvSpPr>
          <p:spPr>
            <a:xfrm>
              <a:off x="2386075" y="4638475"/>
              <a:ext cx="120675" cy="19775"/>
            </a:xfrm>
            <a:custGeom>
              <a:rect b="b" l="l" r="r" t="t"/>
              <a:pathLst>
                <a:path extrusionOk="0" h="791" w="4827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5" name="Google Shape;4405;p138"/>
            <p:cNvSpPr/>
            <p:nvPr/>
          </p:nvSpPr>
          <p:spPr>
            <a:xfrm>
              <a:off x="2401425" y="4618725"/>
              <a:ext cx="117400" cy="17575"/>
            </a:xfrm>
            <a:custGeom>
              <a:rect b="b" l="l" r="r" t="t"/>
              <a:pathLst>
                <a:path extrusionOk="0" h="703" w="4696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6" name="Google Shape;4406;p138"/>
            <p:cNvSpPr/>
            <p:nvPr/>
          </p:nvSpPr>
          <p:spPr>
            <a:xfrm>
              <a:off x="2443100" y="4581425"/>
              <a:ext cx="16500" cy="11000"/>
            </a:xfrm>
            <a:custGeom>
              <a:rect b="b" l="l" r="r" t="t"/>
              <a:pathLst>
                <a:path extrusionOk="0" h="440" w="66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7" name="Google Shape;4407;p138"/>
            <p:cNvSpPr/>
            <p:nvPr/>
          </p:nvSpPr>
          <p:spPr>
            <a:xfrm>
              <a:off x="2448600" y="4561700"/>
              <a:ext cx="25250" cy="13175"/>
            </a:xfrm>
            <a:custGeom>
              <a:rect b="b" l="l" r="r" t="t"/>
              <a:pathLst>
                <a:path extrusionOk="0" h="527" w="101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8" name="Google Shape;4408;p138"/>
            <p:cNvSpPr/>
            <p:nvPr/>
          </p:nvSpPr>
          <p:spPr>
            <a:xfrm>
              <a:off x="2465050" y="4534275"/>
              <a:ext cx="165675" cy="19750"/>
            </a:xfrm>
            <a:custGeom>
              <a:rect b="b" l="l" r="r" t="t"/>
              <a:pathLst>
                <a:path extrusionOk="0" h="790" w="6627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9" name="Google Shape;4409;p138"/>
            <p:cNvSpPr/>
            <p:nvPr/>
          </p:nvSpPr>
          <p:spPr>
            <a:xfrm>
              <a:off x="2470525" y="4513425"/>
              <a:ext cx="164575" cy="23050"/>
            </a:xfrm>
            <a:custGeom>
              <a:rect b="b" l="l" r="r" t="t"/>
              <a:pathLst>
                <a:path extrusionOk="0" h="922" w="6583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0" name="Google Shape;4410;p138"/>
            <p:cNvSpPr/>
            <p:nvPr/>
          </p:nvSpPr>
          <p:spPr>
            <a:xfrm>
              <a:off x="2521000" y="4471725"/>
              <a:ext cx="125075" cy="18675"/>
            </a:xfrm>
            <a:custGeom>
              <a:rect b="b" l="l" r="r" t="t"/>
              <a:pathLst>
                <a:path extrusionOk="0" h="747" w="5003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1" name="Google Shape;4411;p138"/>
            <p:cNvSpPr/>
            <p:nvPr/>
          </p:nvSpPr>
          <p:spPr>
            <a:xfrm>
              <a:off x="2530875" y="4452000"/>
              <a:ext cx="120700" cy="19750"/>
            </a:xfrm>
            <a:custGeom>
              <a:rect b="b" l="l" r="r" t="t"/>
              <a:pathLst>
                <a:path extrusionOk="0" h="790" w="4828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2" name="Google Shape;4412;p138"/>
            <p:cNvSpPr/>
            <p:nvPr/>
          </p:nvSpPr>
          <p:spPr>
            <a:xfrm>
              <a:off x="2524300" y="4427850"/>
              <a:ext cx="161275" cy="30750"/>
            </a:xfrm>
            <a:custGeom>
              <a:rect b="b" l="l" r="r" t="t"/>
              <a:pathLst>
                <a:path extrusionOk="0" h="1230" w="6451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3" name="Google Shape;4413;p138"/>
            <p:cNvSpPr/>
            <p:nvPr/>
          </p:nvSpPr>
          <p:spPr>
            <a:xfrm>
              <a:off x="2522100" y="4401525"/>
              <a:ext cx="190900" cy="28550"/>
            </a:xfrm>
            <a:custGeom>
              <a:rect b="b" l="l" r="r" t="t"/>
              <a:pathLst>
                <a:path extrusionOk="0" h="1142" w="7636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4" name="Google Shape;4414;p138"/>
            <p:cNvSpPr/>
            <p:nvPr/>
          </p:nvSpPr>
          <p:spPr>
            <a:xfrm>
              <a:off x="2533075" y="4308275"/>
              <a:ext cx="523300" cy="91075"/>
            </a:xfrm>
            <a:custGeom>
              <a:rect b="b" l="l" r="r" t="t"/>
              <a:pathLst>
                <a:path extrusionOk="0" h="3643" w="20932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5" name="Google Shape;4415;p138"/>
            <p:cNvSpPr/>
            <p:nvPr/>
          </p:nvSpPr>
          <p:spPr>
            <a:xfrm>
              <a:off x="2508925" y="4276475"/>
              <a:ext cx="537575" cy="125075"/>
            </a:xfrm>
            <a:custGeom>
              <a:rect b="b" l="l" r="r" t="t"/>
              <a:pathLst>
                <a:path extrusionOk="0" h="5003" w="21503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6" name="Google Shape;4416;p138"/>
            <p:cNvSpPr/>
            <p:nvPr/>
          </p:nvSpPr>
          <p:spPr>
            <a:xfrm>
              <a:off x="2481500" y="4238075"/>
              <a:ext cx="585825" cy="166775"/>
            </a:xfrm>
            <a:custGeom>
              <a:rect b="b" l="l" r="r" t="t"/>
              <a:pathLst>
                <a:path extrusionOk="0" h="6671" w="23433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7" name="Google Shape;4417;p138"/>
            <p:cNvSpPr/>
            <p:nvPr/>
          </p:nvSpPr>
          <p:spPr>
            <a:xfrm>
              <a:off x="2461750" y="4201875"/>
              <a:ext cx="634100" cy="202975"/>
            </a:xfrm>
            <a:custGeom>
              <a:rect b="b" l="l" r="r" t="t"/>
              <a:pathLst>
                <a:path extrusionOk="0" h="8119" w="25364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8" name="Google Shape;4418;p138"/>
            <p:cNvSpPr/>
            <p:nvPr/>
          </p:nvSpPr>
          <p:spPr>
            <a:xfrm>
              <a:off x="1832075" y="4324725"/>
              <a:ext cx="1298875" cy="348875"/>
            </a:xfrm>
            <a:custGeom>
              <a:rect b="b" l="l" r="r" t="t"/>
              <a:pathLst>
                <a:path extrusionOk="0" h="13955" w="51955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9" name="Google Shape;4419;p138"/>
            <p:cNvSpPr/>
            <p:nvPr/>
          </p:nvSpPr>
          <p:spPr>
            <a:xfrm>
              <a:off x="1442625" y="2706650"/>
              <a:ext cx="854600" cy="1976825"/>
            </a:xfrm>
            <a:custGeom>
              <a:rect b="b" l="l" r="r" t="t"/>
              <a:pathLst>
                <a:path extrusionOk="0" h="79073" w="34184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0" name="Google Shape;4420;p138"/>
            <p:cNvSpPr/>
            <p:nvPr/>
          </p:nvSpPr>
          <p:spPr>
            <a:xfrm>
              <a:off x="1908875" y="4495875"/>
              <a:ext cx="646150" cy="156900"/>
            </a:xfrm>
            <a:custGeom>
              <a:rect b="b" l="l" r="r" t="t"/>
              <a:pathLst>
                <a:path extrusionOk="0" h="6276" w="25846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1" name="Google Shape;4421;p138"/>
            <p:cNvSpPr/>
            <p:nvPr/>
          </p:nvSpPr>
          <p:spPr>
            <a:xfrm>
              <a:off x="1292350" y="2521250"/>
              <a:ext cx="799750" cy="2106275"/>
            </a:xfrm>
            <a:custGeom>
              <a:rect b="b" l="l" r="r" t="t"/>
              <a:pathLst>
                <a:path extrusionOk="0" h="84251" w="3199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2" name="Google Shape;4422;p138"/>
            <p:cNvSpPr/>
            <p:nvPr/>
          </p:nvSpPr>
          <p:spPr>
            <a:xfrm>
              <a:off x="1915450" y="4597900"/>
              <a:ext cx="615450" cy="109725"/>
            </a:xfrm>
            <a:custGeom>
              <a:rect b="b" l="l" r="r" t="t"/>
              <a:pathLst>
                <a:path extrusionOk="0" h="4389" w="24618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3" name="Google Shape;4423;p138"/>
            <p:cNvSpPr/>
            <p:nvPr/>
          </p:nvSpPr>
          <p:spPr>
            <a:xfrm>
              <a:off x="1158500" y="3048925"/>
              <a:ext cx="152525" cy="1579700"/>
            </a:xfrm>
            <a:custGeom>
              <a:rect b="b" l="l" r="r" t="t"/>
              <a:pathLst>
                <a:path extrusionOk="0" h="63188" w="6101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4" name="Google Shape;4424;p138"/>
            <p:cNvSpPr/>
            <p:nvPr/>
          </p:nvSpPr>
          <p:spPr>
            <a:xfrm>
              <a:off x="2096450" y="4705400"/>
              <a:ext cx="263300" cy="30750"/>
            </a:xfrm>
            <a:custGeom>
              <a:rect b="b" l="l" r="r" t="t"/>
              <a:pathLst>
                <a:path extrusionOk="0" h="1230" w="10532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5" name="Google Shape;4425;p138"/>
            <p:cNvSpPr/>
            <p:nvPr/>
          </p:nvSpPr>
          <p:spPr>
            <a:xfrm>
              <a:off x="1024675" y="3357175"/>
              <a:ext cx="119600" cy="1265975"/>
            </a:xfrm>
            <a:custGeom>
              <a:rect b="b" l="l" r="r" t="t"/>
              <a:pathLst>
                <a:path extrusionOk="0" h="50639" w="4784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6" name="Google Shape;4426;p138"/>
            <p:cNvSpPr/>
            <p:nvPr/>
          </p:nvSpPr>
          <p:spPr>
            <a:xfrm>
              <a:off x="605600" y="2498225"/>
              <a:ext cx="454200" cy="2111750"/>
            </a:xfrm>
            <a:custGeom>
              <a:rect b="b" l="l" r="r" t="t"/>
              <a:pathLst>
                <a:path extrusionOk="0" h="84470" w="18168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7" name="Google Shape;4427;p138"/>
            <p:cNvSpPr/>
            <p:nvPr/>
          </p:nvSpPr>
          <p:spPr>
            <a:xfrm>
              <a:off x="489325" y="2325975"/>
              <a:ext cx="527700" cy="2220375"/>
            </a:xfrm>
            <a:custGeom>
              <a:rect b="b" l="l" r="r" t="t"/>
              <a:pathLst>
                <a:path extrusionOk="0" h="88815" w="21108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8" name="Google Shape;4428;p138"/>
            <p:cNvSpPr/>
            <p:nvPr/>
          </p:nvSpPr>
          <p:spPr>
            <a:xfrm>
              <a:off x="261150" y="2997350"/>
              <a:ext cx="377400" cy="1344975"/>
            </a:xfrm>
            <a:custGeom>
              <a:rect b="b" l="l" r="r" t="t"/>
              <a:pathLst>
                <a:path extrusionOk="0" h="53799" w="15096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9" name="Google Shape;4429;p138"/>
            <p:cNvSpPr/>
            <p:nvPr/>
          </p:nvSpPr>
          <p:spPr>
            <a:xfrm>
              <a:off x="238125" y="3076350"/>
              <a:ext cx="340075" cy="1220975"/>
            </a:xfrm>
            <a:custGeom>
              <a:rect b="b" l="l" r="r" t="t"/>
              <a:pathLst>
                <a:path extrusionOk="0" h="48839" w="13603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0" name="Google Shape;4430;p138"/>
            <p:cNvSpPr/>
            <p:nvPr/>
          </p:nvSpPr>
          <p:spPr>
            <a:xfrm>
              <a:off x="343425" y="3363750"/>
              <a:ext cx="188700" cy="900675"/>
            </a:xfrm>
            <a:custGeom>
              <a:rect b="b" l="l" r="r" t="t"/>
              <a:pathLst>
                <a:path extrusionOk="0" h="36027" w="7548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1" name="Google Shape;4431;p138"/>
            <p:cNvSpPr/>
            <p:nvPr/>
          </p:nvSpPr>
          <p:spPr>
            <a:xfrm>
              <a:off x="2699800" y="3180550"/>
              <a:ext cx="204075" cy="111925"/>
            </a:xfrm>
            <a:custGeom>
              <a:rect b="b" l="l" r="r" t="t"/>
              <a:pathLst>
                <a:path extrusionOk="0" h="4477" w="8163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2" name="Google Shape;4432;p138"/>
            <p:cNvSpPr/>
            <p:nvPr/>
          </p:nvSpPr>
          <p:spPr>
            <a:xfrm>
              <a:off x="3153975" y="3567800"/>
              <a:ext cx="561700" cy="625325"/>
            </a:xfrm>
            <a:custGeom>
              <a:rect b="b" l="l" r="r" t="t"/>
              <a:pathLst>
                <a:path extrusionOk="0" h="25013" w="22468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3" name="Google Shape;4433;p138"/>
            <p:cNvSpPr/>
            <p:nvPr/>
          </p:nvSpPr>
          <p:spPr>
            <a:xfrm>
              <a:off x="2632900" y="3118025"/>
              <a:ext cx="307175" cy="222725"/>
            </a:xfrm>
            <a:custGeom>
              <a:rect b="b" l="l" r="r" t="t"/>
              <a:pathLst>
                <a:path extrusionOk="0" h="8909" w="12287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4" name="Google Shape;4434;p138"/>
            <p:cNvSpPr/>
            <p:nvPr/>
          </p:nvSpPr>
          <p:spPr>
            <a:xfrm>
              <a:off x="3084850" y="3493200"/>
              <a:ext cx="603400" cy="716375"/>
            </a:xfrm>
            <a:custGeom>
              <a:rect b="b" l="l" r="r" t="t"/>
              <a:pathLst>
                <a:path extrusionOk="0" h="28655" w="24136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5" name="Google Shape;4435;p138"/>
            <p:cNvSpPr/>
            <p:nvPr/>
          </p:nvSpPr>
          <p:spPr>
            <a:xfrm>
              <a:off x="2512225" y="3058800"/>
              <a:ext cx="1147500" cy="1171625"/>
            </a:xfrm>
            <a:custGeom>
              <a:rect b="b" l="l" r="r" t="t"/>
              <a:pathLst>
                <a:path extrusionOk="0" h="46865" w="4590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6" name="Google Shape;4436;p138"/>
            <p:cNvSpPr/>
            <p:nvPr/>
          </p:nvSpPr>
          <p:spPr>
            <a:xfrm>
              <a:off x="1670800" y="3011625"/>
              <a:ext cx="1963700" cy="1351525"/>
            </a:xfrm>
            <a:custGeom>
              <a:rect b="b" l="l" r="r" t="t"/>
              <a:pathLst>
                <a:path extrusionOk="0" h="54061" w="78548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7" name="Google Shape;4437;p138"/>
            <p:cNvSpPr/>
            <p:nvPr/>
          </p:nvSpPr>
          <p:spPr>
            <a:xfrm>
              <a:off x="1656550" y="2963350"/>
              <a:ext cx="2084350" cy="1429425"/>
            </a:xfrm>
            <a:custGeom>
              <a:rect b="b" l="l" r="r" t="t"/>
              <a:pathLst>
                <a:path extrusionOk="0" h="57177" w="83374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8" name="Google Shape;4438;p138"/>
            <p:cNvSpPr/>
            <p:nvPr/>
          </p:nvSpPr>
          <p:spPr>
            <a:xfrm>
              <a:off x="1579750" y="2837200"/>
              <a:ext cx="2045975" cy="1732200"/>
            </a:xfrm>
            <a:custGeom>
              <a:rect b="b" l="l" r="r" t="t"/>
              <a:pathLst>
                <a:path extrusionOk="0" h="69288" w="81839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9" name="Google Shape;4439;p138"/>
            <p:cNvSpPr/>
            <p:nvPr/>
          </p:nvSpPr>
          <p:spPr>
            <a:xfrm>
              <a:off x="1896800" y="3719200"/>
              <a:ext cx="560600" cy="444300"/>
            </a:xfrm>
            <a:custGeom>
              <a:rect b="b" l="l" r="r" t="t"/>
              <a:pathLst>
                <a:path extrusionOk="0" h="17772" w="22424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0" name="Google Shape;4440;p138"/>
            <p:cNvSpPr/>
            <p:nvPr/>
          </p:nvSpPr>
          <p:spPr>
            <a:xfrm>
              <a:off x="1870475" y="3665425"/>
              <a:ext cx="650550" cy="557325"/>
            </a:xfrm>
            <a:custGeom>
              <a:rect b="b" l="l" r="r" t="t"/>
              <a:pathLst>
                <a:path extrusionOk="0" h="22293" w="26022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1" name="Google Shape;4441;p138"/>
            <p:cNvSpPr/>
            <p:nvPr/>
          </p:nvSpPr>
          <p:spPr>
            <a:xfrm>
              <a:off x="1686175" y="3501975"/>
              <a:ext cx="889700" cy="781100"/>
            </a:xfrm>
            <a:custGeom>
              <a:rect b="b" l="l" r="r" t="t"/>
              <a:pathLst>
                <a:path extrusionOk="0" h="31244" w="35588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2" name="Google Shape;4442;p138"/>
            <p:cNvSpPr/>
            <p:nvPr/>
          </p:nvSpPr>
          <p:spPr>
            <a:xfrm>
              <a:off x="2461750" y="3614975"/>
              <a:ext cx="388375" cy="286350"/>
            </a:xfrm>
            <a:custGeom>
              <a:rect b="b" l="l" r="r" t="t"/>
              <a:pathLst>
                <a:path extrusionOk="0" h="11454" w="15535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3" name="Google Shape;4443;p138"/>
            <p:cNvSpPr/>
            <p:nvPr/>
          </p:nvSpPr>
          <p:spPr>
            <a:xfrm>
              <a:off x="2519900" y="1399025"/>
              <a:ext cx="942350" cy="1523750"/>
            </a:xfrm>
            <a:custGeom>
              <a:rect b="b" l="l" r="r" t="t"/>
              <a:pathLst>
                <a:path extrusionOk="0" h="60950" w="37694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4" name="Google Shape;4444;p138"/>
            <p:cNvSpPr/>
            <p:nvPr/>
          </p:nvSpPr>
          <p:spPr>
            <a:xfrm>
              <a:off x="2547325" y="1444000"/>
              <a:ext cx="957725" cy="1504025"/>
            </a:xfrm>
            <a:custGeom>
              <a:rect b="b" l="l" r="r" t="t"/>
              <a:pathLst>
                <a:path extrusionOk="0" h="60161" w="38309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5" name="Google Shape;4445;p138"/>
            <p:cNvSpPr/>
            <p:nvPr/>
          </p:nvSpPr>
          <p:spPr>
            <a:xfrm>
              <a:off x="2816100" y="3080725"/>
              <a:ext cx="767925" cy="218325"/>
            </a:xfrm>
            <a:custGeom>
              <a:rect b="b" l="l" r="r" t="t"/>
              <a:pathLst>
                <a:path extrusionOk="0" h="8733" w="30717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6" name="Google Shape;4446;p138"/>
            <p:cNvSpPr/>
            <p:nvPr/>
          </p:nvSpPr>
          <p:spPr>
            <a:xfrm>
              <a:off x="2745875" y="2864625"/>
              <a:ext cx="868875" cy="266600"/>
            </a:xfrm>
            <a:custGeom>
              <a:rect b="b" l="l" r="r" t="t"/>
              <a:pathLst>
                <a:path extrusionOk="0" h="10664" w="34755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7" name="Google Shape;4447;p138"/>
            <p:cNvSpPr/>
            <p:nvPr/>
          </p:nvSpPr>
          <p:spPr>
            <a:xfrm>
              <a:off x="2680075" y="2663875"/>
              <a:ext cx="923700" cy="403725"/>
            </a:xfrm>
            <a:custGeom>
              <a:rect b="b" l="l" r="r" t="t"/>
              <a:pathLst>
                <a:path extrusionOk="0" h="16149" w="36948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8" name="Google Shape;4448;p138"/>
            <p:cNvSpPr/>
            <p:nvPr/>
          </p:nvSpPr>
          <p:spPr>
            <a:xfrm>
              <a:off x="2627400" y="2363275"/>
              <a:ext cx="931400" cy="657150"/>
            </a:xfrm>
            <a:custGeom>
              <a:rect b="b" l="l" r="r" t="t"/>
              <a:pathLst>
                <a:path extrusionOk="0" h="26286" w="37256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9" name="Google Shape;4449;p138"/>
            <p:cNvSpPr/>
            <p:nvPr/>
          </p:nvSpPr>
          <p:spPr>
            <a:xfrm>
              <a:off x="3319625" y="1408900"/>
              <a:ext cx="345575" cy="2234625"/>
            </a:xfrm>
            <a:custGeom>
              <a:rect b="b" l="l" r="r" t="t"/>
              <a:pathLst>
                <a:path extrusionOk="0" h="89385" w="13823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0" name="Google Shape;4450;p138"/>
            <p:cNvSpPr/>
            <p:nvPr/>
          </p:nvSpPr>
          <p:spPr>
            <a:xfrm>
              <a:off x="2895075" y="3238700"/>
              <a:ext cx="385075" cy="337900"/>
            </a:xfrm>
            <a:custGeom>
              <a:rect b="b" l="l" r="r" t="t"/>
              <a:pathLst>
                <a:path extrusionOk="0" h="13516" w="15403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1" name="Google Shape;4451;p138"/>
            <p:cNvSpPr/>
            <p:nvPr/>
          </p:nvSpPr>
          <p:spPr>
            <a:xfrm>
              <a:off x="2931275" y="3283675"/>
              <a:ext cx="242475" cy="218325"/>
            </a:xfrm>
            <a:custGeom>
              <a:rect b="b" l="l" r="r" t="t"/>
              <a:pathLst>
                <a:path extrusionOk="0" h="8733" w="9699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2" name="Google Shape;4452;p138"/>
            <p:cNvSpPr/>
            <p:nvPr/>
          </p:nvSpPr>
          <p:spPr>
            <a:xfrm>
              <a:off x="2574750" y="1389150"/>
              <a:ext cx="1018050" cy="1583000"/>
            </a:xfrm>
            <a:custGeom>
              <a:rect b="b" l="l" r="r" t="t"/>
              <a:pathLst>
                <a:path extrusionOk="0" h="63320" w="40722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3" name="Google Shape;4453;p138"/>
            <p:cNvSpPr/>
            <p:nvPr/>
          </p:nvSpPr>
          <p:spPr>
            <a:xfrm>
              <a:off x="2434325" y="1378175"/>
              <a:ext cx="930300" cy="1467825"/>
            </a:xfrm>
            <a:custGeom>
              <a:rect b="b" l="l" r="r" t="t"/>
              <a:pathLst>
                <a:path extrusionOk="0" h="58713" w="37212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4" name="Google Shape;4454;p138"/>
            <p:cNvSpPr/>
            <p:nvPr/>
          </p:nvSpPr>
          <p:spPr>
            <a:xfrm>
              <a:off x="2288425" y="1370500"/>
              <a:ext cx="948950" cy="1344950"/>
            </a:xfrm>
            <a:custGeom>
              <a:rect b="b" l="l" r="r" t="t"/>
              <a:pathLst>
                <a:path extrusionOk="0" h="53798" w="37958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5" name="Google Shape;4455;p138"/>
            <p:cNvSpPr/>
            <p:nvPr/>
          </p:nvSpPr>
          <p:spPr>
            <a:xfrm>
              <a:off x="2083300" y="1434125"/>
              <a:ext cx="1010375" cy="1095925"/>
            </a:xfrm>
            <a:custGeom>
              <a:rect b="b" l="l" r="r" t="t"/>
              <a:pathLst>
                <a:path extrusionOk="0" h="43837" w="40415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6" name="Google Shape;4456;p138"/>
            <p:cNvSpPr/>
            <p:nvPr/>
          </p:nvSpPr>
          <p:spPr>
            <a:xfrm>
              <a:off x="1945075" y="1451675"/>
              <a:ext cx="982950" cy="954425"/>
            </a:xfrm>
            <a:custGeom>
              <a:rect b="b" l="l" r="r" t="t"/>
              <a:pathLst>
                <a:path extrusionOk="0" h="38177" w="39318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7" name="Google Shape;4457;p138"/>
            <p:cNvSpPr/>
            <p:nvPr/>
          </p:nvSpPr>
          <p:spPr>
            <a:xfrm>
              <a:off x="1822200" y="1600875"/>
              <a:ext cx="866675" cy="694425"/>
            </a:xfrm>
            <a:custGeom>
              <a:rect b="b" l="l" r="r" t="t"/>
              <a:pathLst>
                <a:path extrusionOk="0" h="27777" w="34667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8" name="Google Shape;4458;p138"/>
            <p:cNvSpPr/>
            <p:nvPr/>
          </p:nvSpPr>
          <p:spPr>
            <a:xfrm>
              <a:off x="1699325" y="2110975"/>
              <a:ext cx="133875" cy="74625"/>
            </a:xfrm>
            <a:custGeom>
              <a:rect b="b" l="l" r="r" t="t"/>
              <a:pathLst>
                <a:path extrusionOk="0" h="2985" w="5355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9" name="Google Shape;4459;p138"/>
            <p:cNvSpPr/>
            <p:nvPr/>
          </p:nvSpPr>
          <p:spPr>
            <a:xfrm>
              <a:off x="2929075" y="3201400"/>
              <a:ext cx="121800" cy="42800"/>
            </a:xfrm>
            <a:custGeom>
              <a:rect b="b" l="l" r="r" t="t"/>
              <a:pathLst>
                <a:path extrusionOk="0" h="1712" w="4872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0" name="Google Shape;4460;p138"/>
            <p:cNvSpPr/>
            <p:nvPr/>
          </p:nvSpPr>
          <p:spPr>
            <a:xfrm>
              <a:off x="463000" y="1796125"/>
              <a:ext cx="3006950" cy="2565925"/>
            </a:xfrm>
            <a:custGeom>
              <a:rect b="b" l="l" r="r" t="t"/>
              <a:pathLst>
                <a:path extrusionOk="0" h="102637" w="120278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1" name="Google Shape;4461;p138"/>
            <p:cNvSpPr/>
            <p:nvPr/>
          </p:nvSpPr>
          <p:spPr>
            <a:xfrm>
              <a:off x="1260525" y="3161900"/>
              <a:ext cx="125100" cy="1464550"/>
            </a:xfrm>
            <a:custGeom>
              <a:rect b="b" l="l" r="r" t="t"/>
              <a:pathLst>
                <a:path extrusionOk="0" h="58582" w="5004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2" name="Google Shape;4462;p138"/>
            <p:cNvSpPr/>
            <p:nvPr/>
          </p:nvSpPr>
          <p:spPr>
            <a:xfrm>
              <a:off x="1226525" y="3169575"/>
              <a:ext cx="129475" cy="1510625"/>
            </a:xfrm>
            <a:custGeom>
              <a:rect b="b" l="l" r="r" t="t"/>
              <a:pathLst>
                <a:path extrusionOk="0" h="60425" w="5179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3" name="Google Shape;4463;p138"/>
            <p:cNvSpPr/>
            <p:nvPr/>
          </p:nvSpPr>
          <p:spPr>
            <a:xfrm>
              <a:off x="1190325" y="3178350"/>
              <a:ext cx="129475" cy="1474425"/>
            </a:xfrm>
            <a:custGeom>
              <a:rect b="b" l="l" r="r" t="t"/>
              <a:pathLst>
                <a:path extrusionOk="0" h="58977" w="5179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4" name="Google Shape;4464;p138"/>
            <p:cNvSpPr/>
            <p:nvPr/>
          </p:nvSpPr>
          <p:spPr>
            <a:xfrm>
              <a:off x="1174950" y="3213475"/>
              <a:ext cx="113025" cy="1464525"/>
            </a:xfrm>
            <a:custGeom>
              <a:rect b="b" l="l" r="r" t="t"/>
              <a:pathLst>
                <a:path extrusionOk="0" h="58581" w="4521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5" name="Google Shape;4465;p138"/>
            <p:cNvSpPr/>
            <p:nvPr/>
          </p:nvSpPr>
          <p:spPr>
            <a:xfrm>
              <a:off x="1139850" y="4002225"/>
              <a:ext cx="64750" cy="674675"/>
            </a:xfrm>
            <a:custGeom>
              <a:rect b="b" l="l" r="r" t="t"/>
              <a:pathLst>
                <a:path extrusionOk="0" h="26987" w="259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6" name="Google Shape;4466;p138"/>
            <p:cNvSpPr/>
            <p:nvPr/>
          </p:nvSpPr>
          <p:spPr>
            <a:xfrm>
              <a:off x="1106950" y="3840950"/>
              <a:ext cx="64750" cy="782200"/>
            </a:xfrm>
            <a:custGeom>
              <a:rect b="b" l="l" r="r" t="t"/>
              <a:pathLst>
                <a:path extrusionOk="0" h="31288" w="259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7" name="Google Shape;4467;p138"/>
            <p:cNvSpPr/>
            <p:nvPr/>
          </p:nvSpPr>
          <p:spPr>
            <a:xfrm>
              <a:off x="1074025" y="3794875"/>
              <a:ext cx="75725" cy="787675"/>
            </a:xfrm>
            <a:custGeom>
              <a:rect b="b" l="l" r="r" t="t"/>
              <a:pathLst>
                <a:path extrusionOk="0" h="31507" w="3029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8" name="Google Shape;4468;p138"/>
            <p:cNvSpPr/>
            <p:nvPr/>
          </p:nvSpPr>
          <p:spPr>
            <a:xfrm>
              <a:off x="1043325" y="4272075"/>
              <a:ext cx="50475" cy="285250"/>
            </a:xfrm>
            <a:custGeom>
              <a:rect b="b" l="l" r="r" t="t"/>
              <a:pathLst>
                <a:path extrusionOk="0" h="11410" w="2019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9" name="Google Shape;4469;p138"/>
            <p:cNvSpPr/>
            <p:nvPr/>
          </p:nvSpPr>
          <p:spPr>
            <a:xfrm>
              <a:off x="1022475" y="4402625"/>
              <a:ext cx="26350" cy="111925"/>
            </a:xfrm>
            <a:custGeom>
              <a:rect b="b" l="l" r="r" t="t"/>
              <a:pathLst>
                <a:path extrusionOk="0" h="4477" w="1054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0" name="Google Shape;4470;p138"/>
            <p:cNvSpPr/>
            <p:nvPr/>
          </p:nvSpPr>
          <p:spPr>
            <a:xfrm>
              <a:off x="1765150" y="4491475"/>
              <a:ext cx="95475" cy="49400"/>
            </a:xfrm>
            <a:custGeom>
              <a:rect b="b" l="l" r="r" t="t"/>
              <a:pathLst>
                <a:path extrusionOk="0" h="1976" w="3819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1" name="Google Shape;4471;p138"/>
            <p:cNvSpPr/>
            <p:nvPr/>
          </p:nvSpPr>
          <p:spPr>
            <a:xfrm>
              <a:off x="1765150" y="4467350"/>
              <a:ext cx="97675" cy="45000"/>
            </a:xfrm>
            <a:custGeom>
              <a:rect b="b" l="l" r="r" t="t"/>
              <a:pathLst>
                <a:path extrusionOk="0" h="1800" w="3907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2" name="Google Shape;4472;p138"/>
            <p:cNvSpPr/>
            <p:nvPr/>
          </p:nvSpPr>
          <p:spPr>
            <a:xfrm>
              <a:off x="1765150" y="4441025"/>
              <a:ext cx="127275" cy="43900"/>
            </a:xfrm>
            <a:custGeom>
              <a:rect b="b" l="l" r="r" t="t"/>
              <a:pathLst>
                <a:path extrusionOk="0" h="1756" w="5091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3" name="Google Shape;4473;p138"/>
            <p:cNvSpPr/>
            <p:nvPr/>
          </p:nvSpPr>
          <p:spPr>
            <a:xfrm>
              <a:off x="1728950" y="4366425"/>
              <a:ext cx="241375" cy="79000"/>
            </a:xfrm>
            <a:custGeom>
              <a:rect b="b" l="l" r="r" t="t"/>
              <a:pathLst>
                <a:path extrusionOk="0" h="3160" w="9655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4" name="Google Shape;4474;p138"/>
            <p:cNvSpPr/>
            <p:nvPr/>
          </p:nvSpPr>
          <p:spPr>
            <a:xfrm>
              <a:off x="1807950" y="467907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5" name="Google Shape;4475;p138"/>
            <p:cNvSpPr/>
            <p:nvPr/>
          </p:nvSpPr>
          <p:spPr>
            <a:xfrm>
              <a:off x="1807950" y="4679075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6" name="Google Shape;4476;p138"/>
            <p:cNvSpPr/>
            <p:nvPr/>
          </p:nvSpPr>
          <p:spPr>
            <a:xfrm>
              <a:off x="1490900" y="2760400"/>
              <a:ext cx="866675" cy="1925275"/>
            </a:xfrm>
            <a:custGeom>
              <a:rect b="b" l="l" r="r" t="t"/>
              <a:pathLst>
                <a:path extrusionOk="0" h="77011" w="34667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7" name="Google Shape;4477;p138"/>
            <p:cNvSpPr/>
            <p:nvPr/>
          </p:nvSpPr>
          <p:spPr>
            <a:xfrm>
              <a:off x="1465675" y="2732975"/>
              <a:ext cx="861175" cy="1931850"/>
            </a:xfrm>
            <a:custGeom>
              <a:rect b="b" l="l" r="r" t="t"/>
              <a:pathLst>
                <a:path extrusionOk="0" h="77274" w="34447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8" name="Google Shape;4478;p138"/>
            <p:cNvSpPr/>
            <p:nvPr/>
          </p:nvSpPr>
          <p:spPr>
            <a:xfrm>
              <a:off x="1417400" y="2679225"/>
              <a:ext cx="851300" cy="1981225"/>
            </a:xfrm>
            <a:custGeom>
              <a:rect b="b" l="l" r="r" t="t"/>
              <a:pathLst>
                <a:path extrusionOk="0" h="79249" w="34052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9" name="Google Shape;4479;p138"/>
            <p:cNvSpPr/>
            <p:nvPr/>
          </p:nvSpPr>
          <p:spPr>
            <a:xfrm>
              <a:off x="1386675" y="2654000"/>
              <a:ext cx="852425" cy="2016325"/>
            </a:xfrm>
            <a:custGeom>
              <a:rect b="b" l="l" r="r" t="t"/>
              <a:pathLst>
                <a:path extrusionOk="0" h="80653" w="34097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0" name="Google Shape;4480;p138"/>
            <p:cNvSpPr/>
            <p:nvPr/>
          </p:nvSpPr>
          <p:spPr>
            <a:xfrm>
              <a:off x="1355975" y="2603525"/>
              <a:ext cx="827175" cy="2027300"/>
            </a:xfrm>
            <a:custGeom>
              <a:rect b="b" l="l" r="r" t="t"/>
              <a:pathLst>
                <a:path extrusionOk="0" h="81092" w="33087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1" name="Google Shape;4481;p138"/>
            <p:cNvSpPr/>
            <p:nvPr/>
          </p:nvSpPr>
          <p:spPr>
            <a:xfrm>
              <a:off x="1323050" y="2546475"/>
              <a:ext cx="796475" cy="2115075"/>
            </a:xfrm>
            <a:custGeom>
              <a:rect b="b" l="l" r="r" t="t"/>
              <a:pathLst>
                <a:path extrusionOk="0" h="84603" w="31859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2" name="Google Shape;4482;p138"/>
            <p:cNvSpPr/>
            <p:nvPr/>
          </p:nvSpPr>
          <p:spPr>
            <a:xfrm>
              <a:off x="1713600" y="2496025"/>
              <a:ext cx="349975" cy="388375"/>
            </a:xfrm>
            <a:custGeom>
              <a:rect b="b" l="l" r="r" t="t"/>
              <a:pathLst>
                <a:path extrusionOk="0" h="15535" w="13999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3" name="Google Shape;4483;p138"/>
            <p:cNvSpPr/>
            <p:nvPr/>
          </p:nvSpPr>
          <p:spPr>
            <a:xfrm>
              <a:off x="1630225" y="2470800"/>
              <a:ext cx="405925" cy="425650"/>
            </a:xfrm>
            <a:custGeom>
              <a:rect b="b" l="l" r="r" t="t"/>
              <a:pathLst>
                <a:path extrusionOk="0" h="17026" w="16237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4" name="Google Shape;4484;p138"/>
            <p:cNvSpPr/>
            <p:nvPr/>
          </p:nvSpPr>
          <p:spPr>
            <a:xfrm>
              <a:off x="1524900" y="2445550"/>
              <a:ext cx="483825" cy="495875"/>
            </a:xfrm>
            <a:custGeom>
              <a:rect b="b" l="l" r="r" t="t"/>
              <a:pathLst>
                <a:path extrusionOk="0" h="19835" w="19353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5" name="Google Shape;4485;p138"/>
            <p:cNvSpPr/>
            <p:nvPr/>
          </p:nvSpPr>
          <p:spPr>
            <a:xfrm>
              <a:off x="399375" y="2885450"/>
              <a:ext cx="584725" cy="1657625"/>
            </a:xfrm>
            <a:custGeom>
              <a:rect b="b" l="l" r="r" t="t"/>
              <a:pathLst>
                <a:path extrusionOk="0" h="66305" w="23389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6" name="Google Shape;4486;p138"/>
            <p:cNvSpPr/>
            <p:nvPr/>
          </p:nvSpPr>
          <p:spPr>
            <a:xfrm>
              <a:off x="363175" y="2357800"/>
              <a:ext cx="590225" cy="2187450"/>
            </a:xfrm>
            <a:custGeom>
              <a:rect b="b" l="l" r="r" t="t"/>
              <a:pathLst>
                <a:path extrusionOk="0" h="87498" w="23609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7" name="Google Shape;4487;p138"/>
            <p:cNvSpPr/>
            <p:nvPr/>
          </p:nvSpPr>
          <p:spPr>
            <a:xfrm>
              <a:off x="445450" y="2236025"/>
              <a:ext cx="687850" cy="2201725"/>
            </a:xfrm>
            <a:custGeom>
              <a:rect b="b" l="l" r="r" t="t"/>
              <a:pathLst>
                <a:path extrusionOk="0" h="88069" w="27514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8" name="Google Shape;4488;p138"/>
            <p:cNvSpPr/>
            <p:nvPr/>
          </p:nvSpPr>
          <p:spPr>
            <a:xfrm>
              <a:off x="296250" y="2349025"/>
              <a:ext cx="510150" cy="2108475"/>
            </a:xfrm>
            <a:custGeom>
              <a:rect b="b" l="l" r="r" t="t"/>
              <a:pathLst>
                <a:path extrusionOk="0" h="84339" w="20406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9" name="Google Shape;4489;p138"/>
            <p:cNvSpPr/>
            <p:nvPr/>
          </p:nvSpPr>
          <p:spPr>
            <a:xfrm>
              <a:off x="1687275" y="2939225"/>
              <a:ext cx="868850" cy="1159550"/>
            </a:xfrm>
            <a:custGeom>
              <a:rect b="b" l="l" r="r" t="t"/>
              <a:pathLst>
                <a:path extrusionOk="0" h="46382" w="34754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0" name="Google Shape;4490;p138"/>
            <p:cNvSpPr/>
            <p:nvPr/>
          </p:nvSpPr>
          <p:spPr>
            <a:xfrm>
              <a:off x="1675200" y="2913975"/>
              <a:ext cx="853500" cy="1173825"/>
            </a:xfrm>
            <a:custGeom>
              <a:rect b="b" l="l" r="r" t="t"/>
              <a:pathLst>
                <a:path extrusionOk="0" h="46953" w="3414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1" name="Google Shape;4491;p138"/>
            <p:cNvSpPr/>
            <p:nvPr/>
          </p:nvSpPr>
          <p:spPr>
            <a:xfrm>
              <a:off x="1666425" y="2888750"/>
              <a:ext cx="833750" cy="1184800"/>
            </a:xfrm>
            <a:custGeom>
              <a:rect b="b" l="l" r="r" t="t"/>
              <a:pathLst>
                <a:path extrusionOk="0" h="47392" w="3335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2" name="Google Shape;4492;p138"/>
            <p:cNvSpPr/>
            <p:nvPr/>
          </p:nvSpPr>
          <p:spPr>
            <a:xfrm>
              <a:off x="1654350" y="2862425"/>
              <a:ext cx="817300" cy="1200150"/>
            </a:xfrm>
            <a:custGeom>
              <a:rect b="b" l="l" r="r" t="t"/>
              <a:pathLst>
                <a:path extrusionOk="0" h="48006" w="32692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3" name="Google Shape;4493;p138"/>
            <p:cNvSpPr/>
            <p:nvPr/>
          </p:nvSpPr>
          <p:spPr>
            <a:xfrm>
              <a:off x="1560025" y="2811950"/>
              <a:ext cx="854575" cy="1804625"/>
            </a:xfrm>
            <a:custGeom>
              <a:rect b="b" l="l" r="r" t="t"/>
              <a:pathLst>
                <a:path extrusionOk="0" h="72185" w="34183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4" name="Google Shape;4494;p138"/>
            <p:cNvSpPr/>
            <p:nvPr/>
          </p:nvSpPr>
          <p:spPr>
            <a:xfrm>
              <a:off x="1524900" y="2786725"/>
              <a:ext cx="862275" cy="1885775"/>
            </a:xfrm>
            <a:custGeom>
              <a:rect b="b" l="l" r="r" t="t"/>
              <a:pathLst>
                <a:path extrusionOk="0" h="75431" w="34491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5" name="Google Shape;4495;p138"/>
            <p:cNvSpPr/>
            <p:nvPr/>
          </p:nvSpPr>
          <p:spPr>
            <a:xfrm>
              <a:off x="2067925" y="3861800"/>
              <a:ext cx="110825" cy="71325"/>
            </a:xfrm>
            <a:custGeom>
              <a:rect b="b" l="l" r="r" t="t"/>
              <a:pathLst>
                <a:path extrusionOk="0" h="2853" w="4433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6" name="Google Shape;4496;p138"/>
            <p:cNvSpPr/>
            <p:nvPr/>
          </p:nvSpPr>
          <p:spPr>
            <a:xfrm>
              <a:off x="2024050" y="3843150"/>
              <a:ext cx="172250" cy="154700"/>
            </a:xfrm>
            <a:custGeom>
              <a:rect b="b" l="l" r="r" t="t"/>
              <a:pathLst>
                <a:path extrusionOk="0" h="6188" w="689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7" name="Google Shape;4497;p138"/>
            <p:cNvSpPr/>
            <p:nvPr/>
          </p:nvSpPr>
          <p:spPr>
            <a:xfrm>
              <a:off x="1979075" y="3826700"/>
              <a:ext cx="240275" cy="215025"/>
            </a:xfrm>
            <a:custGeom>
              <a:rect b="b" l="l" r="r" t="t"/>
              <a:pathLst>
                <a:path extrusionOk="0" h="8601" w="9611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8" name="Google Shape;4498;p138"/>
            <p:cNvSpPr/>
            <p:nvPr/>
          </p:nvSpPr>
          <p:spPr>
            <a:xfrm>
              <a:off x="1923125" y="3808050"/>
              <a:ext cx="342300" cy="295125"/>
            </a:xfrm>
            <a:custGeom>
              <a:rect b="b" l="l" r="r" t="t"/>
              <a:pathLst>
                <a:path extrusionOk="0" h="11805" w="13692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9" name="Google Shape;4499;p138"/>
            <p:cNvSpPr/>
            <p:nvPr/>
          </p:nvSpPr>
          <p:spPr>
            <a:xfrm>
              <a:off x="1712500" y="4127275"/>
              <a:ext cx="79000" cy="51575"/>
            </a:xfrm>
            <a:custGeom>
              <a:rect b="b" l="l" r="r" t="t"/>
              <a:pathLst>
                <a:path extrusionOk="0" h="2063" w="316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0" name="Google Shape;4500;p138"/>
            <p:cNvSpPr/>
            <p:nvPr/>
          </p:nvSpPr>
          <p:spPr>
            <a:xfrm>
              <a:off x="2405800" y="1437400"/>
              <a:ext cx="928100" cy="1383375"/>
            </a:xfrm>
            <a:custGeom>
              <a:rect b="b" l="l" r="r" t="t"/>
              <a:pathLst>
                <a:path extrusionOk="0" h="55335" w="37124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1" name="Google Shape;4501;p138"/>
            <p:cNvSpPr/>
            <p:nvPr/>
          </p:nvSpPr>
          <p:spPr>
            <a:xfrm>
              <a:off x="2378375" y="1436325"/>
              <a:ext cx="928100" cy="1359200"/>
            </a:xfrm>
            <a:custGeom>
              <a:rect b="b" l="l" r="r" t="t"/>
              <a:pathLst>
                <a:path extrusionOk="0" h="54368" w="37124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2" name="Google Shape;4502;p138"/>
            <p:cNvSpPr/>
            <p:nvPr/>
          </p:nvSpPr>
          <p:spPr>
            <a:xfrm>
              <a:off x="2348775" y="1447275"/>
              <a:ext cx="932475" cy="1321925"/>
            </a:xfrm>
            <a:custGeom>
              <a:rect b="b" l="l" r="r" t="t"/>
              <a:pathLst>
                <a:path extrusionOk="0" h="52877" w="37299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3" name="Google Shape;4503;p138"/>
            <p:cNvSpPr/>
            <p:nvPr/>
          </p:nvSpPr>
          <p:spPr>
            <a:xfrm>
              <a:off x="2318050" y="1439600"/>
              <a:ext cx="942350" cy="1302175"/>
            </a:xfrm>
            <a:custGeom>
              <a:rect b="b" l="l" r="r" t="t"/>
              <a:pathLst>
                <a:path extrusionOk="0" h="52087" w="37694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4" name="Google Shape;4504;p138"/>
            <p:cNvSpPr/>
            <p:nvPr/>
          </p:nvSpPr>
          <p:spPr>
            <a:xfrm>
              <a:off x="2259900" y="1412175"/>
              <a:ext cx="956625" cy="1275850"/>
            </a:xfrm>
            <a:custGeom>
              <a:rect b="b" l="l" r="r" t="t"/>
              <a:pathLst>
                <a:path extrusionOk="0" h="51034" w="38265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5" name="Google Shape;4505;p138"/>
            <p:cNvSpPr/>
            <p:nvPr/>
          </p:nvSpPr>
          <p:spPr>
            <a:xfrm>
              <a:off x="2230300" y="1375975"/>
              <a:ext cx="970875" cy="1286825"/>
            </a:xfrm>
            <a:custGeom>
              <a:rect b="b" l="l" r="r" t="t"/>
              <a:pathLst>
                <a:path extrusionOk="0" h="51473" w="38835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6" name="Google Shape;4506;p138"/>
            <p:cNvSpPr/>
            <p:nvPr/>
          </p:nvSpPr>
          <p:spPr>
            <a:xfrm>
              <a:off x="2174350" y="1371600"/>
              <a:ext cx="1005975" cy="1239625"/>
            </a:xfrm>
            <a:custGeom>
              <a:rect b="b" l="l" r="r" t="t"/>
              <a:pathLst>
                <a:path extrusionOk="0" h="49585" w="40239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7" name="Google Shape;4507;p138"/>
            <p:cNvSpPr/>
            <p:nvPr/>
          </p:nvSpPr>
          <p:spPr>
            <a:xfrm>
              <a:off x="2110725" y="1407800"/>
              <a:ext cx="1024625" cy="1147475"/>
            </a:xfrm>
            <a:custGeom>
              <a:rect b="b" l="l" r="r" t="t"/>
              <a:pathLst>
                <a:path extrusionOk="0" h="45899" w="40985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8" name="Google Shape;4508;p138"/>
            <p:cNvSpPr/>
            <p:nvPr/>
          </p:nvSpPr>
          <p:spPr>
            <a:xfrm>
              <a:off x="2054775" y="1420950"/>
              <a:ext cx="1012550" cy="1083875"/>
            </a:xfrm>
            <a:custGeom>
              <a:rect b="b" l="l" r="r" t="t"/>
              <a:pathLst>
                <a:path extrusionOk="0" h="43355" w="40502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9" name="Google Shape;4509;p138"/>
            <p:cNvSpPr/>
            <p:nvPr/>
          </p:nvSpPr>
          <p:spPr>
            <a:xfrm>
              <a:off x="2027350" y="1430825"/>
              <a:ext cx="1003775" cy="1048775"/>
            </a:xfrm>
            <a:custGeom>
              <a:rect b="b" l="l" r="r" t="t"/>
              <a:pathLst>
                <a:path extrusionOk="0" h="41951" w="40151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0" name="Google Shape;4510;p138"/>
            <p:cNvSpPr/>
            <p:nvPr/>
          </p:nvSpPr>
          <p:spPr>
            <a:xfrm>
              <a:off x="1999925" y="1430825"/>
              <a:ext cx="998300" cy="1023525"/>
            </a:xfrm>
            <a:custGeom>
              <a:rect b="b" l="l" r="r" t="t"/>
              <a:pathLst>
                <a:path extrusionOk="0" h="40941" w="39932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1" name="Google Shape;4511;p138"/>
            <p:cNvSpPr/>
            <p:nvPr/>
          </p:nvSpPr>
          <p:spPr>
            <a:xfrm>
              <a:off x="1972500" y="1430825"/>
              <a:ext cx="995000" cy="999400"/>
            </a:xfrm>
            <a:custGeom>
              <a:rect b="b" l="l" r="r" t="t"/>
              <a:pathLst>
                <a:path extrusionOk="0" h="39976" w="3980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2" name="Google Shape;4512;p138"/>
            <p:cNvSpPr/>
            <p:nvPr/>
          </p:nvSpPr>
          <p:spPr>
            <a:xfrm>
              <a:off x="1917650" y="1488975"/>
              <a:ext cx="967575" cy="891875"/>
            </a:xfrm>
            <a:custGeom>
              <a:rect b="b" l="l" r="r" t="t"/>
              <a:pathLst>
                <a:path extrusionOk="0" h="35675" w="38703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3" name="Google Shape;4513;p138"/>
            <p:cNvSpPr/>
            <p:nvPr/>
          </p:nvSpPr>
          <p:spPr>
            <a:xfrm>
              <a:off x="1893500" y="1524075"/>
              <a:ext cx="943450" cy="835950"/>
            </a:xfrm>
            <a:custGeom>
              <a:rect b="b" l="l" r="r" t="t"/>
              <a:pathLst>
                <a:path extrusionOk="0" h="33438" w="37738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4" name="Google Shape;4514;p138"/>
            <p:cNvSpPr/>
            <p:nvPr/>
          </p:nvSpPr>
          <p:spPr>
            <a:xfrm>
              <a:off x="1870475" y="1528450"/>
              <a:ext cx="929200" cy="809625"/>
            </a:xfrm>
            <a:custGeom>
              <a:rect b="b" l="l" r="r" t="t"/>
              <a:pathLst>
                <a:path extrusionOk="0" h="32385" w="37168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5" name="Google Shape;4515;p138"/>
            <p:cNvSpPr/>
            <p:nvPr/>
          </p:nvSpPr>
          <p:spPr>
            <a:xfrm>
              <a:off x="1846325" y="1555900"/>
              <a:ext cx="900675" cy="760250"/>
            </a:xfrm>
            <a:custGeom>
              <a:rect b="b" l="l" r="r" t="t"/>
              <a:pathLst>
                <a:path extrusionOk="0" h="30410" w="36027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6" name="Google Shape;4516;p138"/>
            <p:cNvSpPr/>
            <p:nvPr/>
          </p:nvSpPr>
          <p:spPr>
            <a:xfrm>
              <a:off x="1799150" y="1626100"/>
              <a:ext cx="840350" cy="647250"/>
            </a:xfrm>
            <a:custGeom>
              <a:rect b="b" l="l" r="r" t="t"/>
              <a:pathLst>
                <a:path extrusionOk="0" h="25890" w="33614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7" name="Google Shape;4517;p138"/>
            <p:cNvSpPr/>
            <p:nvPr/>
          </p:nvSpPr>
          <p:spPr>
            <a:xfrm>
              <a:off x="1775025" y="2163625"/>
              <a:ext cx="160200" cy="88875"/>
            </a:xfrm>
            <a:custGeom>
              <a:rect b="b" l="l" r="r" t="t"/>
              <a:pathLst>
                <a:path extrusionOk="0" h="3555" w="6408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8" name="Google Shape;4518;p138"/>
            <p:cNvSpPr/>
            <p:nvPr/>
          </p:nvSpPr>
          <p:spPr>
            <a:xfrm>
              <a:off x="2327925" y="1808200"/>
              <a:ext cx="137150" cy="118500"/>
            </a:xfrm>
            <a:custGeom>
              <a:rect b="b" l="l" r="r" t="t"/>
              <a:pathLst>
                <a:path extrusionOk="0" h="4740" w="5486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9" name="Google Shape;4519;p138"/>
            <p:cNvSpPr/>
            <p:nvPr/>
          </p:nvSpPr>
          <p:spPr>
            <a:xfrm>
              <a:off x="2313650" y="1698500"/>
              <a:ext cx="210675" cy="199675"/>
            </a:xfrm>
            <a:custGeom>
              <a:rect b="b" l="l" r="r" t="t"/>
              <a:pathLst>
                <a:path extrusionOk="0" h="7987" w="8427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0" name="Google Shape;4520;p138"/>
            <p:cNvSpPr/>
            <p:nvPr/>
          </p:nvSpPr>
          <p:spPr>
            <a:xfrm>
              <a:off x="1726750" y="2143875"/>
              <a:ext cx="109725" cy="64750"/>
            </a:xfrm>
            <a:custGeom>
              <a:rect b="b" l="l" r="r" t="t"/>
              <a:pathLst>
                <a:path extrusionOk="0" h="2590" w="4389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1" name="Google Shape;4521;p138"/>
            <p:cNvSpPr/>
            <p:nvPr/>
          </p:nvSpPr>
          <p:spPr>
            <a:xfrm>
              <a:off x="2462850" y="1368300"/>
              <a:ext cx="930300" cy="1502925"/>
            </a:xfrm>
            <a:custGeom>
              <a:rect b="b" l="l" r="r" t="t"/>
              <a:pathLst>
                <a:path extrusionOk="0" h="60117" w="37212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2" name="Google Shape;4522;p138"/>
            <p:cNvSpPr/>
            <p:nvPr/>
          </p:nvSpPr>
          <p:spPr>
            <a:xfrm>
              <a:off x="2491375" y="1390250"/>
              <a:ext cx="930300" cy="1507300"/>
            </a:xfrm>
            <a:custGeom>
              <a:rect b="b" l="l" r="r" t="t"/>
              <a:pathLst>
                <a:path extrusionOk="0" h="60292" w="37212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3" name="Google Shape;4523;p138"/>
            <p:cNvSpPr/>
            <p:nvPr/>
          </p:nvSpPr>
          <p:spPr>
            <a:xfrm>
              <a:off x="3740875" y="4014275"/>
              <a:ext cx="64750" cy="40625"/>
            </a:xfrm>
            <a:custGeom>
              <a:rect b="b" l="l" r="r" t="t"/>
              <a:pathLst>
                <a:path extrusionOk="0" h="1625" w="259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4" name="Google Shape;4524;p138"/>
            <p:cNvSpPr/>
            <p:nvPr/>
          </p:nvSpPr>
          <p:spPr>
            <a:xfrm>
              <a:off x="3707975" y="3983575"/>
              <a:ext cx="41700" cy="39500"/>
            </a:xfrm>
            <a:custGeom>
              <a:rect b="b" l="l" r="r" t="t"/>
              <a:pathLst>
                <a:path extrusionOk="0" h="1580" w="1668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5" name="Google Shape;4525;p138"/>
            <p:cNvSpPr/>
            <p:nvPr/>
          </p:nvSpPr>
          <p:spPr>
            <a:xfrm>
              <a:off x="3532450" y="3825600"/>
              <a:ext cx="231500" cy="292925"/>
            </a:xfrm>
            <a:custGeom>
              <a:rect b="b" l="l" r="r" t="t"/>
              <a:pathLst>
                <a:path extrusionOk="0" h="11717" w="926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6" name="Google Shape;4526;p138"/>
            <p:cNvSpPr/>
            <p:nvPr/>
          </p:nvSpPr>
          <p:spPr>
            <a:xfrm>
              <a:off x="3401900" y="3726875"/>
              <a:ext cx="378500" cy="413600"/>
            </a:xfrm>
            <a:custGeom>
              <a:rect b="b" l="l" r="r" t="t"/>
              <a:pathLst>
                <a:path extrusionOk="0" h="16544" w="1514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7" name="Google Shape;4527;p138"/>
            <p:cNvSpPr/>
            <p:nvPr/>
          </p:nvSpPr>
          <p:spPr>
            <a:xfrm>
              <a:off x="3290000" y="3667625"/>
              <a:ext cx="453100" cy="490400"/>
            </a:xfrm>
            <a:custGeom>
              <a:rect b="b" l="l" r="r" t="t"/>
              <a:pathLst>
                <a:path extrusionOk="0" h="19616" w="18124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8" name="Google Shape;4528;p138"/>
            <p:cNvSpPr/>
            <p:nvPr/>
          </p:nvSpPr>
          <p:spPr>
            <a:xfrm>
              <a:off x="3240650" y="3634725"/>
              <a:ext cx="515600" cy="540850"/>
            </a:xfrm>
            <a:custGeom>
              <a:rect b="b" l="l" r="r" t="t"/>
              <a:pathLst>
                <a:path extrusionOk="0" h="21634" w="20624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9" name="Google Shape;4529;p138"/>
            <p:cNvSpPr/>
            <p:nvPr/>
          </p:nvSpPr>
          <p:spPr>
            <a:xfrm>
              <a:off x="3616925" y="3530500"/>
              <a:ext cx="99850" cy="461875"/>
            </a:xfrm>
            <a:custGeom>
              <a:rect b="b" l="l" r="r" t="t"/>
              <a:pathLst>
                <a:path extrusionOk="0" h="18475" w="3994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0" name="Google Shape;4530;p138"/>
            <p:cNvSpPr/>
            <p:nvPr/>
          </p:nvSpPr>
          <p:spPr>
            <a:xfrm>
              <a:off x="3513800" y="3504175"/>
              <a:ext cx="102050" cy="330225"/>
            </a:xfrm>
            <a:custGeom>
              <a:rect b="b" l="l" r="r" t="t"/>
              <a:pathLst>
                <a:path extrusionOk="0" h="13209" w="4082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1" name="Google Shape;4531;p138"/>
            <p:cNvSpPr/>
            <p:nvPr/>
          </p:nvSpPr>
          <p:spPr>
            <a:xfrm>
              <a:off x="3422750" y="3478950"/>
              <a:ext cx="183225" cy="256725"/>
            </a:xfrm>
            <a:custGeom>
              <a:rect b="b" l="l" r="r" t="t"/>
              <a:pathLst>
                <a:path extrusionOk="0" h="10269" w="7329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2" name="Google Shape;4532;p138"/>
            <p:cNvSpPr/>
            <p:nvPr/>
          </p:nvSpPr>
          <p:spPr>
            <a:xfrm>
              <a:off x="3356925" y="3428475"/>
              <a:ext cx="228200" cy="247950"/>
            </a:xfrm>
            <a:custGeom>
              <a:rect b="b" l="l" r="r" t="t"/>
              <a:pathLst>
                <a:path extrusionOk="0" h="9918" w="9128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3" name="Google Shape;4533;p138"/>
            <p:cNvSpPr/>
            <p:nvPr/>
          </p:nvSpPr>
          <p:spPr>
            <a:xfrm>
              <a:off x="906200" y="2307350"/>
              <a:ext cx="948925" cy="1026800"/>
            </a:xfrm>
            <a:custGeom>
              <a:rect b="b" l="l" r="r" t="t"/>
              <a:pathLst>
                <a:path extrusionOk="0" h="41072" w="37957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4" name="Google Shape;4534;p138"/>
            <p:cNvSpPr/>
            <p:nvPr/>
          </p:nvSpPr>
          <p:spPr>
            <a:xfrm>
              <a:off x="970925" y="2329275"/>
              <a:ext cx="908350" cy="911650"/>
            </a:xfrm>
            <a:custGeom>
              <a:rect b="b" l="l" r="r" t="t"/>
              <a:pathLst>
                <a:path extrusionOk="0" h="36466" w="36334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5" name="Google Shape;4535;p138"/>
            <p:cNvSpPr/>
            <p:nvPr/>
          </p:nvSpPr>
          <p:spPr>
            <a:xfrm>
              <a:off x="1070750" y="2351225"/>
              <a:ext cx="831550" cy="835950"/>
            </a:xfrm>
            <a:custGeom>
              <a:rect b="b" l="l" r="r" t="t"/>
              <a:pathLst>
                <a:path extrusionOk="0" h="33438" w="33262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6" name="Google Shape;4536;p138"/>
            <p:cNvSpPr/>
            <p:nvPr/>
          </p:nvSpPr>
          <p:spPr>
            <a:xfrm>
              <a:off x="1213350" y="2372050"/>
              <a:ext cx="713100" cy="742700"/>
            </a:xfrm>
            <a:custGeom>
              <a:rect b="b" l="l" r="r" t="t"/>
              <a:pathLst>
                <a:path extrusionOk="0" h="29708" w="28524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7" name="Google Shape;4537;p138"/>
            <p:cNvSpPr/>
            <p:nvPr/>
          </p:nvSpPr>
          <p:spPr>
            <a:xfrm>
              <a:off x="1438250" y="2649600"/>
              <a:ext cx="150300" cy="318150"/>
            </a:xfrm>
            <a:custGeom>
              <a:rect b="b" l="l" r="r" t="t"/>
              <a:pathLst>
                <a:path extrusionOk="0" h="12726" w="6012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8" name="Google Shape;4538;p138"/>
            <p:cNvSpPr/>
            <p:nvPr/>
          </p:nvSpPr>
          <p:spPr>
            <a:xfrm>
              <a:off x="812950" y="2979800"/>
              <a:ext cx="295125" cy="758050"/>
            </a:xfrm>
            <a:custGeom>
              <a:rect b="b" l="l" r="r" t="t"/>
              <a:pathLst>
                <a:path extrusionOk="0" h="30322" w="11805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9" name="Google Shape;4539;p138"/>
            <p:cNvSpPr/>
            <p:nvPr/>
          </p:nvSpPr>
          <p:spPr>
            <a:xfrm>
              <a:off x="752600" y="2734075"/>
              <a:ext cx="357675" cy="1117875"/>
            </a:xfrm>
            <a:custGeom>
              <a:rect b="b" l="l" r="r" t="t"/>
              <a:pathLst>
                <a:path extrusionOk="0" h="44715" w="14307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0" name="Google Shape;4540;p138"/>
            <p:cNvSpPr/>
            <p:nvPr/>
          </p:nvSpPr>
          <p:spPr>
            <a:xfrm>
              <a:off x="699950" y="2628750"/>
              <a:ext cx="400450" cy="1287925"/>
            </a:xfrm>
            <a:custGeom>
              <a:rect b="b" l="l" r="r" t="t"/>
              <a:pathLst>
                <a:path extrusionOk="0" h="51517" w="16018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1" name="Google Shape;4541;p138"/>
            <p:cNvSpPr/>
            <p:nvPr/>
          </p:nvSpPr>
          <p:spPr>
            <a:xfrm>
              <a:off x="651675" y="2566225"/>
              <a:ext cx="432250" cy="1407500"/>
            </a:xfrm>
            <a:custGeom>
              <a:rect b="b" l="l" r="r" t="t"/>
              <a:pathLst>
                <a:path extrusionOk="0" h="56300" w="1729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2" name="Google Shape;4542;p138"/>
            <p:cNvSpPr/>
            <p:nvPr/>
          </p:nvSpPr>
          <p:spPr>
            <a:xfrm>
              <a:off x="591350" y="2376450"/>
              <a:ext cx="593500" cy="1676250"/>
            </a:xfrm>
            <a:custGeom>
              <a:rect b="b" l="l" r="r" t="t"/>
              <a:pathLst>
                <a:path extrusionOk="0" h="67050" w="2374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3" name="Google Shape;4543;p138"/>
            <p:cNvSpPr/>
            <p:nvPr/>
          </p:nvSpPr>
          <p:spPr>
            <a:xfrm>
              <a:off x="576000" y="2354500"/>
              <a:ext cx="578150" cy="1726725"/>
            </a:xfrm>
            <a:custGeom>
              <a:rect b="b" l="l" r="r" t="t"/>
              <a:pathLst>
                <a:path extrusionOk="0" h="69069" w="23126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4" name="Google Shape;4544;p138"/>
            <p:cNvSpPr/>
            <p:nvPr/>
          </p:nvSpPr>
          <p:spPr>
            <a:xfrm>
              <a:off x="549675" y="2291975"/>
              <a:ext cx="648350" cy="1851775"/>
            </a:xfrm>
            <a:custGeom>
              <a:rect b="b" l="l" r="r" t="t"/>
              <a:pathLst>
                <a:path extrusionOk="0" h="74071" w="25934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5" name="Google Shape;4545;p138"/>
            <p:cNvSpPr/>
            <p:nvPr/>
          </p:nvSpPr>
          <p:spPr>
            <a:xfrm>
              <a:off x="520050" y="2414850"/>
              <a:ext cx="434425" cy="1781550"/>
            </a:xfrm>
            <a:custGeom>
              <a:rect b="b" l="l" r="r" t="t"/>
              <a:pathLst>
                <a:path extrusionOk="0" h="71262" w="17377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6" name="Google Shape;4546;p138"/>
            <p:cNvSpPr/>
            <p:nvPr/>
          </p:nvSpPr>
          <p:spPr>
            <a:xfrm>
              <a:off x="1580850" y="2421425"/>
              <a:ext cx="400450" cy="236975"/>
            </a:xfrm>
            <a:custGeom>
              <a:rect b="b" l="l" r="r" t="t"/>
              <a:pathLst>
                <a:path extrusionOk="0" h="9479" w="16018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7" name="Google Shape;4547;p138"/>
            <p:cNvSpPr/>
            <p:nvPr/>
          </p:nvSpPr>
          <p:spPr>
            <a:xfrm>
              <a:off x="1302225" y="2397300"/>
              <a:ext cx="651650" cy="660425"/>
            </a:xfrm>
            <a:custGeom>
              <a:rect b="b" l="l" r="r" t="t"/>
              <a:pathLst>
                <a:path extrusionOk="0" h="26417" w="26066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8" name="Google Shape;4548;p138"/>
            <p:cNvSpPr/>
            <p:nvPr/>
          </p:nvSpPr>
          <p:spPr>
            <a:xfrm>
              <a:off x="853525" y="2286500"/>
              <a:ext cx="977475" cy="1079475"/>
            </a:xfrm>
            <a:custGeom>
              <a:rect b="b" l="l" r="r" t="t"/>
              <a:pathLst>
                <a:path extrusionOk="0" h="43179" w="39099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9" name="Google Shape;4549;p138"/>
            <p:cNvSpPr/>
            <p:nvPr/>
          </p:nvSpPr>
          <p:spPr>
            <a:xfrm>
              <a:off x="805275" y="2264550"/>
              <a:ext cx="1002700" cy="724050"/>
            </a:xfrm>
            <a:custGeom>
              <a:rect b="b" l="l" r="r" t="t"/>
              <a:pathLst>
                <a:path extrusionOk="0" h="28962" w="40108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0" name="Google Shape;4550;p138"/>
            <p:cNvSpPr/>
            <p:nvPr/>
          </p:nvSpPr>
          <p:spPr>
            <a:xfrm>
              <a:off x="814050" y="2243700"/>
              <a:ext cx="969775" cy="499175"/>
            </a:xfrm>
            <a:custGeom>
              <a:rect b="b" l="l" r="r" t="t"/>
              <a:pathLst>
                <a:path extrusionOk="0" h="19967" w="38791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1" name="Google Shape;4551;p138"/>
            <p:cNvSpPr/>
            <p:nvPr/>
          </p:nvSpPr>
          <p:spPr>
            <a:xfrm>
              <a:off x="993950" y="2188850"/>
              <a:ext cx="823875" cy="448700"/>
            </a:xfrm>
            <a:custGeom>
              <a:rect b="b" l="l" r="r" t="t"/>
              <a:pathLst>
                <a:path extrusionOk="0" h="17948" w="32955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2" name="Google Shape;4552;p138"/>
            <p:cNvSpPr/>
            <p:nvPr/>
          </p:nvSpPr>
          <p:spPr>
            <a:xfrm>
              <a:off x="1017000" y="2199825"/>
              <a:ext cx="718550" cy="375200"/>
            </a:xfrm>
            <a:custGeom>
              <a:rect b="b" l="l" r="r" t="t"/>
              <a:pathLst>
                <a:path extrusionOk="0" h="15008" w="28742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3" name="Google Shape;4553;p138"/>
            <p:cNvSpPr/>
            <p:nvPr/>
          </p:nvSpPr>
          <p:spPr>
            <a:xfrm>
              <a:off x="1051000" y="2176800"/>
              <a:ext cx="657125" cy="330225"/>
            </a:xfrm>
            <a:custGeom>
              <a:rect b="b" l="l" r="r" t="t"/>
              <a:pathLst>
                <a:path extrusionOk="0" h="13209" w="26285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4" name="Google Shape;4554;p138"/>
            <p:cNvSpPr/>
            <p:nvPr/>
          </p:nvSpPr>
          <p:spPr>
            <a:xfrm>
              <a:off x="1176050" y="2151575"/>
              <a:ext cx="504650" cy="233675"/>
            </a:xfrm>
            <a:custGeom>
              <a:rect b="b" l="l" r="r" t="t"/>
              <a:pathLst>
                <a:path extrusionOk="0" h="9347" w="20186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5" name="Google Shape;4555;p138"/>
            <p:cNvSpPr/>
            <p:nvPr/>
          </p:nvSpPr>
          <p:spPr>
            <a:xfrm>
              <a:off x="1145350" y="2127425"/>
              <a:ext cx="509025" cy="235875"/>
            </a:xfrm>
            <a:custGeom>
              <a:rect b="b" l="l" r="r" t="t"/>
              <a:pathLst>
                <a:path extrusionOk="0" h="9435" w="20361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6" name="Google Shape;4556;p138"/>
            <p:cNvSpPr/>
            <p:nvPr/>
          </p:nvSpPr>
          <p:spPr>
            <a:xfrm>
              <a:off x="1190325" y="2262350"/>
              <a:ext cx="66950" cy="38425"/>
            </a:xfrm>
            <a:custGeom>
              <a:rect b="b" l="l" r="r" t="t"/>
              <a:pathLst>
                <a:path extrusionOk="0" h="1537" w="2678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7" name="Google Shape;4557;p138"/>
            <p:cNvSpPr/>
            <p:nvPr/>
          </p:nvSpPr>
          <p:spPr>
            <a:xfrm>
              <a:off x="916075" y="2376450"/>
              <a:ext cx="69125" cy="47200"/>
            </a:xfrm>
            <a:custGeom>
              <a:rect b="b" l="l" r="r" t="t"/>
              <a:pathLst>
                <a:path extrusionOk="0" h="1888" w="2765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8" name="Google Shape;4558;p138"/>
            <p:cNvSpPr/>
            <p:nvPr/>
          </p:nvSpPr>
          <p:spPr>
            <a:xfrm>
              <a:off x="1008225" y="2288700"/>
              <a:ext cx="72425" cy="46100"/>
            </a:xfrm>
            <a:custGeom>
              <a:rect b="b" l="l" r="r" t="t"/>
              <a:pathLst>
                <a:path extrusionOk="0" h="1844" w="2897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9" name="Google Shape;4559;p138"/>
            <p:cNvSpPr/>
            <p:nvPr/>
          </p:nvSpPr>
          <p:spPr>
            <a:xfrm>
              <a:off x="1671900" y="2078075"/>
              <a:ext cx="158000" cy="82300"/>
            </a:xfrm>
            <a:custGeom>
              <a:rect b="b" l="l" r="r" t="t"/>
              <a:pathLst>
                <a:path extrusionOk="0" h="3292" w="632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0" name="Google Shape;4560;p138"/>
            <p:cNvSpPr/>
            <p:nvPr/>
          </p:nvSpPr>
          <p:spPr>
            <a:xfrm>
              <a:off x="1645575" y="2080250"/>
              <a:ext cx="110825" cy="55975"/>
            </a:xfrm>
            <a:custGeom>
              <a:rect b="b" l="l" r="r" t="t"/>
              <a:pathLst>
                <a:path extrusionOk="0" h="2239" w="4433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561" name="Google Shape;4561;p138"/>
          <p:cNvSpPr/>
          <p:nvPr/>
        </p:nvSpPr>
        <p:spPr>
          <a:xfrm>
            <a:off x="-5113275" y="5143500"/>
            <a:ext cx="99486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62" name="Google Shape;4562;p138"/>
          <p:cNvSpPr/>
          <p:nvPr/>
        </p:nvSpPr>
        <p:spPr>
          <a:xfrm>
            <a:off x="-5113275" y="-631275"/>
            <a:ext cx="5113200" cy="62775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63" name="Google Shape;4563;p138"/>
          <p:cNvSpPr/>
          <p:nvPr/>
        </p:nvSpPr>
        <p:spPr>
          <a:xfrm>
            <a:off x="-545325" y="-3263632"/>
            <a:ext cx="125244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64" name="Google Shape;4564;p138"/>
          <p:cNvSpPr/>
          <p:nvPr/>
        </p:nvSpPr>
        <p:spPr>
          <a:xfrm>
            <a:off x="9144075" y="-1273075"/>
            <a:ext cx="9948600" cy="71739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z-Blank, with ASU Learn to Thrive Morse code pattern edges, black">
  <p:cSld name="CUSTOM_22_1_1_1_1_1_1_1_1_1_1_1_1_1_1_1_1_1_1_1">
    <p:bg>
      <p:bgPr>
        <a:solidFill>
          <a:schemeClr val="dk1"/>
        </a:solidFill>
      </p:bgPr>
    </p:bg>
    <p:spTree>
      <p:nvGrpSpPr>
        <p:cNvPr id="4565" name="Shape 45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66" name="Google Shape;4566;p139"/>
          <p:cNvGrpSpPr/>
          <p:nvPr/>
        </p:nvGrpSpPr>
        <p:grpSpPr>
          <a:xfrm>
            <a:off x="4572001" y="223051"/>
            <a:ext cx="9269047" cy="542679"/>
            <a:chOff x="-62524" y="217501"/>
            <a:chExt cx="9269047" cy="542679"/>
          </a:xfrm>
        </p:grpSpPr>
        <p:sp>
          <p:nvSpPr>
            <p:cNvPr id="4567" name="Google Shape;4567;p139"/>
            <p:cNvSpPr/>
            <p:nvPr/>
          </p:nvSpPr>
          <p:spPr>
            <a:xfrm>
              <a:off x="-62524" y="217501"/>
              <a:ext cx="9267232" cy="540895"/>
            </a:xfrm>
            <a:custGeom>
              <a:rect b="b" l="l" r="r" t="t"/>
              <a:pathLst>
                <a:path extrusionOk="0" h="16675" w="285695">
                  <a:moveTo>
                    <a:pt x="669" y="0"/>
                  </a:moveTo>
                  <a:lnTo>
                    <a:pt x="502" y="56"/>
                  </a:lnTo>
                  <a:lnTo>
                    <a:pt x="223" y="223"/>
                  </a:lnTo>
                  <a:lnTo>
                    <a:pt x="56" y="502"/>
                  </a:lnTo>
                  <a:lnTo>
                    <a:pt x="0" y="669"/>
                  </a:lnTo>
                  <a:lnTo>
                    <a:pt x="0" y="837"/>
                  </a:lnTo>
                  <a:lnTo>
                    <a:pt x="0" y="1004"/>
                  </a:lnTo>
                  <a:lnTo>
                    <a:pt x="56" y="1171"/>
                  </a:lnTo>
                  <a:lnTo>
                    <a:pt x="223" y="1394"/>
                  </a:lnTo>
                  <a:lnTo>
                    <a:pt x="502" y="1617"/>
                  </a:lnTo>
                  <a:lnTo>
                    <a:pt x="669" y="1673"/>
                  </a:lnTo>
                  <a:lnTo>
                    <a:pt x="1004" y="1673"/>
                  </a:lnTo>
                  <a:lnTo>
                    <a:pt x="1171" y="1617"/>
                  </a:lnTo>
                  <a:lnTo>
                    <a:pt x="1394" y="1394"/>
                  </a:lnTo>
                  <a:lnTo>
                    <a:pt x="1617" y="1171"/>
                  </a:lnTo>
                  <a:lnTo>
                    <a:pt x="1617" y="1004"/>
                  </a:lnTo>
                  <a:lnTo>
                    <a:pt x="1673" y="837"/>
                  </a:lnTo>
                  <a:lnTo>
                    <a:pt x="1617" y="669"/>
                  </a:lnTo>
                  <a:lnTo>
                    <a:pt x="1617" y="502"/>
                  </a:lnTo>
                  <a:lnTo>
                    <a:pt x="1394" y="223"/>
                  </a:lnTo>
                  <a:lnTo>
                    <a:pt x="1171" y="56"/>
                  </a:lnTo>
                  <a:lnTo>
                    <a:pt x="1004" y="0"/>
                  </a:lnTo>
                  <a:close/>
                  <a:moveTo>
                    <a:pt x="3959" y="0"/>
                  </a:moveTo>
                  <a:lnTo>
                    <a:pt x="3792" y="56"/>
                  </a:lnTo>
                  <a:lnTo>
                    <a:pt x="3569" y="223"/>
                  </a:lnTo>
                  <a:lnTo>
                    <a:pt x="3402" y="502"/>
                  </a:lnTo>
                  <a:lnTo>
                    <a:pt x="3346" y="669"/>
                  </a:lnTo>
                  <a:lnTo>
                    <a:pt x="3290" y="837"/>
                  </a:lnTo>
                  <a:lnTo>
                    <a:pt x="3346" y="1004"/>
                  </a:lnTo>
                  <a:lnTo>
                    <a:pt x="3402" y="1171"/>
                  </a:lnTo>
                  <a:lnTo>
                    <a:pt x="3569" y="1394"/>
                  </a:lnTo>
                  <a:lnTo>
                    <a:pt x="3792" y="1617"/>
                  </a:lnTo>
                  <a:lnTo>
                    <a:pt x="3959" y="1673"/>
                  </a:lnTo>
                  <a:lnTo>
                    <a:pt x="4294" y="1673"/>
                  </a:lnTo>
                  <a:lnTo>
                    <a:pt x="4461" y="1617"/>
                  </a:lnTo>
                  <a:lnTo>
                    <a:pt x="4740" y="1394"/>
                  </a:lnTo>
                  <a:lnTo>
                    <a:pt x="4907" y="1171"/>
                  </a:lnTo>
                  <a:lnTo>
                    <a:pt x="4963" y="1004"/>
                  </a:lnTo>
                  <a:lnTo>
                    <a:pt x="4963" y="837"/>
                  </a:lnTo>
                  <a:lnTo>
                    <a:pt x="4963" y="669"/>
                  </a:lnTo>
                  <a:lnTo>
                    <a:pt x="4907" y="502"/>
                  </a:lnTo>
                  <a:lnTo>
                    <a:pt x="4740" y="223"/>
                  </a:lnTo>
                  <a:lnTo>
                    <a:pt x="4461" y="56"/>
                  </a:lnTo>
                  <a:lnTo>
                    <a:pt x="4294" y="0"/>
                  </a:lnTo>
                  <a:close/>
                  <a:moveTo>
                    <a:pt x="9090" y="0"/>
                  </a:moveTo>
                  <a:lnTo>
                    <a:pt x="8923" y="56"/>
                  </a:lnTo>
                  <a:lnTo>
                    <a:pt x="8644" y="223"/>
                  </a:lnTo>
                  <a:lnTo>
                    <a:pt x="8477" y="502"/>
                  </a:lnTo>
                  <a:lnTo>
                    <a:pt x="8421" y="669"/>
                  </a:lnTo>
                  <a:lnTo>
                    <a:pt x="8421" y="837"/>
                  </a:lnTo>
                  <a:lnTo>
                    <a:pt x="8421" y="1004"/>
                  </a:lnTo>
                  <a:lnTo>
                    <a:pt x="8477" y="1171"/>
                  </a:lnTo>
                  <a:lnTo>
                    <a:pt x="8644" y="1394"/>
                  </a:lnTo>
                  <a:lnTo>
                    <a:pt x="8923" y="1617"/>
                  </a:lnTo>
                  <a:lnTo>
                    <a:pt x="9090" y="1673"/>
                  </a:lnTo>
                  <a:lnTo>
                    <a:pt x="9425" y="1673"/>
                  </a:lnTo>
                  <a:lnTo>
                    <a:pt x="9536" y="1617"/>
                  </a:lnTo>
                  <a:lnTo>
                    <a:pt x="9815" y="1394"/>
                  </a:lnTo>
                  <a:lnTo>
                    <a:pt x="9982" y="1171"/>
                  </a:lnTo>
                  <a:lnTo>
                    <a:pt x="10038" y="1004"/>
                  </a:lnTo>
                  <a:lnTo>
                    <a:pt x="10038" y="837"/>
                  </a:lnTo>
                  <a:lnTo>
                    <a:pt x="10038" y="669"/>
                  </a:lnTo>
                  <a:lnTo>
                    <a:pt x="9982" y="502"/>
                  </a:lnTo>
                  <a:lnTo>
                    <a:pt x="9815" y="223"/>
                  </a:lnTo>
                  <a:lnTo>
                    <a:pt x="9536" y="56"/>
                  </a:lnTo>
                  <a:lnTo>
                    <a:pt x="9425" y="0"/>
                  </a:lnTo>
                  <a:close/>
                  <a:moveTo>
                    <a:pt x="14165" y="0"/>
                  </a:moveTo>
                  <a:lnTo>
                    <a:pt x="13998" y="56"/>
                  </a:lnTo>
                  <a:lnTo>
                    <a:pt x="13719" y="223"/>
                  </a:lnTo>
                  <a:lnTo>
                    <a:pt x="13551" y="502"/>
                  </a:lnTo>
                  <a:lnTo>
                    <a:pt x="13496" y="669"/>
                  </a:lnTo>
                  <a:lnTo>
                    <a:pt x="13496" y="837"/>
                  </a:lnTo>
                  <a:lnTo>
                    <a:pt x="13496" y="1004"/>
                  </a:lnTo>
                  <a:lnTo>
                    <a:pt x="13551" y="1171"/>
                  </a:lnTo>
                  <a:lnTo>
                    <a:pt x="13719" y="1394"/>
                  </a:lnTo>
                  <a:lnTo>
                    <a:pt x="13998" y="1617"/>
                  </a:lnTo>
                  <a:lnTo>
                    <a:pt x="14165" y="1673"/>
                  </a:lnTo>
                  <a:lnTo>
                    <a:pt x="14499" y="1673"/>
                  </a:lnTo>
                  <a:lnTo>
                    <a:pt x="14611" y="1617"/>
                  </a:lnTo>
                  <a:lnTo>
                    <a:pt x="14890" y="1394"/>
                  </a:lnTo>
                  <a:lnTo>
                    <a:pt x="15057" y="1171"/>
                  </a:lnTo>
                  <a:lnTo>
                    <a:pt x="15113" y="1004"/>
                  </a:lnTo>
                  <a:lnTo>
                    <a:pt x="15113" y="837"/>
                  </a:lnTo>
                  <a:lnTo>
                    <a:pt x="15113" y="669"/>
                  </a:lnTo>
                  <a:lnTo>
                    <a:pt x="15057" y="502"/>
                  </a:lnTo>
                  <a:lnTo>
                    <a:pt x="14890" y="223"/>
                  </a:lnTo>
                  <a:lnTo>
                    <a:pt x="14611" y="56"/>
                  </a:lnTo>
                  <a:lnTo>
                    <a:pt x="14499" y="0"/>
                  </a:lnTo>
                  <a:close/>
                  <a:moveTo>
                    <a:pt x="24203" y="0"/>
                  </a:moveTo>
                  <a:lnTo>
                    <a:pt x="24036" y="56"/>
                  </a:lnTo>
                  <a:lnTo>
                    <a:pt x="23757" y="223"/>
                  </a:lnTo>
                  <a:lnTo>
                    <a:pt x="23589" y="502"/>
                  </a:lnTo>
                  <a:lnTo>
                    <a:pt x="23534" y="669"/>
                  </a:lnTo>
                  <a:lnTo>
                    <a:pt x="23534" y="837"/>
                  </a:lnTo>
                  <a:lnTo>
                    <a:pt x="23534" y="1004"/>
                  </a:lnTo>
                  <a:lnTo>
                    <a:pt x="23589" y="1171"/>
                  </a:lnTo>
                  <a:lnTo>
                    <a:pt x="23757" y="1394"/>
                  </a:lnTo>
                  <a:lnTo>
                    <a:pt x="24036" y="1617"/>
                  </a:lnTo>
                  <a:lnTo>
                    <a:pt x="24203" y="1673"/>
                  </a:lnTo>
                  <a:lnTo>
                    <a:pt x="24537" y="1673"/>
                  </a:lnTo>
                  <a:lnTo>
                    <a:pt x="24649" y="1617"/>
                  </a:lnTo>
                  <a:lnTo>
                    <a:pt x="24928" y="1394"/>
                  </a:lnTo>
                  <a:lnTo>
                    <a:pt x="25095" y="1171"/>
                  </a:lnTo>
                  <a:lnTo>
                    <a:pt x="25151" y="1004"/>
                  </a:lnTo>
                  <a:lnTo>
                    <a:pt x="25207" y="837"/>
                  </a:lnTo>
                  <a:lnTo>
                    <a:pt x="25151" y="669"/>
                  </a:lnTo>
                  <a:lnTo>
                    <a:pt x="25095" y="502"/>
                  </a:lnTo>
                  <a:lnTo>
                    <a:pt x="24928" y="223"/>
                  </a:lnTo>
                  <a:lnTo>
                    <a:pt x="24649" y="56"/>
                  </a:lnTo>
                  <a:lnTo>
                    <a:pt x="24537" y="0"/>
                  </a:lnTo>
                  <a:close/>
                  <a:moveTo>
                    <a:pt x="32624" y="0"/>
                  </a:moveTo>
                  <a:lnTo>
                    <a:pt x="32456" y="56"/>
                  </a:lnTo>
                  <a:lnTo>
                    <a:pt x="32178" y="223"/>
                  </a:lnTo>
                  <a:lnTo>
                    <a:pt x="32010" y="502"/>
                  </a:lnTo>
                  <a:lnTo>
                    <a:pt x="31954" y="669"/>
                  </a:lnTo>
                  <a:lnTo>
                    <a:pt x="31954" y="837"/>
                  </a:lnTo>
                  <a:lnTo>
                    <a:pt x="31954" y="1004"/>
                  </a:lnTo>
                  <a:lnTo>
                    <a:pt x="32010" y="1171"/>
                  </a:lnTo>
                  <a:lnTo>
                    <a:pt x="32178" y="1394"/>
                  </a:lnTo>
                  <a:lnTo>
                    <a:pt x="32456" y="1617"/>
                  </a:lnTo>
                  <a:lnTo>
                    <a:pt x="32624" y="1673"/>
                  </a:lnTo>
                  <a:lnTo>
                    <a:pt x="32958" y="1673"/>
                  </a:lnTo>
                  <a:lnTo>
                    <a:pt x="33126" y="1617"/>
                  </a:lnTo>
                  <a:lnTo>
                    <a:pt x="33349" y="1394"/>
                  </a:lnTo>
                  <a:lnTo>
                    <a:pt x="33572" y="1171"/>
                  </a:lnTo>
                  <a:lnTo>
                    <a:pt x="33627" y="1004"/>
                  </a:lnTo>
                  <a:lnTo>
                    <a:pt x="33627" y="837"/>
                  </a:lnTo>
                  <a:lnTo>
                    <a:pt x="33627" y="669"/>
                  </a:lnTo>
                  <a:lnTo>
                    <a:pt x="33572" y="502"/>
                  </a:lnTo>
                  <a:lnTo>
                    <a:pt x="33349" y="223"/>
                  </a:lnTo>
                  <a:lnTo>
                    <a:pt x="33126" y="56"/>
                  </a:lnTo>
                  <a:lnTo>
                    <a:pt x="32958" y="0"/>
                  </a:lnTo>
                  <a:close/>
                  <a:moveTo>
                    <a:pt x="42773" y="0"/>
                  </a:moveTo>
                  <a:lnTo>
                    <a:pt x="42606" y="56"/>
                  </a:lnTo>
                  <a:lnTo>
                    <a:pt x="42383" y="223"/>
                  </a:lnTo>
                  <a:lnTo>
                    <a:pt x="42216" y="502"/>
                  </a:lnTo>
                  <a:lnTo>
                    <a:pt x="42160" y="669"/>
                  </a:lnTo>
                  <a:lnTo>
                    <a:pt x="42104" y="837"/>
                  </a:lnTo>
                  <a:lnTo>
                    <a:pt x="42160" y="1004"/>
                  </a:lnTo>
                  <a:lnTo>
                    <a:pt x="42216" y="1171"/>
                  </a:lnTo>
                  <a:lnTo>
                    <a:pt x="42383" y="1394"/>
                  </a:lnTo>
                  <a:lnTo>
                    <a:pt x="42606" y="1617"/>
                  </a:lnTo>
                  <a:lnTo>
                    <a:pt x="42773" y="1673"/>
                  </a:lnTo>
                  <a:lnTo>
                    <a:pt x="43108" y="1673"/>
                  </a:lnTo>
                  <a:lnTo>
                    <a:pt x="43275" y="1617"/>
                  </a:lnTo>
                  <a:lnTo>
                    <a:pt x="43554" y="1394"/>
                  </a:lnTo>
                  <a:lnTo>
                    <a:pt x="43721" y="1171"/>
                  </a:lnTo>
                  <a:lnTo>
                    <a:pt x="43777" y="1004"/>
                  </a:lnTo>
                  <a:lnTo>
                    <a:pt x="43777" y="837"/>
                  </a:lnTo>
                  <a:lnTo>
                    <a:pt x="43777" y="669"/>
                  </a:lnTo>
                  <a:lnTo>
                    <a:pt x="43721" y="502"/>
                  </a:lnTo>
                  <a:lnTo>
                    <a:pt x="43554" y="223"/>
                  </a:lnTo>
                  <a:lnTo>
                    <a:pt x="43275" y="56"/>
                  </a:lnTo>
                  <a:lnTo>
                    <a:pt x="43108" y="0"/>
                  </a:lnTo>
                  <a:close/>
                  <a:moveTo>
                    <a:pt x="51083" y="0"/>
                  </a:moveTo>
                  <a:lnTo>
                    <a:pt x="50915" y="56"/>
                  </a:lnTo>
                  <a:lnTo>
                    <a:pt x="50636" y="223"/>
                  </a:lnTo>
                  <a:lnTo>
                    <a:pt x="50469" y="502"/>
                  </a:lnTo>
                  <a:lnTo>
                    <a:pt x="50413" y="669"/>
                  </a:lnTo>
                  <a:lnTo>
                    <a:pt x="50413" y="837"/>
                  </a:lnTo>
                  <a:lnTo>
                    <a:pt x="50413" y="1004"/>
                  </a:lnTo>
                  <a:lnTo>
                    <a:pt x="50469" y="1171"/>
                  </a:lnTo>
                  <a:lnTo>
                    <a:pt x="50636" y="1394"/>
                  </a:lnTo>
                  <a:lnTo>
                    <a:pt x="50915" y="1617"/>
                  </a:lnTo>
                  <a:lnTo>
                    <a:pt x="51083" y="1673"/>
                  </a:lnTo>
                  <a:lnTo>
                    <a:pt x="51417" y="1673"/>
                  </a:lnTo>
                  <a:lnTo>
                    <a:pt x="51529" y="1617"/>
                  </a:lnTo>
                  <a:lnTo>
                    <a:pt x="51808" y="1394"/>
                  </a:lnTo>
                  <a:lnTo>
                    <a:pt x="51975" y="1171"/>
                  </a:lnTo>
                  <a:lnTo>
                    <a:pt x="52031" y="1004"/>
                  </a:lnTo>
                  <a:lnTo>
                    <a:pt x="52031" y="837"/>
                  </a:lnTo>
                  <a:lnTo>
                    <a:pt x="52031" y="669"/>
                  </a:lnTo>
                  <a:lnTo>
                    <a:pt x="51975" y="502"/>
                  </a:lnTo>
                  <a:lnTo>
                    <a:pt x="51808" y="223"/>
                  </a:lnTo>
                  <a:lnTo>
                    <a:pt x="51529" y="56"/>
                  </a:lnTo>
                  <a:lnTo>
                    <a:pt x="51417" y="0"/>
                  </a:lnTo>
                  <a:close/>
                  <a:moveTo>
                    <a:pt x="61176" y="0"/>
                  </a:moveTo>
                  <a:lnTo>
                    <a:pt x="61009" y="56"/>
                  </a:lnTo>
                  <a:lnTo>
                    <a:pt x="60730" y="223"/>
                  </a:lnTo>
                  <a:lnTo>
                    <a:pt x="60563" y="502"/>
                  </a:lnTo>
                  <a:lnTo>
                    <a:pt x="60507" y="669"/>
                  </a:lnTo>
                  <a:lnTo>
                    <a:pt x="60507" y="837"/>
                  </a:lnTo>
                  <a:lnTo>
                    <a:pt x="60507" y="1004"/>
                  </a:lnTo>
                  <a:lnTo>
                    <a:pt x="60563" y="1171"/>
                  </a:lnTo>
                  <a:lnTo>
                    <a:pt x="60730" y="1394"/>
                  </a:lnTo>
                  <a:lnTo>
                    <a:pt x="61009" y="1617"/>
                  </a:lnTo>
                  <a:lnTo>
                    <a:pt x="61176" y="1673"/>
                  </a:lnTo>
                  <a:lnTo>
                    <a:pt x="61511" y="1673"/>
                  </a:lnTo>
                  <a:lnTo>
                    <a:pt x="61623" y="1617"/>
                  </a:lnTo>
                  <a:lnTo>
                    <a:pt x="61901" y="1394"/>
                  </a:lnTo>
                  <a:lnTo>
                    <a:pt x="62069" y="1171"/>
                  </a:lnTo>
                  <a:lnTo>
                    <a:pt x="62124" y="1004"/>
                  </a:lnTo>
                  <a:lnTo>
                    <a:pt x="62124" y="837"/>
                  </a:lnTo>
                  <a:lnTo>
                    <a:pt x="62124" y="669"/>
                  </a:lnTo>
                  <a:lnTo>
                    <a:pt x="62069" y="502"/>
                  </a:lnTo>
                  <a:lnTo>
                    <a:pt x="61901" y="223"/>
                  </a:lnTo>
                  <a:lnTo>
                    <a:pt x="61623" y="56"/>
                  </a:lnTo>
                  <a:lnTo>
                    <a:pt x="61511" y="0"/>
                  </a:lnTo>
                  <a:close/>
                  <a:moveTo>
                    <a:pt x="64522" y="0"/>
                  </a:moveTo>
                  <a:lnTo>
                    <a:pt x="64355" y="56"/>
                  </a:lnTo>
                  <a:lnTo>
                    <a:pt x="64076" y="223"/>
                  </a:lnTo>
                  <a:lnTo>
                    <a:pt x="63909" y="502"/>
                  </a:lnTo>
                  <a:lnTo>
                    <a:pt x="63853" y="669"/>
                  </a:lnTo>
                  <a:lnTo>
                    <a:pt x="63853" y="837"/>
                  </a:lnTo>
                  <a:lnTo>
                    <a:pt x="63853" y="1004"/>
                  </a:lnTo>
                  <a:lnTo>
                    <a:pt x="63909" y="1171"/>
                  </a:lnTo>
                  <a:lnTo>
                    <a:pt x="64076" y="1394"/>
                  </a:lnTo>
                  <a:lnTo>
                    <a:pt x="64355" y="1617"/>
                  </a:lnTo>
                  <a:lnTo>
                    <a:pt x="64522" y="1673"/>
                  </a:lnTo>
                  <a:lnTo>
                    <a:pt x="64857" y="1673"/>
                  </a:lnTo>
                  <a:lnTo>
                    <a:pt x="65024" y="1617"/>
                  </a:lnTo>
                  <a:lnTo>
                    <a:pt x="65247" y="1394"/>
                  </a:lnTo>
                  <a:lnTo>
                    <a:pt x="65470" y="1171"/>
                  </a:lnTo>
                  <a:lnTo>
                    <a:pt x="65470" y="1004"/>
                  </a:lnTo>
                  <a:lnTo>
                    <a:pt x="65526" y="837"/>
                  </a:lnTo>
                  <a:lnTo>
                    <a:pt x="65470" y="669"/>
                  </a:lnTo>
                  <a:lnTo>
                    <a:pt x="65470" y="502"/>
                  </a:lnTo>
                  <a:lnTo>
                    <a:pt x="65247" y="223"/>
                  </a:lnTo>
                  <a:lnTo>
                    <a:pt x="65024" y="56"/>
                  </a:lnTo>
                  <a:lnTo>
                    <a:pt x="64857" y="0"/>
                  </a:lnTo>
                  <a:close/>
                  <a:moveTo>
                    <a:pt x="67868" y="0"/>
                  </a:moveTo>
                  <a:lnTo>
                    <a:pt x="67757" y="56"/>
                  </a:lnTo>
                  <a:lnTo>
                    <a:pt x="67478" y="223"/>
                  </a:lnTo>
                  <a:lnTo>
                    <a:pt x="67311" y="502"/>
                  </a:lnTo>
                  <a:lnTo>
                    <a:pt x="67255" y="669"/>
                  </a:lnTo>
                  <a:lnTo>
                    <a:pt x="67199" y="837"/>
                  </a:lnTo>
                  <a:lnTo>
                    <a:pt x="67255" y="1004"/>
                  </a:lnTo>
                  <a:lnTo>
                    <a:pt x="67311" y="1171"/>
                  </a:lnTo>
                  <a:lnTo>
                    <a:pt x="67478" y="1394"/>
                  </a:lnTo>
                  <a:lnTo>
                    <a:pt x="67757" y="1617"/>
                  </a:lnTo>
                  <a:lnTo>
                    <a:pt x="67868" y="1673"/>
                  </a:lnTo>
                  <a:lnTo>
                    <a:pt x="68203" y="1673"/>
                  </a:lnTo>
                  <a:lnTo>
                    <a:pt x="68370" y="1617"/>
                  </a:lnTo>
                  <a:lnTo>
                    <a:pt x="68649" y="1394"/>
                  </a:lnTo>
                  <a:lnTo>
                    <a:pt x="68816" y="1171"/>
                  </a:lnTo>
                  <a:lnTo>
                    <a:pt x="68872" y="1004"/>
                  </a:lnTo>
                  <a:lnTo>
                    <a:pt x="68872" y="837"/>
                  </a:lnTo>
                  <a:lnTo>
                    <a:pt x="68872" y="669"/>
                  </a:lnTo>
                  <a:lnTo>
                    <a:pt x="68816" y="502"/>
                  </a:lnTo>
                  <a:lnTo>
                    <a:pt x="68649" y="223"/>
                  </a:lnTo>
                  <a:lnTo>
                    <a:pt x="68370" y="56"/>
                  </a:lnTo>
                  <a:lnTo>
                    <a:pt x="68203" y="0"/>
                  </a:lnTo>
                  <a:close/>
                  <a:moveTo>
                    <a:pt x="72943" y="0"/>
                  </a:moveTo>
                  <a:lnTo>
                    <a:pt x="72776" y="56"/>
                  </a:lnTo>
                  <a:lnTo>
                    <a:pt x="72553" y="223"/>
                  </a:lnTo>
                  <a:lnTo>
                    <a:pt x="72386" y="502"/>
                  </a:lnTo>
                  <a:lnTo>
                    <a:pt x="72330" y="669"/>
                  </a:lnTo>
                  <a:lnTo>
                    <a:pt x="72274" y="837"/>
                  </a:lnTo>
                  <a:lnTo>
                    <a:pt x="72330" y="1004"/>
                  </a:lnTo>
                  <a:lnTo>
                    <a:pt x="72386" y="1171"/>
                  </a:lnTo>
                  <a:lnTo>
                    <a:pt x="72553" y="1394"/>
                  </a:lnTo>
                  <a:lnTo>
                    <a:pt x="72776" y="1617"/>
                  </a:lnTo>
                  <a:lnTo>
                    <a:pt x="72943" y="1673"/>
                  </a:lnTo>
                  <a:lnTo>
                    <a:pt x="73278" y="1673"/>
                  </a:lnTo>
                  <a:lnTo>
                    <a:pt x="73445" y="1617"/>
                  </a:lnTo>
                  <a:lnTo>
                    <a:pt x="73724" y="1394"/>
                  </a:lnTo>
                  <a:lnTo>
                    <a:pt x="73891" y="1171"/>
                  </a:lnTo>
                  <a:lnTo>
                    <a:pt x="73947" y="1004"/>
                  </a:lnTo>
                  <a:lnTo>
                    <a:pt x="73947" y="837"/>
                  </a:lnTo>
                  <a:lnTo>
                    <a:pt x="73947" y="669"/>
                  </a:lnTo>
                  <a:lnTo>
                    <a:pt x="73891" y="502"/>
                  </a:lnTo>
                  <a:lnTo>
                    <a:pt x="73724" y="223"/>
                  </a:lnTo>
                  <a:lnTo>
                    <a:pt x="73445" y="56"/>
                  </a:lnTo>
                  <a:lnTo>
                    <a:pt x="73278" y="0"/>
                  </a:lnTo>
                  <a:close/>
                  <a:moveTo>
                    <a:pt x="76289" y="0"/>
                  </a:moveTo>
                  <a:lnTo>
                    <a:pt x="76122" y="56"/>
                  </a:lnTo>
                  <a:lnTo>
                    <a:pt x="75899" y="223"/>
                  </a:lnTo>
                  <a:lnTo>
                    <a:pt x="75676" y="502"/>
                  </a:lnTo>
                  <a:lnTo>
                    <a:pt x="75620" y="669"/>
                  </a:lnTo>
                  <a:lnTo>
                    <a:pt x="75620" y="837"/>
                  </a:lnTo>
                  <a:lnTo>
                    <a:pt x="75620" y="1004"/>
                  </a:lnTo>
                  <a:lnTo>
                    <a:pt x="75676" y="1171"/>
                  </a:lnTo>
                  <a:lnTo>
                    <a:pt x="75899" y="1394"/>
                  </a:lnTo>
                  <a:lnTo>
                    <a:pt x="76122" y="1617"/>
                  </a:lnTo>
                  <a:lnTo>
                    <a:pt x="76289" y="1673"/>
                  </a:lnTo>
                  <a:lnTo>
                    <a:pt x="76624" y="1673"/>
                  </a:lnTo>
                  <a:lnTo>
                    <a:pt x="76791" y="1617"/>
                  </a:lnTo>
                  <a:lnTo>
                    <a:pt x="77070" y="1394"/>
                  </a:lnTo>
                  <a:lnTo>
                    <a:pt x="77237" y="1171"/>
                  </a:lnTo>
                  <a:lnTo>
                    <a:pt x="77293" y="1004"/>
                  </a:lnTo>
                  <a:lnTo>
                    <a:pt x="77293" y="837"/>
                  </a:lnTo>
                  <a:lnTo>
                    <a:pt x="77293" y="669"/>
                  </a:lnTo>
                  <a:lnTo>
                    <a:pt x="77237" y="502"/>
                  </a:lnTo>
                  <a:lnTo>
                    <a:pt x="77070" y="223"/>
                  </a:lnTo>
                  <a:lnTo>
                    <a:pt x="76791" y="56"/>
                  </a:lnTo>
                  <a:lnTo>
                    <a:pt x="76624" y="0"/>
                  </a:lnTo>
                  <a:close/>
                  <a:moveTo>
                    <a:pt x="88056" y="0"/>
                  </a:moveTo>
                  <a:lnTo>
                    <a:pt x="87889" y="56"/>
                  </a:lnTo>
                  <a:lnTo>
                    <a:pt x="87610" y="223"/>
                  </a:lnTo>
                  <a:lnTo>
                    <a:pt x="87443" y="502"/>
                  </a:lnTo>
                  <a:lnTo>
                    <a:pt x="87387" y="669"/>
                  </a:lnTo>
                  <a:lnTo>
                    <a:pt x="87387" y="837"/>
                  </a:lnTo>
                  <a:lnTo>
                    <a:pt x="87387" y="1004"/>
                  </a:lnTo>
                  <a:lnTo>
                    <a:pt x="87443" y="1171"/>
                  </a:lnTo>
                  <a:lnTo>
                    <a:pt x="87610" y="1394"/>
                  </a:lnTo>
                  <a:lnTo>
                    <a:pt x="87889" y="1617"/>
                  </a:lnTo>
                  <a:lnTo>
                    <a:pt x="88056" y="1673"/>
                  </a:lnTo>
                  <a:lnTo>
                    <a:pt x="88391" y="1673"/>
                  </a:lnTo>
                  <a:lnTo>
                    <a:pt x="88558" y="1617"/>
                  </a:lnTo>
                  <a:lnTo>
                    <a:pt x="88781" y="1394"/>
                  </a:lnTo>
                  <a:lnTo>
                    <a:pt x="88948" y="1171"/>
                  </a:lnTo>
                  <a:lnTo>
                    <a:pt x="89004" y="1004"/>
                  </a:lnTo>
                  <a:lnTo>
                    <a:pt x="89060" y="837"/>
                  </a:lnTo>
                  <a:lnTo>
                    <a:pt x="89004" y="669"/>
                  </a:lnTo>
                  <a:lnTo>
                    <a:pt x="88948" y="502"/>
                  </a:lnTo>
                  <a:lnTo>
                    <a:pt x="88781" y="223"/>
                  </a:lnTo>
                  <a:lnTo>
                    <a:pt x="88558" y="56"/>
                  </a:lnTo>
                  <a:lnTo>
                    <a:pt x="88391" y="0"/>
                  </a:lnTo>
                  <a:close/>
                  <a:moveTo>
                    <a:pt x="96477" y="0"/>
                  </a:moveTo>
                  <a:lnTo>
                    <a:pt x="96310" y="56"/>
                  </a:lnTo>
                  <a:lnTo>
                    <a:pt x="96087" y="223"/>
                  </a:lnTo>
                  <a:lnTo>
                    <a:pt x="95863" y="502"/>
                  </a:lnTo>
                  <a:lnTo>
                    <a:pt x="95863" y="669"/>
                  </a:lnTo>
                  <a:lnTo>
                    <a:pt x="95808" y="837"/>
                  </a:lnTo>
                  <a:lnTo>
                    <a:pt x="95863" y="1004"/>
                  </a:lnTo>
                  <a:lnTo>
                    <a:pt x="95863" y="1171"/>
                  </a:lnTo>
                  <a:lnTo>
                    <a:pt x="96087" y="1394"/>
                  </a:lnTo>
                  <a:lnTo>
                    <a:pt x="96310" y="1617"/>
                  </a:lnTo>
                  <a:lnTo>
                    <a:pt x="96477" y="1673"/>
                  </a:lnTo>
                  <a:lnTo>
                    <a:pt x="96811" y="1673"/>
                  </a:lnTo>
                  <a:lnTo>
                    <a:pt x="96979" y="1617"/>
                  </a:lnTo>
                  <a:lnTo>
                    <a:pt x="97258" y="1394"/>
                  </a:lnTo>
                  <a:lnTo>
                    <a:pt x="97425" y="1171"/>
                  </a:lnTo>
                  <a:lnTo>
                    <a:pt x="97481" y="1004"/>
                  </a:lnTo>
                  <a:lnTo>
                    <a:pt x="97481" y="837"/>
                  </a:lnTo>
                  <a:lnTo>
                    <a:pt x="97481" y="669"/>
                  </a:lnTo>
                  <a:lnTo>
                    <a:pt x="97425" y="502"/>
                  </a:lnTo>
                  <a:lnTo>
                    <a:pt x="97258" y="223"/>
                  </a:lnTo>
                  <a:lnTo>
                    <a:pt x="96979" y="56"/>
                  </a:lnTo>
                  <a:lnTo>
                    <a:pt x="96811" y="0"/>
                  </a:lnTo>
                  <a:close/>
                  <a:moveTo>
                    <a:pt x="99767" y="0"/>
                  </a:moveTo>
                  <a:lnTo>
                    <a:pt x="99656" y="56"/>
                  </a:lnTo>
                  <a:lnTo>
                    <a:pt x="99377" y="223"/>
                  </a:lnTo>
                  <a:lnTo>
                    <a:pt x="99209" y="502"/>
                  </a:lnTo>
                  <a:lnTo>
                    <a:pt x="99154" y="669"/>
                  </a:lnTo>
                  <a:lnTo>
                    <a:pt x="99154" y="837"/>
                  </a:lnTo>
                  <a:lnTo>
                    <a:pt x="99154" y="1004"/>
                  </a:lnTo>
                  <a:lnTo>
                    <a:pt x="99209" y="1171"/>
                  </a:lnTo>
                  <a:lnTo>
                    <a:pt x="99377" y="1394"/>
                  </a:lnTo>
                  <a:lnTo>
                    <a:pt x="99656" y="1617"/>
                  </a:lnTo>
                  <a:lnTo>
                    <a:pt x="99767" y="1673"/>
                  </a:lnTo>
                  <a:lnTo>
                    <a:pt x="100102" y="1673"/>
                  </a:lnTo>
                  <a:lnTo>
                    <a:pt x="100269" y="1617"/>
                  </a:lnTo>
                  <a:lnTo>
                    <a:pt x="100548" y="1394"/>
                  </a:lnTo>
                  <a:lnTo>
                    <a:pt x="100715" y="1171"/>
                  </a:lnTo>
                  <a:lnTo>
                    <a:pt x="100771" y="1004"/>
                  </a:lnTo>
                  <a:lnTo>
                    <a:pt x="100771" y="837"/>
                  </a:lnTo>
                  <a:lnTo>
                    <a:pt x="100771" y="669"/>
                  </a:lnTo>
                  <a:lnTo>
                    <a:pt x="100715" y="502"/>
                  </a:lnTo>
                  <a:lnTo>
                    <a:pt x="100548" y="223"/>
                  </a:lnTo>
                  <a:lnTo>
                    <a:pt x="100269" y="56"/>
                  </a:lnTo>
                  <a:lnTo>
                    <a:pt x="100102" y="0"/>
                  </a:lnTo>
                  <a:close/>
                  <a:moveTo>
                    <a:pt x="104898" y="0"/>
                  </a:moveTo>
                  <a:lnTo>
                    <a:pt x="104730" y="56"/>
                  </a:lnTo>
                  <a:lnTo>
                    <a:pt x="104452" y="223"/>
                  </a:lnTo>
                  <a:lnTo>
                    <a:pt x="104284" y="502"/>
                  </a:lnTo>
                  <a:lnTo>
                    <a:pt x="104228" y="669"/>
                  </a:lnTo>
                  <a:lnTo>
                    <a:pt x="104228" y="837"/>
                  </a:lnTo>
                  <a:lnTo>
                    <a:pt x="104228" y="1004"/>
                  </a:lnTo>
                  <a:lnTo>
                    <a:pt x="104284" y="1171"/>
                  </a:lnTo>
                  <a:lnTo>
                    <a:pt x="104452" y="1394"/>
                  </a:lnTo>
                  <a:lnTo>
                    <a:pt x="104730" y="1617"/>
                  </a:lnTo>
                  <a:lnTo>
                    <a:pt x="104898" y="1673"/>
                  </a:lnTo>
                  <a:lnTo>
                    <a:pt x="105232" y="1673"/>
                  </a:lnTo>
                  <a:lnTo>
                    <a:pt x="105344" y="1617"/>
                  </a:lnTo>
                  <a:lnTo>
                    <a:pt x="105623" y="1394"/>
                  </a:lnTo>
                  <a:lnTo>
                    <a:pt x="105790" y="1171"/>
                  </a:lnTo>
                  <a:lnTo>
                    <a:pt x="105846" y="1004"/>
                  </a:lnTo>
                  <a:lnTo>
                    <a:pt x="105901" y="837"/>
                  </a:lnTo>
                  <a:lnTo>
                    <a:pt x="105846" y="669"/>
                  </a:lnTo>
                  <a:lnTo>
                    <a:pt x="105790" y="502"/>
                  </a:lnTo>
                  <a:lnTo>
                    <a:pt x="105623" y="223"/>
                  </a:lnTo>
                  <a:lnTo>
                    <a:pt x="105344" y="56"/>
                  </a:lnTo>
                  <a:lnTo>
                    <a:pt x="105232" y="0"/>
                  </a:lnTo>
                  <a:close/>
                  <a:moveTo>
                    <a:pt x="109972" y="0"/>
                  </a:moveTo>
                  <a:lnTo>
                    <a:pt x="109805" y="56"/>
                  </a:lnTo>
                  <a:lnTo>
                    <a:pt x="109526" y="223"/>
                  </a:lnTo>
                  <a:lnTo>
                    <a:pt x="109359" y="502"/>
                  </a:lnTo>
                  <a:lnTo>
                    <a:pt x="109303" y="669"/>
                  </a:lnTo>
                  <a:lnTo>
                    <a:pt x="109303" y="837"/>
                  </a:lnTo>
                  <a:lnTo>
                    <a:pt x="109303" y="1004"/>
                  </a:lnTo>
                  <a:lnTo>
                    <a:pt x="109359" y="1171"/>
                  </a:lnTo>
                  <a:lnTo>
                    <a:pt x="109526" y="1394"/>
                  </a:lnTo>
                  <a:lnTo>
                    <a:pt x="109805" y="1617"/>
                  </a:lnTo>
                  <a:lnTo>
                    <a:pt x="109972" y="1673"/>
                  </a:lnTo>
                  <a:lnTo>
                    <a:pt x="110307" y="1673"/>
                  </a:lnTo>
                  <a:lnTo>
                    <a:pt x="110474" y="1617"/>
                  </a:lnTo>
                  <a:lnTo>
                    <a:pt x="110697" y="1394"/>
                  </a:lnTo>
                  <a:lnTo>
                    <a:pt x="110921" y="1171"/>
                  </a:lnTo>
                  <a:lnTo>
                    <a:pt x="110921" y="1004"/>
                  </a:lnTo>
                  <a:lnTo>
                    <a:pt x="110976" y="837"/>
                  </a:lnTo>
                  <a:lnTo>
                    <a:pt x="110921" y="669"/>
                  </a:lnTo>
                  <a:lnTo>
                    <a:pt x="110921" y="502"/>
                  </a:lnTo>
                  <a:lnTo>
                    <a:pt x="110697" y="223"/>
                  </a:lnTo>
                  <a:lnTo>
                    <a:pt x="110474" y="56"/>
                  </a:lnTo>
                  <a:lnTo>
                    <a:pt x="110307" y="0"/>
                  </a:lnTo>
                  <a:close/>
                  <a:moveTo>
                    <a:pt x="120011" y="0"/>
                  </a:moveTo>
                  <a:lnTo>
                    <a:pt x="119843" y="56"/>
                  </a:lnTo>
                  <a:lnTo>
                    <a:pt x="119564" y="223"/>
                  </a:lnTo>
                  <a:lnTo>
                    <a:pt x="119397" y="502"/>
                  </a:lnTo>
                  <a:lnTo>
                    <a:pt x="119341" y="669"/>
                  </a:lnTo>
                  <a:lnTo>
                    <a:pt x="119341" y="837"/>
                  </a:lnTo>
                  <a:lnTo>
                    <a:pt x="119341" y="1004"/>
                  </a:lnTo>
                  <a:lnTo>
                    <a:pt x="119397" y="1171"/>
                  </a:lnTo>
                  <a:lnTo>
                    <a:pt x="119564" y="1394"/>
                  </a:lnTo>
                  <a:lnTo>
                    <a:pt x="119843" y="1617"/>
                  </a:lnTo>
                  <a:lnTo>
                    <a:pt x="120011" y="1673"/>
                  </a:lnTo>
                  <a:lnTo>
                    <a:pt x="120345" y="1673"/>
                  </a:lnTo>
                  <a:lnTo>
                    <a:pt x="120512" y="1617"/>
                  </a:lnTo>
                  <a:lnTo>
                    <a:pt x="120736" y="1394"/>
                  </a:lnTo>
                  <a:lnTo>
                    <a:pt x="120959" y="1171"/>
                  </a:lnTo>
                  <a:lnTo>
                    <a:pt x="120959" y="1004"/>
                  </a:lnTo>
                  <a:lnTo>
                    <a:pt x="121014" y="837"/>
                  </a:lnTo>
                  <a:lnTo>
                    <a:pt x="120959" y="669"/>
                  </a:lnTo>
                  <a:lnTo>
                    <a:pt x="120959" y="502"/>
                  </a:lnTo>
                  <a:lnTo>
                    <a:pt x="120736" y="223"/>
                  </a:lnTo>
                  <a:lnTo>
                    <a:pt x="120512" y="56"/>
                  </a:lnTo>
                  <a:lnTo>
                    <a:pt x="120345" y="0"/>
                  </a:lnTo>
                  <a:close/>
                  <a:moveTo>
                    <a:pt x="128431" y="0"/>
                  </a:moveTo>
                  <a:lnTo>
                    <a:pt x="128264" y="56"/>
                  </a:lnTo>
                  <a:lnTo>
                    <a:pt x="128041" y="223"/>
                  </a:lnTo>
                  <a:lnTo>
                    <a:pt x="127818" y="502"/>
                  </a:lnTo>
                  <a:lnTo>
                    <a:pt x="127818" y="669"/>
                  </a:lnTo>
                  <a:lnTo>
                    <a:pt x="127762" y="837"/>
                  </a:lnTo>
                  <a:lnTo>
                    <a:pt x="127818" y="1004"/>
                  </a:lnTo>
                  <a:lnTo>
                    <a:pt x="127818" y="1171"/>
                  </a:lnTo>
                  <a:lnTo>
                    <a:pt x="128041" y="1394"/>
                  </a:lnTo>
                  <a:lnTo>
                    <a:pt x="128264" y="1617"/>
                  </a:lnTo>
                  <a:lnTo>
                    <a:pt x="128431" y="1673"/>
                  </a:lnTo>
                  <a:lnTo>
                    <a:pt x="128766" y="1673"/>
                  </a:lnTo>
                  <a:lnTo>
                    <a:pt x="128933" y="1617"/>
                  </a:lnTo>
                  <a:lnTo>
                    <a:pt x="129212" y="1394"/>
                  </a:lnTo>
                  <a:lnTo>
                    <a:pt x="129379" y="1171"/>
                  </a:lnTo>
                  <a:lnTo>
                    <a:pt x="129435" y="1004"/>
                  </a:lnTo>
                  <a:lnTo>
                    <a:pt x="129435" y="837"/>
                  </a:lnTo>
                  <a:lnTo>
                    <a:pt x="129435" y="669"/>
                  </a:lnTo>
                  <a:lnTo>
                    <a:pt x="129379" y="502"/>
                  </a:lnTo>
                  <a:lnTo>
                    <a:pt x="129212" y="223"/>
                  </a:lnTo>
                  <a:lnTo>
                    <a:pt x="128933" y="56"/>
                  </a:lnTo>
                  <a:lnTo>
                    <a:pt x="128766" y="0"/>
                  </a:lnTo>
                  <a:close/>
                  <a:moveTo>
                    <a:pt x="138581" y="0"/>
                  </a:moveTo>
                  <a:lnTo>
                    <a:pt x="138469" y="56"/>
                  </a:lnTo>
                  <a:lnTo>
                    <a:pt x="138191" y="223"/>
                  </a:lnTo>
                  <a:lnTo>
                    <a:pt x="138023" y="502"/>
                  </a:lnTo>
                  <a:lnTo>
                    <a:pt x="137968" y="669"/>
                  </a:lnTo>
                  <a:lnTo>
                    <a:pt x="137968" y="837"/>
                  </a:lnTo>
                  <a:lnTo>
                    <a:pt x="137968" y="1004"/>
                  </a:lnTo>
                  <a:lnTo>
                    <a:pt x="138023" y="1171"/>
                  </a:lnTo>
                  <a:lnTo>
                    <a:pt x="138191" y="1394"/>
                  </a:lnTo>
                  <a:lnTo>
                    <a:pt x="138469" y="1617"/>
                  </a:lnTo>
                  <a:lnTo>
                    <a:pt x="138581" y="1673"/>
                  </a:lnTo>
                  <a:lnTo>
                    <a:pt x="138916" y="1673"/>
                  </a:lnTo>
                  <a:lnTo>
                    <a:pt x="139083" y="1617"/>
                  </a:lnTo>
                  <a:lnTo>
                    <a:pt x="139362" y="1394"/>
                  </a:lnTo>
                  <a:lnTo>
                    <a:pt x="139529" y="1171"/>
                  </a:lnTo>
                  <a:lnTo>
                    <a:pt x="139585" y="1004"/>
                  </a:lnTo>
                  <a:lnTo>
                    <a:pt x="139585" y="837"/>
                  </a:lnTo>
                  <a:lnTo>
                    <a:pt x="139585" y="669"/>
                  </a:lnTo>
                  <a:lnTo>
                    <a:pt x="139529" y="502"/>
                  </a:lnTo>
                  <a:lnTo>
                    <a:pt x="139362" y="223"/>
                  </a:lnTo>
                  <a:lnTo>
                    <a:pt x="139083" y="56"/>
                  </a:lnTo>
                  <a:lnTo>
                    <a:pt x="138916" y="0"/>
                  </a:lnTo>
                  <a:close/>
                  <a:moveTo>
                    <a:pt x="146834" y="0"/>
                  </a:moveTo>
                  <a:lnTo>
                    <a:pt x="146723" y="56"/>
                  </a:lnTo>
                  <a:lnTo>
                    <a:pt x="146444" y="223"/>
                  </a:lnTo>
                  <a:lnTo>
                    <a:pt x="146277" y="502"/>
                  </a:lnTo>
                  <a:lnTo>
                    <a:pt x="146221" y="669"/>
                  </a:lnTo>
                  <a:lnTo>
                    <a:pt x="146221" y="837"/>
                  </a:lnTo>
                  <a:lnTo>
                    <a:pt x="146221" y="1004"/>
                  </a:lnTo>
                  <a:lnTo>
                    <a:pt x="146277" y="1171"/>
                  </a:lnTo>
                  <a:lnTo>
                    <a:pt x="146444" y="1394"/>
                  </a:lnTo>
                  <a:lnTo>
                    <a:pt x="146723" y="1617"/>
                  </a:lnTo>
                  <a:lnTo>
                    <a:pt x="146834" y="1673"/>
                  </a:lnTo>
                  <a:lnTo>
                    <a:pt x="147169" y="1673"/>
                  </a:lnTo>
                  <a:lnTo>
                    <a:pt x="147336" y="1617"/>
                  </a:lnTo>
                  <a:lnTo>
                    <a:pt x="147615" y="1394"/>
                  </a:lnTo>
                  <a:lnTo>
                    <a:pt x="147783" y="1171"/>
                  </a:lnTo>
                  <a:lnTo>
                    <a:pt x="147838" y="1004"/>
                  </a:lnTo>
                  <a:lnTo>
                    <a:pt x="147838" y="837"/>
                  </a:lnTo>
                  <a:lnTo>
                    <a:pt x="147838" y="669"/>
                  </a:lnTo>
                  <a:lnTo>
                    <a:pt x="147783" y="502"/>
                  </a:lnTo>
                  <a:lnTo>
                    <a:pt x="147615" y="223"/>
                  </a:lnTo>
                  <a:lnTo>
                    <a:pt x="147336" y="56"/>
                  </a:lnTo>
                  <a:lnTo>
                    <a:pt x="147169" y="0"/>
                  </a:lnTo>
                  <a:close/>
                  <a:moveTo>
                    <a:pt x="156928" y="0"/>
                  </a:moveTo>
                  <a:lnTo>
                    <a:pt x="156817" y="56"/>
                  </a:lnTo>
                  <a:lnTo>
                    <a:pt x="156538" y="223"/>
                  </a:lnTo>
                  <a:lnTo>
                    <a:pt x="156371" y="502"/>
                  </a:lnTo>
                  <a:lnTo>
                    <a:pt x="156315" y="669"/>
                  </a:lnTo>
                  <a:lnTo>
                    <a:pt x="156315" y="837"/>
                  </a:lnTo>
                  <a:lnTo>
                    <a:pt x="156315" y="1004"/>
                  </a:lnTo>
                  <a:lnTo>
                    <a:pt x="156371" y="1171"/>
                  </a:lnTo>
                  <a:lnTo>
                    <a:pt x="156538" y="1394"/>
                  </a:lnTo>
                  <a:lnTo>
                    <a:pt x="156817" y="1617"/>
                  </a:lnTo>
                  <a:lnTo>
                    <a:pt x="156928" y="1673"/>
                  </a:lnTo>
                  <a:lnTo>
                    <a:pt x="157263" y="1673"/>
                  </a:lnTo>
                  <a:lnTo>
                    <a:pt x="157430" y="1617"/>
                  </a:lnTo>
                  <a:lnTo>
                    <a:pt x="157709" y="1394"/>
                  </a:lnTo>
                  <a:lnTo>
                    <a:pt x="157876" y="1171"/>
                  </a:lnTo>
                  <a:lnTo>
                    <a:pt x="157932" y="1004"/>
                  </a:lnTo>
                  <a:lnTo>
                    <a:pt x="157932" y="837"/>
                  </a:lnTo>
                  <a:lnTo>
                    <a:pt x="157932" y="669"/>
                  </a:lnTo>
                  <a:lnTo>
                    <a:pt x="157876" y="502"/>
                  </a:lnTo>
                  <a:lnTo>
                    <a:pt x="157709" y="223"/>
                  </a:lnTo>
                  <a:lnTo>
                    <a:pt x="157430" y="56"/>
                  </a:lnTo>
                  <a:lnTo>
                    <a:pt x="157263" y="0"/>
                  </a:lnTo>
                  <a:close/>
                  <a:moveTo>
                    <a:pt x="160330" y="0"/>
                  </a:moveTo>
                  <a:lnTo>
                    <a:pt x="160163" y="56"/>
                  </a:lnTo>
                  <a:lnTo>
                    <a:pt x="159884" y="223"/>
                  </a:lnTo>
                  <a:lnTo>
                    <a:pt x="159717" y="502"/>
                  </a:lnTo>
                  <a:lnTo>
                    <a:pt x="159661" y="669"/>
                  </a:lnTo>
                  <a:lnTo>
                    <a:pt x="159661" y="837"/>
                  </a:lnTo>
                  <a:lnTo>
                    <a:pt x="159661" y="1004"/>
                  </a:lnTo>
                  <a:lnTo>
                    <a:pt x="159717" y="1171"/>
                  </a:lnTo>
                  <a:lnTo>
                    <a:pt x="159884" y="1394"/>
                  </a:lnTo>
                  <a:lnTo>
                    <a:pt x="160163" y="1617"/>
                  </a:lnTo>
                  <a:lnTo>
                    <a:pt x="160330" y="1673"/>
                  </a:lnTo>
                  <a:lnTo>
                    <a:pt x="160665" y="1673"/>
                  </a:lnTo>
                  <a:lnTo>
                    <a:pt x="160832" y="1617"/>
                  </a:lnTo>
                  <a:lnTo>
                    <a:pt x="161055" y="1394"/>
                  </a:lnTo>
                  <a:lnTo>
                    <a:pt x="161222" y="1171"/>
                  </a:lnTo>
                  <a:lnTo>
                    <a:pt x="161278" y="1004"/>
                  </a:lnTo>
                  <a:lnTo>
                    <a:pt x="161334" y="837"/>
                  </a:lnTo>
                  <a:lnTo>
                    <a:pt x="161278" y="669"/>
                  </a:lnTo>
                  <a:lnTo>
                    <a:pt x="161222" y="502"/>
                  </a:lnTo>
                  <a:lnTo>
                    <a:pt x="161055" y="223"/>
                  </a:lnTo>
                  <a:lnTo>
                    <a:pt x="160832" y="56"/>
                  </a:lnTo>
                  <a:lnTo>
                    <a:pt x="160665" y="0"/>
                  </a:lnTo>
                  <a:close/>
                  <a:moveTo>
                    <a:pt x="163676" y="0"/>
                  </a:moveTo>
                  <a:lnTo>
                    <a:pt x="163509" y="56"/>
                  </a:lnTo>
                  <a:lnTo>
                    <a:pt x="163286" y="223"/>
                  </a:lnTo>
                  <a:lnTo>
                    <a:pt x="163063" y="502"/>
                  </a:lnTo>
                  <a:lnTo>
                    <a:pt x="163063" y="669"/>
                  </a:lnTo>
                  <a:lnTo>
                    <a:pt x="163007" y="837"/>
                  </a:lnTo>
                  <a:lnTo>
                    <a:pt x="163063" y="1004"/>
                  </a:lnTo>
                  <a:lnTo>
                    <a:pt x="163063" y="1171"/>
                  </a:lnTo>
                  <a:lnTo>
                    <a:pt x="163286" y="1394"/>
                  </a:lnTo>
                  <a:lnTo>
                    <a:pt x="163509" y="1617"/>
                  </a:lnTo>
                  <a:lnTo>
                    <a:pt x="163676" y="1673"/>
                  </a:lnTo>
                  <a:lnTo>
                    <a:pt x="164011" y="1673"/>
                  </a:lnTo>
                  <a:lnTo>
                    <a:pt x="164178" y="1617"/>
                  </a:lnTo>
                  <a:lnTo>
                    <a:pt x="164457" y="1394"/>
                  </a:lnTo>
                  <a:lnTo>
                    <a:pt x="164624" y="1171"/>
                  </a:lnTo>
                  <a:lnTo>
                    <a:pt x="164680" y="1004"/>
                  </a:lnTo>
                  <a:lnTo>
                    <a:pt x="164680" y="837"/>
                  </a:lnTo>
                  <a:lnTo>
                    <a:pt x="164680" y="669"/>
                  </a:lnTo>
                  <a:lnTo>
                    <a:pt x="164624" y="502"/>
                  </a:lnTo>
                  <a:lnTo>
                    <a:pt x="164457" y="223"/>
                  </a:lnTo>
                  <a:lnTo>
                    <a:pt x="164178" y="56"/>
                  </a:lnTo>
                  <a:lnTo>
                    <a:pt x="164011" y="0"/>
                  </a:lnTo>
                  <a:close/>
                  <a:moveTo>
                    <a:pt x="168751" y="0"/>
                  </a:moveTo>
                  <a:lnTo>
                    <a:pt x="168584" y="56"/>
                  </a:lnTo>
                  <a:lnTo>
                    <a:pt x="168361" y="223"/>
                  </a:lnTo>
                  <a:lnTo>
                    <a:pt x="168137" y="502"/>
                  </a:lnTo>
                  <a:lnTo>
                    <a:pt x="168137" y="669"/>
                  </a:lnTo>
                  <a:lnTo>
                    <a:pt x="168082" y="837"/>
                  </a:lnTo>
                  <a:lnTo>
                    <a:pt x="168137" y="1004"/>
                  </a:lnTo>
                  <a:lnTo>
                    <a:pt x="168137" y="1171"/>
                  </a:lnTo>
                  <a:lnTo>
                    <a:pt x="168361" y="1394"/>
                  </a:lnTo>
                  <a:lnTo>
                    <a:pt x="168584" y="1617"/>
                  </a:lnTo>
                  <a:lnTo>
                    <a:pt x="168751" y="1673"/>
                  </a:lnTo>
                  <a:lnTo>
                    <a:pt x="169085" y="1673"/>
                  </a:lnTo>
                  <a:lnTo>
                    <a:pt x="169253" y="1617"/>
                  </a:lnTo>
                  <a:lnTo>
                    <a:pt x="169532" y="1394"/>
                  </a:lnTo>
                  <a:lnTo>
                    <a:pt x="169699" y="1171"/>
                  </a:lnTo>
                  <a:lnTo>
                    <a:pt x="169755" y="1004"/>
                  </a:lnTo>
                  <a:lnTo>
                    <a:pt x="169755" y="837"/>
                  </a:lnTo>
                  <a:lnTo>
                    <a:pt x="169755" y="669"/>
                  </a:lnTo>
                  <a:lnTo>
                    <a:pt x="169699" y="502"/>
                  </a:lnTo>
                  <a:lnTo>
                    <a:pt x="169532" y="223"/>
                  </a:lnTo>
                  <a:lnTo>
                    <a:pt x="169253" y="56"/>
                  </a:lnTo>
                  <a:lnTo>
                    <a:pt x="169085" y="0"/>
                  </a:lnTo>
                  <a:close/>
                  <a:moveTo>
                    <a:pt x="172097" y="0"/>
                  </a:moveTo>
                  <a:lnTo>
                    <a:pt x="171930" y="56"/>
                  </a:lnTo>
                  <a:lnTo>
                    <a:pt x="171651" y="223"/>
                  </a:lnTo>
                  <a:lnTo>
                    <a:pt x="171483" y="502"/>
                  </a:lnTo>
                  <a:lnTo>
                    <a:pt x="171428" y="669"/>
                  </a:lnTo>
                  <a:lnTo>
                    <a:pt x="171428" y="837"/>
                  </a:lnTo>
                  <a:lnTo>
                    <a:pt x="171428" y="1004"/>
                  </a:lnTo>
                  <a:lnTo>
                    <a:pt x="171483" y="1171"/>
                  </a:lnTo>
                  <a:lnTo>
                    <a:pt x="171651" y="1394"/>
                  </a:lnTo>
                  <a:lnTo>
                    <a:pt x="171930" y="1617"/>
                  </a:lnTo>
                  <a:lnTo>
                    <a:pt x="172097" y="1673"/>
                  </a:lnTo>
                  <a:lnTo>
                    <a:pt x="172432" y="1673"/>
                  </a:lnTo>
                  <a:lnTo>
                    <a:pt x="172599" y="1617"/>
                  </a:lnTo>
                  <a:lnTo>
                    <a:pt x="172822" y="1394"/>
                  </a:lnTo>
                  <a:lnTo>
                    <a:pt x="173045" y="1171"/>
                  </a:lnTo>
                  <a:lnTo>
                    <a:pt x="173045" y="1004"/>
                  </a:lnTo>
                  <a:lnTo>
                    <a:pt x="173101" y="837"/>
                  </a:lnTo>
                  <a:lnTo>
                    <a:pt x="173045" y="669"/>
                  </a:lnTo>
                  <a:lnTo>
                    <a:pt x="173045" y="502"/>
                  </a:lnTo>
                  <a:lnTo>
                    <a:pt x="172822" y="223"/>
                  </a:lnTo>
                  <a:lnTo>
                    <a:pt x="172599" y="56"/>
                  </a:lnTo>
                  <a:lnTo>
                    <a:pt x="172432" y="0"/>
                  </a:lnTo>
                  <a:close/>
                  <a:moveTo>
                    <a:pt x="183864" y="0"/>
                  </a:moveTo>
                  <a:lnTo>
                    <a:pt x="183696" y="56"/>
                  </a:lnTo>
                  <a:lnTo>
                    <a:pt x="183418" y="223"/>
                  </a:lnTo>
                  <a:lnTo>
                    <a:pt x="183250" y="502"/>
                  </a:lnTo>
                  <a:lnTo>
                    <a:pt x="183195" y="669"/>
                  </a:lnTo>
                  <a:lnTo>
                    <a:pt x="183195" y="837"/>
                  </a:lnTo>
                  <a:lnTo>
                    <a:pt x="183195" y="1004"/>
                  </a:lnTo>
                  <a:lnTo>
                    <a:pt x="183250" y="1171"/>
                  </a:lnTo>
                  <a:lnTo>
                    <a:pt x="183418" y="1394"/>
                  </a:lnTo>
                  <a:lnTo>
                    <a:pt x="183696" y="1617"/>
                  </a:lnTo>
                  <a:lnTo>
                    <a:pt x="183864" y="1673"/>
                  </a:lnTo>
                  <a:lnTo>
                    <a:pt x="184198" y="1673"/>
                  </a:lnTo>
                  <a:lnTo>
                    <a:pt x="184310" y="1617"/>
                  </a:lnTo>
                  <a:lnTo>
                    <a:pt x="184589" y="1394"/>
                  </a:lnTo>
                  <a:lnTo>
                    <a:pt x="184756" y="1171"/>
                  </a:lnTo>
                  <a:lnTo>
                    <a:pt x="184812" y="1004"/>
                  </a:lnTo>
                  <a:lnTo>
                    <a:pt x="184812" y="837"/>
                  </a:lnTo>
                  <a:lnTo>
                    <a:pt x="184812" y="669"/>
                  </a:lnTo>
                  <a:lnTo>
                    <a:pt x="184756" y="502"/>
                  </a:lnTo>
                  <a:lnTo>
                    <a:pt x="184589" y="223"/>
                  </a:lnTo>
                  <a:lnTo>
                    <a:pt x="184310" y="56"/>
                  </a:lnTo>
                  <a:lnTo>
                    <a:pt x="184198" y="0"/>
                  </a:lnTo>
                  <a:close/>
                  <a:moveTo>
                    <a:pt x="192285" y="0"/>
                  </a:moveTo>
                  <a:lnTo>
                    <a:pt x="192117" y="56"/>
                  </a:lnTo>
                  <a:lnTo>
                    <a:pt x="191838" y="223"/>
                  </a:lnTo>
                  <a:lnTo>
                    <a:pt x="191671" y="502"/>
                  </a:lnTo>
                  <a:lnTo>
                    <a:pt x="191615" y="669"/>
                  </a:lnTo>
                  <a:lnTo>
                    <a:pt x="191615" y="837"/>
                  </a:lnTo>
                  <a:lnTo>
                    <a:pt x="191615" y="1004"/>
                  </a:lnTo>
                  <a:lnTo>
                    <a:pt x="191671" y="1171"/>
                  </a:lnTo>
                  <a:lnTo>
                    <a:pt x="191838" y="1394"/>
                  </a:lnTo>
                  <a:lnTo>
                    <a:pt x="192117" y="1617"/>
                  </a:lnTo>
                  <a:lnTo>
                    <a:pt x="192285" y="1673"/>
                  </a:lnTo>
                  <a:lnTo>
                    <a:pt x="192619" y="1673"/>
                  </a:lnTo>
                  <a:lnTo>
                    <a:pt x="192786" y="1617"/>
                  </a:lnTo>
                  <a:lnTo>
                    <a:pt x="193010" y="1394"/>
                  </a:lnTo>
                  <a:lnTo>
                    <a:pt x="193233" y="1171"/>
                  </a:lnTo>
                  <a:lnTo>
                    <a:pt x="193233" y="1004"/>
                  </a:lnTo>
                  <a:lnTo>
                    <a:pt x="193288" y="837"/>
                  </a:lnTo>
                  <a:lnTo>
                    <a:pt x="193233" y="669"/>
                  </a:lnTo>
                  <a:lnTo>
                    <a:pt x="193233" y="502"/>
                  </a:lnTo>
                  <a:lnTo>
                    <a:pt x="193010" y="223"/>
                  </a:lnTo>
                  <a:lnTo>
                    <a:pt x="192786" y="56"/>
                  </a:lnTo>
                  <a:lnTo>
                    <a:pt x="192619" y="0"/>
                  </a:lnTo>
                  <a:close/>
                  <a:moveTo>
                    <a:pt x="195575" y="0"/>
                  </a:moveTo>
                  <a:lnTo>
                    <a:pt x="195463" y="56"/>
                  </a:lnTo>
                  <a:lnTo>
                    <a:pt x="195184" y="223"/>
                  </a:lnTo>
                  <a:lnTo>
                    <a:pt x="195017" y="502"/>
                  </a:lnTo>
                  <a:lnTo>
                    <a:pt x="194961" y="669"/>
                  </a:lnTo>
                  <a:lnTo>
                    <a:pt x="194906" y="837"/>
                  </a:lnTo>
                  <a:lnTo>
                    <a:pt x="194961" y="1004"/>
                  </a:lnTo>
                  <a:lnTo>
                    <a:pt x="195017" y="1171"/>
                  </a:lnTo>
                  <a:lnTo>
                    <a:pt x="195184" y="1394"/>
                  </a:lnTo>
                  <a:lnTo>
                    <a:pt x="195463" y="1617"/>
                  </a:lnTo>
                  <a:lnTo>
                    <a:pt x="195575" y="1673"/>
                  </a:lnTo>
                  <a:lnTo>
                    <a:pt x="195909" y="1673"/>
                  </a:lnTo>
                  <a:lnTo>
                    <a:pt x="196077" y="1617"/>
                  </a:lnTo>
                  <a:lnTo>
                    <a:pt x="196356" y="1394"/>
                  </a:lnTo>
                  <a:lnTo>
                    <a:pt x="196523" y="1171"/>
                  </a:lnTo>
                  <a:lnTo>
                    <a:pt x="196579" y="1004"/>
                  </a:lnTo>
                  <a:lnTo>
                    <a:pt x="196579" y="837"/>
                  </a:lnTo>
                  <a:lnTo>
                    <a:pt x="196579" y="669"/>
                  </a:lnTo>
                  <a:lnTo>
                    <a:pt x="196523" y="502"/>
                  </a:lnTo>
                  <a:lnTo>
                    <a:pt x="196356" y="223"/>
                  </a:lnTo>
                  <a:lnTo>
                    <a:pt x="196077" y="56"/>
                  </a:lnTo>
                  <a:lnTo>
                    <a:pt x="195909" y="0"/>
                  </a:lnTo>
                  <a:close/>
                  <a:moveTo>
                    <a:pt x="200705" y="0"/>
                  </a:moveTo>
                  <a:lnTo>
                    <a:pt x="200538" y="56"/>
                  </a:lnTo>
                  <a:lnTo>
                    <a:pt x="200259" y="223"/>
                  </a:lnTo>
                  <a:lnTo>
                    <a:pt x="200092" y="502"/>
                  </a:lnTo>
                  <a:lnTo>
                    <a:pt x="200036" y="669"/>
                  </a:lnTo>
                  <a:lnTo>
                    <a:pt x="200036" y="837"/>
                  </a:lnTo>
                  <a:lnTo>
                    <a:pt x="200036" y="1004"/>
                  </a:lnTo>
                  <a:lnTo>
                    <a:pt x="200092" y="1171"/>
                  </a:lnTo>
                  <a:lnTo>
                    <a:pt x="200259" y="1394"/>
                  </a:lnTo>
                  <a:lnTo>
                    <a:pt x="200538" y="1617"/>
                  </a:lnTo>
                  <a:lnTo>
                    <a:pt x="200705" y="1673"/>
                  </a:lnTo>
                  <a:lnTo>
                    <a:pt x="201040" y="1673"/>
                  </a:lnTo>
                  <a:lnTo>
                    <a:pt x="201152" y="1617"/>
                  </a:lnTo>
                  <a:lnTo>
                    <a:pt x="201430" y="1394"/>
                  </a:lnTo>
                  <a:lnTo>
                    <a:pt x="201598" y="1171"/>
                  </a:lnTo>
                  <a:lnTo>
                    <a:pt x="201653" y="1004"/>
                  </a:lnTo>
                  <a:lnTo>
                    <a:pt x="201653" y="837"/>
                  </a:lnTo>
                  <a:lnTo>
                    <a:pt x="201653" y="669"/>
                  </a:lnTo>
                  <a:lnTo>
                    <a:pt x="201598" y="502"/>
                  </a:lnTo>
                  <a:lnTo>
                    <a:pt x="201430" y="223"/>
                  </a:lnTo>
                  <a:lnTo>
                    <a:pt x="201152" y="56"/>
                  </a:lnTo>
                  <a:lnTo>
                    <a:pt x="201040" y="0"/>
                  </a:lnTo>
                  <a:close/>
                  <a:moveTo>
                    <a:pt x="205780" y="0"/>
                  </a:moveTo>
                  <a:lnTo>
                    <a:pt x="205613" y="56"/>
                  </a:lnTo>
                  <a:lnTo>
                    <a:pt x="205334" y="223"/>
                  </a:lnTo>
                  <a:lnTo>
                    <a:pt x="205167" y="502"/>
                  </a:lnTo>
                  <a:lnTo>
                    <a:pt x="205111" y="669"/>
                  </a:lnTo>
                  <a:lnTo>
                    <a:pt x="205111" y="837"/>
                  </a:lnTo>
                  <a:lnTo>
                    <a:pt x="205111" y="1004"/>
                  </a:lnTo>
                  <a:lnTo>
                    <a:pt x="205167" y="1171"/>
                  </a:lnTo>
                  <a:lnTo>
                    <a:pt x="205334" y="1394"/>
                  </a:lnTo>
                  <a:lnTo>
                    <a:pt x="205613" y="1617"/>
                  </a:lnTo>
                  <a:lnTo>
                    <a:pt x="205780" y="1673"/>
                  </a:lnTo>
                  <a:lnTo>
                    <a:pt x="206115" y="1673"/>
                  </a:lnTo>
                  <a:lnTo>
                    <a:pt x="206226" y="1617"/>
                  </a:lnTo>
                  <a:lnTo>
                    <a:pt x="206505" y="1394"/>
                  </a:lnTo>
                  <a:lnTo>
                    <a:pt x="206672" y="1171"/>
                  </a:lnTo>
                  <a:lnTo>
                    <a:pt x="206728" y="1004"/>
                  </a:lnTo>
                  <a:lnTo>
                    <a:pt x="206784" y="837"/>
                  </a:lnTo>
                  <a:lnTo>
                    <a:pt x="206728" y="669"/>
                  </a:lnTo>
                  <a:lnTo>
                    <a:pt x="206672" y="502"/>
                  </a:lnTo>
                  <a:lnTo>
                    <a:pt x="206505" y="223"/>
                  </a:lnTo>
                  <a:lnTo>
                    <a:pt x="206226" y="56"/>
                  </a:lnTo>
                  <a:lnTo>
                    <a:pt x="206115" y="0"/>
                  </a:lnTo>
                  <a:close/>
                  <a:moveTo>
                    <a:pt x="215818" y="0"/>
                  </a:moveTo>
                  <a:lnTo>
                    <a:pt x="215651" y="56"/>
                  </a:lnTo>
                  <a:lnTo>
                    <a:pt x="215372" y="223"/>
                  </a:lnTo>
                  <a:lnTo>
                    <a:pt x="215205" y="502"/>
                  </a:lnTo>
                  <a:lnTo>
                    <a:pt x="215149" y="669"/>
                  </a:lnTo>
                  <a:lnTo>
                    <a:pt x="215149" y="837"/>
                  </a:lnTo>
                  <a:lnTo>
                    <a:pt x="215149" y="1004"/>
                  </a:lnTo>
                  <a:lnTo>
                    <a:pt x="215205" y="1171"/>
                  </a:lnTo>
                  <a:lnTo>
                    <a:pt x="215372" y="1394"/>
                  </a:lnTo>
                  <a:lnTo>
                    <a:pt x="215651" y="1617"/>
                  </a:lnTo>
                  <a:lnTo>
                    <a:pt x="215818" y="1673"/>
                  </a:lnTo>
                  <a:lnTo>
                    <a:pt x="216153" y="1673"/>
                  </a:lnTo>
                  <a:lnTo>
                    <a:pt x="216264" y="1617"/>
                  </a:lnTo>
                  <a:lnTo>
                    <a:pt x="216543" y="1394"/>
                  </a:lnTo>
                  <a:lnTo>
                    <a:pt x="216710" y="1171"/>
                  </a:lnTo>
                  <a:lnTo>
                    <a:pt x="216766" y="1004"/>
                  </a:lnTo>
                  <a:lnTo>
                    <a:pt x="216822" y="837"/>
                  </a:lnTo>
                  <a:lnTo>
                    <a:pt x="216766" y="669"/>
                  </a:lnTo>
                  <a:lnTo>
                    <a:pt x="216710" y="502"/>
                  </a:lnTo>
                  <a:lnTo>
                    <a:pt x="216543" y="223"/>
                  </a:lnTo>
                  <a:lnTo>
                    <a:pt x="216264" y="56"/>
                  </a:lnTo>
                  <a:lnTo>
                    <a:pt x="216153" y="0"/>
                  </a:lnTo>
                  <a:close/>
                  <a:moveTo>
                    <a:pt x="224239" y="0"/>
                  </a:moveTo>
                  <a:lnTo>
                    <a:pt x="224072" y="56"/>
                  </a:lnTo>
                  <a:lnTo>
                    <a:pt x="223849" y="223"/>
                  </a:lnTo>
                  <a:lnTo>
                    <a:pt x="223626" y="502"/>
                  </a:lnTo>
                  <a:lnTo>
                    <a:pt x="223570" y="669"/>
                  </a:lnTo>
                  <a:lnTo>
                    <a:pt x="223570" y="837"/>
                  </a:lnTo>
                  <a:lnTo>
                    <a:pt x="223570" y="1004"/>
                  </a:lnTo>
                  <a:lnTo>
                    <a:pt x="223626" y="1171"/>
                  </a:lnTo>
                  <a:lnTo>
                    <a:pt x="223849" y="1394"/>
                  </a:lnTo>
                  <a:lnTo>
                    <a:pt x="224072" y="1617"/>
                  </a:lnTo>
                  <a:lnTo>
                    <a:pt x="224239" y="1673"/>
                  </a:lnTo>
                  <a:lnTo>
                    <a:pt x="224574" y="1673"/>
                  </a:lnTo>
                  <a:lnTo>
                    <a:pt x="224741" y="1617"/>
                  </a:lnTo>
                  <a:lnTo>
                    <a:pt x="225020" y="1394"/>
                  </a:lnTo>
                  <a:lnTo>
                    <a:pt x="225187" y="1171"/>
                  </a:lnTo>
                  <a:lnTo>
                    <a:pt x="225243" y="1004"/>
                  </a:lnTo>
                  <a:lnTo>
                    <a:pt x="225243" y="837"/>
                  </a:lnTo>
                  <a:lnTo>
                    <a:pt x="225243" y="669"/>
                  </a:lnTo>
                  <a:lnTo>
                    <a:pt x="225187" y="502"/>
                  </a:lnTo>
                  <a:lnTo>
                    <a:pt x="225020" y="223"/>
                  </a:lnTo>
                  <a:lnTo>
                    <a:pt x="224741" y="56"/>
                  </a:lnTo>
                  <a:lnTo>
                    <a:pt x="224574" y="0"/>
                  </a:lnTo>
                  <a:close/>
                  <a:moveTo>
                    <a:pt x="234389" y="0"/>
                  </a:moveTo>
                  <a:lnTo>
                    <a:pt x="234221" y="56"/>
                  </a:lnTo>
                  <a:lnTo>
                    <a:pt x="233998" y="223"/>
                  </a:lnTo>
                  <a:lnTo>
                    <a:pt x="233831" y="502"/>
                  </a:lnTo>
                  <a:lnTo>
                    <a:pt x="233775" y="669"/>
                  </a:lnTo>
                  <a:lnTo>
                    <a:pt x="233719" y="837"/>
                  </a:lnTo>
                  <a:lnTo>
                    <a:pt x="233775" y="1004"/>
                  </a:lnTo>
                  <a:lnTo>
                    <a:pt x="233831" y="1171"/>
                  </a:lnTo>
                  <a:lnTo>
                    <a:pt x="233998" y="1394"/>
                  </a:lnTo>
                  <a:lnTo>
                    <a:pt x="234221" y="1617"/>
                  </a:lnTo>
                  <a:lnTo>
                    <a:pt x="234389" y="1673"/>
                  </a:lnTo>
                  <a:lnTo>
                    <a:pt x="234723" y="1673"/>
                  </a:lnTo>
                  <a:lnTo>
                    <a:pt x="234891" y="1617"/>
                  </a:lnTo>
                  <a:lnTo>
                    <a:pt x="235169" y="1394"/>
                  </a:lnTo>
                  <a:lnTo>
                    <a:pt x="235337" y="1171"/>
                  </a:lnTo>
                  <a:lnTo>
                    <a:pt x="235392" y="1004"/>
                  </a:lnTo>
                  <a:lnTo>
                    <a:pt x="235392" y="837"/>
                  </a:lnTo>
                  <a:lnTo>
                    <a:pt x="235392" y="669"/>
                  </a:lnTo>
                  <a:lnTo>
                    <a:pt x="235337" y="502"/>
                  </a:lnTo>
                  <a:lnTo>
                    <a:pt x="235169" y="223"/>
                  </a:lnTo>
                  <a:lnTo>
                    <a:pt x="234891" y="56"/>
                  </a:lnTo>
                  <a:lnTo>
                    <a:pt x="234723" y="0"/>
                  </a:lnTo>
                  <a:close/>
                  <a:moveTo>
                    <a:pt x="242698" y="0"/>
                  </a:moveTo>
                  <a:lnTo>
                    <a:pt x="242531" y="56"/>
                  </a:lnTo>
                  <a:lnTo>
                    <a:pt x="242252" y="223"/>
                  </a:lnTo>
                  <a:lnTo>
                    <a:pt x="242084" y="502"/>
                  </a:lnTo>
                  <a:lnTo>
                    <a:pt x="242029" y="669"/>
                  </a:lnTo>
                  <a:lnTo>
                    <a:pt x="242029" y="837"/>
                  </a:lnTo>
                  <a:lnTo>
                    <a:pt x="242029" y="1004"/>
                  </a:lnTo>
                  <a:lnTo>
                    <a:pt x="242084" y="1171"/>
                  </a:lnTo>
                  <a:lnTo>
                    <a:pt x="242252" y="1394"/>
                  </a:lnTo>
                  <a:lnTo>
                    <a:pt x="242531" y="1617"/>
                  </a:lnTo>
                  <a:lnTo>
                    <a:pt x="242698" y="1673"/>
                  </a:lnTo>
                  <a:lnTo>
                    <a:pt x="243033" y="1673"/>
                  </a:lnTo>
                  <a:lnTo>
                    <a:pt x="243144" y="1617"/>
                  </a:lnTo>
                  <a:lnTo>
                    <a:pt x="243423" y="1394"/>
                  </a:lnTo>
                  <a:lnTo>
                    <a:pt x="243590" y="1171"/>
                  </a:lnTo>
                  <a:lnTo>
                    <a:pt x="243646" y="1004"/>
                  </a:lnTo>
                  <a:lnTo>
                    <a:pt x="243646" y="837"/>
                  </a:lnTo>
                  <a:lnTo>
                    <a:pt x="243646" y="669"/>
                  </a:lnTo>
                  <a:lnTo>
                    <a:pt x="243590" y="502"/>
                  </a:lnTo>
                  <a:lnTo>
                    <a:pt x="243423" y="223"/>
                  </a:lnTo>
                  <a:lnTo>
                    <a:pt x="243144" y="56"/>
                  </a:lnTo>
                  <a:lnTo>
                    <a:pt x="243033" y="0"/>
                  </a:lnTo>
                  <a:close/>
                  <a:moveTo>
                    <a:pt x="252792" y="0"/>
                  </a:moveTo>
                  <a:lnTo>
                    <a:pt x="252624" y="56"/>
                  </a:lnTo>
                  <a:lnTo>
                    <a:pt x="252346" y="223"/>
                  </a:lnTo>
                  <a:lnTo>
                    <a:pt x="252178" y="502"/>
                  </a:lnTo>
                  <a:lnTo>
                    <a:pt x="252123" y="669"/>
                  </a:lnTo>
                  <a:lnTo>
                    <a:pt x="252123" y="837"/>
                  </a:lnTo>
                  <a:lnTo>
                    <a:pt x="252123" y="1004"/>
                  </a:lnTo>
                  <a:lnTo>
                    <a:pt x="252178" y="1171"/>
                  </a:lnTo>
                  <a:lnTo>
                    <a:pt x="252346" y="1394"/>
                  </a:lnTo>
                  <a:lnTo>
                    <a:pt x="252624" y="1617"/>
                  </a:lnTo>
                  <a:lnTo>
                    <a:pt x="252792" y="1673"/>
                  </a:lnTo>
                  <a:lnTo>
                    <a:pt x="253126" y="1673"/>
                  </a:lnTo>
                  <a:lnTo>
                    <a:pt x="253238" y="1617"/>
                  </a:lnTo>
                  <a:lnTo>
                    <a:pt x="253517" y="1394"/>
                  </a:lnTo>
                  <a:lnTo>
                    <a:pt x="253684" y="1171"/>
                  </a:lnTo>
                  <a:lnTo>
                    <a:pt x="253740" y="1004"/>
                  </a:lnTo>
                  <a:lnTo>
                    <a:pt x="253740" y="837"/>
                  </a:lnTo>
                  <a:lnTo>
                    <a:pt x="253740" y="669"/>
                  </a:lnTo>
                  <a:lnTo>
                    <a:pt x="253684" y="502"/>
                  </a:lnTo>
                  <a:lnTo>
                    <a:pt x="253517" y="223"/>
                  </a:lnTo>
                  <a:lnTo>
                    <a:pt x="253238" y="56"/>
                  </a:lnTo>
                  <a:lnTo>
                    <a:pt x="253126" y="0"/>
                  </a:lnTo>
                  <a:close/>
                  <a:moveTo>
                    <a:pt x="256138" y="0"/>
                  </a:moveTo>
                  <a:lnTo>
                    <a:pt x="255970" y="56"/>
                  </a:lnTo>
                  <a:lnTo>
                    <a:pt x="255692" y="223"/>
                  </a:lnTo>
                  <a:lnTo>
                    <a:pt x="255524" y="502"/>
                  </a:lnTo>
                  <a:lnTo>
                    <a:pt x="255469" y="669"/>
                  </a:lnTo>
                  <a:lnTo>
                    <a:pt x="255469" y="837"/>
                  </a:lnTo>
                  <a:lnTo>
                    <a:pt x="255469" y="1004"/>
                  </a:lnTo>
                  <a:lnTo>
                    <a:pt x="255524" y="1171"/>
                  </a:lnTo>
                  <a:lnTo>
                    <a:pt x="255692" y="1394"/>
                  </a:lnTo>
                  <a:lnTo>
                    <a:pt x="255970" y="1617"/>
                  </a:lnTo>
                  <a:lnTo>
                    <a:pt x="256138" y="1673"/>
                  </a:lnTo>
                  <a:lnTo>
                    <a:pt x="256472" y="1673"/>
                  </a:lnTo>
                  <a:lnTo>
                    <a:pt x="256640" y="1617"/>
                  </a:lnTo>
                  <a:lnTo>
                    <a:pt x="256863" y="1394"/>
                  </a:lnTo>
                  <a:lnTo>
                    <a:pt x="257086" y="1171"/>
                  </a:lnTo>
                  <a:lnTo>
                    <a:pt x="257142" y="1004"/>
                  </a:lnTo>
                  <a:lnTo>
                    <a:pt x="257142" y="837"/>
                  </a:lnTo>
                  <a:lnTo>
                    <a:pt x="257142" y="669"/>
                  </a:lnTo>
                  <a:lnTo>
                    <a:pt x="257086" y="502"/>
                  </a:lnTo>
                  <a:lnTo>
                    <a:pt x="256863" y="223"/>
                  </a:lnTo>
                  <a:lnTo>
                    <a:pt x="256640" y="56"/>
                  </a:lnTo>
                  <a:lnTo>
                    <a:pt x="256472" y="0"/>
                  </a:lnTo>
                  <a:close/>
                  <a:moveTo>
                    <a:pt x="259484" y="0"/>
                  </a:moveTo>
                  <a:lnTo>
                    <a:pt x="259372" y="56"/>
                  </a:lnTo>
                  <a:lnTo>
                    <a:pt x="259093" y="223"/>
                  </a:lnTo>
                  <a:lnTo>
                    <a:pt x="258926" y="502"/>
                  </a:lnTo>
                  <a:lnTo>
                    <a:pt x="258870" y="669"/>
                  </a:lnTo>
                  <a:lnTo>
                    <a:pt x="258815" y="837"/>
                  </a:lnTo>
                  <a:lnTo>
                    <a:pt x="258870" y="1004"/>
                  </a:lnTo>
                  <a:lnTo>
                    <a:pt x="258926" y="1171"/>
                  </a:lnTo>
                  <a:lnTo>
                    <a:pt x="259093" y="1394"/>
                  </a:lnTo>
                  <a:lnTo>
                    <a:pt x="259372" y="1617"/>
                  </a:lnTo>
                  <a:lnTo>
                    <a:pt x="259484" y="1673"/>
                  </a:lnTo>
                  <a:lnTo>
                    <a:pt x="259818" y="1673"/>
                  </a:lnTo>
                  <a:lnTo>
                    <a:pt x="259986" y="1617"/>
                  </a:lnTo>
                  <a:lnTo>
                    <a:pt x="260265" y="1394"/>
                  </a:lnTo>
                  <a:lnTo>
                    <a:pt x="260432" y="1171"/>
                  </a:lnTo>
                  <a:lnTo>
                    <a:pt x="260488" y="1004"/>
                  </a:lnTo>
                  <a:lnTo>
                    <a:pt x="260488" y="837"/>
                  </a:lnTo>
                  <a:lnTo>
                    <a:pt x="260488" y="669"/>
                  </a:lnTo>
                  <a:lnTo>
                    <a:pt x="260432" y="502"/>
                  </a:lnTo>
                  <a:lnTo>
                    <a:pt x="260265" y="223"/>
                  </a:lnTo>
                  <a:lnTo>
                    <a:pt x="259986" y="56"/>
                  </a:lnTo>
                  <a:lnTo>
                    <a:pt x="259818" y="0"/>
                  </a:lnTo>
                  <a:close/>
                  <a:moveTo>
                    <a:pt x="264559" y="0"/>
                  </a:moveTo>
                  <a:lnTo>
                    <a:pt x="264447" y="56"/>
                  </a:lnTo>
                  <a:lnTo>
                    <a:pt x="264168" y="223"/>
                  </a:lnTo>
                  <a:lnTo>
                    <a:pt x="264001" y="502"/>
                  </a:lnTo>
                  <a:lnTo>
                    <a:pt x="263945" y="669"/>
                  </a:lnTo>
                  <a:lnTo>
                    <a:pt x="263889" y="837"/>
                  </a:lnTo>
                  <a:lnTo>
                    <a:pt x="263945" y="1004"/>
                  </a:lnTo>
                  <a:lnTo>
                    <a:pt x="264001" y="1171"/>
                  </a:lnTo>
                  <a:lnTo>
                    <a:pt x="264168" y="1394"/>
                  </a:lnTo>
                  <a:lnTo>
                    <a:pt x="264447" y="1617"/>
                  </a:lnTo>
                  <a:lnTo>
                    <a:pt x="264559" y="1673"/>
                  </a:lnTo>
                  <a:lnTo>
                    <a:pt x="264893" y="1673"/>
                  </a:lnTo>
                  <a:lnTo>
                    <a:pt x="265060" y="1617"/>
                  </a:lnTo>
                  <a:lnTo>
                    <a:pt x="265339" y="1394"/>
                  </a:lnTo>
                  <a:lnTo>
                    <a:pt x="265507" y="1171"/>
                  </a:lnTo>
                  <a:lnTo>
                    <a:pt x="265562" y="1004"/>
                  </a:lnTo>
                  <a:lnTo>
                    <a:pt x="265562" y="837"/>
                  </a:lnTo>
                  <a:lnTo>
                    <a:pt x="265562" y="669"/>
                  </a:lnTo>
                  <a:lnTo>
                    <a:pt x="265507" y="502"/>
                  </a:lnTo>
                  <a:lnTo>
                    <a:pt x="265339" y="223"/>
                  </a:lnTo>
                  <a:lnTo>
                    <a:pt x="265060" y="56"/>
                  </a:lnTo>
                  <a:lnTo>
                    <a:pt x="264893" y="0"/>
                  </a:lnTo>
                  <a:close/>
                  <a:moveTo>
                    <a:pt x="267905" y="0"/>
                  </a:moveTo>
                  <a:lnTo>
                    <a:pt x="267737" y="56"/>
                  </a:lnTo>
                  <a:lnTo>
                    <a:pt x="267514" y="223"/>
                  </a:lnTo>
                  <a:lnTo>
                    <a:pt x="267291" y="502"/>
                  </a:lnTo>
                  <a:lnTo>
                    <a:pt x="267291" y="669"/>
                  </a:lnTo>
                  <a:lnTo>
                    <a:pt x="267235" y="837"/>
                  </a:lnTo>
                  <a:lnTo>
                    <a:pt x="267291" y="1004"/>
                  </a:lnTo>
                  <a:lnTo>
                    <a:pt x="267291" y="1171"/>
                  </a:lnTo>
                  <a:lnTo>
                    <a:pt x="267514" y="1394"/>
                  </a:lnTo>
                  <a:lnTo>
                    <a:pt x="267737" y="1617"/>
                  </a:lnTo>
                  <a:lnTo>
                    <a:pt x="267905" y="1673"/>
                  </a:lnTo>
                  <a:lnTo>
                    <a:pt x="268239" y="1673"/>
                  </a:lnTo>
                  <a:lnTo>
                    <a:pt x="268406" y="1617"/>
                  </a:lnTo>
                  <a:lnTo>
                    <a:pt x="268685" y="1394"/>
                  </a:lnTo>
                  <a:lnTo>
                    <a:pt x="268853" y="1171"/>
                  </a:lnTo>
                  <a:lnTo>
                    <a:pt x="268908" y="1004"/>
                  </a:lnTo>
                  <a:lnTo>
                    <a:pt x="268908" y="837"/>
                  </a:lnTo>
                  <a:lnTo>
                    <a:pt x="268908" y="669"/>
                  </a:lnTo>
                  <a:lnTo>
                    <a:pt x="268853" y="502"/>
                  </a:lnTo>
                  <a:lnTo>
                    <a:pt x="268685" y="223"/>
                  </a:lnTo>
                  <a:lnTo>
                    <a:pt x="268406" y="56"/>
                  </a:lnTo>
                  <a:lnTo>
                    <a:pt x="268239" y="0"/>
                  </a:lnTo>
                  <a:close/>
                  <a:moveTo>
                    <a:pt x="279671" y="0"/>
                  </a:moveTo>
                  <a:lnTo>
                    <a:pt x="279504" y="56"/>
                  </a:lnTo>
                  <a:lnTo>
                    <a:pt x="279225" y="223"/>
                  </a:lnTo>
                  <a:lnTo>
                    <a:pt x="279058" y="502"/>
                  </a:lnTo>
                  <a:lnTo>
                    <a:pt x="279002" y="669"/>
                  </a:lnTo>
                  <a:lnTo>
                    <a:pt x="279002" y="837"/>
                  </a:lnTo>
                  <a:lnTo>
                    <a:pt x="279002" y="1004"/>
                  </a:lnTo>
                  <a:lnTo>
                    <a:pt x="279058" y="1171"/>
                  </a:lnTo>
                  <a:lnTo>
                    <a:pt x="279225" y="1394"/>
                  </a:lnTo>
                  <a:lnTo>
                    <a:pt x="279504" y="1617"/>
                  </a:lnTo>
                  <a:lnTo>
                    <a:pt x="279671" y="1673"/>
                  </a:lnTo>
                  <a:lnTo>
                    <a:pt x="280006" y="1673"/>
                  </a:lnTo>
                  <a:lnTo>
                    <a:pt x="280173" y="1617"/>
                  </a:lnTo>
                  <a:lnTo>
                    <a:pt x="280396" y="1394"/>
                  </a:lnTo>
                  <a:lnTo>
                    <a:pt x="280564" y="1171"/>
                  </a:lnTo>
                  <a:lnTo>
                    <a:pt x="280619" y="1004"/>
                  </a:lnTo>
                  <a:lnTo>
                    <a:pt x="280675" y="837"/>
                  </a:lnTo>
                  <a:lnTo>
                    <a:pt x="280619" y="669"/>
                  </a:lnTo>
                  <a:lnTo>
                    <a:pt x="280564" y="502"/>
                  </a:lnTo>
                  <a:lnTo>
                    <a:pt x="280396" y="223"/>
                  </a:lnTo>
                  <a:lnTo>
                    <a:pt x="280173" y="56"/>
                  </a:lnTo>
                  <a:lnTo>
                    <a:pt x="280006" y="0"/>
                  </a:lnTo>
                  <a:close/>
                  <a:moveTo>
                    <a:pt x="2510" y="3346"/>
                  </a:moveTo>
                  <a:lnTo>
                    <a:pt x="2342" y="3402"/>
                  </a:lnTo>
                  <a:lnTo>
                    <a:pt x="2175" y="3458"/>
                  </a:lnTo>
                  <a:lnTo>
                    <a:pt x="1896" y="3625"/>
                  </a:lnTo>
                  <a:lnTo>
                    <a:pt x="1729" y="3848"/>
                  </a:lnTo>
                  <a:lnTo>
                    <a:pt x="1673" y="4015"/>
                  </a:lnTo>
                  <a:lnTo>
                    <a:pt x="1673" y="4183"/>
                  </a:lnTo>
                  <a:lnTo>
                    <a:pt x="1673" y="4350"/>
                  </a:lnTo>
                  <a:lnTo>
                    <a:pt x="1729" y="4517"/>
                  </a:lnTo>
                  <a:lnTo>
                    <a:pt x="1896" y="4796"/>
                  </a:lnTo>
                  <a:lnTo>
                    <a:pt x="2175" y="4963"/>
                  </a:lnTo>
                  <a:lnTo>
                    <a:pt x="2342" y="5019"/>
                  </a:lnTo>
                  <a:lnTo>
                    <a:pt x="2677" y="5019"/>
                  </a:lnTo>
                  <a:lnTo>
                    <a:pt x="2788" y="4963"/>
                  </a:lnTo>
                  <a:lnTo>
                    <a:pt x="3067" y="4796"/>
                  </a:lnTo>
                  <a:lnTo>
                    <a:pt x="3234" y="4517"/>
                  </a:lnTo>
                  <a:lnTo>
                    <a:pt x="3290" y="4350"/>
                  </a:lnTo>
                  <a:lnTo>
                    <a:pt x="3290" y="4183"/>
                  </a:lnTo>
                  <a:lnTo>
                    <a:pt x="3290" y="4015"/>
                  </a:lnTo>
                  <a:lnTo>
                    <a:pt x="3234" y="3848"/>
                  </a:lnTo>
                  <a:lnTo>
                    <a:pt x="3067" y="3625"/>
                  </a:lnTo>
                  <a:lnTo>
                    <a:pt x="2788" y="3458"/>
                  </a:lnTo>
                  <a:lnTo>
                    <a:pt x="2677" y="3402"/>
                  </a:lnTo>
                  <a:lnTo>
                    <a:pt x="2510" y="3346"/>
                  </a:lnTo>
                  <a:close/>
                  <a:moveTo>
                    <a:pt x="10930" y="3346"/>
                  </a:moveTo>
                  <a:lnTo>
                    <a:pt x="10763" y="3402"/>
                  </a:lnTo>
                  <a:lnTo>
                    <a:pt x="10596" y="3458"/>
                  </a:lnTo>
                  <a:lnTo>
                    <a:pt x="10317" y="3625"/>
                  </a:lnTo>
                  <a:lnTo>
                    <a:pt x="10150" y="3848"/>
                  </a:lnTo>
                  <a:lnTo>
                    <a:pt x="10094" y="4015"/>
                  </a:lnTo>
                  <a:lnTo>
                    <a:pt x="10094" y="4183"/>
                  </a:lnTo>
                  <a:lnTo>
                    <a:pt x="10094" y="4350"/>
                  </a:lnTo>
                  <a:lnTo>
                    <a:pt x="10150" y="4517"/>
                  </a:lnTo>
                  <a:lnTo>
                    <a:pt x="10317" y="4796"/>
                  </a:lnTo>
                  <a:lnTo>
                    <a:pt x="10596" y="4963"/>
                  </a:lnTo>
                  <a:lnTo>
                    <a:pt x="10763" y="5019"/>
                  </a:lnTo>
                  <a:lnTo>
                    <a:pt x="11098" y="5019"/>
                  </a:lnTo>
                  <a:lnTo>
                    <a:pt x="11265" y="4963"/>
                  </a:lnTo>
                  <a:lnTo>
                    <a:pt x="11488" y="4796"/>
                  </a:lnTo>
                  <a:lnTo>
                    <a:pt x="11711" y="4517"/>
                  </a:lnTo>
                  <a:lnTo>
                    <a:pt x="11711" y="4350"/>
                  </a:lnTo>
                  <a:lnTo>
                    <a:pt x="11767" y="4183"/>
                  </a:lnTo>
                  <a:lnTo>
                    <a:pt x="11711" y="4015"/>
                  </a:lnTo>
                  <a:lnTo>
                    <a:pt x="11711" y="3848"/>
                  </a:lnTo>
                  <a:lnTo>
                    <a:pt x="11488" y="3625"/>
                  </a:lnTo>
                  <a:lnTo>
                    <a:pt x="11265" y="3458"/>
                  </a:lnTo>
                  <a:lnTo>
                    <a:pt x="11098" y="3402"/>
                  </a:lnTo>
                  <a:lnTo>
                    <a:pt x="10930" y="3346"/>
                  </a:lnTo>
                  <a:close/>
                  <a:moveTo>
                    <a:pt x="15949" y="3346"/>
                  </a:moveTo>
                  <a:lnTo>
                    <a:pt x="15782" y="3402"/>
                  </a:lnTo>
                  <a:lnTo>
                    <a:pt x="15671" y="3458"/>
                  </a:lnTo>
                  <a:lnTo>
                    <a:pt x="15392" y="3625"/>
                  </a:lnTo>
                  <a:lnTo>
                    <a:pt x="15224" y="3848"/>
                  </a:lnTo>
                  <a:lnTo>
                    <a:pt x="15169" y="4015"/>
                  </a:lnTo>
                  <a:lnTo>
                    <a:pt x="15113" y="4183"/>
                  </a:lnTo>
                  <a:lnTo>
                    <a:pt x="15169" y="4350"/>
                  </a:lnTo>
                  <a:lnTo>
                    <a:pt x="15224" y="4517"/>
                  </a:lnTo>
                  <a:lnTo>
                    <a:pt x="15392" y="4796"/>
                  </a:lnTo>
                  <a:lnTo>
                    <a:pt x="15671" y="4963"/>
                  </a:lnTo>
                  <a:lnTo>
                    <a:pt x="15782" y="5019"/>
                  </a:lnTo>
                  <a:lnTo>
                    <a:pt x="16117" y="5019"/>
                  </a:lnTo>
                  <a:lnTo>
                    <a:pt x="16284" y="4963"/>
                  </a:lnTo>
                  <a:lnTo>
                    <a:pt x="16563" y="4796"/>
                  </a:lnTo>
                  <a:lnTo>
                    <a:pt x="16730" y="4517"/>
                  </a:lnTo>
                  <a:lnTo>
                    <a:pt x="16786" y="4350"/>
                  </a:lnTo>
                  <a:lnTo>
                    <a:pt x="16786" y="4183"/>
                  </a:lnTo>
                  <a:lnTo>
                    <a:pt x="16786" y="4015"/>
                  </a:lnTo>
                  <a:lnTo>
                    <a:pt x="16730" y="3848"/>
                  </a:lnTo>
                  <a:lnTo>
                    <a:pt x="16563" y="3625"/>
                  </a:lnTo>
                  <a:lnTo>
                    <a:pt x="16284" y="3458"/>
                  </a:lnTo>
                  <a:lnTo>
                    <a:pt x="16117" y="3402"/>
                  </a:lnTo>
                  <a:lnTo>
                    <a:pt x="15949" y="3346"/>
                  </a:lnTo>
                  <a:close/>
                  <a:moveTo>
                    <a:pt x="19295" y="3346"/>
                  </a:moveTo>
                  <a:lnTo>
                    <a:pt x="19128" y="3402"/>
                  </a:lnTo>
                  <a:lnTo>
                    <a:pt x="18961" y="3458"/>
                  </a:lnTo>
                  <a:lnTo>
                    <a:pt x="18682" y="3625"/>
                  </a:lnTo>
                  <a:lnTo>
                    <a:pt x="18515" y="3848"/>
                  </a:lnTo>
                  <a:lnTo>
                    <a:pt x="18459" y="4015"/>
                  </a:lnTo>
                  <a:lnTo>
                    <a:pt x="18459" y="4183"/>
                  </a:lnTo>
                  <a:lnTo>
                    <a:pt x="18459" y="4350"/>
                  </a:lnTo>
                  <a:lnTo>
                    <a:pt x="18515" y="4517"/>
                  </a:lnTo>
                  <a:lnTo>
                    <a:pt x="18682" y="4796"/>
                  </a:lnTo>
                  <a:lnTo>
                    <a:pt x="18961" y="4963"/>
                  </a:lnTo>
                  <a:lnTo>
                    <a:pt x="19128" y="5019"/>
                  </a:lnTo>
                  <a:lnTo>
                    <a:pt x="19463" y="5019"/>
                  </a:lnTo>
                  <a:lnTo>
                    <a:pt x="19630" y="4963"/>
                  </a:lnTo>
                  <a:lnTo>
                    <a:pt x="19853" y="4796"/>
                  </a:lnTo>
                  <a:lnTo>
                    <a:pt x="20076" y="4517"/>
                  </a:lnTo>
                  <a:lnTo>
                    <a:pt x="20076" y="4350"/>
                  </a:lnTo>
                  <a:lnTo>
                    <a:pt x="20132" y="4183"/>
                  </a:lnTo>
                  <a:lnTo>
                    <a:pt x="20076" y="4015"/>
                  </a:lnTo>
                  <a:lnTo>
                    <a:pt x="20076" y="3848"/>
                  </a:lnTo>
                  <a:lnTo>
                    <a:pt x="19853" y="3625"/>
                  </a:lnTo>
                  <a:lnTo>
                    <a:pt x="19630" y="3458"/>
                  </a:lnTo>
                  <a:lnTo>
                    <a:pt x="19463" y="3402"/>
                  </a:lnTo>
                  <a:lnTo>
                    <a:pt x="19295" y="3346"/>
                  </a:lnTo>
                  <a:close/>
                  <a:moveTo>
                    <a:pt x="24370" y="3346"/>
                  </a:moveTo>
                  <a:lnTo>
                    <a:pt x="24203" y="3402"/>
                  </a:lnTo>
                  <a:lnTo>
                    <a:pt x="24036" y="3458"/>
                  </a:lnTo>
                  <a:lnTo>
                    <a:pt x="23757" y="3625"/>
                  </a:lnTo>
                  <a:lnTo>
                    <a:pt x="23589" y="3848"/>
                  </a:lnTo>
                  <a:lnTo>
                    <a:pt x="23534" y="4015"/>
                  </a:lnTo>
                  <a:lnTo>
                    <a:pt x="23534" y="4183"/>
                  </a:lnTo>
                  <a:lnTo>
                    <a:pt x="23534" y="4350"/>
                  </a:lnTo>
                  <a:lnTo>
                    <a:pt x="23589" y="4517"/>
                  </a:lnTo>
                  <a:lnTo>
                    <a:pt x="23757" y="4796"/>
                  </a:lnTo>
                  <a:lnTo>
                    <a:pt x="24036" y="4963"/>
                  </a:lnTo>
                  <a:lnTo>
                    <a:pt x="24203" y="5019"/>
                  </a:lnTo>
                  <a:lnTo>
                    <a:pt x="24537" y="5019"/>
                  </a:lnTo>
                  <a:lnTo>
                    <a:pt x="24649" y="4963"/>
                  </a:lnTo>
                  <a:lnTo>
                    <a:pt x="24928" y="4796"/>
                  </a:lnTo>
                  <a:lnTo>
                    <a:pt x="25095" y="4517"/>
                  </a:lnTo>
                  <a:lnTo>
                    <a:pt x="25151" y="4350"/>
                  </a:lnTo>
                  <a:lnTo>
                    <a:pt x="25207" y="4183"/>
                  </a:lnTo>
                  <a:lnTo>
                    <a:pt x="25151" y="4015"/>
                  </a:lnTo>
                  <a:lnTo>
                    <a:pt x="25095" y="3848"/>
                  </a:lnTo>
                  <a:lnTo>
                    <a:pt x="24928" y="3625"/>
                  </a:lnTo>
                  <a:lnTo>
                    <a:pt x="24649" y="3458"/>
                  </a:lnTo>
                  <a:lnTo>
                    <a:pt x="24537" y="3402"/>
                  </a:lnTo>
                  <a:lnTo>
                    <a:pt x="24370" y="3346"/>
                  </a:lnTo>
                  <a:close/>
                  <a:moveTo>
                    <a:pt x="27660" y="3346"/>
                  </a:moveTo>
                  <a:lnTo>
                    <a:pt x="27493" y="3402"/>
                  </a:lnTo>
                  <a:lnTo>
                    <a:pt x="27326" y="3458"/>
                  </a:lnTo>
                  <a:lnTo>
                    <a:pt x="27103" y="3625"/>
                  </a:lnTo>
                  <a:lnTo>
                    <a:pt x="26880" y="3848"/>
                  </a:lnTo>
                  <a:lnTo>
                    <a:pt x="26880" y="4015"/>
                  </a:lnTo>
                  <a:lnTo>
                    <a:pt x="26824" y="4183"/>
                  </a:lnTo>
                  <a:lnTo>
                    <a:pt x="26880" y="4350"/>
                  </a:lnTo>
                  <a:lnTo>
                    <a:pt x="26880" y="4517"/>
                  </a:lnTo>
                  <a:lnTo>
                    <a:pt x="27103" y="4796"/>
                  </a:lnTo>
                  <a:lnTo>
                    <a:pt x="27326" y="4963"/>
                  </a:lnTo>
                  <a:lnTo>
                    <a:pt x="27493" y="5019"/>
                  </a:lnTo>
                  <a:lnTo>
                    <a:pt x="27828" y="5019"/>
                  </a:lnTo>
                  <a:lnTo>
                    <a:pt x="27995" y="4963"/>
                  </a:lnTo>
                  <a:lnTo>
                    <a:pt x="28274" y="4796"/>
                  </a:lnTo>
                  <a:lnTo>
                    <a:pt x="28441" y="4517"/>
                  </a:lnTo>
                  <a:lnTo>
                    <a:pt x="28497" y="4350"/>
                  </a:lnTo>
                  <a:lnTo>
                    <a:pt x="28497" y="4183"/>
                  </a:lnTo>
                  <a:lnTo>
                    <a:pt x="28497" y="4015"/>
                  </a:lnTo>
                  <a:lnTo>
                    <a:pt x="28441" y="3848"/>
                  </a:lnTo>
                  <a:lnTo>
                    <a:pt x="28274" y="3625"/>
                  </a:lnTo>
                  <a:lnTo>
                    <a:pt x="27995" y="3458"/>
                  </a:lnTo>
                  <a:lnTo>
                    <a:pt x="27828" y="3402"/>
                  </a:lnTo>
                  <a:lnTo>
                    <a:pt x="27660" y="3346"/>
                  </a:lnTo>
                  <a:close/>
                  <a:moveTo>
                    <a:pt x="31118" y="3346"/>
                  </a:moveTo>
                  <a:lnTo>
                    <a:pt x="30951" y="3402"/>
                  </a:lnTo>
                  <a:lnTo>
                    <a:pt x="30783" y="3458"/>
                  </a:lnTo>
                  <a:lnTo>
                    <a:pt x="30505" y="3625"/>
                  </a:lnTo>
                  <a:lnTo>
                    <a:pt x="30337" y="3848"/>
                  </a:lnTo>
                  <a:lnTo>
                    <a:pt x="30281" y="4015"/>
                  </a:lnTo>
                  <a:lnTo>
                    <a:pt x="30281" y="4183"/>
                  </a:lnTo>
                  <a:lnTo>
                    <a:pt x="30281" y="4350"/>
                  </a:lnTo>
                  <a:lnTo>
                    <a:pt x="30337" y="4517"/>
                  </a:lnTo>
                  <a:lnTo>
                    <a:pt x="30505" y="4796"/>
                  </a:lnTo>
                  <a:lnTo>
                    <a:pt x="30783" y="4963"/>
                  </a:lnTo>
                  <a:lnTo>
                    <a:pt x="30951" y="5019"/>
                  </a:lnTo>
                  <a:lnTo>
                    <a:pt x="31285" y="5019"/>
                  </a:lnTo>
                  <a:lnTo>
                    <a:pt x="31397" y="4963"/>
                  </a:lnTo>
                  <a:lnTo>
                    <a:pt x="31676" y="4796"/>
                  </a:lnTo>
                  <a:lnTo>
                    <a:pt x="31843" y="4517"/>
                  </a:lnTo>
                  <a:lnTo>
                    <a:pt x="31899" y="4350"/>
                  </a:lnTo>
                  <a:lnTo>
                    <a:pt x="31899" y="4183"/>
                  </a:lnTo>
                  <a:lnTo>
                    <a:pt x="31899" y="4015"/>
                  </a:lnTo>
                  <a:lnTo>
                    <a:pt x="31843" y="3848"/>
                  </a:lnTo>
                  <a:lnTo>
                    <a:pt x="31676" y="3625"/>
                  </a:lnTo>
                  <a:lnTo>
                    <a:pt x="31397" y="3458"/>
                  </a:lnTo>
                  <a:lnTo>
                    <a:pt x="31285" y="3402"/>
                  </a:lnTo>
                  <a:lnTo>
                    <a:pt x="31118" y="3346"/>
                  </a:lnTo>
                  <a:close/>
                  <a:moveTo>
                    <a:pt x="41156" y="3346"/>
                  </a:moveTo>
                  <a:lnTo>
                    <a:pt x="40989" y="3402"/>
                  </a:lnTo>
                  <a:lnTo>
                    <a:pt x="40821" y="3458"/>
                  </a:lnTo>
                  <a:lnTo>
                    <a:pt x="40543" y="3625"/>
                  </a:lnTo>
                  <a:lnTo>
                    <a:pt x="40375" y="3848"/>
                  </a:lnTo>
                  <a:lnTo>
                    <a:pt x="40320" y="4015"/>
                  </a:lnTo>
                  <a:lnTo>
                    <a:pt x="40320" y="4183"/>
                  </a:lnTo>
                  <a:lnTo>
                    <a:pt x="40320" y="4350"/>
                  </a:lnTo>
                  <a:lnTo>
                    <a:pt x="40375" y="4517"/>
                  </a:lnTo>
                  <a:lnTo>
                    <a:pt x="40543" y="4796"/>
                  </a:lnTo>
                  <a:lnTo>
                    <a:pt x="40821" y="4963"/>
                  </a:lnTo>
                  <a:lnTo>
                    <a:pt x="40989" y="5019"/>
                  </a:lnTo>
                  <a:lnTo>
                    <a:pt x="41323" y="5019"/>
                  </a:lnTo>
                  <a:lnTo>
                    <a:pt x="41435" y="4963"/>
                  </a:lnTo>
                  <a:lnTo>
                    <a:pt x="41714" y="4796"/>
                  </a:lnTo>
                  <a:lnTo>
                    <a:pt x="41881" y="4517"/>
                  </a:lnTo>
                  <a:lnTo>
                    <a:pt x="41937" y="4350"/>
                  </a:lnTo>
                  <a:lnTo>
                    <a:pt x="41937" y="4183"/>
                  </a:lnTo>
                  <a:lnTo>
                    <a:pt x="41937" y="4015"/>
                  </a:lnTo>
                  <a:lnTo>
                    <a:pt x="41881" y="3848"/>
                  </a:lnTo>
                  <a:lnTo>
                    <a:pt x="41714" y="3625"/>
                  </a:lnTo>
                  <a:lnTo>
                    <a:pt x="41435" y="3458"/>
                  </a:lnTo>
                  <a:lnTo>
                    <a:pt x="41323" y="3402"/>
                  </a:lnTo>
                  <a:lnTo>
                    <a:pt x="41156" y="3346"/>
                  </a:lnTo>
                  <a:close/>
                  <a:moveTo>
                    <a:pt x="83037" y="3402"/>
                  </a:moveTo>
                  <a:lnTo>
                    <a:pt x="82870" y="3458"/>
                  </a:lnTo>
                  <a:lnTo>
                    <a:pt x="82591" y="3625"/>
                  </a:lnTo>
                  <a:lnTo>
                    <a:pt x="82424" y="3904"/>
                  </a:lnTo>
                  <a:lnTo>
                    <a:pt x="82368" y="4015"/>
                  </a:lnTo>
                  <a:lnTo>
                    <a:pt x="82368" y="4183"/>
                  </a:lnTo>
                  <a:lnTo>
                    <a:pt x="82368" y="4350"/>
                  </a:lnTo>
                  <a:lnTo>
                    <a:pt x="82424" y="4517"/>
                  </a:lnTo>
                  <a:lnTo>
                    <a:pt x="82591" y="4796"/>
                  </a:lnTo>
                  <a:lnTo>
                    <a:pt x="82870" y="4963"/>
                  </a:lnTo>
                  <a:lnTo>
                    <a:pt x="83037" y="5019"/>
                  </a:lnTo>
                  <a:lnTo>
                    <a:pt x="83372" y="5019"/>
                  </a:lnTo>
                  <a:lnTo>
                    <a:pt x="83539" y="4963"/>
                  </a:lnTo>
                  <a:lnTo>
                    <a:pt x="83762" y="4796"/>
                  </a:lnTo>
                  <a:lnTo>
                    <a:pt x="83985" y="4517"/>
                  </a:lnTo>
                  <a:lnTo>
                    <a:pt x="83985" y="4350"/>
                  </a:lnTo>
                  <a:lnTo>
                    <a:pt x="84041" y="4183"/>
                  </a:lnTo>
                  <a:lnTo>
                    <a:pt x="83985" y="4015"/>
                  </a:lnTo>
                  <a:lnTo>
                    <a:pt x="83985" y="3904"/>
                  </a:lnTo>
                  <a:lnTo>
                    <a:pt x="83762" y="3625"/>
                  </a:lnTo>
                  <a:lnTo>
                    <a:pt x="83539" y="3458"/>
                  </a:lnTo>
                  <a:lnTo>
                    <a:pt x="83372" y="3402"/>
                  </a:lnTo>
                  <a:close/>
                  <a:moveTo>
                    <a:pt x="86383" y="3402"/>
                  </a:moveTo>
                  <a:lnTo>
                    <a:pt x="86216" y="3458"/>
                  </a:lnTo>
                  <a:lnTo>
                    <a:pt x="85993" y="3625"/>
                  </a:lnTo>
                  <a:lnTo>
                    <a:pt x="85825" y="3904"/>
                  </a:lnTo>
                  <a:lnTo>
                    <a:pt x="85770" y="4015"/>
                  </a:lnTo>
                  <a:lnTo>
                    <a:pt x="85714" y="4183"/>
                  </a:lnTo>
                  <a:lnTo>
                    <a:pt x="85770" y="4350"/>
                  </a:lnTo>
                  <a:lnTo>
                    <a:pt x="85825" y="4517"/>
                  </a:lnTo>
                  <a:lnTo>
                    <a:pt x="85993" y="4796"/>
                  </a:lnTo>
                  <a:lnTo>
                    <a:pt x="86216" y="4963"/>
                  </a:lnTo>
                  <a:lnTo>
                    <a:pt x="86383" y="5019"/>
                  </a:lnTo>
                  <a:lnTo>
                    <a:pt x="86718" y="5019"/>
                  </a:lnTo>
                  <a:lnTo>
                    <a:pt x="86885" y="4963"/>
                  </a:lnTo>
                  <a:lnTo>
                    <a:pt x="87164" y="4796"/>
                  </a:lnTo>
                  <a:lnTo>
                    <a:pt x="87331" y="4517"/>
                  </a:lnTo>
                  <a:lnTo>
                    <a:pt x="87387" y="4350"/>
                  </a:lnTo>
                  <a:lnTo>
                    <a:pt x="87387" y="4183"/>
                  </a:lnTo>
                  <a:lnTo>
                    <a:pt x="87387" y="4015"/>
                  </a:lnTo>
                  <a:lnTo>
                    <a:pt x="87331" y="3904"/>
                  </a:lnTo>
                  <a:lnTo>
                    <a:pt x="87164" y="3625"/>
                  </a:lnTo>
                  <a:lnTo>
                    <a:pt x="86885" y="3458"/>
                  </a:lnTo>
                  <a:lnTo>
                    <a:pt x="86718" y="3402"/>
                  </a:lnTo>
                  <a:close/>
                  <a:moveTo>
                    <a:pt x="89785" y="3402"/>
                  </a:moveTo>
                  <a:lnTo>
                    <a:pt x="89618" y="3458"/>
                  </a:lnTo>
                  <a:lnTo>
                    <a:pt x="89339" y="3625"/>
                  </a:lnTo>
                  <a:lnTo>
                    <a:pt x="89171" y="3904"/>
                  </a:lnTo>
                  <a:lnTo>
                    <a:pt x="89116" y="4015"/>
                  </a:lnTo>
                  <a:lnTo>
                    <a:pt x="89116" y="4183"/>
                  </a:lnTo>
                  <a:lnTo>
                    <a:pt x="89116" y="4350"/>
                  </a:lnTo>
                  <a:lnTo>
                    <a:pt x="89171" y="4517"/>
                  </a:lnTo>
                  <a:lnTo>
                    <a:pt x="89339" y="4796"/>
                  </a:lnTo>
                  <a:lnTo>
                    <a:pt x="89618" y="4963"/>
                  </a:lnTo>
                  <a:lnTo>
                    <a:pt x="89785" y="5019"/>
                  </a:lnTo>
                  <a:lnTo>
                    <a:pt x="90119" y="5019"/>
                  </a:lnTo>
                  <a:lnTo>
                    <a:pt x="90231" y="4963"/>
                  </a:lnTo>
                  <a:lnTo>
                    <a:pt x="90510" y="4796"/>
                  </a:lnTo>
                  <a:lnTo>
                    <a:pt x="90677" y="4517"/>
                  </a:lnTo>
                  <a:lnTo>
                    <a:pt x="90733" y="4350"/>
                  </a:lnTo>
                  <a:lnTo>
                    <a:pt x="90733" y="4183"/>
                  </a:lnTo>
                  <a:lnTo>
                    <a:pt x="90733" y="4015"/>
                  </a:lnTo>
                  <a:lnTo>
                    <a:pt x="90677" y="3904"/>
                  </a:lnTo>
                  <a:lnTo>
                    <a:pt x="90510" y="3625"/>
                  </a:lnTo>
                  <a:lnTo>
                    <a:pt x="90231" y="3458"/>
                  </a:lnTo>
                  <a:lnTo>
                    <a:pt x="90119" y="3402"/>
                  </a:lnTo>
                  <a:close/>
                  <a:moveTo>
                    <a:pt x="93075" y="3402"/>
                  </a:moveTo>
                  <a:lnTo>
                    <a:pt x="92908" y="3458"/>
                  </a:lnTo>
                  <a:lnTo>
                    <a:pt x="92685" y="3625"/>
                  </a:lnTo>
                  <a:lnTo>
                    <a:pt x="92462" y="3904"/>
                  </a:lnTo>
                  <a:lnTo>
                    <a:pt x="92462" y="4015"/>
                  </a:lnTo>
                  <a:lnTo>
                    <a:pt x="92406" y="4183"/>
                  </a:lnTo>
                  <a:lnTo>
                    <a:pt x="92462" y="4350"/>
                  </a:lnTo>
                  <a:lnTo>
                    <a:pt x="92462" y="4517"/>
                  </a:lnTo>
                  <a:lnTo>
                    <a:pt x="92685" y="4796"/>
                  </a:lnTo>
                  <a:lnTo>
                    <a:pt x="92908" y="4963"/>
                  </a:lnTo>
                  <a:lnTo>
                    <a:pt x="93075" y="5019"/>
                  </a:lnTo>
                  <a:lnTo>
                    <a:pt x="93410" y="5019"/>
                  </a:lnTo>
                  <a:lnTo>
                    <a:pt x="93577" y="4963"/>
                  </a:lnTo>
                  <a:lnTo>
                    <a:pt x="93856" y="4796"/>
                  </a:lnTo>
                  <a:lnTo>
                    <a:pt x="94023" y="4517"/>
                  </a:lnTo>
                  <a:lnTo>
                    <a:pt x="94079" y="4350"/>
                  </a:lnTo>
                  <a:lnTo>
                    <a:pt x="94079" y="4183"/>
                  </a:lnTo>
                  <a:lnTo>
                    <a:pt x="94079" y="4015"/>
                  </a:lnTo>
                  <a:lnTo>
                    <a:pt x="94023" y="3904"/>
                  </a:lnTo>
                  <a:lnTo>
                    <a:pt x="93856" y="3625"/>
                  </a:lnTo>
                  <a:lnTo>
                    <a:pt x="93577" y="3458"/>
                  </a:lnTo>
                  <a:lnTo>
                    <a:pt x="93410" y="3402"/>
                  </a:lnTo>
                  <a:close/>
                  <a:moveTo>
                    <a:pt x="98317" y="3346"/>
                  </a:moveTo>
                  <a:lnTo>
                    <a:pt x="98150" y="3402"/>
                  </a:lnTo>
                  <a:lnTo>
                    <a:pt x="97983" y="3458"/>
                  </a:lnTo>
                  <a:lnTo>
                    <a:pt x="97704" y="3625"/>
                  </a:lnTo>
                  <a:lnTo>
                    <a:pt x="97536" y="3848"/>
                  </a:lnTo>
                  <a:lnTo>
                    <a:pt x="97481" y="4015"/>
                  </a:lnTo>
                  <a:lnTo>
                    <a:pt x="97481" y="4183"/>
                  </a:lnTo>
                  <a:lnTo>
                    <a:pt x="97481" y="4350"/>
                  </a:lnTo>
                  <a:lnTo>
                    <a:pt x="97536" y="4517"/>
                  </a:lnTo>
                  <a:lnTo>
                    <a:pt x="97704" y="4796"/>
                  </a:lnTo>
                  <a:lnTo>
                    <a:pt x="97983" y="4963"/>
                  </a:lnTo>
                  <a:lnTo>
                    <a:pt x="98150" y="5019"/>
                  </a:lnTo>
                  <a:lnTo>
                    <a:pt x="98484" y="5019"/>
                  </a:lnTo>
                  <a:lnTo>
                    <a:pt x="98652" y="4963"/>
                  </a:lnTo>
                  <a:lnTo>
                    <a:pt x="98875" y="4796"/>
                  </a:lnTo>
                  <a:lnTo>
                    <a:pt x="99042" y="4517"/>
                  </a:lnTo>
                  <a:lnTo>
                    <a:pt x="99098" y="4350"/>
                  </a:lnTo>
                  <a:lnTo>
                    <a:pt x="99154" y="4183"/>
                  </a:lnTo>
                  <a:lnTo>
                    <a:pt x="99098" y="4015"/>
                  </a:lnTo>
                  <a:lnTo>
                    <a:pt x="99042" y="3848"/>
                  </a:lnTo>
                  <a:lnTo>
                    <a:pt x="98875" y="3625"/>
                  </a:lnTo>
                  <a:lnTo>
                    <a:pt x="98652" y="3458"/>
                  </a:lnTo>
                  <a:lnTo>
                    <a:pt x="98484" y="3402"/>
                  </a:lnTo>
                  <a:lnTo>
                    <a:pt x="98317" y="3346"/>
                  </a:lnTo>
                  <a:close/>
                  <a:moveTo>
                    <a:pt x="106738" y="3346"/>
                  </a:moveTo>
                  <a:lnTo>
                    <a:pt x="106571" y="3402"/>
                  </a:lnTo>
                  <a:lnTo>
                    <a:pt x="106403" y="3458"/>
                  </a:lnTo>
                  <a:lnTo>
                    <a:pt x="106180" y="3625"/>
                  </a:lnTo>
                  <a:lnTo>
                    <a:pt x="105957" y="3848"/>
                  </a:lnTo>
                  <a:lnTo>
                    <a:pt x="105957" y="4015"/>
                  </a:lnTo>
                  <a:lnTo>
                    <a:pt x="105901" y="4183"/>
                  </a:lnTo>
                  <a:lnTo>
                    <a:pt x="105957" y="4350"/>
                  </a:lnTo>
                  <a:lnTo>
                    <a:pt x="105957" y="4517"/>
                  </a:lnTo>
                  <a:lnTo>
                    <a:pt x="106180" y="4796"/>
                  </a:lnTo>
                  <a:lnTo>
                    <a:pt x="106403" y="4963"/>
                  </a:lnTo>
                  <a:lnTo>
                    <a:pt x="106571" y="5019"/>
                  </a:lnTo>
                  <a:lnTo>
                    <a:pt x="106905" y="5019"/>
                  </a:lnTo>
                  <a:lnTo>
                    <a:pt x="107073" y="4963"/>
                  </a:lnTo>
                  <a:lnTo>
                    <a:pt x="107351" y="4796"/>
                  </a:lnTo>
                  <a:lnTo>
                    <a:pt x="107519" y="4517"/>
                  </a:lnTo>
                  <a:lnTo>
                    <a:pt x="107575" y="4350"/>
                  </a:lnTo>
                  <a:lnTo>
                    <a:pt x="107575" y="4183"/>
                  </a:lnTo>
                  <a:lnTo>
                    <a:pt x="107575" y="4015"/>
                  </a:lnTo>
                  <a:lnTo>
                    <a:pt x="107519" y="3848"/>
                  </a:lnTo>
                  <a:lnTo>
                    <a:pt x="107351" y="3625"/>
                  </a:lnTo>
                  <a:lnTo>
                    <a:pt x="107073" y="3458"/>
                  </a:lnTo>
                  <a:lnTo>
                    <a:pt x="106905" y="3402"/>
                  </a:lnTo>
                  <a:lnTo>
                    <a:pt x="106738" y="3346"/>
                  </a:lnTo>
                  <a:close/>
                  <a:moveTo>
                    <a:pt x="111813" y="3346"/>
                  </a:moveTo>
                  <a:lnTo>
                    <a:pt x="111645" y="3402"/>
                  </a:lnTo>
                  <a:lnTo>
                    <a:pt x="111478" y="3458"/>
                  </a:lnTo>
                  <a:lnTo>
                    <a:pt x="111199" y="3625"/>
                  </a:lnTo>
                  <a:lnTo>
                    <a:pt x="111032" y="3848"/>
                  </a:lnTo>
                  <a:lnTo>
                    <a:pt x="110976" y="4015"/>
                  </a:lnTo>
                  <a:lnTo>
                    <a:pt x="110976" y="4183"/>
                  </a:lnTo>
                  <a:lnTo>
                    <a:pt x="110976" y="4350"/>
                  </a:lnTo>
                  <a:lnTo>
                    <a:pt x="111032" y="4517"/>
                  </a:lnTo>
                  <a:lnTo>
                    <a:pt x="111199" y="4796"/>
                  </a:lnTo>
                  <a:lnTo>
                    <a:pt x="111478" y="4963"/>
                  </a:lnTo>
                  <a:lnTo>
                    <a:pt x="111645" y="5019"/>
                  </a:lnTo>
                  <a:lnTo>
                    <a:pt x="111980" y="5019"/>
                  </a:lnTo>
                  <a:lnTo>
                    <a:pt x="112092" y="4963"/>
                  </a:lnTo>
                  <a:lnTo>
                    <a:pt x="112370" y="4796"/>
                  </a:lnTo>
                  <a:lnTo>
                    <a:pt x="112538" y="4517"/>
                  </a:lnTo>
                  <a:lnTo>
                    <a:pt x="112594" y="4350"/>
                  </a:lnTo>
                  <a:lnTo>
                    <a:pt x="112594" y="4183"/>
                  </a:lnTo>
                  <a:lnTo>
                    <a:pt x="112594" y="4015"/>
                  </a:lnTo>
                  <a:lnTo>
                    <a:pt x="112538" y="3848"/>
                  </a:lnTo>
                  <a:lnTo>
                    <a:pt x="112370" y="3625"/>
                  </a:lnTo>
                  <a:lnTo>
                    <a:pt x="112092" y="3458"/>
                  </a:lnTo>
                  <a:lnTo>
                    <a:pt x="111980" y="3402"/>
                  </a:lnTo>
                  <a:lnTo>
                    <a:pt x="111813" y="3346"/>
                  </a:lnTo>
                  <a:close/>
                  <a:moveTo>
                    <a:pt x="115103" y="3346"/>
                  </a:moveTo>
                  <a:lnTo>
                    <a:pt x="114936" y="3402"/>
                  </a:lnTo>
                  <a:lnTo>
                    <a:pt x="114768" y="3458"/>
                  </a:lnTo>
                  <a:lnTo>
                    <a:pt x="114545" y="3625"/>
                  </a:lnTo>
                  <a:lnTo>
                    <a:pt x="114322" y="3848"/>
                  </a:lnTo>
                  <a:lnTo>
                    <a:pt x="114267" y="4015"/>
                  </a:lnTo>
                  <a:lnTo>
                    <a:pt x="114267" y="4183"/>
                  </a:lnTo>
                  <a:lnTo>
                    <a:pt x="114267" y="4350"/>
                  </a:lnTo>
                  <a:lnTo>
                    <a:pt x="114322" y="4517"/>
                  </a:lnTo>
                  <a:lnTo>
                    <a:pt x="114545" y="4796"/>
                  </a:lnTo>
                  <a:lnTo>
                    <a:pt x="114768" y="4963"/>
                  </a:lnTo>
                  <a:lnTo>
                    <a:pt x="114936" y="5019"/>
                  </a:lnTo>
                  <a:lnTo>
                    <a:pt x="115270" y="5019"/>
                  </a:lnTo>
                  <a:lnTo>
                    <a:pt x="115438" y="4963"/>
                  </a:lnTo>
                  <a:lnTo>
                    <a:pt x="115716" y="4796"/>
                  </a:lnTo>
                  <a:lnTo>
                    <a:pt x="115884" y="4517"/>
                  </a:lnTo>
                  <a:lnTo>
                    <a:pt x="115940" y="4350"/>
                  </a:lnTo>
                  <a:lnTo>
                    <a:pt x="115940" y="4183"/>
                  </a:lnTo>
                  <a:lnTo>
                    <a:pt x="115940" y="4015"/>
                  </a:lnTo>
                  <a:lnTo>
                    <a:pt x="115884" y="3848"/>
                  </a:lnTo>
                  <a:lnTo>
                    <a:pt x="115716" y="3625"/>
                  </a:lnTo>
                  <a:lnTo>
                    <a:pt x="115438" y="3458"/>
                  </a:lnTo>
                  <a:lnTo>
                    <a:pt x="115270" y="3402"/>
                  </a:lnTo>
                  <a:lnTo>
                    <a:pt x="115103" y="3346"/>
                  </a:lnTo>
                  <a:close/>
                  <a:moveTo>
                    <a:pt x="120178" y="3346"/>
                  </a:moveTo>
                  <a:lnTo>
                    <a:pt x="120011" y="3402"/>
                  </a:lnTo>
                  <a:lnTo>
                    <a:pt x="119843" y="3458"/>
                  </a:lnTo>
                  <a:lnTo>
                    <a:pt x="119564" y="3625"/>
                  </a:lnTo>
                  <a:lnTo>
                    <a:pt x="119397" y="3848"/>
                  </a:lnTo>
                  <a:lnTo>
                    <a:pt x="119341" y="4015"/>
                  </a:lnTo>
                  <a:lnTo>
                    <a:pt x="119341" y="4183"/>
                  </a:lnTo>
                  <a:lnTo>
                    <a:pt x="119341" y="4350"/>
                  </a:lnTo>
                  <a:lnTo>
                    <a:pt x="119397" y="4517"/>
                  </a:lnTo>
                  <a:lnTo>
                    <a:pt x="119564" y="4796"/>
                  </a:lnTo>
                  <a:lnTo>
                    <a:pt x="119843" y="4963"/>
                  </a:lnTo>
                  <a:lnTo>
                    <a:pt x="120011" y="5019"/>
                  </a:lnTo>
                  <a:lnTo>
                    <a:pt x="120345" y="5019"/>
                  </a:lnTo>
                  <a:lnTo>
                    <a:pt x="120512" y="4963"/>
                  </a:lnTo>
                  <a:lnTo>
                    <a:pt x="120736" y="4796"/>
                  </a:lnTo>
                  <a:lnTo>
                    <a:pt x="120959" y="4517"/>
                  </a:lnTo>
                  <a:lnTo>
                    <a:pt x="120959" y="4350"/>
                  </a:lnTo>
                  <a:lnTo>
                    <a:pt x="121014" y="4183"/>
                  </a:lnTo>
                  <a:lnTo>
                    <a:pt x="120959" y="4015"/>
                  </a:lnTo>
                  <a:lnTo>
                    <a:pt x="120959" y="3848"/>
                  </a:lnTo>
                  <a:lnTo>
                    <a:pt x="120736" y="3625"/>
                  </a:lnTo>
                  <a:lnTo>
                    <a:pt x="120512" y="3458"/>
                  </a:lnTo>
                  <a:lnTo>
                    <a:pt x="120345" y="3402"/>
                  </a:lnTo>
                  <a:lnTo>
                    <a:pt x="120178" y="3346"/>
                  </a:lnTo>
                  <a:close/>
                  <a:moveTo>
                    <a:pt x="123468" y="3346"/>
                  </a:moveTo>
                  <a:lnTo>
                    <a:pt x="123301" y="3402"/>
                  </a:lnTo>
                  <a:lnTo>
                    <a:pt x="123189" y="3458"/>
                  </a:lnTo>
                  <a:lnTo>
                    <a:pt x="122910" y="3625"/>
                  </a:lnTo>
                  <a:lnTo>
                    <a:pt x="122743" y="3848"/>
                  </a:lnTo>
                  <a:lnTo>
                    <a:pt x="122687" y="4015"/>
                  </a:lnTo>
                  <a:lnTo>
                    <a:pt x="122632" y="4183"/>
                  </a:lnTo>
                  <a:lnTo>
                    <a:pt x="122687" y="4350"/>
                  </a:lnTo>
                  <a:lnTo>
                    <a:pt x="122743" y="4517"/>
                  </a:lnTo>
                  <a:lnTo>
                    <a:pt x="122910" y="4796"/>
                  </a:lnTo>
                  <a:lnTo>
                    <a:pt x="123189" y="4963"/>
                  </a:lnTo>
                  <a:lnTo>
                    <a:pt x="123301" y="5019"/>
                  </a:lnTo>
                  <a:lnTo>
                    <a:pt x="123635" y="5019"/>
                  </a:lnTo>
                  <a:lnTo>
                    <a:pt x="123803" y="4963"/>
                  </a:lnTo>
                  <a:lnTo>
                    <a:pt x="124082" y="4796"/>
                  </a:lnTo>
                  <a:lnTo>
                    <a:pt x="124249" y="4517"/>
                  </a:lnTo>
                  <a:lnTo>
                    <a:pt x="124305" y="4350"/>
                  </a:lnTo>
                  <a:lnTo>
                    <a:pt x="124305" y="4183"/>
                  </a:lnTo>
                  <a:lnTo>
                    <a:pt x="124305" y="4015"/>
                  </a:lnTo>
                  <a:lnTo>
                    <a:pt x="124249" y="3848"/>
                  </a:lnTo>
                  <a:lnTo>
                    <a:pt x="124082" y="3625"/>
                  </a:lnTo>
                  <a:lnTo>
                    <a:pt x="123803" y="3458"/>
                  </a:lnTo>
                  <a:lnTo>
                    <a:pt x="123635" y="3402"/>
                  </a:lnTo>
                  <a:lnTo>
                    <a:pt x="123468" y="3346"/>
                  </a:lnTo>
                  <a:close/>
                  <a:moveTo>
                    <a:pt x="126926" y="3346"/>
                  </a:moveTo>
                  <a:lnTo>
                    <a:pt x="126758" y="3402"/>
                  </a:lnTo>
                  <a:lnTo>
                    <a:pt x="126591" y="3458"/>
                  </a:lnTo>
                  <a:lnTo>
                    <a:pt x="126312" y="3625"/>
                  </a:lnTo>
                  <a:lnTo>
                    <a:pt x="126145" y="3848"/>
                  </a:lnTo>
                  <a:lnTo>
                    <a:pt x="126089" y="4015"/>
                  </a:lnTo>
                  <a:lnTo>
                    <a:pt x="126089" y="4183"/>
                  </a:lnTo>
                  <a:lnTo>
                    <a:pt x="126089" y="4350"/>
                  </a:lnTo>
                  <a:lnTo>
                    <a:pt x="126145" y="4517"/>
                  </a:lnTo>
                  <a:lnTo>
                    <a:pt x="126312" y="4796"/>
                  </a:lnTo>
                  <a:lnTo>
                    <a:pt x="126591" y="4963"/>
                  </a:lnTo>
                  <a:lnTo>
                    <a:pt x="126758" y="5019"/>
                  </a:lnTo>
                  <a:lnTo>
                    <a:pt x="127093" y="5019"/>
                  </a:lnTo>
                  <a:lnTo>
                    <a:pt x="127260" y="4963"/>
                  </a:lnTo>
                  <a:lnTo>
                    <a:pt x="127483" y="4796"/>
                  </a:lnTo>
                  <a:lnTo>
                    <a:pt x="127651" y="4517"/>
                  </a:lnTo>
                  <a:lnTo>
                    <a:pt x="127706" y="4350"/>
                  </a:lnTo>
                  <a:lnTo>
                    <a:pt x="127762" y="4183"/>
                  </a:lnTo>
                  <a:lnTo>
                    <a:pt x="127706" y="4015"/>
                  </a:lnTo>
                  <a:lnTo>
                    <a:pt x="127651" y="3848"/>
                  </a:lnTo>
                  <a:lnTo>
                    <a:pt x="127483" y="3625"/>
                  </a:lnTo>
                  <a:lnTo>
                    <a:pt x="127260" y="3458"/>
                  </a:lnTo>
                  <a:lnTo>
                    <a:pt x="127093" y="3402"/>
                  </a:lnTo>
                  <a:lnTo>
                    <a:pt x="126926" y="3346"/>
                  </a:lnTo>
                  <a:close/>
                  <a:moveTo>
                    <a:pt x="136964" y="3346"/>
                  </a:moveTo>
                  <a:lnTo>
                    <a:pt x="136796" y="3402"/>
                  </a:lnTo>
                  <a:lnTo>
                    <a:pt x="136629" y="3458"/>
                  </a:lnTo>
                  <a:lnTo>
                    <a:pt x="136350" y="3625"/>
                  </a:lnTo>
                  <a:lnTo>
                    <a:pt x="136183" y="3848"/>
                  </a:lnTo>
                  <a:lnTo>
                    <a:pt x="136127" y="4015"/>
                  </a:lnTo>
                  <a:lnTo>
                    <a:pt x="136127" y="4183"/>
                  </a:lnTo>
                  <a:lnTo>
                    <a:pt x="136127" y="4350"/>
                  </a:lnTo>
                  <a:lnTo>
                    <a:pt x="136183" y="4517"/>
                  </a:lnTo>
                  <a:lnTo>
                    <a:pt x="136350" y="4796"/>
                  </a:lnTo>
                  <a:lnTo>
                    <a:pt x="136629" y="4963"/>
                  </a:lnTo>
                  <a:lnTo>
                    <a:pt x="136796" y="5019"/>
                  </a:lnTo>
                  <a:lnTo>
                    <a:pt x="137131" y="5019"/>
                  </a:lnTo>
                  <a:lnTo>
                    <a:pt x="137298" y="4963"/>
                  </a:lnTo>
                  <a:lnTo>
                    <a:pt x="137521" y="4796"/>
                  </a:lnTo>
                  <a:lnTo>
                    <a:pt x="137689" y="4517"/>
                  </a:lnTo>
                  <a:lnTo>
                    <a:pt x="137744" y="4350"/>
                  </a:lnTo>
                  <a:lnTo>
                    <a:pt x="137800" y="4183"/>
                  </a:lnTo>
                  <a:lnTo>
                    <a:pt x="137744" y="4015"/>
                  </a:lnTo>
                  <a:lnTo>
                    <a:pt x="137689" y="3848"/>
                  </a:lnTo>
                  <a:lnTo>
                    <a:pt x="137521" y="3625"/>
                  </a:lnTo>
                  <a:lnTo>
                    <a:pt x="137298" y="3458"/>
                  </a:lnTo>
                  <a:lnTo>
                    <a:pt x="137131" y="3402"/>
                  </a:lnTo>
                  <a:lnTo>
                    <a:pt x="136964" y="3346"/>
                  </a:lnTo>
                  <a:close/>
                  <a:moveTo>
                    <a:pt x="178845" y="3402"/>
                  </a:moveTo>
                  <a:lnTo>
                    <a:pt x="178677" y="3458"/>
                  </a:lnTo>
                  <a:lnTo>
                    <a:pt x="178399" y="3625"/>
                  </a:lnTo>
                  <a:lnTo>
                    <a:pt x="178231" y="3904"/>
                  </a:lnTo>
                  <a:lnTo>
                    <a:pt x="178176" y="4015"/>
                  </a:lnTo>
                  <a:lnTo>
                    <a:pt x="178176" y="4183"/>
                  </a:lnTo>
                  <a:lnTo>
                    <a:pt x="178176" y="4350"/>
                  </a:lnTo>
                  <a:lnTo>
                    <a:pt x="178231" y="4517"/>
                  </a:lnTo>
                  <a:lnTo>
                    <a:pt x="178399" y="4796"/>
                  </a:lnTo>
                  <a:lnTo>
                    <a:pt x="178677" y="4963"/>
                  </a:lnTo>
                  <a:lnTo>
                    <a:pt x="178845" y="5019"/>
                  </a:lnTo>
                  <a:lnTo>
                    <a:pt x="179179" y="5019"/>
                  </a:lnTo>
                  <a:lnTo>
                    <a:pt x="179347" y="4963"/>
                  </a:lnTo>
                  <a:lnTo>
                    <a:pt x="179570" y="4796"/>
                  </a:lnTo>
                  <a:lnTo>
                    <a:pt x="179737" y="4517"/>
                  </a:lnTo>
                  <a:lnTo>
                    <a:pt x="179793" y="4350"/>
                  </a:lnTo>
                  <a:lnTo>
                    <a:pt x="179849" y="4183"/>
                  </a:lnTo>
                  <a:lnTo>
                    <a:pt x="179793" y="4015"/>
                  </a:lnTo>
                  <a:lnTo>
                    <a:pt x="179737" y="3904"/>
                  </a:lnTo>
                  <a:lnTo>
                    <a:pt x="179570" y="3625"/>
                  </a:lnTo>
                  <a:lnTo>
                    <a:pt x="179347" y="3458"/>
                  </a:lnTo>
                  <a:lnTo>
                    <a:pt x="179179" y="3402"/>
                  </a:lnTo>
                  <a:close/>
                  <a:moveTo>
                    <a:pt x="182191" y="3402"/>
                  </a:moveTo>
                  <a:lnTo>
                    <a:pt x="182023" y="3458"/>
                  </a:lnTo>
                  <a:lnTo>
                    <a:pt x="181800" y="3625"/>
                  </a:lnTo>
                  <a:lnTo>
                    <a:pt x="181577" y="3904"/>
                  </a:lnTo>
                  <a:lnTo>
                    <a:pt x="181577" y="4015"/>
                  </a:lnTo>
                  <a:lnTo>
                    <a:pt x="181522" y="4183"/>
                  </a:lnTo>
                  <a:lnTo>
                    <a:pt x="181577" y="4350"/>
                  </a:lnTo>
                  <a:lnTo>
                    <a:pt x="181577" y="4517"/>
                  </a:lnTo>
                  <a:lnTo>
                    <a:pt x="181800" y="4796"/>
                  </a:lnTo>
                  <a:lnTo>
                    <a:pt x="182023" y="4963"/>
                  </a:lnTo>
                  <a:lnTo>
                    <a:pt x="182191" y="5019"/>
                  </a:lnTo>
                  <a:lnTo>
                    <a:pt x="182525" y="5019"/>
                  </a:lnTo>
                  <a:lnTo>
                    <a:pt x="182693" y="4963"/>
                  </a:lnTo>
                  <a:lnTo>
                    <a:pt x="182971" y="4796"/>
                  </a:lnTo>
                  <a:lnTo>
                    <a:pt x="183139" y="4517"/>
                  </a:lnTo>
                  <a:lnTo>
                    <a:pt x="183195" y="4350"/>
                  </a:lnTo>
                  <a:lnTo>
                    <a:pt x="183195" y="4183"/>
                  </a:lnTo>
                  <a:lnTo>
                    <a:pt x="183195" y="4015"/>
                  </a:lnTo>
                  <a:lnTo>
                    <a:pt x="183139" y="3904"/>
                  </a:lnTo>
                  <a:lnTo>
                    <a:pt x="182971" y="3625"/>
                  </a:lnTo>
                  <a:lnTo>
                    <a:pt x="182693" y="3458"/>
                  </a:lnTo>
                  <a:lnTo>
                    <a:pt x="182525" y="3402"/>
                  </a:lnTo>
                  <a:close/>
                  <a:moveTo>
                    <a:pt x="185537" y="3402"/>
                  </a:moveTo>
                  <a:lnTo>
                    <a:pt x="185425" y="3458"/>
                  </a:lnTo>
                  <a:lnTo>
                    <a:pt x="185146" y="3625"/>
                  </a:lnTo>
                  <a:lnTo>
                    <a:pt x="184979" y="3904"/>
                  </a:lnTo>
                  <a:lnTo>
                    <a:pt x="184923" y="4015"/>
                  </a:lnTo>
                  <a:lnTo>
                    <a:pt x="184923" y="4183"/>
                  </a:lnTo>
                  <a:lnTo>
                    <a:pt x="184923" y="4350"/>
                  </a:lnTo>
                  <a:lnTo>
                    <a:pt x="184979" y="4517"/>
                  </a:lnTo>
                  <a:lnTo>
                    <a:pt x="185146" y="4796"/>
                  </a:lnTo>
                  <a:lnTo>
                    <a:pt x="185425" y="4963"/>
                  </a:lnTo>
                  <a:lnTo>
                    <a:pt x="185537" y="5019"/>
                  </a:lnTo>
                  <a:lnTo>
                    <a:pt x="185871" y="5019"/>
                  </a:lnTo>
                  <a:lnTo>
                    <a:pt x="186039" y="4963"/>
                  </a:lnTo>
                  <a:lnTo>
                    <a:pt x="186317" y="4796"/>
                  </a:lnTo>
                  <a:lnTo>
                    <a:pt x="186485" y="4517"/>
                  </a:lnTo>
                  <a:lnTo>
                    <a:pt x="186541" y="4350"/>
                  </a:lnTo>
                  <a:lnTo>
                    <a:pt x="186541" y="4183"/>
                  </a:lnTo>
                  <a:lnTo>
                    <a:pt x="186541" y="4015"/>
                  </a:lnTo>
                  <a:lnTo>
                    <a:pt x="186485" y="3904"/>
                  </a:lnTo>
                  <a:lnTo>
                    <a:pt x="186317" y="3625"/>
                  </a:lnTo>
                  <a:lnTo>
                    <a:pt x="186039" y="3458"/>
                  </a:lnTo>
                  <a:lnTo>
                    <a:pt x="185871" y="3402"/>
                  </a:lnTo>
                  <a:close/>
                  <a:moveTo>
                    <a:pt x="188883" y="3402"/>
                  </a:moveTo>
                  <a:lnTo>
                    <a:pt x="188715" y="3458"/>
                  </a:lnTo>
                  <a:lnTo>
                    <a:pt x="188437" y="3625"/>
                  </a:lnTo>
                  <a:lnTo>
                    <a:pt x="188269" y="3904"/>
                  </a:lnTo>
                  <a:lnTo>
                    <a:pt x="188214" y="4015"/>
                  </a:lnTo>
                  <a:lnTo>
                    <a:pt x="188214" y="4183"/>
                  </a:lnTo>
                  <a:lnTo>
                    <a:pt x="188214" y="4350"/>
                  </a:lnTo>
                  <a:lnTo>
                    <a:pt x="188269" y="4517"/>
                  </a:lnTo>
                  <a:lnTo>
                    <a:pt x="188437" y="4796"/>
                  </a:lnTo>
                  <a:lnTo>
                    <a:pt x="188715" y="4963"/>
                  </a:lnTo>
                  <a:lnTo>
                    <a:pt x="188883" y="5019"/>
                  </a:lnTo>
                  <a:lnTo>
                    <a:pt x="189217" y="5019"/>
                  </a:lnTo>
                  <a:lnTo>
                    <a:pt x="189385" y="4963"/>
                  </a:lnTo>
                  <a:lnTo>
                    <a:pt x="189608" y="4796"/>
                  </a:lnTo>
                  <a:lnTo>
                    <a:pt x="189831" y="4517"/>
                  </a:lnTo>
                  <a:lnTo>
                    <a:pt x="189887" y="4350"/>
                  </a:lnTo>
                  <a:lnTo>
                    <a:pt x="189887" y="4183"/>
                  </a:lnTo>
                  <a:lnTo>
                    <a:pt x="189887" y="4015"/>
                  </a:lnTo>
                  <a:lnTo>
                    <a:pt x="189831" y="3904"/>
                  </a:lnTo>
                  <a:lnTo>
                    <a:pt x="189608" y="3625"/>
                  </a:lnTo>
                  <a:lnTo>
                    <a:pt x="189385" y="3458"/>
                  </a:lnTo>
                  <a:lnTo>
                    <a:pt x="189217" y="3402"/>
                  </a:lnTo>
                  <a:close/>
                  <a:moveTo>
                    <a:pt x="194125" y="3346"/>
                  </a:moveTo>
                  <a:lnTo>
                    <a:pt x="193958" y="3402"/>
                  </a:lnTo>
                  <a:lnTo>
                    <a:pt x="193790" y="3458"/>
                  </a:lnTo>
                  <a:lnTo>
                    <a:pt x="193511" y="3625"/>
                  </a:lnTo>
                  <a:lnTo>
                    <a:pt x="193344" y="3848"/>
                  </a:lnTo>
                  <a:lnTo>
                    <a:pt x="193288" y="4015"/>
                  </a:lnTo>
                  <a:lnTo>
                    <a:pt x="193288" y="4183"/>
                  </a:lnTo>
                  <a:lnTo>
                    <a:pt x="193288" y="4350"/>
                  </a:lnTo>
                  <a:lnTo>
                    <a:pt x="193344" y="4517"/>
                  </a:lnTo>
                  <a:lnTo>
                    <a:pt x="193511" y="4796"/>
                  </a:lnTo>
                  <a:lnTo>
                    <a:pt x="193790" y="4963"/>
                  </a:lnTo>
                  <a:lnTo>
                    <a:pt x="193958" y="5019"/>
                  </a:lnTo>
                  <a:lnTo>
                    <a:pt x="194292" y="5019"/>
                  </a:lnTo>
                  <a:lnTo>
                    <a:pt x="194404" y="4963"/>
                  </a:lnTo>
                  <a:lnTo>
                    <a:pt x="194683" y="4796"/>
                  </a:lnTo>
                  <a:lnTo>
                    <a:pt x="194850" y="4517"/>
                  </a:lnTo>
                  <a:lnTo>
                    <a:pt x="194906" y="4350"/>
                  </a:lnTo>
                  <a:lnTo>
                    <a:pt x="194961" y="4183"/>
                  </a:lnTo>
                  <a:lnTo>
                    <a:pt x="194906" y="4015"/>
                  </a:lnTo>
                  <a:lnTo>
                    <a:pt x="194850" y="3848"/>
                  </a:lnTo>
                  <a:lnTo>
                    <a:pt x="194683" y="3625"/>
                  </a:lnTo>
                  <a:lnTo>
                    <a:pt x="194404" y="3458"/>
                  </a:lnTo>
                  <a:lnTo>
                    <a:pt x="194292" y="3402"/>
                  </a:lnTo>
                  <a:lnTo>
                    <a:pt x="194125" y="3346"/>
                  </a:lnTo>
                  <a:close/>
                  <a:moveTo>
                    <a:pt x="202546" y="3346"/>
                  </a:moveTo>
                  <a:lnTo>
                    <a:pt x="202378" y="3402"/>
                  </a:lnTo>
                  <a:lnTo>
                    <a:pt x="202211" y="3458"/>
                  </a:lnTo>
                  <a:lnTo>
                    <a:pt x="201932" y="3625"/>
                  </a:lnTo>
                  <a:lnTo>
                    <a:pt x="201765" y="3848"/>
                  </a:lnTo>
                  <a:lnTo>
                    <a:pt x="201709" y="4015"/>
                  </a:lnTo>
                  <a:lnTo>
                    <a:pt x="201709" y="4183"/>
                  </a:lnTo>
                  <a:lnTo>
                    <a:pt x="201709" y="4350"/>
                  </a:lnTo>
                  <a:lnTo>
                    <a:pt x="201765" y="4517"/>
                  </a:lnTo>
                  <a:lnTo>
                    <a:pt x="201932" y="4796"/>
                  </a:lnTo>
                  <a:lnTo>
                    <a:pt x="202211" y="4963"/>
                  </a:lnTo>
                  <a:lnTo>
                    <a:pt x="202378" y="5019"/>
                  </a:lnTo>
                  <a:lnTo>
                    <a:pt x="202713" y="5019"/>
                  </a:lnTo>
                  <a:lnTo>
                    <a:pt x="202880" y="4963"/>
                  </a:lnTo>
                  <a:lnTo>
                    <a:pt x="203103" y="4796"/>
                  </a:lnTo>
                  <a:lnTo>
                    <a:pt x="203326" y="4517"/>
                  </a:lnTo>
                  <a:lnTo>
                    <a:pt x="203382" y="4350"/>
                  </a:lnTo>
                  <a:lnTo>
                    <a:pt x="203382" y="4183"/>
                  </a:lnTo>
                  <a:lnTo>
                    <a:pt x="203382" y="4015"/>
                  </a:lnTo>
                  <a:lnTo>
                    <a:pt x="203326" y="3848"/>
                  </a:lnTo>
                  <a:lnTo>
                    <a:pt x="203103" y="3625"/>
                  </a:lnTo>
                  <a:lnTo>
                    <a:pt x="202880" y="3458"/>
                  </a:lnTo>
                  <a:lnTo>
                    <a:pt x="202713" y="3402"/>
                  </a:lnTo>
                  <a:lnTo>
                    <a:pt x="202546" y="3346"/>
                  </a:lnTo>
                  <a:close/>
                  <a:moveTo>
                    <a:pt x="207565" y="3346"/>
                  </a:moveTo>
                  <a:lnTo>
                    <a:pt x="207397" y="3402"/>
                  </a:lnTo>
                  <a:lnTo>
                    <a:pt x="207286" y="3458"/>
                  </a:lnTo>
                  <a:lnTo>
                    <a:pt x="207007" y="3625"/>
                  </a:lnTo>
                  <a:lnTo>
                    <a:pt x="206840" y="3848"/>
                  </a:lnTo>
                  <a:lnTo>
                    <a:pt x="206784" y="4015"/>
                  </a:lnTo>
                  <a:lnTo>
                    <a:pt x="206784" y="4183"/>
                  </a:lnTo>
                  <a:lnTo>
                    <a:pt x="206784" y="4350"/>
                  </a:lnTo>
                  <a:lnTo>
                    <a:pt x="206840" y="4517"/>
                  </a:lnTo>
                  <a:lnTo>
                    <a:pt x="207007" y="4796"/>
                  </a:lnTo>
                  <a:lnTo>
                    <a:pt x="207286" y="4963"/>
                  </a:lnTo>
                  <a:lnTo>
                    <a:pt x="207397" y="5019"/>
                  </a:lnTo>
                  <a:lnTo>
                    <a:pt x="207732" y="5019"/>
                  </a:lnTo>
                  <a:lnTo>
                    <a:pt x="207899" y="4963"/>
                  </a:lnTo>
                  <a:lnTo>
                    <a:pt x="208178" y="4796"/>
                  </a:lnTo>
                  <a:lnTo>
                    <a:pt x="208345" y="4517"/>
                  </a:lnTo>
                  <a:lnTo>
                    <a:pt x="208401" y="4350"/>
                  </a:lnTo>
                  <a:lnTo>
                    <a:pt x="208401" y="4183"/>
                  </a:lnTo>
                  <a:lnTo>
                    <a:pt x="208401" y="4015"/>
                  </a:lnTo>
                  <a:lnTo>
                    <a:pt x="208345" y="3848"/>
                  </a:lnTo>
                  <a:lnTo>
                    <a:pt x="208178" y="3625"/>
                  </a:lnTo>
                  <a:lnTo>
                    <a:pt x="207899" y="3458"/>
                  </a:lnTo>
                  <a:lnTo>
                    <a:pt x="207732" y="3402"/>
                  </a:lnTo>
                  <a:lnTo>
                    <a:pt x="207565" y="3346"/>
                  </a:lnTo>
                  <a:close/>
                  <a:moveTo>
                    <a:pt x="210911" y="3346"/>
                  </a:moveTo>
                  <a:lnTo>
                    <a:pt x="210743" y="3402"/>
                  </a:lnTo>
                  <a:lnTo>
                    <a:pt x="210576" y="3458"/>
                  </a:lnTo>
                  <a:lnTo>
                    <a:pt x="210297" y="3625"/>
                  </a:lnTo>
                  <a:lnTo>
                    <a:pt x="210130" y="3848"/>
                  </a:lnTo>
                  <a:lnTo>
                    <a:pt x="210074" y="4015"/>
                  </a:lnTo>
                  <a:lnTo>
                    <a:pt x="210074" y="4183"/>
                  </a:lnTo>
                  <a:lnTo>
                    <a:pt x="210074" y="4350"/>
                  </a:lnTo>
                  <a:lnTo>
                    <a:pt x="210130" y="4517"/>
                  </a:lnTo>
                  <a:lnTo>
                    <a:pt x="210297" y="4796"/>
                  </a:lnTo>
                  <a:lnTo>
                    <a:pt x="210576" y="4963"/>
                  </a:lnTo>
                  <a:lnTo>
                    <a:pt x="210743" y="5019"/>
                  </a:lnTo>
                  <a:lnTo>
                    <a:pt x="211078" y="5019"/>
                  </a:lnTo>
                  <a:lnTo>
                    <a:pt x="211245" y="4963"/>
                  </a:lnTo>
                  <a:lnTo>
                    <a:pt x="211468" y="4796"/>
                  </a:lnTo>
                  <a:lnTo>
                    <a:pt x="211691" y="4517"/>
                  </a:lnTo>
                  <a:lnTo>
                    <a:pt x="211691" y="4350"/>
                  </a:lnTo>
                  <a:lnTo>
                    <a:pt x="211747" y="4183"/>
                  </a:lnTo>
                  <a:lnTo>
                    <a:pt x="211691" y="4015"/>
                  </a:lnTo>
                  <a:lnTo>
                    <a:pt x="211691" y="3848"/>
                  </a:lnTo>
                  <a:lnTo>
                    <a:pt x="211468" y="3625"/>
                  </a:lnTo>
                  <a:lnTo>
                    <a:pt x="211245" y="3458"/>
                  </a:lnTo>
                  <a:lnTo>
                    <a:pt x="211078" y="3402"/>
                  </a:lnTo>
                  <a:lnTo>
                    <a:pt x="210911" y="3346"/>
                  </a:lnTo>
                  <a:close/>
                  <a:moveTo>
                    <a:pt x="215986" y="3346"/>
                  </a:moveTo>
                  <a:lnTo>
                    <a:pt x="215818" y="3402"/>
                  </a:lnTo>
                  <a:lnTo>
                    <a:pt x="215651" y="3458"/>
                  </a:lnTo>
                  <a:lnTo>
                    <a:pt x="215372" y="3625"/>
                  </a:lnTo>
                  <a:lnTo>
                    <a:pt x="215205" y="3848"/>
                  </a:lnTo>
                  <a:lnTo>
                    <a:pt x="215149" y="4015"/>
                  </a:lnTo>
                  <a:lnTo>
                    <a:pt x="215149" y="4183"/>
                  </a:lnTo>
                  <a:lnTo>
                    <a:pt x="215149" y="4350"/>
                  </a:lnTo>
                  <a:lnTo>
                    <a:pt x="215205" y="4517"/>
                  </a:lnTo>
                  <a:lnTo>
                    <a:pt x="215372" y="4796"/>
                  </a:lnTo>
                  <a:lnTo>
                    <a:pt x="215651" y="4963"/>
                  </a:lnTo>
                  <a:lnTo>
                    <a:pt x="215818" y="5019"/>
                  </a:lnTo>
                  <a:lnTo>
                    <a:pt x="216153" y="5019"/>
                  </a:lnTo>
                  <a:lnTo>
                    <a:pt x="216264" y="4963"/>
                  </a:lnTo>
                  <a:lnTo>
                    <a:pt x="216543" y="4796"/>
                  </a:lnTo>
                  <a:lnTo>
                    <a:pt x="216710" y="4517"/>
                  </a:lnTo>
                  <a:lnTo>
                    <a:pt x="216766" y="4350"/>
                  </a:lnTo>
                  <a:lnTo>
                    <a:pt x="216822" y="4183"/>
                  </a:lnTo>
                  <a:lnTo>
                    <a:pt x="216766" y="4015"/>
                  </a:lnTo>
                  <a:lnTo>
                    <a:pt x="216710" y="3848"/>
                  </a:lnTo>
                  <a:lnTo>
                    <a:pt x="216543" y="3625"/>
                  </a:lnTo>
                  <a:lnTo>
                    <a:pt x="216264" y="3458"/>
                  </a:lnTo>
                  <a:lnTo>
                    <a:pt x="216153" y="3402"/>
                  </a:lnTo>
                  <a:lnTo>
                    <a:pt x="215986" y="3346"/>
                  </a:lnTo>
                  <a:close/>
                  <a:moveTo>
                    <a:pt x="219276" y="3346"/>
                  </a:moveTo>
                  <a:lnTo>
                    <a:pt x="219108" y="3402"/>
                  </a:lnTo>
                  <a:lnTo>
                    <a:pt x="218941" y="3458"/>
                  </a:lnTo>
                  <a:lnTo>
                    <a:pt x="218718" y="3625"/>
                  </a:lnTo>
                  <a:lnTo>
                    <a:pt x="218551" y="3848"/>
                  </a:lnTo>
                  <a:lnTo>
                    <a:pt x="218495" y="4015"/>
                  </a:lnTo>
                  <a:lnTo>
                    <a:pt x="218439" y="4183"/>
                  </a:lnTo>
                  <a:lnTo>
                    <a:pt x="218495" y="4350"/>
                  </a:lnTo>
                  <a:lnTo>
                    <a:pt x="218551" y="4517"/>
                  </a:lnTo>
                  <a:lnTo>
                    <a:pt x="218718" y="4796"/>
                  </a:lnTo>
                  <a:lnTo>
                    <a:pt x="218941" y="4963"/>
                  </a:lnTo>
                  <a:lnTo>
                    <a:pt x="219108" y="5019"/>
                  </a:lnTo>
                  <a:lnTo>
                    <a:pt x="219443" y="5019"/>
                  </a:lnTo>
                  <a:lnTo>
                    <a:pt x="219610" y="4963"/>
                  </a:lnTo>
                  <a:lnTo>
                    <a:pt x="219889" y="4796"/>
                  </a:lnTo>
                  <a:lnTo>
                    <a:pt x="220057" y="4517"/>
                  </a:lnTo>
                  <a:lnTo>
                    <a:pt x="220112" y="4350"/>
                  </a:lnTo>
                  <a:lnTo>
                    <a:pt x="220112" y="4183"/>
                  </a:lnTo>
                  <a:lnTo>
                    <a:pt x="220112" y="4015"/>
                  </a:lnTo>
                  <a:lnTo>
                    <a:pt x="220057" y="3848"/>
                  </a:lnTo>
                  <a:lnTo>
                    <a:pt x="219889" y="3625"/>
                  </a:lnTo>
                  <a:lnTo>
                    <a:pt x="219610" y="3458"/>
                  </a:lnTo>
                  <a:lnTo>
                    <a:pt x="219443" y="3402"/>
                  </a:lnTo>
                  <a:lnTo>
                    <a:pt x="219276" y="3346"/>
                  </a:lnTo>
                  <a:close/>
                  <a:moveTo>
                    <a:pt x="222733" y="3346"/>
                  </a:moveTo>
                  <a:lnTo>
                    <a:pt x="222566" y="3402"/>
                  </a:lnTo>
                  <a:lnTo>
                    <a:pt x="222399" y="3458"/>
                  </a:lnTo>
                  <a:lnTo>
                    <a:pt x="222120" y="3625"/>
                  </a:lnTo>
                  <a:lnTo>
                    <a:pt x="221953" y="3848"/>
                  </a:lnTo>
                  <a:lnTo>
                    <a:pt x="221897" y="4015"/>
                  </a:lnTo>
                  <a:lnTo>
                    <a:pt x="221897" y="4183"/>
                  </a:lnTo>
                  <a:lnTo>
                    <a:pt x="221897" y="4350"/>
                  </a:lnTo>
                  <a:lnTo>
                    <a:pt x="221953" y="4517"/>
                  </a:lnTo>
                  <a:lnTo>
                    <a:pt x="222120" y="4796"/>
                  </a:lnTo>
                  <a:lnTo>
                    <a:pt x="222399" y="4963"/>
                  </a:lnTo>
                  <a:lnTo>
                    <a:pt x="222566" y="5019"/>
                  </a:lnTo>
                  <a:lnTo>
                    <a:pt x="222901" y="5019"/>
                  </a:lnTo>
                  <a:lnTo>
                    <a:pt x="223012" y="4963"/>
                  </a:lnTo>
                  <a:lnTo>
                    <a:pt x="223291" y="4796"/>
                  </a:lnTo>
                  <a:lnTo>
                    <a:pt x="223458" y="4517"/>
                  </a:lnTo>
                  <a:lnTo>
                    <a:pt x="223514" y="4350"/>
                  </a:lnTo>
                  <a:lnTo>
                    <a:pt x="223514" y="4183"/>
                  </a:lnTo>
                  <a:lnTo>
                    <a:pt x="223514" y="4015"/>
                  </a:lnTo>
                  <a:lnTo>
                    <a:pt x="223458" y="3848"/>
                  </a:lnTo>
                  <a:lnTo>
                    <a:pt x="223291" y="3625"/>
                  </a:lnTo>
                  <a:lnTo>
                    <a:pt x="223012" y="3458"/>
                  </a:lnTo>
                  <a:lnTo>
                    <a:pt x="222901" y="3402"/>
                  </a:lnTo>
                  <a:lnTo>
                    <a:pt x="222733" y="3346"/>
                  </a:lnTo>
                  <a:close/>
                  <a:moveTo>
                    <a:pt x="232771" y="3346"/>
                  </a:moveTo>
                  <a:lnTo>
                    <a:pt x="232604" y="3402"/>
                  </a:lnTo>
                  <a:lnTo>
                    <a:pt x="232437" y="3458"/>
                  </a:lnTo>
                  <a:lnTo>
                    <a:pt x="232158" y="3625"/>
                  </a:lnTo>
                  <a:lnTo>
                    <a:pt x="231991" y="3848"/>
                  </a:lnTo>
                  <a:lnTo>
                    <a:pt x="231935" y="4015"/>
                  </a:lnTo>
                  <a:lnTo>
                    <a:pt x="231935" y="4183"/>
                  </a:lnTo>
                  <a:lnTo>
                    <a:pt x="231935" y="4350"/>
                  </a:lnTo>
                  <a:lnTo>
                    <a:pt x="231991" y="4517"/>
                  </a:lnTo>
                  <a:lnTo>
                    <a:pt x="232158" y="4796"/>
                  </a:lnTo>
                  <a:lnTo>
                    <a:pt x="232437" y="4963"/>
                  </a:lnTo>
                  <a:lnTo>
                    <a:pt x="232604" y="5019"/>
                  </a:lnTo>
                  <a:lnTo>
                    <a:pt x="232939" y="5019"/>
                  </a:lnTo>
                  <a:lnTo>
                    <a:pt x="233050" y="4963"/>
                  </a:lnTo>
                  <a:lnTo>
                    <a:pt x="233329" y="4796"/>
                  </a:lnTo>
                  <a:lnTo>
                    <a:pt x="233496" y="4517"/>
                  </a:lnTo>
                  <a:lnTo>
                    <a:pt x="233552" y="4350"/>
                  </a:lnTo>
                  <a:lnTo>
                    <a:pt x="233552" y="4183"/>
                  </a:lnTo>
                  <a:lnTo>
                    <a:pt x="233552" y="4015"/>
                  </a:lnTo>
                  <a:lnTo>
                    <a:pt x="233496" y="3848"/>
                  </a:lnTo>
                  <a:lnTo>
                    <a:pt x="233329" y="3625"/>
                  </a:lnTo>
                  <a:lnTo>
                    <a:pt x="233050" y="3458"/>
                  </a:lnTo>
                  <a:lnTo>
                    <a:pt x="232939" y="3402"/>
                  </a:lnTo>
                  <a:lnTo>
                    <a:pt x="232771" y="3346"/>
                  </a:lnTo>
                  <a:close/>
                  <a:moveTo>
                    <a:pt x="274652" y="3402"/>
                  </a:moveTo>
                  <a:lnTo>
                    <a:pt x="274485" y="3458"/>
                  </a:lnTo>
                  <a:lnTo>
                    <a:pt x="274206" y="3625"/>
                  </a:lnTo>
                  <a:lnTo>
                    <a:pt x="274039" y="3904"/>
                  </a:lnTo>
                  <a:lnTo>
                    <a:pt x="273983" y="4015"/>
                  </a:lnTo>
                  <a:lnTo>
                    <a:pt x="273983" y="4183"/>
                  </a:lnTo>
                  <a:lnTo>
                    <a:pt x="273983" y="4350"/>
                  </a:lnTo>
                  <a:lnTo>
                    <a:pt x="274039" y="4517"/>
                  </a:lnTo>
                  <a:lnTo>
                    <a:pt x="274206" y="4796"/>
                  </a:lnTo>
                  <a:lnTo>
                    <a:pt x="274485" y="4963"/>
                  </a:lnTo>
                  <a:lnTo>
                    <a:pt x="274652" y="5019"/>
                  </a:lnTo>
                  <a:lnTo>
                    <a:pt x="274987" y="5019"/>
                  </a:lnTo>
                  <a:lnTo>
                    <a:pt x="275154" y="4963"/>
                  </a:lnTo>
                  <a:lnTo>
                    <a:pt x="275377" y="4796"/>
                  </a:lnTo>
                  <a:lnTo>
                    <a:pt x="275600" y="4517"/>
                  </a:lnTo>
                  <a:lnTo>
                    <a:pt x="275600" y="4350"/>
                  </a:lnTo>
                  <a:lnTo>
                    <a:pt x="275656" y="4183"/>
                  </a:lnTo>
                  <a:lnTo>
                    <a:pt x="275600" y="4015"/>
                  </a:lnTo>
                  <a:lnTo>
                    <a:pt x="275600" y="3904"/>
                  </a:lnTo>
                  <a:lnTo>
                    <a:pt x="275377" y="3625"/>
                  </a:lnTo>
                  <a:lnTo>
                    <a:pt x="275154" y="3458"/>
                  </a:lnTo>
                  <a:lnTo>
                    <a:pt x="274987" y="3402"/>
                  </a:lnTo>
                  <a:close/>
                  <a:moveTo>
                    <a:pt x="277998" y="3402"/>
                  </a:moveTo>
                  <a:lnTo>
                    <a:pt x="277831" y="3458"/>
                  </a:lnTo>
                  <a:lnTo>
                    <a:pt x="277608" y="3625"/>
                  </a:lnTo>
                  <a:lnTo>
                    <a:pt x="277441" y="3904"/>
                  </a:lnTo>
                  <a:lnTo>
                    <a:pt x="277385" y="4015"/>
                  </a:lnTo>
                  <a:lnTo>
                    <a:pt x="277329" y="4183"/>
                  </a:lnTo>
                  <a:lnTo>
                    <a:pt x="277385" y="4350"/>
                  </a:lnTo>
                  <a:lnTo>
                    <a:pt x="277441" y="4517"/>
                  </a:lnTo>
                  <a:lnTo>
                    <a:pt x="277608" y="4796"/>
                  </a:lnTo>
                  <a:lnTo>
                    <a:pt x="277831" y="4963"/>
                  </a:lnTo>
                  <a:lnTo>
                    <a:pt x="277998" y="5019"/>
                  </a:lnTo>
                  <a:lnTo>
                    <a:pt x="278333" y="5019"/>
                  </a:lnTo>
                  <a:lnTo>
                    <a:pt x="278500" y="4963"/>
                  </a:lnTo>
                  <a:lnTo>
                    <a:pt x="278779" y="4796"/>
                  </a:lnTo>
                  <a:lnTo>
                    <a:pt x="278946" y="4517"/>
                  </a:lnTo>
                  <a:lnTo>
                    <a:pt x="279002" y="4350"/>
                  </a:lnTo>
                  <a:lnTo>
                    <a:pt x="279002" y="4183"/>
                  </a:lnTo>
                  <a:lnTo>
                    <a:pt x="279002" y="4015"/>
                  </a:lnTo>
                  <a:lnTo>
                    <a:pt x="278946" y="3904"/>
                  </a:lnTo>
                  <a:lnTo>
                    <a:pt x="278779" y="3625"/>
                  </a:lnTo>
                  <a:lnTo>
                    <a:pt x="278500" y="3458"/>
                  </a:lnTo>
                  <a:lnTo>
                    <a:pt x="278333" y="3402"/>
                  </a:lnTo>
                  <a:close/>
                  <a:moveTo>
                    <a:pt x="281400" y="3402"/>
                  </a:moveTo>
                  <a:lnTo>
                    <a:pt x="281233" y="3458"/>
                  </a:lnTo>
                  <a:lnTo>
                    <a:pt x="280954" y="3625"/>
                  </a:lnTo>
                  <a:lnTo>
                    <a:pt x="280787" y="3904"/>
                  </a:lnTo>
                  <a:lnTo>
                    <a:pt x="280731" y="4015"/>
                  </a:lnTo>
                  <a:lnTo>
                    <a:pt x="280731" y="4183"/>
                  </a:lnTo>
                  <a:lnTo>
                    <a:pt x="280731" y="4350"/>
                  </a:lnTo>
                  <a:lnTo>
                    <a:pt x="280787" y="4517"/>
                  </a:lnTo>
                  <a:lnTo>
                    <a:pt x="280954" y="4796"/>
                  </a:lnTo>
                  <a:lnTo>
                    <a:pt x="281233" y="4963"/>
                  </a:lnTo>
                  <a:lnTo>
                    <a:pt x="281400" y="5019"/>
                  </a:lnTo>
                  <a:lnTo>
                    <a:pt x="281735" y="5019"/>
                  </a:lnTo>
                  <a:lnTo>
                    <a:pt x="281846" y="4963"/>
                  </a:lnTo>
                  <a:lnTo>
                    <a:pt x="282125" y="4796"/>
                  </a:lnTo>
                  <a:lnTo>
                    <a:pt x="282292" y="4517"/>
                  </a:lnTo>
                  <a:lnTo>
                    <a:pt x="282348" y="4350"/>
                  </a:lnTo>
                  <a:lnTo>
                    <a:pt x="282348" y="4183"/>
                  </a:lnTo>
                  <a:lnTo>
                    <a:pt x="282348" y="4015"/>
                  </a:lnTo>
                  <a:lnTo>
                    <a:pt x="282292" y="3904"/>
                  </a:lnTo>
                  <a:lnTo>
                    <a:pt x="282125" y="3625"/>
                  </a:lnTo>
                  <a:lnTo>
                    <a:pt x="281846" y="3458"/>
                  </a:lnTo>
                  <a:lnTo>
                    <a:pt x="281735" y="3402"/>
                  </a:lnTo>
                  <a:close/>
                  <a:moveTo>
                    <a:pt x="284690" y="3402"/>
                  </a:moveTo>
                  <a:lnTo>
                    <a:pt x="284523" y="3458"/>
                  </a:lnTo>
                  <a:lnTo>
                    <a:pt x="284300" y="3625"/>
                  </a:lnTo>
                  <a:lnTo>
                    <a:pt x="284077" y="3904"/>
                  </a:lnTo>
                  <a:lnTo>
                    <a:pt x="284077" y="4015"/>
                  </a:lnTo>
                  <a:lnTo>
                    <a:pt x="284021" y="4183"/>
                  </a:lnTo>
                  <a:lnTo>
                    <a:pt x="284077" y="4350"/>
                  </a:lnTo>
                  <a:lnTo>
                    <a:pt x="284077" y="4517"/>
                  </a:lnTo>
                  <a:lnTo>
                    <a:pt x="284300" y="4796"/>
                  </a:lnTo>
                  <a:lnTo>
                    <a:pt x="284523" y="4963"/>
                  </a:lnTo>
                  <a:lnTo>
                    <a:pt x="284690" y="5019"/>
                  </a:lnTo>
                  <a:lnTo>
                    <a:pt x="285025" y="5019"/>
                  </a:lnTo>
                  <a:lnTo>
                    <a:pt x="285192" y="4963"/>
                  </a:lnTo>
                  <a:lnTo>
                    <a:pt x="285471" y="4796"/>
                  </a:lnTo>
                  <a:lnTo>
                    <a:pt x="285638" y="4517"/>
                  </a:lnTo>
                  <a:lnTo>
                    <a:pt x="285694" y="4350"/>
                  </a:lnTo>
                  <a:lnTo>
                    <a:pt x="285694" y="4183"/>
                  </a:lnTo>
                  <a:lnTo>
                    <a:pt x="285694" y="4015"/>
                  </a:lnTo>
                  <a:lnTo>
                    <a:pt x="285638" y="3904"/>
                  </a:lnTo>
                  <a:lnTo>
                    <a:pt x="285471" y="3625"/>
                  </a:lnTo>
                  <a:lnTo>
                    <a:pt x="285192" y="3458"/>
                  </a:lnTo>
                  <a:lnTo>
                    <a:pt x="285025" y="3402"/>
                  </a:lnTo>
                  <a:close/>
                  <a:moveTo>
                    <a:pt x="3179" y="11711"/>
                  </a:moveTo>
                  <a:lnTo>
                    <a:pt x="3067" y="11767"/>
                  </a:lnTo>
                  <a:lnTo>
                    <a:pt x="2788" y="11934"/>
                  </a:lnTo>
                  <a:lnTo>
                    <a:pt x="2621" y="12213"/>
                  </a:lnTo>
                  <a:lnTo>
                    <a:pt x="2565" y="12324"/>
                  </a:lnTo>
                  <a:lnTo>
                    <a:pt x="2510" y="12492"/>
                  </a:lnTo>
                  <a:lnTo>
                    <a:pt x="2565" y="12659"/>
                  </a:lnTo>
                  <a:lnTo>
                    <a:pt x="2621" y="12826"/>
                  </a:lnTo>
                  <a:lnTo>
                    <a:pt x="2788" y="13105"/>
                  </a:lnTo>
                  <a:lnTo>
                    <a:pt x="3067" y="13272"/>
                  </a:lnTo>
                  <a:lnTo>
                    <a:pt x="3179" y="13328"/>
                  </a:lnTo>
                  <a:lnTo>
                    <a:pt x="3513" y="13328"/>
                  </a:lnTo>
                  <a:lnTo>
                    <a:pt x="3681" y="13272"/>
                  </a:lnTo>
                  <a:lnTo>
                    <a:pt x="3959" y="13105"/>
                  </a:lnTo>
                  <a:lnTo>
                    <a:pt x="4127" y="12826"/>
                  </a:lnTo>
                  <a:lnTo>
                    <a:pt x="4183" y="12659"/>
                  </a:lnTo>
                  <a:lnTo>
                    <a:pt x="4183" y="12492"/>
                  </a:lnTo>
                  <a:lnTo>
                    <a:pt x="4183" y="12324"/>
                  </a:lnTo>
                  <a:lnTo>
                    <a:pt x="4127" y="12213"/>
                  </a:lnTo>
                  <a:lnTo>
                    <a:pt x="3959" y="11934"/>
                  </a:lnTo>
                  <a:lnTo>
                    <a:pt x="3681" y="11767"/>
                  </a:lnTo>
                  <a:lnTo>
                    <a:pt x="3513" y="11711"/>
                  </a:lnTo>
                  <a:close/>
                  <a:moveTo>
                    <a:pt x="13273" y="11711"/>
                  </a:moveTo>
                  <a:lnTo>
                    <a:pt x="13161" y="11767"/>
                  </a:lnTo>
                  <a:lnTo>
                    <a:pt x="12882" y="11934"/>
                  </a:lnTo>
                  <a:lnTo>
                    <a:pt x="12715" y="12213"/>
                  </a:lnTo>
                  <a:lnTo>
                    <a:pt x="12659" y="12324"/>
                  </a:lnTo>
                  <a:lnTo>
                    <a:pt x="12603" y="12492"/>
                  </a:lnTo>
                  <a:lnTo>
                    <a:pt x="12659" y="12659"/>
                  </a:lnTo>
                  <a:lnTo>
                    <a:pt x="12715" y="12826"/>
                  </a:lnTo>
                  <a:lnTo>
                    <a:pt x="12882" y="13105"/>
                  </a:lnTo>
                  <a:lnTo>
                    <a:pt x="13161" y="13272"/>
                  </a:lnTo>
                  <a:lnTo>
                    <a:pt x="13273" y="13328"/>
                  </a:lnTo>
                  <a:lnTo>
                    <a:pt x="13607" y="13328"/>
                  </a:lnTo>
                  <a:lnTo>
                    <a:pt x="13774" y="13272"/>
                  </a:lnTo>
                  <a:lnTo>
                    <a:pt x="14053" y="13105"/>
                  </a:lnTo>
                  <a:lnTo>
                    <a:pt x="14221" y="12826"/>
                  </a:lnTo>
                  <a:lnTo>
                    <a:pt x="14276" y="12659"/>
                  </a:lnTo>
                  <a:lnTo>
                    <a:pt x="14276" y="12492"/>
                  </a:lnTo>
                  <a:lnTo>
                    <a:pt x="14276" y="12324"/>
                  </a:lnTo>
                  <a:lnTo>
                    <a:pt x="14221" y="12213"/>
                  </a:lnTo>
                  <a:lnTo>
                    <a:pt x="14053" y="11934"/>
                  </a:lnTo>
                  <a:lnTo>
                    <a:pt x="13774" y="11767"/>
                  </a:lnTo>
                  <a:lnTo>
                    <a:pt x="13607" y="11711"/>
                  </a:lnTo>
                  <a:close/>
                  <a:moveTo>
                    <a:pt x="16674" y="11711"/>
                  </a:moveTo>
                  <a:lnTo>
                    <a:pt x="16507" y="11767"/>
                  </a:lnTo>
                  <a:lnTo>
                    <a:pt x="16228" y="11934"/>
                  </a:lnTo>
                  <a:lnTo>
                    <a:pt x="16061" y="12213"/>
                  </a:lnTo>
                  <a:lnTo>
                    <a:pt x="16005" y="12324"/>
                  </a:lnTo>
                  <a:lnTo>
                    <a:pt x="16005" y="12492"/>
                  </a:lnTo>
                  <a:lnTo>
                    <a:pt x="16005" y="12659"/>
                  </a:lnTo>
                  <a:lnTo>
                    <a:pt x="16061" y="12826"/>
                  </a:lnTo>
                  <a:lnTo>
                    <a:pt x="16228" y="13105"/>
                  </a:lnTo>
                  <a:lnTo>
                    <a:pt x="16507" y="13272"/>
                  </a:lnTo>
                  <a:lnTo>
                    <a:pt x="16674" y="13328"/>
                  </a:lnTo>
                  <a:lnTo>
                    <a:pt x="17009" y="13328"/>
                  </a:lnTo>
                  <a:lnTo>
                    <a:pt x="17120" y="13272"/>
                  </a:lnTo>
                  <a:lnTo>
                    <a:pt x="17399" y="13105"/>
                  </a:lnTo>
                  <a:lnTo>
                    <a:pt x="17567" y="12826"/>
                  </a:lnTo>
                  <a:lnTo>
                    <a:pt x="17622" y="12659"/>
                  </a:lnTo>
                  <a:lnTo>
                    <a:pt x="17678" y="12492"/>
                  </a:lnTo>
                  <a:lnTo>
                    <a:pt x="17622" y="12324"/>
                  </a:lnTo>
                  <a:lnTo>
                    <a:pt x="17567" y="12213"/>
                  </a:lnTo>
                  <a:lnTo>
                    <a:pt x="17399" y="11934"/>
                  </a:lnTo>
                  <a:lnTo>
                    <a:pt x="17120" y="11767"/>
                  </a:lnTo>
                  <a:lnTo>
                    <a:pt x="17009" y="11711"/>
                  </a:lnTo>
                  <a:close/>
                  <a:moveTo>
                    <a:pt x="20020" y="11711"/>
                  </a:moveTo>
                  <a:lnTo>
                    <a:pt x="19853" y="11767"/>
                  </a:lnTo>
                  <a:lnTo>
                    <a:pt x="19630" y="11934"/>
                  </a:lnTo>
                  <a:lnTo>
                    <a:pt x="19407" y="12213"/>
                  </a:lnTo>
                  <a:lnTo>
                    <a:pt x="19351" y="12324"/>
                  </a:lnTo>
                  <a:lnTo>
                    <a:pt x="19351" y="12492"/>
                  </a:lnTo>
                  <a:lnTo>
                    <a:pt x="19351" y="12659"/>
                  </a:lnTo>
                  <a:lnTo>
                    <a:pt x="19407" y="12826"/>
                  </a:lnTo>
                  <a:lnTo>
                    <a:pt x="19630" y="13105"/>
                  </a:lnTo>
                  <a:lnTo>
                    <a:pt x="19853" y="13272"/>
                  </a:lnTo>
                  <a:lnTo>
                    <a:pt x="20020" y="13328"/>
                  </a:lnTo>
                  <a:lnTo>
                    <a:pt x="20355" y="13328"/>
                  </a:lnTo>
                  <a:lnTo>
                    <a:pt x="20522" y="13272"/>
                  </a:lnTo>
                  <a:lnTo>
                    <a:pt x="20801" y="13105"/>
                  </a:lnTo>
                  <a:lnTo>
                    <a:pt x="20968" y="12826"/>
                  </a:lnTo>
                  <a:lnTo>
                    <a:pt x="21024" y="12659"/>
                  </a:lnTo>
                  <a:lnTo>
                    <a:pt x="21024" y="12492"/>
                  </a:lnTo>
                  <a:lnTo>
                    <a:pt x="21024" y="12324"/>
                  </a:lnTo>
                  <a:lnTo>
                    <a:pt x="20968" y="12213"/>
                  </a:lnTo>
                  <a:lnTo>
                    <a:pt x="20801" y="11934"/>
                  </a:lnTo>
                  <a:lnTo>
                    <a:pt x="20522" y="11767"/>
                  </a:lnTo>
                  <a:lnTo>
                    <a:pt x="20355" y="11711"/>
                  </a:lnTo>
                  <a:close/>
                  <a:moveTo>
                    <a:pt x="25095" y="11711"/>
                  </a:moveTo>
                  <a:lnTo>
                    <a:pt x="24928" y="11767"/>
                  </a:lnTo>
                  <a:lnTo>
                    <a:pt x="24705" y="11934"/>
                  </a:lnTo>
                  <a:lnTo>
                    <a:pt x="24482" y="12213"/>
                  </a:lnTo>
                  <a:lnTo>
                    <a:pt x="24426" y="12324"/>
                  </a:lnTo>
                  <a:lnTo>
                    <a:pt x="24426" y="12492"/>
                  </a:lnTo>
                  <a:lnTo>
                    <a:pt x="24426" y="12659"/>
                  </a:lnTo>
                  <a:lnTo>
                    <a:pt x="24482" y="12826"/>
                  </a:lnTo>
                  <a:lnTo>
                    <a:pt x="24705" y="13105"/>
                  </a:lnTo>
                  <a:lnTo>
                    <a:pt x="24928" y="13272"/>
                  </a:lnTo>
                  <a:lnTo>
                    <a:pt x="25095" y="13328"/>
                  </a:lnTo>
                  <a:lnTo>
                    <a:pt x="25430" y="13328"/>
                  </a:lnTo>
                  <a:lnTo>
                    <a:pt x="25597" y="13272"/>
                  </a:lnTo>
                  <a:lnTo>
                    <a:pt x="25876" y="13105"/>
                  </a:lnTo>
                  <a:lnTo>
                    <a:pt x="26043" y="12826"/>
                  </a:lnTo>
                  <a:lnTo>
                    <a:pt x="26099" y="12659"/>
                  </a:lnTo>
                  <a:lnTo>
                    <a:pt x="26099" y="12492"/>
                  </a:lnTo>
                  <a:lnTo>
                    <a:pt x="26099" y="12324"/>
                  </a:lnTo>
                  <a:lnTo>
                    <a:pt x="26043" y="12213"/>
                  </a:lnTo>
                  <a:lnTo>
                    <a:pt x="25876" y="11934"/>
                  </a:lnTo>
                  <a:lnTo>
                    <a:pt x="25597" y="11767"/>
                  </a:lnTo>
                  <a:lnTo>
                    <a:pt x="25430" y="11711"/>
                  </a:lnTo>
                  <a:close/>
                  <a:moveTo>
                    <a:pt x="28441" y="11711"/>
                  </a:moveTo>
                  <a:lnTo>
                    <a:pt x="28274" y="11767"/>
                  </a:lnTo>
                  <a:lnTo>
                    <a:pt x="27995" y="11934"/>
                  </a:lnTo>
                  <a:lnTo>
                    <a:pt x="27828" y="12213"/>
                  </a:lnTo>
                  <a:lnTo>
                    <a:pt x="27772" y="12324"/>
                  </a:lnTo>
                  <a:lnTo>
                    <a:pt x="27772" y="12492"/>
                  </a:lnTo>
                  <a:lnTo>
                    <a:pt x="27772" y="12659"/>
                  </a:lnTo>
                  <a:lnTo>
                    <a:pt x="27828" y="12826"/>
                  </a:lnTo>
                  <a:lnTo>
                    <a:pt x="27995" y="13105"/>
                  </a:lnTo>
                  <a:lnTo>
                    <a:pt x="28274" y="13272"/>
                  </a:lnTo>
                  <a:lnTo>
                    <a:pt x="28441" y="13328"/>
                  </a:lnTo>
                  <a:lnTo>
                    <a:pt x="28776" y="13328"/>
                  </a:lnTo>
                  <a:lnTo>
                    <a:pt x="28943" y="13272"/>
                  </a:lnTo>
                  <a:lnTo>
                    <a:pt x="29166" y="13105"/>
                  </a:lnTo>
                  <a:lnTo>
                    <a:pt x="29333" y="12826"/>
                  </a:lnTo>
                  <a:lnTo>
                    <a:pt x="29389" y="12659"/>
                  </a:lnTo>
                  <a:lnTo>
                    <a:pt x="29445" y="12492"/>
                  </a:lnTo>
                  <a:lnTo>
                    <a:pt x="29389" y="12324"/>
                  </a:lnTo>
                  <a:lnTo>
                    <a:pt x="29333" y="12213"/>
                  </a:lnTo>
                  <a:lnTo>
                    <a:pt x="29166" y="11934"/>
                  </a:lnTo>
                  <a:lnTo>
                    <a:pt x="28943" y="11767"/>
                  </a:lnTo>
                  <a:lnTo>
                    <a:pt x="28776" y="11711"/>
                  </a:lnTo>
                  <a:close/>
                  <a:moveTo>
                    <a:pt x="40152" y="11711"/>
                  </a:moveTo>
                  <a:lnTo>
                    <a:pt x="40041" y="11767"/>
                  </a:lnTo>
                  <a:lnTo>
                    <a:pt x="39762" y="11934"/>
                  </a:lnTo>
                  <a:lnTo>
                    <a:pt x="39595" y="12213"/>
                  </a:lnTo>
                  <a:lnTo>
                    <a:pt x="39539" y="12324"/>
                  </a:lnTo>
                  <a:lnTo>
                    <a:pt x="39539" y="12492"/>
                  </a:lnTo>
                  <a:lnTo>
                    <a:pt x="39539" y="12659"/>
                  </a:lnTo>
                  <a:lnTo>
                    <a:pt x="39595" y="12826"/>
                  </a:lnTo>
                  <a:lnTo>
                    <a:pt x="39762" y="13105"/>
                  </a:lnTo>
                  <a:lnTo>
                    <a:pt x="40041" y="13272"/>
                  </a:lnTo>
                  <a:lnTo>
                    <a:pt x="40152" y="13328"/>
                  </a:lnTo>
                  <a:lnTo>
                    <a:pt x="40487" y="13328"/>
                  </a:lnTo>
                  <a:lnTo>
                    <a:pt x="40654" y="13272"/>
                  </a:lnTo>
                  <a:lnTo>
                    <a:pt x="40933" y="13105"/>
                  </a:lnTo>
                  <a:lnTo>
                    <a:pt x="41100" y="12826"/>
                  </a:lnTo>
                  <a:lnTo>
                    <a:pt x="41156" y="12659"/>
                  </a:lnTo>
                  <a:lnTo>
                    <a:pt x="41156" y="12492"/>
                  </a:lnTo>
                  <a:lnTo>
                    <a:pt x="41156" y="12324"/>
                  </a:lnTo>
                  <a:lnTo>
                    <a:pt x="41100" y="12213"/>
                  </a:lnTo>
                  <a:lnTo>
                    <a:pt x="40933" y="11934"/>
                  </a:lnTo>
                  <a:lnTo>
                    <a:pt x="40654" y="11767"/>
                  </a:lnTo>
                  <a:lnTo>
                    <a:pt x="40487" y="11711"/>
                  </a:lnTo>
                  <a:close/>
                  <a:moveTo>
                    <a:pt x="48517" y="11711"/>
                  </a:moveTo>
                  <a:lnTo>
                    <a:pt x="48350" y="11767"/>
                  </a:lnTo>
                  <a:lnTo>
                    <a:pt x="48127" y="11934"/>
                  </a:lnTo>
                  <a:lnTo>
                    <a:pt x="47904" y="12213"/>
                  </a:lnTo>
                  <a:lnTo>
                    <a:pt x="47904" y="12324"/>
                  </a:lnTo>
                  <a:lnTo>
                    <a:pt x="47848" y="12492"/>
                  </a:lnTo>
                  <a:lnTo>
                    <a:pt x="47904" y="12659"/>
                  </a:lnTo>
                  <a:lnTo>
                    <a:pt x="47904" y="12826"/>
                  </a:lnTo>
                  <a:lnTo>
                    <a:pt x="48127" y="13105"/>
                  </a:lnTo>
                  <a:lnTo>
                    <a:pt x="48350" y="13272"/>
                  </a:lnTo>
                  <a:lnTo>
                    <a:pt x="48517" y="13328"/>
                  </a:lnTo>
                  <a:lnTo>
                    <a:pt x="48852" y="13328"/>
                  </a:lnTo>
                  <a:lnTo>
                    <a:pt x="49019" y="13272"/>
                  </a:lnTo>
                  <a:lnTo>
                    <a:pt x="49298" y="13105"/>
                  </a:lnTo>
                  <a:lnTo>
                    <a:pt x="49465" y="12826"/>
                  </a:lnTo>
                  <a:lnTo>
                    <a:pt x="49521" y="12659"/>
                  </a:lnTo>
                  <a:lnTo>
                    <a:pt x="49521" y="12492"/>
                  </a:lnTo>
                  <a:lnTo>
                    <a:pt x="49521" y="12324"/>
                  </a:lnTo>
                  <a:lnTo>
                    <a:pt x="49465" y="12213"/>
                  </a:lnTo>
                  <a:lnTo>
                    <a:pt x="49298" y="11934"/>
                  </a:lnTo>
                  <a:lnTo>
                    <a:pt x="49019" y="11767"/>
                  </a:lnTo>
                  <a:lnTo>
                    <a:pt x="48852" y="11711"/>
                  </a:lnTo>
                  <a:close/>
                  <a:moveTo>
                    <a:pt x="51808" y="11711"/>
                  </a:moveTo>
                  <a:lnTo>
                    <a:pt x="51696" y="11767"/>
                  </a:lnTo>
                  <a:lnTo>
                    <a:pt x="51417" y="11934"/>
                  </a:lnTo>
                  <a:lnTo>
                    <a:pt x="51250" y="12213"/>
                  </a:lnTo>
                  <a:lnTo>
                    <a:pt x="51194" y="12324"/>
                  </a:lnTo>
                  <a:lnTo>
                    <a:pt x="51194" y="12492"/>
                  </a:lnTo>
                  <a:lnTo>
                    <a:pt x="51194" y="12659"/>
                  </a:lnTo>
                  <a:lnTo>
                    <a:pt x="51250" y="12826"/>
                  </a:lnTo>
                  <a:lnTo>
                    <a:pt x="51417" y="13105"/>
                  </a:lnTo>
                  <a:lnTo>
                    <a:pt x="51696" y="13272"/>
                  </a:lnTo>
                  <a:lnTo>
                    <a:pt x="51808" y="13328"/>
                  </a:lnTo>
                  <a:lnTo>
                    <a:pt x="52142" y="13328"/>
                  </a:lnTo>
                  <a:lnTo>
                    <a:pt x="52309" y="13272"/>
                  </a:lnTo>
                  <a:lnTo>
                    <a:pt x="52588" y="13105"/>
                  </a:lnTo>
                  <a:lnTo>
                    <a:pt x="52756" y="12826"/>
                  </a:lnTo>
                  <a:lnTo>
                    <a:pt x="52811" y="12659"/>
                  </a:lnTo>
                  <a:lnTo>
                    <a:pt x="52811" y="12492"/>
                  </a:lnTo>
                  <a:lnTo>
                    <a:pt x="52811" y="12324"/>
                  </a:lnTo>
                  <a:lnTo>
                    <a:pt x="52756" y="12213"/>
                  </a:lnTo>
                  <a:lnTo>
                    <a:pt x="52588" y="11934"/>
                  </a:lnTo>
                  <a:lnTo>
                    <a:pt x="52309" y="11767"/>
                  </a:lnTo>
                  <a:lnTo>
                    <a:pt x="52142" y="11711"/>
                  </a:lnTo>
                  <a:close/>
                  <a:moveTo>
                    <a:pt x="56938" y="11711"/>
                  </a:moveTo>
                  <a:lnTo>
                    <a:pt x="56771" y="11767"/>
                  </a:lnTo>
                  <a:lnTo>
                    <a:pt x="56492" y="11934"/>
                  </a:lnTo>
                  <a:lnTo>
                    <a:pt x="56325" y="12213"/>
                  </a:lnTo>
                  <a:lnTo>
                    <a:pt x="56269" y="12324"/>
                  </a:lnTo>
                  <a:lnTo>
                    <a:pt x="56269" y="12492"/>
                  </a:lnTo>
                  <a:lnTo>
                    <a:pt x="56269" y="12659"/>
                  </a:lnTo>
                  <a:lnTo>
                    <a:pt x="56325" y="12826"/>
                  </a:lnTo>
                  <a:lnTo>
                    <a:pt x="56492" y="13105"/>
                  </a:lnTo>
                  <a:lnTo>
                    <a:pt x="56771" y="13272"/>
                  </a:lnTo>
                  <a:lnTo>
                    <a:pt x="56938" y="13328"/>
                  </a:lnTo>
                  <a:lnTo>
                    <a:pt x="57273" y="13328"/>
                  </a:lnTo>
                  <a:lnTo>
                    <a:pt x="57440" y="13272"/>
                  </a:lnTo>
                  <a:lnTo>
                    <a:pt x="57663" y="13105"/>
                  </a:lnTo>
                  <a:lnTo>
                    <a:pt x="57830" y="12826"/>
                  </a:lnTo>
                  <a:lnTo>
                    <a:pt x="57886" y="12659"/>
                  </a:lnTo>
                  <a:lnTo>
                    <a:pt x="57942" y="12492"/>
                  </a:lnTo>
                  <a:lnTo>
                    <a:pt x="57886" y="12324"/>
                  </a:lnTo>
                  <a:lnTo>
                    <a:pt x="57830" y="12213"/>
                  </a:lnTo>
                  <a:lnTo>
                    <a:pt x="57663" y="11934"/>
                  </a:lnTo>
                  <a:lnTo>
                    <a:pt x="57440" y="11767"/>
                  </a:lnTo>
                  <a:lnTo>
                    <a:pt x="57273" y="11711"/>
                  </a:lnTo>
                  <a:close/>
                  <a:moveTo>
                    <a:pt x="62013" y="11711"/>
                  </a:moveTo>
                  <a:lnTo>
                    <a:pt x="61846" y="11767"/>
                  </a:lnTo>
                  <a:lnTo>
                    <a:pt x="61567" y="11934"/>
                  </a:lnTo>
                  <a:lnTo>
                    <a:pt x="61399" y="12213"/>
                  </a:lnTo>
                  <a:lnTo>
                    <a:pt x="61344" y="12324"/>
                  </a:lnTo>
                  <a:lnTo>
                    <a:pt x="61344" y="12492"/>
                  </a:lnTo>
                  <a:lnTo>
                    <a:pt x="61344" y="12659"/>
                  </a:lnTo>
                  <a:lnTo>
                    <a:pt x="61399" y="12826"/>
                  </a:lnTo>
                  <a:lnTo>
                    <a:pt x="61567" y="13105"/>
                  </a:lnTo>
                  <a:lnTo>
                    <a:pt x="61846" y="13272"/>
                  </a:lnTo>
                  <a:lnTo>
                    <a:pt x="62013" y="13328"/>
                  </a:lnTo>
                  <a:lnTo>
                    <a:pt x="62347" y="13328"/>
                  </a:lnTo>
                  <a:lnTo>
                    <a:pt x="62515" y="13272"/>
                  </a:lnTo>
                  <a:lnTo>
                    <a:pt x="62738" y="13105"/>
                  </a:lnTo>
                  <a:lnTo>
                    <a:pt x="62961" y="12826"/>
                  </a:lnTo>
                  <a:lnTo>
                    <a:pt x="62961" y="12659"/>
                  </a:lnTo>
                  <a:lnTo>
                    <a:pt x="63017" y="12492"/>
                  </a:lnTo>
                  <a:lnTo>
                    <a:pt x="62961" y="12324"/>
                  </a:lnTo>
                  <a:lnTo>
                    <a:pt x="62961" y="12213"/>
                  </a:lnTo>
                  <a:lnTo>
                    <a:pt x="62738" y="11934"/>
                  </a:lnTo>
                  <a:lnTo>
                    <a:pt x="62515" y="11767"/>
                  </a:lnTo>
                  <a:lnTo>
                    <a:pt x="62347" y="11711"/>
                  </a:lnTo>
                  <a:close/>
                  <a:moveTo>
                    <a:pt x="72051" y="11711"/>
                  </a:moveTo>
                  <a:lnTo>
                    <a:pt x="71884" y="11767"/>
                  </a:lnTo>
                  <a:lnTo>
                    <a:pt x="71605" y="11934"/>
                  </a:lnTo>
                  <a:lnTo>
                    <a:pt x="71438" y="12213"/>
                  </a:lnTo>
                  <a:lnTo>
                    <a:pt x="71382" y="12324"/>
                  </a:lnTo>
                  <a:lnTo>
                    <a:pt x="71382" y="12492"/>
                  </a:lnTo>
                  <a:lnTo>
                    <a:pt x="71382" y="12659"/>
                  </a:lnTo>
                  <a:lnTo>
                    <a:pt x="71438" y="12826"/>
                  </a:lnTo>
                  <a:lnTo>
                    <a:pt x="71605" y="13105"/>
                  </a:lnTo>
                  <a:lnTo>
                    <a:pt x="71884" y="13272"/>
                  </a:lnTo>
                  <a:lnTo>
                    <a:pt x="72051" y="13328"/>
                  </a:lnTo>
                  <a:lnTo>
                    <a:pt x="72386" y="13328"/>
                  </a:lnTo>
                  <a:lnTo>
                    <a:pt x="72553" y="13272"/>
                  </a:lnTo>
                  <a:lnTo>
                    <a:pt x="72776" y="13105"/>
                  </a:lnTo>
                  <a:lnTo>
                    <a:pt x="72999" y="12826"/>
                  </a:lnTo>
                  <a:lnTo>
                    <a:pt x="72999" y="12659"/>
                  </a:lnTo>
                  <a:lnTo>
                    <a:pt x="73055" y="12492"/>
                  </a:lnTo>
                  <a:lnTo>
                    <a:pt x="72999" y="12324"/>
                  </a:lnTo>
                  <a:lnTo>
                    <a:pt x="72999" y="12213"/>
                  </a:lnTo>
                  <a:lnTo>
                    <a:pt x="72776" y="11934"/>
                  </a:lnTo>
                  <a:lnTo>
                    <a:pt x="72553" y="11767"/>
                  </a:lnTo>
                  <a:lnTo>
                    <a:pt x="72386" y="11711"/>
                  </a:lnTo>
                  <a:close/>
                  <a:moveTo>
                    <a:pt x="80472" y="11711"/>
                  </a:moveTo>
                  <a:lnTo>
                    <a:pt x="80304" y="11767"/>
                  </a:lnTo>
                  <a:lnTo>
                    <a:pt x="80081" y="11934"/>
                  </a:lnTo>
                  <a:lnTo>
                    <a:pt x="79914" y="12213"/>
                  </a:lnTo>
                  <a:lnTo>
                    <a:pt x="79858" y="12324"/>
                  </a:lnTo>
                  <a:lnTo>
                    <a:pt x="79803" y="12492"/>
                  </a:lnTo>
                  <a:lnTo>
                    <a:pt x="79858" y="12659"/>
                  </a:lnTo>
                  <a:lnTo>
                    <a:pt x="79914" y="12826"/>
                  </a:lnTo>
                  <a:lnTo>
                    <a:pt x="80081" y="13105"/>
                  </a:lnTo>
                  <a:lnTo>
                    <a:pt x="80304" y="13272"/>
                  </a:lnTo>
                  <a:lnTo>
                    <a:pt x="80472" y="13328"/>
                  </a:lnTo>
                  <a:lnTo>
                    <a:pt x="80806" y="13328"/>
                  </a:lnTo>
                  <a:lnTo>
                    <a:pt x="80974" y="13272"/>
                  </a:lnTo>
                  <a:lnTo>
                    <a:pt x="81252" y="13105"/>
                  </a:lnTo>
                  <a:lnTo>
                    <a:pt x="81420" y="12826"/>
                  </a:lnTo>
                  <a:lnTo>
                    <a:pt x="81476" y="12659"/>
                  </a:lnTo>
                  <a:lnTo>
                    <a:pt x="81476" y="12492"/>
                  </a:lnTo>
                  <a:lnTo>
                    <a:pt x="81476" y="12324"/>
                  </a:lnTo>
                  <a:lnTo>
                    <a:pt x="81420" y="12213"/>
                  </a:lnTo>
                  <a:lnTo>
                    <a:pt x="81252" y="11934"/>
                  </a:lnTo>
                  <a:lnTo>
                    <a:pt x="80974" y="11767"/>
                  </a:lnTo>
                  <a:lnTo>
                    <a:pt x="80806" y="11711"/>
                  </a:lnTo>
                  <a:close/>
                  <a:moveTo>
                    <a:pt x="90621" y="11711"/>
                  </a:moveTo>
                  <a:lnTo>
                    <a:pt x="90510" y="11767"/>
                  </a:lnTo>
                  <a:lnTo>
                    <a:pt x="90231" y="11934"/>
                  </a:lnTo>
                  <a:lnTo>
                    <a:pt x="90064" y="12213"/>
                  </a:lnTo>
                  <a:lnTo>
                    <a:pt x="90008" y="12324"/>
                  </a:lnTo>
                  <a:lnTo>
                    <a:pt x="90008" y="12492"/>
                  </a:lnTo>
                  <a:lnTo>
                    <a:pt x="90008" y="12659"/>
                  </a:lnTo>
                  <a:lnTo>
                    <a:pt x="90064" y="12826"/>
                  </a:lnTo>
                  <a:lnTo>
                    <a:pt x="90231" y="13105"/>
                  </a:lnTo>
                  <a:lnTo>
                    <a:pt x="90510" y="13272"/>
                  </a:lnTo>
                  <a:lnTo>
                    <a:pt x="90621" y="13328"/>
                  </a:lnTo>
                  <a:lnTo>
                    <a:pt x="90956" y="13328"/>
                  </a:lnTo>
                  <a:lnTo>
                    <a:pt x="91123" y="13272"/>
                  </a:lnTo>
                  <a:lnTo>
                    <a:pt x="91402" y="13105"/>
                  </a:lnTo>
                  <a:lnTo>
                    <a:pt x="91569" y="12826"/>
                  </a:lnTo>
                  <a:lnTo>
                    <a:pt x="91625" y="12659"/>
                  </a:lnTo>
                  <a:lnTo>
                    <a:pt x="91625" y="12492"/>
                  </a:lnTo>
                  <a:lnTo>
                    <a:pt x="91625" y="12324"/>
                  </a:lnTo>
                  <a:lnTo>
                    <a:pt x="91569" y="12213"/>
                  </a:lnTo>
                  <a:lnTo>
                    <a:pt x="91402" y="11934"/>
                  </a:lnTo>
                  <a:lnTo>
                    <a:pt x="91123" y="11767"/>
                  </a:lnTo>
                  <a:lnTo>
                    <a:pt x="90956" y="11711"/>
                  </a:lnTo>
                  <a:close/>
                  <a:moveTo>
                    <a:pt x="98986" y="11711"/>
                  </a:moveTo>
                  <a:lnTo>
                    <a:pt x="98875" y="11767"/>
                  </a:lnTo>
                  <a:lnTo>
                    <a:pt x="98596" y="11934"/>
                  </a:lnTo>
                  <a:lnTo>
                    <a:pt x="98429" y="12213"/>
                  </a:lnTo>
                  <a:lnTo>
                    <a:pt x="98373" y="12324"/>
                  </a:lnTo>
                  <a:lnTo>
                    <a:pt x="98373" y="12492"/>
                  </a:lnTo>
                  <a:lnTo>
                    <a:pt x="98373" y="12659"/>
                  </a:lnTo>
                  <a:lnTo>
                    <a:pt x="98429" y="12826"/>
                  </a:lnTo>
                  <a:lnTo>
                    <a:pt x="98596" y="13105"/>
                  </a:lnTo>
                  <a:lnTo>
                    <a:pt x="98875" y="13272"/>
                  </a:lnTo>
                  <a:lnTo>
                    <a:pt x="98986" y="13328"/>
                  </a:lnTo>
                  <a:lnTo>
                    <a:pt x="99321" y="13328"/>
                  </a:lnTo>
                  <a:lnTo>
                    <a:pt x="99488" y="13272"/>
                  </a:lnTo>
                  <a:lnTo>
                    <a:pt x="99767" y="13105"/>
                  </a:lnTo>
                  <a:lnTo>
                    <a:pt x="99934" y="12826"/>
                  </a:lnTo>
                  <a:lnTo>
                    <a:pt x="99990" y="12659"/>
                  </a:lnTo>
                  <a:lnTo>
                    <a:pt x="99990" y="12492"/>
                  </a:lnTo>
                  <a:lnTo>
                    <a:pt x="99990" y="12324"/>
                  </a:lnTo>
                  <a:lnTo>
                    <a:pt x="99934" y="12213"/>
                  </a:lnTo>
                  <a:lnTo>
                    <a:pt x="99767" y="11934"/>
                  </a:lnTo>
                  <a:lnTo>
                    <a:pt x="99488" y="11767"/>
                  </a:lnTo>
                  <a:lnTo>
                    <a:pt x="99321" y="11711"/>
                  </a:lnTo>
                  <a:close/>
                  <a:moveTo>
                    <a:pt x="109080" y="11711"/>
                  </a:moveTo>
                  <a:lnTo>
                    <a:pt x="108969" y="11767"/>
                  </a:lnTo>
                  <a:lnTo>
                    <a:pt x="108690" y="11934"/>
                  </a:lnTo>
                  <a:lnTo>
                    <a:pt x="108523" y="12213"/>
                  </a:lnTo>
                  <a:lnTo>
                    <a:pt x="108467" y="12324"/>
                  </a:lnTo>
                  <a:lnTo>
                    <a:pt x="108467" y="12492"/>
                  </a:lnTo>
                  <a:lnTo>
                    <a:pt x="108467" y="12659"/>
                  </a:lnTo>
                  <a:lnTo>
                    <a:pt x="108523" y="12826"/>
                  </a:lnTo>
                  <a:lnTo>
                    <a:pt x="108690" y="13105"/>
                  </a:lnTo>
                  <a:lnTo>
                    <a:pt x="108969" y="13272"/>
                  </a:lnTo>
                  <a:lnTo>
                    <a:pt x="109080" y="13328"/>
                  </a:lnTo>
                  <a:lnTo>
                    <a:pt x="109415" y="13328"/>
                  </a:lnTo>
                  <a:lnTo>
                    <a:pt x="109582" y="13272"/>
                  </a:lnTo>
                  <a:lnTo>
                    <a:pt x="109861" y="13105"/>
                  </a:lnTo>
                  <a:lnTo>
                    <a:pt x="110028" y="12826"/>
                  </a:lnTo>
                  <a:lnTo>
                    <a:pt x="110084" y="12659"/>
                  </a:lnTo>
                  <a:lnTo>
                    <a:pt x="110084" y="12492"/>
                  </a:lnTo>
                  <a:lnTo>
                    <a:pt x="110084" y="12324"/>
                  </a:lnTo>
                  <a:lnTo>
                    <a:pt x="110028" y="12213"/>
                  </a:lnTo>
                  <a:lnTo>
                    <a:pt x="109861" y="11934"/>
                  </a:lnTo>
                  <a:lnTo>
                    <a:pt x="109582" y="11767"/>
                  </a:lnTo>
                  <a:lnTo>
                    <a:pt x="109415" y="11711"/>
                  </a:lnTo>
                  <a:close/>
                  <a:moveTo>
                    <a:pt x="112482" y="11711"/>
                  </a:moveTo>
                  <a:lnTo>
                    <a:pt x="112315" y="11767"/>
                  </a:lnTo>
                  <a:lnTo>
                    <a:pt x="112036" y="11934"/>
                  </a:lnTo>
                  <a:lnTo>
                    <a:pt x="111869" y="12213"/>
                  </a:lnTo>
                  <a:lnTo>
                    <a:pt x="111813" y="12324"/>
                  </a:lnTo>
                  <a:lnTo>
                    <a:pt x="111813" y="12492"/>
                  </a:lnTo>
                  <a:lnTo>
                    <a:pt x="111813" y="12659"/>
                  </a:lnTo>
                  <a:lnTo>
                    <a:pt x="111869" y="12826"/>
                  </a:lnTo>
                  <a:lnTo>
                    <a:pt x="112036" y="13105"/>
                  </a:lnTo>
                  <a:lnTo>
                    <a:pt x="112315" y="13272"/>
                  </a:lnTo>
                  <a:lnTo>
                    <a:pt x="112482" y="13328"/>
                  </a:lnTo>
                  <a:lnTo>
                    <a:pt x="112817" y="13328"/>
                  </a:lnTo>
                  <a:lnTo>
                    <a:pt x="112984" y="13272"/>
                  </a:lnTo>
                  <a:lnTo>
                    <a:pt x="113207" y="13105"/>
                  </a:lnTo>
                  <a:lnTo>
                    <a:pt x="113430" y="12826"/>
                  </a:lnTo>
                  <a:lnTo>
                    <a:pt x="113430" y="12659"/>
                  </a:lnTo>
                  <a:lnTo>
                    <a:pt x="113486" y="12492"/>
                  </a:lnTo>
                  <a:lnTo>
                    <a:pt x="113430" y="12324"/>
                  </a:lnTo>
                  <a:lnTo>
                    <a:pt x="113430" y="12213"/>
                  </a:lnTo>
                  <a:lnTo>
                    <a:pt x="113207" y="11934"/>
                  </a:lnTo>
                  <a:lnTo>
                    <a:pt x="112984" y="11767"/>
                  </a:lnTo>
                  <a:lnTo>
                    <a:pt x="112817" y="11711"/>
                  </a:lnTo>
                  <a:close/>
                  <a:moveTo>
                    <a:pt x="115828" y="11711"/>
                  </a:moveTo>
                  <a:lnTo>
                    <a:pt x="115661" y="11767"/>
                  </a:lnTo>
                  <a:lnTo>
                    <a:pt x="115438" y="11934"/>
                  </a:lnTo>
                  <a:lnTo>
                    <a:pt x="115270" y="12213"/>
                  </a:lnTo>
                  <a:lnTo>
                    <a:pt x="115215" y="12324"/>
                  </a:lnTo>
                  <a:lnTo>
                    <a:pt x="115159" y="12492"/>
                  </a:lnTo>
                  <a:lnTo>
                    <a:pt x="115215" y="12659"/>
                  </a:lnTo>
                  <a:lnTo>
                    <a:pt x="115270" y="12826"/>
                  </a:lnTo>
                  <a:lnTo>
                    <a:pt x="115438" y="13105"/>
                  </a:lnTo>
                  <a:lnTo>
                    <a:pt x="115661" y="13272"/>
                  </a:lnTo>
                  <a:lnTo>
                    <a:pt x="115828" y="13328"/>
                  </a:lnTo>
                  <a:lnTo>
                    <a:pt x="116163" y="13328"/>
                  </a:lnTo>
                  <a:lnTo>
                    <a:pt x="116330" y="13272"/>
                  </a:lnTo>
                  <a:lnTo>
                    <a:pt x="116609" y="13105"/>
                  </a:lnTo>
                  <a:lnTo>
                    <a:pt x="116776" y="12826"/>
                  </a:lnTo>
                  <a:lnTo>
                    <a:pt x="116832" y="12659"/>
                  </a:lnTo>
                  <a:lnTo>
                    <a:pt x="116832" y="12492"/>
                  </a:lnTo>
                  <a:lnTo>
                    <a:pt x="116832" y="12324"/>
                  </a:lnTo>
                  <a:lnTo>
                    <a:pt x="116776" y="12213"/>
                  </a:lnTo>
                  <a:lnTo>
                    <a:pt x="116609" y="11934"/>
                  </a:lnTo>
                  <a:lnTo>
                    <a:pt x="116330" y="11767"/>
                  </a:lnTo>
                  <a:lnTo>
                    <a:pt x="116163" y="11711"/>
                  </a:lnTo>
                  <a:close/>
                  <a:moveTo>
                    <a:pt x="120903" y="11711"/>
                  </a:moveTo>
                  <a:lnTo>
                    <a:pt x="120736" y="11767"/>
                  </a:lnTo>
                  <a:lnTo>
                    <a:pt x="120512" y="11934"/>
                  </a:lnTo>
                  <a:lnTo>
                    <a:pt x="120345" y="12213"/>
                  </a:lnTo>
                  <a:lnTo>
                    <a:pt x="120289" y="12324"/>
                  </a:lnTo>
                  <a:lnTo>
                    <a:pt x="120234" y="12492"/>
                  </a:lnTo>
                  <a:lnTo>
                    <a:pt x="120289" y="12659"/>
                  </a:lnTo>
                  <a:lnTo>
                    <a:pt x="120345" y="12826"/>
                  </a:lnTo>
                  <a:lnTo>
                    <a:pt x="120512" y="13105"/>
                  </a:lnTo>
                  <a:lnTo>
                    <a:pt x="120736" y="13272"/>
                  </a:lnTo>
                  <a:lnTo>
                    <a:pt x="120903" y="13328"/>
                  </a:lnTo>
                  <a:lnTo>
                    <a:pt x="121237" y="13328"/>
                  </a:lnTo>
                  <a:lnTo>
                    <a:pt x="121405" y="13272"/>
                  </a:lnTo>
                  <a:lnTo>
                    <a:pt x="121684" y="13105"/>
                  </a:lnTo>
                  <a:lnTo>
                    <a:pt x="121851" y="12826"/>
                  </a:lnTo>
                  <a:lnTo>
                    <a:pt x="121907" y="12659"/>
                  </a:lnTo>
                  <a:lnTo>
                    <a:pt x="121907" y="12492"/>
                  </a:lnTo>
                  <a:lnTo>
                    <a:pt x="121907" y="12324"/>
                  </a:lnTo>
                  <a:lnTo>
                    <a:pt x="121851" y="12213"/>
                  </a:lnTo>
                  <a:lnTo>
                    <a:pt x="121684" y="11934"/>
                  </a:lnTo>
                  <a:lnTo>
                    <a:pt x="121405" y="11767"/>
                  </a:lnTo>
                  <a:lnTo>
                    <a:pt x="121237" y="11711"/>
                  </a:lnTo>
                  <a:close/>
                  <a:moveTo>
                    <a:pt x="124249" y="11711"/>
                  </a:moveTo>
                  <a:lnTo>
                    <a:pt x="124082" y="11767"/>
                  </a:lnTo>
                  <a:lnTo>
                    <a:pt x="123803" y="11934"/>
                  </a:lnTo>
                  <a:lnTo>
                    <a:pt x="123635" y="12213"/>
                  </a:lnTo>
                  <a:lnTo>
                    <a:pt x="123580" y="12324"/>
                  </a:lnTo>
                  <a:lnTo>
                    <a:pt x="123580" y="12492"/>
                  </a:lnTo>
                  <a:lnTo>
                    <a:pt x="123580" y="12659"/>
                  </a:lnTo>
                  <a:lnTo>
                    <a:pt x="123635" y="12826"/>
                  </a:lnTo>
                  <a:lnTo>
                    <a:pt x="123803" y="13105"/>
                  </a:lnTo>
                  <a:lnTo>
                    <a:pt x="124082" y="13272"/>
                  </a:lnTo>
                  <a:lnTo>
                    <a:pt x="124249" y="13328"/>
                  </a:lnTo>
                  <a:lnTo>
                    <a:pt x="124583" y="13328"/>
                  </a:lnTo>
                  <a:lnTo>
                    <a:pt x="124751" y="13272"/>
                  </a:lnTo>
                  <a:lnTo>
                    <a:pt x="124974" y="13105"/>
                  </a:lnTo>
                  <a:lnTo>
                    <a:pt x="125197" y="12826"/>
                  </a:lnTo>
                  <a:lnTo>
                    <a:pt x="125253" y="12659"/>
                  </a:lnTo>
                  <a:lnTo>
                    <a:pt x="125253" y="12492"/>
                  </a:lnTo>
                  <a:lnTo>
                    <a:pt x="125253" y="12324"/>
                  </a:lnTo>
                  <a:lnTo>
                    <a:pt x="125197" y="12213"/>
                  </a:lnTo>
                  <a:lnTo>
                    <a:pt x="124974" y="11934"/>
                  </a:lnTo>
                  <a:lnTo>
                    <a:pt x="124751" y="11767"/>
                  </a:lnTo>
                  <a:lnTo>
                    <a:pt x="124583" y="11711"/>
                  </a:lnTo>
                  <a:close/>
                  <a:moveTo>
                    <a:pt x="136016" y="11711"/>
                  </a:moveTo>
                  <a:lnTo>
                    <a:pt x="135848" y="11767"/>
                  </a:lnTo>
                  <a:lnTo>
                    <a:pt x="135570" y="11934"/>
                  </a:lnTo>
                  <a:lnTo>
                    <a:pt x="135402" y="12213"/>
                  </a:lnTo>
                  <a:lnTo>
                    <a:pt x="135346" y="12324"/>
                  </a:lnTo>
                  <a:lnTo>
                    <a:pt x="135346" y="12492"/>
                  </a:lnTo>
                  <a:lnTo>
                    <a:pt x="135346" y="12659"/>
                  </a:lnTo>
                  <a:lnTo>
                    <a:pt x="135402" y="12826"/>
                  </a:lnTo>
                  <a:lnTo>
                    <a:pt x="135570" y="13105"/>
                  </a:lnTo>
                  <a:lnTo>
                    <a:pt x="135848" y="13272"/>
                  </a:lnTo>
                  <a:lnTo>
                    <a:pt x="136016" y="13328"/>
                  </a:lnTo>
                  <a:lnTo>
                    <a:pt x="136350" y="13328"/>
                  </a:lnTo>
                  <a:lnTo>
                    <a:pt x="136462" y="13272"/>
                  </a:lnTo>
                  <a:lnTo>
                    <a:pt x="136741" y="13105"/>
                  </a:lnTo>
                  <a:lnTo>
                    <a:pt x="136908" y="12826"/>
                  </a:lnTo>
                  <a:lnTo>
                    <a:pt x="136964" y="12659"/>
                  </a:lnTo>
                  <a:lnTo>
                    <a:pt x="137019" y="12492"/>
                  </a:lnTo>
                  <a:lnTo>
                    <a:pt x="136964" y="12324"/>
                  </a:lnTo>
                  <a:lnTo>
                    <a:pt x="136908" y="12213"/>
                  </a:lnTo>
                  <a:lnTo>
                    <a:pt x="136741" y="11934"/>
                  </a:lnTo>
                  <a:lnTo>
                    <a:pt x="136462" y="11767"/>
                  </a:lnTo>
                  <a:lnTo>
                    <a:pt x="136350" y="11711"/>
                  </a:lnTo>
                  <a:close/>
                  <a:moveTo>
                    <a:pt x="144325" y="11711"/>
                  </a:moveTo>
                  <a:lnTo>
                    <a:pt x="144158" y="11767"/>
                  </a:lnTo>
                  <a:lnTo>
                    <a:pt x="143935" y="11934"/>
                  </a:lnTo>
                  <a:lnTo>
                    <a:pt x="143712" y="12213"/>
                  </a:lnTo>
                  <a:lnTo>
                    <a:pt x="143656" y="12324"/>
                  </a:lnTo>
                  <a:lnTo>
                    <a:pt x="143656" y="12492"/>
                  </a:lnTo>
                  <a:lnTo>
                    <a:pt x="143656" y="12659"/>
                  </a:lnTo>
                  <a:lnTo>
                    <a:pt x="143712" y="12826"/>
                  </a:lnTo>
                  <a:lnTo>
                    <a:pt x="143935" y="13105"/>
                  </a:lnTo>
                  <a:lnTo>
                    <a:pt x="144158" y="13272"/>
                  </a:lnTo>
                  <a:lnTo>
                    <a:pt x="144325" y="13328"/>
                  </a:lnTo>
                  <a:lnTo>
                    <a:pt x="144660" y="13328"/>
                  </a:lnTo>
                  <a:lnTo>
                    <a:pt x="144827" y="13272"/>
                  </a:lnTo>
                  <a:lnTo>
                    <a:pt x="145106" y="13105"/>
                  </a:lnTo>
                  <a:lnTo>
                    <a:pt x="145273" y="12826"/>
                  </a:lnTo>
                  <a:lnTo>
                    <a:pt x="145329" y="12659"/>
                  </a:lnTo>
                  <a:lnTo>
                    <a:pt x="145329" y="12492"/>
                  </a:lnTo>
                  <a:lnTo>
                    <a:pt x="145329" y="12324"/>
                  </a:lnTo>
                  <a:lnTo>
                    <a:pt x="145273" y="12213"/>
                  </a:lnTo>
                  <a:lnTo>
                    <a:pt x="145106" y="11934"/>
                  </a:lnTo>
                  <a:lnTo>
                    <a:pt x="144827" y="11767"/>
                  </a:lnTo>
                  <a:lnTo>
                    <a:pt x="144660" y="11711"/>
                  </a:lnTo>
                  <a:close/>
                  <a:moveTo>
                    <a:pt x="147615" y="11711"/>
                  </a:moveTo>
                  <a:lnTo>
                    <a:pt x="147504" y="11767"/>
                  </a:lnTo>
                  <a:lnTo>
                    <a:pt x="147225" y="11934"/>
                  </a:lnTo>
                  <a:lnTo>
                    <a:pt x="147058" y="12213"/>
                  </a:lnTo>
                  <a:lnTo>
                    <a:pt x="147002" y="12324"/>
                  </a:lnTo>
                  <a:lnTo>
                    <a:pt x="147002" y="12492"/>
                  </a:lnTo>
                  <a:lnTo>
                    <a:pt x="147002" y="12659"/>
                  </a:lnTo>
                  <a:lnTo>
                    <a:pt x="147058" y="12826"/>
                  </a:lnTo>
                  <a:lnTo>
                    <a:pt x="147225" y="13105"/>
                  </a:lnTo>
                  <a:lnTo>
                    <a:pt x="147504" y="13272"/>
                  </a:lnTo>
                  <a:lnTo>
                    <a:pt x="147615" y="13328"/>
                  </a:lnTo>
                  <a:lnTo>
                    <a:pt x="147950" y="13328"/>
                  </a:lnTo>
                  <a:lnTo>
                    <a:pt x="148117" y="13272"/>
                  </a:lnTo>
                  <a:lnTo>
                    <a:pt x="148396" y="13105"/>
                  </a:lnTo>
                  <a:lnTo>
                    <a:pt x="148563" y="12826"/>
                  </a:lnTo>
                  <a:lnTo>
                    <a:pt x="148619" y="12659"/>
                  </a:lnTo>
                  <a:lnTo>
                    <a:pt x="148619" y="12492"/>
                  </a:lnTo>
                  <a:lnTo>
                    <a:pt x="148619" y="12324"/>
                  </a:lnTo>
                  <a:lnTo>
                    <a:pt x="148563" y="12213"/>
                  </a:lnTo>
                  <a:lnTo>
                    <a:pt x="148396" y="11934"/>
                  </a:lnTo>
                  <a:lnTo>
                    <a:pt x="148117" y="11767"/>
                  </a:lnTo>
                  <a:lnTo>
                    <a:pt x="147950" y="11711"/>
                  </a:lnTo>
                  <a:close/>
                  <a:moveTo>
                    <a:pt x="152746" y="11711"/>
                  </a:moveTo>
                  <a:lnTo>
                    <a:pt x="152578" y="11767"/>
                  </a:lnTo>
                  <a:lnTo>
                    <a:pt x="152300" y="11934"/>
                  </a:lnTo>
                  <a:lnTo>
                    <a:pt x="152132" y="12213"/>
                  </a:lnTo>
                  <a:lnTo>
                    <a:pt x="152077" y="12324"/>
                  </a:lnTo>
                  <a:lnTo>
                    <a:pt x="152077" y="12492"/>
                  </a:lnTo>
                  <a:lnTo>
                    <a:pt x="152077" y="12659"/>
                  </a:lnTo>
                  <a:lnTo>
                    <a:pt x="152132" y="12826"/>
                  </a:lnTo>
                  <a:lnTo>
                    <a:pt x="152300" y="13105"/>
                  </a:lnTo>
                  <a:lnTo>
                    <a:pt x="152578" y="13272"/>
                  </a:lnTo>
                  <a:lnTo>
                    <a:pt x="152746" y="13328"/>
                  </a:lnTo>
                  <a:lnTo>
                    <a:pt x="153080" y="13328"/>
                  </a:lnTo>
                  <a:lnTo>
                    <a:pt x="153192" y="13272"/>
                  </a:lnTo>
                  <a:lnTo>
                    <a:pt x="153471" y="13105"/>
                  </a:lnTo>
                  <a:lnTo>
                    <a:pt x="153638" y="12826"/>
                  </a:lnTo>
                  <a:lnTo>
                    <a:pt x="153694" y="12659"/>
                  </a:lnTo>
                  <a:lnTo>
                    <a:pt x="153694" y="12492"/>
                  </a:lnTo>
                  <a:lnTo>
                    <a:pt x="153694" y="12324"/>
                  </a:lnTo>
                  <a:lnTo>
                    <a:pt x="153638" y="12213"/>
                  </a:lnTo>
                  <a:lnTo>
                    <a:pt x="153471" y="11934"/>
                  </a:lnTo>
                  <a:lnTo>
                    <a:pt x="153192" y="11767"/>
                  </a:lnTo>
                  <a:lnTo>
                    <a:pt x="153080" y="11711"/>
                  </a:lnTo>
                  <a:close/>
                  <a:moveTo>
                    <a:pt x="157821" y="11711"/>
                  </a:moveTo>
                  <a:lnTo>
                    <a:pt x="157653" y="11767"/>
                  </a:lnTo>
                  <a:lnTo>
                    <a:pt x="157374" y="11934"/>
                  </a:lnTo>
                  <a:lnTo>
                    <a:pt x="157207" y="12213"/>
                  </a:lnTo>
                  <a:lnTo>
                    <a:pt x="157151" y="12324"/>
                  </a:lnTo>
                  <a:lnTo>
                    <a:pt x="157151" y="12492"/>
                  </a:lnTo>
                  <a:lnTo>
                    <a:pt x="157151" y="12659"/>
                  </a:lnTo>
                  <a:lnTo>
                    <a:pt x="157207" y="12826"/>
                  </a:lnTo>
                  <a:lnTo>
                    <a:pt x="157374" y="13105"/>
                  </a:lnTo>
                  <a:lnTo>
                    <a:pt x="157653" y="13272"/>
                  </a:lnTo>
                  <a:lnTo>
                    <a:pt x="157821" y="13328"/>
                  </a:lnTo>
                  <a:lnTo>
                    <a:pt x="158155" y="13328"/>
                  </a:lnTo>
                  <a:lnTo>
                    <a:pt x="158322" y="13272"/>
                  </a:lnTo>
                  <a:lnTo>
                    <a:pt x="158546" y="13105"/>
                  </a:lnTo>
                  <a:lnTo>
                    <a:pt x="158713" y="12826"/>
                  </a:lnTo>
                  <a:lnTo>
                    <a:pt x="158769" y="12659"/>
                  </a:lnTo>
                  <a:lnTo>
                    <a:pt x="158824" y="12492"/>
                  </a:lnTo>
                  <a:lnTo>
                    <a:pt x="158769" y="12324"/>
                  </a:lnTo>
                  <a:lnTo>
                    <a:pt x="158713" y="12213"/>
                  </a:lnTo>
                  <a:lnTo>
                    <a:pt x="158546" y="11934"/>
                  </a:lnTo>
                  <a:lnTo>
                    <a:pt x="158322" y="11767"/>
                  </a:lnTo>
                  <a:lnTo>
                    <a:pt x="158155" y="11711"/>
                  </a:lnTo>
                  <a:close/>
                  <a:moveTo>
                    <a:pt x="167859" y="11711"/>
                  </a:moveTo>
                  <a:lnTo>
                    <a:pt x="167691" y="11767"/>
                  </a:lnTo>
                  <a:lnTo>
                    <a:pt x="167412" y="11934"/>
                  </a:lnTo>
                  <a:lnTo>
                    <a:pt x="167245" y="12213"/>
                  </a:lnTo>
                  <a:lnTo>
                    <a:pt x="167189" y="12324"/>
                  </a:lnTo>
                  <a:lnTo>
                    <a:pt x="167189" y="12492"/>
                  </a:lnTo>
                  <a:lnTo>
                    <a:pt x="167189" y="12659"/>
                  </a:lnTo>
                  <a:lnTo>
                    <a:pt x="167245" y="12826"/>
                  </a:lnTo>
                  <a:lnTo>
                    <a:pt x="167412" y="13105"/>
                  </a:lnTo>
                  <a:lnTo>
                    <a:pt x="167691" y="13272"/>
                  </a:lnTo>
                  <a:lnTo>
                    <a:pt x="167859" y="13328"/>
                  </a:lnTo>
                  <a:lnTo>
                    <a:pt x="168193" y="13328"/>
                  </a:lnTo>
                  <a:lnTo>
                    <a:pt x="168361" y="13272"/>
                  </a:lnTo>
                  <a:lnTo>
                    <a:pt x="168584" y="13105"/>
                  </a:lnTo>
                  <a:lnTo>
                    <a:pt x="168751" y="12826"/>
                  </a:lnTo>
                  <a:lnTo>
                    <a:pt x="168807" y="12659"/>
                  </a:lnTo>
                  <a:lnTo>
                    <a:pt x="168862" y="12492"/>
                  </a:lnTo>
                  <a:lnTo>
                    <a:pt x="168807" y="12324"/>
                  </a:lnTo>
                  <a:lnTo>
                    <a:pt x="168751" y="12213"/>
                  </a:lnTo>
                  <a:lnTo>
                    <a:pt x="168584" y="11934"/>
                  </a:lnTo>
                  <a:lnTo>
                    <a:pt x="168361" y="11767"/>
                  </a:lnTo>
                  <a:lnTo>
                    <a:pt x="168193" y="11711"/>
                  </a:lnTo>
                  <a:close/>
                  <a:moveTo>
                    <a:pt x="176279" y="11711"/>
                  </a:moveTo>
                  <a:lnTo>
                    <a:pt x="176112" y="11767"/>
                  </a:lnTo>
                  <a:lnTo>
                    <a:pt x="175889" y="11934"/>
                  </a:lnTo>
                  <a:lnTo>
                    <a:pt x="175666" y="12213"/>
                  </a:lnTo>
                  <a:lnTo>
                    <a:pt x="175666" y="12324"/>
                  </a:lnTo>
                  <a:lnTo>
                    <a:pt x="175610" y="12492"/>
                  </a:lnTo>
                  <a:lnTo>
                    <a:pt x="175666" y="12659"/>
                  </a:lnTo>
                  <a:lnTo>
                    <a:pt x="175666" y="12826"/>
                  </a:lnTo>
                  <a:lnTo>
                    <a:pt x="175889" y="13105"/>
                  </a:lnTo>
                  <a:lnTo>
                    <a:pt x="176112" y="13272"/>
                  </a:lnTo>
                  <a:lnTo>
                    <a:pt x="176279" y="13328"/>
                  </a:lnTo>
                  <a:lnTo>
                    <a:pt x="176614" y="13328"/>
                  </a:lnTo>
                  <a:lnTo>
                    <a:pt x="176781" y="13272"/>
                  </a:lnTo>
                  <a:lnTo>
                    <a:pt x="177060" y="13105"/>
                  </a:lnTo>
                  <a:lnTo>
                    <a:pt x="177227" y="12826"/>
                  </a:lnTo>
                  <a:lnTo>
                    <a:pt x="177283" y="12659"/>
                  </a:lnTo>
                  <a:lnTo>
                    <a:pt x="177283" y="12492"/>
                  </a:lnTo>
                  <a:lnTo>
                    <a:pt x="177283" y="12324"/>
                  </a:lnTo>
                  <a:lnTo>
                    <a:pt x="177227" y="12213"/>
                  </a:lnTo>
                  <a:lnTo>
                    <a:pt x="177060" y="11934"/>
                  </a:lnTo>
                  <a:lnTo>
                    <a:pt x="176781" y="11767"/>
                  </a:lnTo>
                  <a:lnTo>
                    <a:pt x="176614" y="11711"/>
                  </a:lnTo>
                  <a:close/>
                  <a:moveTo>
                    <a:pt x="186429" y="11711"/>
                  </a:moveTo>
                  <a:lnTo>
                    <a:pt x="186317" y="11767"/>
                  </a:lnTo>
                  <a:lnTo>
                    <a:pt x="186039" y="11934"/>
                  </a:lnTo>
                  <a:lnTo>
                    <a:pt x="185871" y="12213"/>
                  </a:lnTo>
                  <a:lnTo>
                    <a:pt x="185816" y="12324"/>
                  </a:lnTo>
                  <a:lnTo>
                    <a:pt x="185760" y="12492"/>
                  </a:lnTo>
                  <a:lnTo>
                    <a:pt x="185816" y="12659"/>
                  </a:lnTo>
                  <a:lnTo>
                    <a:pt x="185871" y="12826"/>
                  </a:lnTo>
                  <a:lnTo>
                    <a:pt x="186039" y="13105"/>
                  </a:lnTo>
                  <a:lnTo>
                    <a:pt x="186317" y="13272"/>
                  </a:lnTo>
                  <a:lnTo>
                    <a:pt x="186429" y="13328"/>
                  </a:lnTo>
                  <a:lnTo>
                    <a:pt x="186764" y="13328"/>
                  </a:lnTo>
                  <a:lnTo>
                    <a:pt x="186931" y="13272"/>
                  </a:lnTo>
                  <a:lnTo>
                    <a:pt x="187210" y="13105"/>
                  </a:lnTo>
                  <a:lnTo>
                    <a:pt x="187377" y="12826"/>
                  </a:lnTo>
                  <a:lnTo>
                    <a:pt x="187433" y="12659"/>
                  </a:lnTo>
                  <a:lnTo>
                    <a:pt x="187433" y="12492"/>
                  </a:lnTo>
                  <a:lnTo>
                    <a:pt x="187433" y="12324"/>
                  </a:lnTo>
                  <a:lnTo>
                    <a:pt x="187377" y="12213"/>
                  </a:lnTo>
                  <a:lnTo>
                    <a:pt x="187210" y="11934"/>
                  </a:lnTo>
                  <a:lnTo>
                    <a:pt x="186931" y="11767"/>
                  </a:lnTo>
                  <a:lnTo>
                    <a:pt x="186764" y="11711"/>
                  </a:lnTo>
                  <a:close/>
                  <a:moveTo>
                    <a:pt x="194794" y="11711"/>
                  </a:moveTo>
                  <a:lnTo>
                    <a:pt x="194683" y="11767"/>
                  </a:lnTo>
                  <a:lnTo>
                    <a:pt x="194404" y="11934"/>
                  </a:lnTo>
                  <a:lnTo>
                    <a:pt x="194236" y="12213"/>
                  </a:lnTo>
                  <a:lnTo>
                    <a:pt x="194181" y="12324"/>
                  </a:lnTo>
                  <a:lnTo>
                    <a:pt x="194125" y="12492"/>
                  </a:lnTo>
                  <a:lnTo>
                    <a:pt x="194181" y="12659"/>
                  </a:lnTo>
                  <a:lnTo>
                    <a:pt x="194236" y="12826"/>
                  </a:lnTo>
                  <a:lnTo>
                    <a:pt x="194404" y="13105"/>
                  </a:lnTo>
                  <a:lnTo>
                    <a:pt x="194683" y="13272"/>
                  </a:lnTo>
                  <a:lnTo>
                    <a:pt x="194794" y="13328"/>
                  </a:lnTo>
                  <a:lnTo>
                    <a:pt x="195129" y="13328"/>
                  </a:lnTo>
                  <a:lnTo>
                    <a:pt x="195296" y="13272"/>
                  </a:lnTo>
                  <a:lnTo>
                    <a:pt x="195575" y="13105"/>
                  </a:lnTo>
                  <a:lnTo>
                    <a:pt x="195742" y="12826"/>
                  </a:lnTo>
                  <a:lnTo>
                    <a:pt x="195798" y="12659"/>
                  </a:lnTo>
                  <a:lnTo>
                    <a:pt x="195798" y="12492"/>
                  </a:lnTo>
                  <a:lnTo>
                    <a:pt x="195798" y="12324"/>
                  </a:lnTo>
                  <a:lnTo>
                    <a:pt x="195742" y="12213"/>
                  </a:lnTo>
                  <a:lnTo>
                    <a:pt x="195575" y="11934"/>
                  </a:lnTo>
                  <a:lnTo>
                    <a:pt x="195296" y="11767"/>
                  </a:lnTo>
                  <a:lnTo>
                    <a:pt x="195129" y="11711"/>
                  </a:lnTo>
                  <a:close/>
                  <a:moveTo>
                    <a:pt x="204888" y="11711"/>
                  </a:moveTo>
                  <a:lnTo>
                    <a:pt x="204776" y="11767"/>
                  </a:lnTo>
                  <a:lnTo>
                    <a:pt x="204498" y="11934"/>
                  </a:lnTo>
                  <a:lnTo>
                    <a:pt x="204330" y="12213"/>
                  </a:lnTo>
                  <a:lnTo>
                    <a:pt x="204274" y="12324"/>
                  </a:lnTo>
                  <a:lnTo>
                    <a:pt x="204274" y="12492"/>
                  </a:lnTo>
                  <a:lnTo>
                    <a:pt x="204274" y="12659"/>
                  </a:lnTo>
                  <a:lnTo>
                    <a:pt x="204330" y="12826"/>
                  </a:lnTo>
                  <a:lnTo>
                    <a:pt x="204498" y="13105"/>
                  </a:lnTo>
                  <a:lnTo>
                    <a:pt x="204776" y="13272"/>
                  </a:lnTo>
                  <a:lnTo>
                    <a:pt x="204888" y="13328"/>
                  </a:lnTo>
                  <a:lnTo>
                    <a:pt x="205222" y="13328"/>
                  </a:lnTo>
                  <a:lnTo>
                    <a:pt x="205390" y="13272"/>
                  </a:lnTo>
                  <a:lnTo>
                    <a:pt x="205669" y="13105"/>
                  </a:lnTo>
                  <a:lnTo>
                    <a:pt x="205836" y="12826"/>
                  </a:lnTo>
                  <a:lnTo>
                    <a:pt x="205892" y="12659"/>
                  </a:lnTo>
                  <a:lnTo>
                    <a:pt x="205892" y="12492"/>
                  </a:lnTo>
                  <a:lnTo>
                    <a:pt x="205892" y="12324"/>
                  </a:lnTo>
                  <a:lnTo>
                    <a:pt x="205836" y="12213"/>
                  </a:lnTo>
                  <a:lnTo>
                    <a:pt x="205669" y="11934"/>
                  </a:lnTo>
                  <a:lnTo>
                    <a:pt x="205390" y="11767"/>
                  </a:lnTo>
                  <a:lnTo>
                    <a:pt x="205222" y="11711"/>
                  </a:lnTo>
                  <a:close/>
                  <a:moveTo>
                    <a:pt x="208290" y="11711"/>
                  </a:moveTo>
                  <a:lnTo>
                    <a:pt x="208122" y="11767"/>
                  </a:lnTo>
                  <a:lnTo>
                    <a:pt x="207844" y="11934"/>
                  </a:lnTo>
                  <a:lnTo>
                    <a:pt x="207676" y="12213"/>
                  </a:lnTo>
                  <a:lnTo>
                    <a:pt x="207620" y="12324"/>
                  </a:lnTo>
                  <a:lnTo>
                    <a:pt x="207620" y="12492"/>
                  </a:lnTo>
                  <a:lnTo>
                    <a:pt x="207620" y="12659"/>
                  </a:lnTo>
                  <a:lnTo>
                    <a:pt x="207676" y="12826"/>
                  </a:lnTo>
                  <a:lnTo>
                    <a:pt x="207844" y="13105"/>
                  </a:lnTo>
                  <a:lnTo>
                    <a:pt x="208122" y="13272"/>
                  </a:lnTo>
                  <a:lnTo>
                    <a:pt x="208290" y="13328"/>
                  </a:lnTo>
                  <a:lnTo>
                    <a:pt x="208624" y="13328"/>
                  </a:lnTo>
                  <a:lnTo>
                    <a:pt x="208792" y="13272"/>
                  </a:lnTo>
                  <a:lnTo>
                    <a:pt x="209015" y="13105"/>
                  </a:lnTo>
                  <a:lnTo>
                    <a:pt x="209182" y="12826"/>
                  </a:lnTo>
                  <a:lnTo>
                    <a:pt x="209238" y="12659"/>
                  </a:lnTo>
                  <a:lnTo>
                    <a:pt x="209293" y="12492"/>
                  </a:lnTo>
                  <a:lnTo>
                    <a:pt x="209238" y="12324"/>
                  </a:lnTo>
                  <a:lnTo>
                    <a:pt x="209182" y="12213"/>
                  </a:lnTo>
                  <a:lnTo>
                    <a:pt x="209015" y="11934"/>
                  </a:lnTo>
                  <a:lnTo>
                    <a:pt x="208792" y="11767"/>
                  </a:lnTo>
                  <a:lnTo>
                    <a:pt x="208624" y="11711"/>
                  </a:lnTo>
                  <a:close/>
                  <a:moveTo>
                    <a:pt x="211636" y="11711"/>
                  </a:moveTo>
                  <a:lnTo>
                    <a:pt x="211468" y="11767"/>
                  </a:lnTo>
                  <a:lnTo>
                    <a:pt x="211245" y="11934"/>
                  </a:lnTo>
                  <a:lnTo>
                    <a:pt x="211022" y="12213"/>
                  </a:lnTo>
                  <a:lnTo>
                    <a:pt x="211022" y="12324"/>
                  </a:lnTo>
                  <a:lnTo>
                    <a:pt x="210966" y="12492"/>
                  </a:lnTo>
                  <a:lnTo>
                    <a:pt x="211022" y="12659"/>
                  </a:lnTo>
                  <a:lnTo>
                    <a:pt x="211022" y="12826"/>
                  </a:lnTo>
                  <a:lnTo>
                    <a:pt x="211245" y="13105"/>
                  </a:lnTo>
                  <a:lnTo>
                    <a:pt x="211468" y="13272"/>
                  </a:lnTo>
                  <a:lnTo>
                    <a:pt x="211636" y="13328"/>
                  </a:lnTo>
                  <a:lnTo>
                    <a:pt x="211970" y="13328"/>
                  </a:lnTo>
                  <a:lnTo>
                    <a:pt x="212138" y="13272"/>
                  </a:lnTo>
                  <a:lnTo>
                    <a:pt x="212416" y="13105"/>
                  </a:lnTo>
                  <a:lnTo>
                    <a:pt x="212584" y="12826"/>
                  </a:lnTo>
                  <a:lnTo>
                    <a:pt x="212639" y="12659"/>
                  </a:lnTo>
                  <a:lnTo>
                    <a:pt x="212639" y="12492"/>
                  </a:lnTo>
                  <a:lnTo>
                    <a:pt x="212639" y="12324"/>
                  </a:lnTo>
                  <a:lnTo>
                    <a:pt x="212584" y="12213"/>
                  </a:lnTo>
                  <a:lnTo>
                    <a:pt x="212416" y="11934"/>
                  </a:lnTo>
                  <a:lnTo>
                    <a:pt x="212138" y="11767"/>
                  </a:lnTo>
                  <a:lnTo>
                    <a:pt x="211970" y="11711"/>
                  </a:lnTo>
                  <a:close/>
                  <a:moveTo>
                    <a:pt x="216710" y="11711"/>
                  </a:moveTo>
                  <a:lnTo>
                    <a:pt x="216543" y="11767"/>
                  </a:lnTo>
                  <a:lnTo>
                    <a:pt x="216320" y="11934"/>
                  </a:lnTo>
                  <a:lnTo>
                    <a:pt x="216097" y="12213"/>
                  </a:lnTo>
                  <a:lnTo>
                    <a:pt x="216097" y="12324"/>
                  </a:lnTo>
                  <a:lnTo>
                    <a:pt x="216041" y="12492"/>
                  </a:lnTo>
                  <a:lnTo>
                    <a:pt x="216097" y="12659"/>
                  </a:lnTo>
                  <a:lnTo>
                    <a:pt x="216097" y="12826"/>
                  </a:lnTo>
                  <a:lnTo>
                    <a:pt x="216320" y="13105"/>
                  </a:lnTo>
                  <a:lnTo>
                    <a:pt x="216543" y="13272"/>
                  </a:lnTo>
                  <a:lnTo>
                    <a:pt x="216710" y="13328"/>
                  </a:lnTo>
                  <a:lnTo>
                    <a:pt x="217045" y="13328"/>
                  </a:lnTo>
                  <a:lnTo>
                    <a:pt x="217212" y="13272"/>
                  </a:lnTo>
                  <a:lnTo>
                    <a:pt x="217491" y="13105"/>
                  </a:lnTo>
                  <a:lnTo>
                    <a:pt x="217659" y="12826"/>
                  </a:lnTo>
                  <a:lnTo>
                    <a:pt x="217714" y="12659"/>
                  </a:lnTo>
                  <a:lnTo>
                    <a:pt x="217714" y="12492"/>
                  </a:lnTo>
                  <a:lnTo>
                    <a:pt x="217714" y="12324"/>
                  </a:lnTo>
                  <a:lnTo>
                    <a:pt x="217659" y="12213"/>
                  </a:lnTo>
                  <a:lnTo>
                    <a:pt x="217491" y="11934"/>
                  </a:lnTo>
                  <a:lnTo>
                    <a:pt x="217212" y="11767"/>
                  </a:lnTo>
                  <a:lnTo>
                    <a:pt x="217045" y="11711"/>
                  </a:lnTo>
                  <a:close/>
                  <a:moveTo>
                    <a:pt x="220057" y="11711"/>
                  </a:moveTo>
                  <a:lnTo>
                    <a:pt x="219889" y="11767"/>
                  </a:lnTo>
                  <a:lnTo>
                    <a:pt x="219610" y="11934"/>
                  </a:lnTo>
                  <a:lnTo>
                    <a:pt x="219443" y="12213"/>
                  </a:lnTo>
                  <a:lnTo>
                    <a:pt x="219387" y="12324"/>
                  </a:lnTo>
                  <a:lnTo>
                    <a:pt x="219387" y="12492"/>
                  </a:lnTo>
                  <a:lnTo>
                    <a:pt x="219387" y="12659"/>
                  </a:lnTo>
                  <a:lnTo>
                    <a:pt x="219443" y="12826"/>
                  </a:lnTo>
                  <a:lnTo>
                    <a:pt x="219610" y="13105"/>
                  </a:lnTo>
                  <a:lnTo>
                    <a:pt x="219889" y="13272"/>
                  </a:lnTo>
                  <a:lnTo>
                    <a:pt x="220057" y="13328"/>
                  </a:lnTo>
                  <a:lnTo>
                    <a:pt x="220391" y="13328"/>
                  </a:lnTo>
                  <a:lnTo>
                    <a:pt x="220558" y="13272"/>
                  </a:lnTo>
                  <a:lnTo>
                    <a:pt x="220781" y="13105"/>
                  </a:lnTo>
                  <a:lnTo>
                    <a:pt x="221005" y="12826"/>
                  </a:lnTo>
                  <a:lnTo>
                    <a:pt x="221005" y="12659"/>
                  </a:lnTo>
                  <a:lnTo>
                    <a:pt x="221060" y="12492"/>
                  </a:lnTo>
                  <a:lnTo>
                    <a:pt x="221005" y="12324"/>
                  </a:lnTo>
                  <a:lnTo>
                    <a:pt x="221005" y="12213"/>
                  </a:lnTo>
                  <a:lnTo>
                    <a:pt x="220781" y="11934"/>
                  </a:lnTo>
                  <a:lnTo>
                    <a:pt x="220558" y="11767"/>
                  </a:lnTo>
                  <a:lnTo>
                    <a:pt x="220391" y="11711"/>
                  </a:lnTo>
                  <a:close/>
                  <a:moveTo>
                    <a:pt x="231823" y="11711"/>
                  </a:moveTo>
                  <a:lnTo>
                    <a:pt x="231656" y="11767"/>
                  </a:lnTo>
                  <a:lnTo>
                    <a:pt x="231377" y="11934"/>
                  </a:lnTo>
                  <a:lnTo>
                    <a:pt x="231210" y="12213"/>
                  </a:lnTo>
                  <a:lnTo>
                    <a:pt x="231154" y="12324"/>
                  </a:lnTo>
                  <a:lnTo>
                    <a:pt x="231154" y="12492"/>
                  </a:lnTo>
                  <a:lnTo>
                    <a:pt x="231154" y="12659"/>
                  </a:lnTo>
                  <a:lnTo>
                    <a:pt x="231210" y="12826"/>
                  </a:lnTo>
                  <a:lnTo>
                    <a:pt x="231377" y="13105"/>
                  </a:lnTo>
                  <a:lnTo>
                    <a:pt x="231656" y="13272"/>
                  </a:lnTo>
                  <a:lnTo>
                    <a:pt x="231823" y="13328"/>
                  </a:lnTo>
                  <a:lnTo>
                    <a:pt x="232158" y="13328"/>
                  </a:lnTo>
                  <a:lnTo>
                    <a:pt x="232269" y="13272"/>
                  </a:lnTo>
                  <a:lnTo>
                    <a:pt x="232548" y="13105"/>
                  </a:lnTo>
                  <a:lnTo>
                    <a:pt x="232716" y="12826"/>
                  </a:lnTo>
                  <a:lnTo>
                    <a:pt x="232771" y="12659"/>
                  </a:lnTo>
                  <a:lnTo>
                    <a:pt x="232771" y="12492"/>
                  </a:lnTo>
                  <a:lnTo>
                    <a:pt x="232771" y="12324"/>
                  </a:lnTo>
                  <a:lnTo>
                    <a:pt x="232716" y="12213"/>
                  </a:lnTo>
                  <a:lnTo>
                    <a:pt x="232548" y="11934"/>
                  </a:lnTo>
                  <a:lnTo>
                    <a:pt x="232269" y="11767"/>
                  </a:lnTo>
                  <a:lnTo>
                    <a:pt x="232158" y="11711"/>
                  </a:lnTo>
                  <a:close/>
                  <a:moveTo>
                    <a:pt x="240133" y="11711"/>
                  </a:moveTo>
                  <a:lnTo>
                    <a:pt x="239965" y="11767"/>
                  </a:lnTo>
                  <a:lnTo>
                    <a:pt x="239742" y="11934"/>
                  </a:lnTo>
                  <a:lnTo>
                    <a:pt x="239519" y="12213"/>
                  </a:lnTo>
                  <a:lnTo>
                    <a:pt x="239519" y="12324"/>
                  </a:lnTo>
                  <a:lnTo>
                    <a:pt x="239463" y="12492"/>
                  </a:lnTo>
                  <a:lnTo>
                    <a:pt x="239519" y="12659"/>
                  </a:lnTo>
                  <a:lnTo>
                    <a:pt x="239519" y="12826"/>
                  </a:lnTo>
                  <a:lnTo>
                    <a:pt x="239742" y="13105"/>
                  </a:lnTo>
                  <a:lnTo>
                    <a:pt x="239965" y="13272"/>
                  </a:lnTo>
                  <a:lnTo>
                    <a:pt x="240133" y="13328"/>
                  </a:lnTo>
                  <a:lnTo>
                    <a:pt x="240467" y="13328"/>
                  </a:lnTo>
                  <a:lnTo>
                    <a:pt x="240635" y="13272"/>
                  </a:lnTo>
                  <a:lnTo>
                    <a:pt x="240913" y="13105"/>
                  </a:lnTo>
                  <a:lnTo>
                    <a:pt x="241081" y="12826"/>
                  </a:lnTo>
                  <a:lnTo>
                    <a:pt x="241136" y="12659"/>
                  </a:lnTo>
                  <a:lnTo>
                    <a:pt x="241136" y="12492"/>
                  </a:lnTo>
                  <a:lnTo>
                    <a:pt x="241136" y="12324"/>
                  </a:lnTo>
                  <a:lnTo>
                    <a:pt x="241081" y="12213"/>
                  </a:lnTo>
                  <a:lnTo>
                    <a:pt x="240913" y="11934"/>
                  </a:lnTo>
                  <a:lnTo>
                    <a:pt x="240635" y="11767"/>
                  </a:lnTo>
                  <a:lnTo>
                    <a:pt x="240467" y="11711"/>
                  </a:lnTo>
                  <a:close/>
                  <a:moveTo>
                    <a:pt x="243479" y="11711"/>
                  </a:moveTo>
                  <a:lnTo>
                    <a:pt x="243311" y="11767"/>
                  </a:lnTo>
                  <a:lnTo>
                    <a:pt x="243033" y="11934"/>
                  </a:lnTo>
                  <a:lnTo>
                    <a:pt x="242865" y="12213"/>
                  </a:lnTo>
                  <a:lnTo>
                    <a:pt x="242809" y="12324"/>
                  </a:lnTo>
                  <a:lnTo>
                    <a:pt x="242809" y="12492"/>
                  </a:lnTo>
                  <a:lnTo>
                    <a:pt x="242809" y="12659"/>
                  </a:lnTo>
                  <a:lnTo>
                    <a:pt x="242865" y="12826"/>
                  </a:lnTo>
                  <a:lnTo>
                    <a:pt x="243033" y="13105"/>
                  </a:lnTo>
                  <a:lnTo>
                    <a:pt x="243311" y="13272"/>
                  </a:lnTo>
                  <a:lnTo>
                    <a:pt x="243479" y="13328"/>
                  </a:lnTo>
                  <a:lnTo>
                    <a:pt x="243813" y="13328"/>
                  </a:lnTo>
                  <a:lnTo>
                    <a:pt x="243925" y="13272"/>
                  </a:lnTo>
                  <a:lnTo>
                    <a:pt x="244204" y="13105"/>
                  </a:lnTo>
                  <a:lnTo>
                    <a:pt x="244371" y="12826"/>
                  </a:lnTo>
                  <a:lnTo>
                    <a:pt x="244427" y="12659"/>
                  </a:lnTo>
                  <a:lnTo>
                    <a:pt x="244427" y="12492"/>
                  </a:lnTo>
                  <a:lnTo>
                    <a:pt x="244427" y="12324"/>
                  </a:lnTo>
                  <a:lnTo>
                    <a:pt x="244371" y="12213"/>
                  </a:lnTo>
                  <a:lnTo>
                    <a:pt x="244204" y="11934"/>
                  </a:lnTo>
                  <a:lnTo>
                    <a:pt x="243925" y="11767"/>
                  </a:lnTo>
                  <a:lnTo>
                    <a:pt x="243813" y="11711"/>
                  </a:lnTo>
                  <a:close/>
                  <a:moveTo>
                    <a:pt x="248553" y="11711"/>
                  </a:moveTo>
                  <a:lnTo>
                    <a:pt x="248386" y="11767"/>
                  </a:lnTo>
                  <a:lnTo>
                    <a:pt x="248107" y="11934"/>
                  </a:lnTo>
                  <a:lnTo>
                    <a:pt x="247940" y="12213"/>
                  </a:lnTo>
                  <a:lnTo>
                    <a:pt x="247884" y="12324"/>
                  </a:lnTo>
                  <a:lnTo>
                    <a:pt x="247884" y="12492"/>
                  </a:lnTo>
                  <a:lnTo>
                    <a:pt x="247884" y="12659"/>
                  </a:lnTo>
                  <a:lnTo>
                    <a:pt x="247940" y="12826"/>
                  </a:lnTo>
                  <a:lnTo>
                    <a:pt x="248107" y="13105"/>
                  </a:lnTo>
                  <a:lnTo>
                    <a:pt x="248386" y="13272"/>
                  </a:lnTo>
                  <a:lnTo>
                    <a:pt x="248553" y="13328"/>
                  </a:lnTo>
                  <a:lnTo>
                    <a:pt x="248888" y="13328"/>
                  </a:lnTo>
                  <a:lnTo>
                    <a:pt x="249055" y="13272"/>
                  </a:lnTo>
                  <a:lnTo>
                    <a:pt x="249278" y="13105"/>
                  </a:lnTo>
                  <a:lnTo>
                    <a:pt x="249446" y="12826"/>
                  </a:lnTo>
                  <a:lnTo>
                    <a:pt x="249501" y="12659"/>
                  </a:lnTo>
                  <a:lnTo>
                    <a:pt x="249557" y="12492"/>
                  </a:lnTo>
                  <a:lnTo>
                    <a:pt x="249501" y="12324"/>
                  </a:lnTo>
                  <a:lnTo>
                    <a:pt x="249446" y="12213"/>
                  </a:lnTo>
                  <a:lnTo>
                    <a:pt x="249278" y="11934"/>
                  </a:lnTo>
                  <a:lnTo>
                    <a:pt x="249055" y="11767"/>
                  </a:lnTo>
                  <a:lnTo>
                    <a:pt x="248888" y="11711"/>
                  </a:lnTo>
                  <a:close/>
                  <a:moveTo>
                    <a:pt x="253628" y="11711"/>
                  </a:moveTo>
                  <a:lnTo>
                    <a:pt x="253461" y="11767"/>
                  </a:lnTo>
                  <a:lnTo>
                    <a:pt x="253182" y="11934"/>
                  </a:lnTo>
                  <a:lnTo>
                    <a:pt x="253015" y="12213"/>
                  </a:lnTo>
                  <a:lnTo>
                    <a:pt x="252959" y="12324"/>
                  </a:lnTo>
                  <a:lnTo>
                    <a:pt x="252959" y="12492"/>
                  </a:lnTo>
                  <a:lnTo>
                    <a:pt x="252959" y="12659"/>
                  </a:lnTo>
                  <a:lnTo>
                    <a:pt x="253015" y="12826"/>
                  </a:lnTo>
                  <a:lnTo>
                    <a:pt x="253182" y="13105"/>
                  </a:lnTo>
                  <a:lnTo>
                    <a:pt x="253461" y="13272"/>
                  </a:lnTo>
                  <a:lnTo>
                    <a:pt x="253628" y="13328"/>
                  </a:lnTo>
                  <a:lnTo>
                    <a:pt x="253963" y="13328"/>
                  </a:lnTo>
                  <a:lnTo>
                    <a:pt x="254130" y="13272"/>
                  </a:lnTo>
                  <a:lnTo>
                    <a:pt x="254353" y="13105"/>
                  </a:lnTo>
                  <a:lnTo>
                    <a:pt x="254576" y="12826"/>
                  </a:lnTo>
                  <a:lnTo>
                    <a:pt x="254576" y="12659"/>
                  </a:lnTo>
                  <a:lnTo>
                    <a:pt x="254632" y="12492"/>
                  </a:lnTo>
                  <a:lnTo>
                    <a:pt x="254576" y="12324"/>
                  </a:lnTo>
                  <a:lnTo>
                    <a:pt x="254576" y="12213"/>
                  </a:lnTo>
                  <a:lnTo>
                    <a:pt x="254353" y="11934"/>
                  </a:lnTo>
                  <a:lnTo>
                    <a:pt x="254130" y="11767"/>
                  </a:lnTo>
                  <a:lnTo>
                    <a:pt x="253963" y="11711"/>
                  </a:lnTo>
                  <a:close/>
                  <a:moveTo>
                    <a:pt x="263666" y="11711"/>
                  </a:moveTo>
                  <a:lnTo>
                    <a:pt x="263499" y="11767"/>
                  </a:lnTo>
                  <a:lnTo>
                    <a:pt x="263220" y="11934"/>
                  </a:lnTo>
                  <a:lnTo>
                    <a:pt x="263053" y="12213"/>
                  </a:lnTo>
                  <a:lnTo>
                    <a:pt x="262997" y="12324"/>
                  </a:lnTo>
                  <a:lnTo>
                    <a:pt x="262997" y="12492"/>
                  </a:lnTo>
                  <a:lnTo>
                    <a:pt x="262997" y="12659"/>
                  </a:lnTo>
                  <a:lnTo>
                    <a:pt x="263053" y="12826"/>
                  </a:lnTo>
                  <a:lnTo>
                    <a:pt x="263220" y="13105"/>
                  </a:lnTo>
                  <a:lnTo>
                    <a:pt x="263499" y="13272"/>
                  </a:lnTo>
                  <a:lnTo>
                    <a:pt x="263666" y="13328"/>
                  </a:lnTo>
                  <a:lnTo>
                    <a:pt x="264001" y="13328"/>
                  </a:lnTo>
                  <a:lnTo>
                    <a:pt x="264168" y="13272"/>
                  </a:lnTo>
                  <a:lnTo>
                    <a:pt x="264391" y="13105"/>
                  </a:lnTo>
                  <a:lnTo>
                    <a:pt x="264614" y="12826"/>
                  </a:lnTo>
                  <a:lnTo>
                    <a:pt x="264670" y="12659"/>
                  </a:lnTo>
                  <a:lnTo>
                    <a:pt x="264670" y="12492"/>
                  </a:lnTo>
                  <a:lnTo>
                    <a:pt x="264670" y="12324"/>
                  </a:lnTo>
                  <a:lnTo>
                    <a:pt x="264614" y="12213"/>
                  </a:lnTo>
                  <a:lnTo>
                    <a:pt x="264391" y="11934"/>
                  </a:lnTo>
                  <a:lnTo>
                    <a:pt x="264168" y="11767"/>
                  </a:lnTo>
                  <a:lnTo>
                    <a:pt x="264001" y="11711"/>
                  </a:lnTo>
                  <a:close/>
                  <a:moveTo>
                    <a:pt x="272087" y="11711"/>
                  </a:moveTo>
                  <a:lnTo>
                    <a:pt x="271920" y="11767"/>
                  </a:lnTo>
                  <a:lnTo>
                    <a:pt x="271697" y="11934"/>
                  </a:lnTo>
                  <a:lnTo>
                    <a:pt x="271529" y="12213"/>
                  </a:lnTo>
                  <a:lnTo>
                    <a:pt x="271474" y="12324"/>
                  </a:lnTo>
                  <a:lnTo>
                    <a:pt x="271418" y="12492"/>
                  </a:lnTo>
                  <a:lnTo>
                    <a:pt x="271474" y="12659"/>
                  </a:lnTo>
                  <a:lnTo>
                    <a:pt x="271529" y="12826"/>
                  </a:lnTo>
                  <a:lnTo>
                    <a:pt x="271697" y="13105"/>
                  </a:lnTo>
                  <a:lnTo>
                    <a:pt x="271920" y="13272"/>
                  </a:lnTo>
                  <a:lnTo>
                    <a:pt x="272087" y="13328"/>
                  </a:lnTo>
                  <a:lnTo>
                    <a:pt x="272422" y="13328"/>
                  </a:lnTo>
                  <a:lnTo>
                    <a:pt x="272589" y="13272"/>
                  </a:lnTo>
                  <a:lnTo>
                    <a:pt x="272868" y="13105"/>
                  </a:lnTo>
                  <a:lnTo>
                    <a:pt x="273035" y="12826"/>
                  </a:lnTo>
                  <a:lnTo>
                    <a:pt x="273091" y="12659"/>
                  </a:lnTo>
                  <a:lnTo>
                    <a:pt x="273091" y="12492"/>
                  </a:lnTo>
                  <a:lnTo>
                    <a:pt x="273091" y="12324"/>
                  </a:lnTo>
                  <a:lnTo>
                    <a:pt x="273035" y="12213"/>
                  </a:lnTo>
                  <a:lnTo>
                    <a:pt x="272868" y="11934"/>
                  </a:lnTo>
                  <a:lnTo>
                    <a:pt x="272589" y="11767"/>
                  </a:lnTo>
                  <a:lnTo>
                    <a:pt x="272422" y="11711"/>
                  </a:lnTo>
                  <a:close/>
                  <a:moveTo>
                    <a:pt x="282292" y="11711"/>
                  </a:moveTo>
                  <a:lnTo>
                    <a:pt x="282125" y="11767"/>
                  </a:lnTo>
                  <a:lnTo>
                    <a:pt x="281846" y="11934"/>
                  </a:lnTo>
                  <a:lnTo>
                    <a:pt x="281679" y="12213"/>
                  </a:lnTo>
                  <a:lnTo>
                    <a:pt x="281623" y="12324"/>
                  </a:lnTo>
                  <a:lnTo>
                    <a:pt x="281623" y="12492"/>
                  </a:lnTo>
                  <a:lnTo>
                    <a:pt x="281623" y="12659"/>
                  </a:lnTo>
                  <a:lnTo>
                    <a:pt x="281679" y="12826"/>
                  </a:lnTo>
                  <a:lnTo>
                    <a:pt x="281846" y="13105"/>
                  </a:lnTo>
                  <a:lnTo>
                    <a:pt x="282125" y="13272"/>
                  </a:lnTo>
                  <a:lnTo>
                    <a:pt x="282292" y="13328"/>
                  </a:lnTo>
                  <a:lnTo>
                    <a:pt x="282571" y="13328"/>
                  </a:lnTo>
                  <a:lnTo>
                    <a:pt x="282739" y="13272"/>
                  </a:lnTo>
                  <a:lnTo>
                    <a:pt x="283017" y="13105"/>
                  </a:lnTo>
                  <a:lnTo>
                    <a:pt x="283185" y="12826"/>
                  </a:lnTo>
                  <a:lnTo>
                    <a:pt x="283241" y="12659"/>
                  </a:lnTo>
                  <a:lnTo>
                    <a:pt x="283241" y="12492"/>
                  </a:lnTo>
                  <a:lnTo>
                    <a:pt x="283241" y="12324"/>
                  </a:lnTo>
                  <a:lnTo>
                    <a:pt x="283185" y="12213"/>
                  </a:lnTo>
                  <a:lnTo>
                    <a:pt x="283017" y="11934"/>
                  </a:lnTo>
                  <a:lnTo>
                    <a:pt x="282739" y="11767"/>
                  </a:lnTo>
                  <a:lnTo>
                    <a:pt x="282571" y="11711"/>
                  </a:lnTo>
                  <a:close/>
                  <a:moveTo>
                    <a:pt x="35189" y="15057"/>
                  </a:moveTo>
                  <a:lnTo>
                    <a:pt x="35022" y="15113"/>
                  </a:lnTo>
                  <a:lnTo>
                    <a:pt x="34743" y="15280"/>
                  </a:lnTo>
                  <a:lnTo>
                    <a:pt x="34576" y="15559"/>
                  </a:lnTo>
                  <a:lnTo>
                    <a:pt x="34520" y="15670"/>
                  </a:lnTo>
                  <a:lnTo>
                    <a:pt x="34520" y="15838"/>
                  </a:lnTo>
                  <a:lnTo>
                    <a:pt x="34520" y="16005"/>
                  </a:lnTo>
                  <a:lnTo>
                    <a:pt x="34576" y="16172"/>
                  </a:lnTo>
                  <a:lnTo>
                    <a:pt x="34743" y="16451"/>
                  </a:lnTo>
                  <a:lnTo>
                    <a:pt x="35022" y="16618"/>
                  </a:lnTo>
                  <a:lnTo>
                    <a:pt x="35189" y="16674"/>
                  </a:lnTo>
                  <a:lnTo>
                    <a:pt x="35524" y="16674"/>
                  </a:lnTo>
                  <a:lnTo>
                    <a:pt x="35635" y="16618"/>
                  </a:lnTo>
                  <a:lnTo>
                    <a:pt x="35914" y="16451"/>
                  </a:lnTo>
                  <a:lnTo>
                    <a:pt x="36081" y="16172"/>
                  </a:lnTo>
                  <a:lnTo>
                    <a:pt x="36137" y="16005"/>
                  </a:lnTo>
                  <a:lnTo>
                    <a:pt x="36137" y="15838"/>
                  </a:lnTo>
                  <a:lnTo>
                    <a:pt x="36137" y="15670"/>
                  </a:lnTo>
                  <a:lnTo>
                    <a:pt x="36081" y="15559"/>
                  </a:lnTo>
                  <a:lnTo>
                    <a:pt x="35914" y="15280"/>
                  </a:lnTo>
                  <a:lnTo>
                    <a:pt x="35635" y="15113"/>
                  </a:lnTo>
                  <a:lnTo>
                    <a:pt x="35524" y="15057"/>
                  </a:lnTo>
                  <a:close/>
                  <a:moveTo>
                    <a:pt x="38535" y="15057"/>
                  </a:moveTo>
                  <a:lnTo>
                    <a:pt x="38368" y="15113"/>
                  </a:lnTo>
                  <a:lnTo>
                    <a:pt x="38089" y="15280"/>
                  </a:lnTo>
                  <a:lnTo>
                    <a:pt x="37922" y="15559"/>
                  </a:lnTo>
                  <a:lnTo>
                    <a:pt x="37866" y="15670"/>
                  </a:lnTo>
                  <a:lnTo>
                    <a:pt x="37866" y="15838"/>
                  </a:lnTo>
                  <a:lnTo>
                    <a:pt x="37866" y="16005"/>
                  </a:lnTo>
                  <a:lnTo>
                    <a:pt x="37922" y="16172"/>
                  </a:lnTo>
                  <a:lnTo>
                    <a:pt x="38089" y="16451"/>
                  </a:lnTo>
                  <a:lnTo>
                    <a:pt x="38368" y="16618"/>
                  </a:lnTo>
                  <a:lnTo>
                    <a:pt x="38535" y="16674"/>
                  </a:lnTo>
                  <a:lnTo>
                    <a:pt x="38870" y="16674"/>
                  </a:lnTo>
                  <a:lnTo>
                    <a:pt x="39037" y="16618"/>
                  </a:lnTo>
                  <a:lnTo>
                    <a:pt x="39260" y="16451"/>
                  </a:lnTo>
                  <a:lnTo>
                    <a:pt x="39483" y="16172"/>
                  </a:lnTo>
                  <a:lnTo>
                    <a:pt x="39539" y="16005"/>
                  </a:lnTo>
                  <a:lnTo>
                    <a:pt x="39539" y="15838"/>
                  </a:lnTo>
                  <a:lnTo>
                    <a:pt x="39539" y="15670"/>
                  </a:lnTo>
                  <a:lnTo>
                    <a:pt x="39483" y="15559"/>
                  </a:lnTo>
                  <a:lnTo>
                    <a:pt x="39260" y="15280"/>
                  </a:lnTo>
                  <a:lnTo>
                    <a:pt x="39037" y="15113"/>
                  </a:lnTo>
                  <a:lnTo>
                    <a:pt x="38870" y="15057"/>
                  </a:lnTo>
                  <a:close/>
                  <a:moveTo>
                    <a:pt x="41881" y="15057"/>
                  </a:moveTo>
                  <a:lnTo>
                    <a:pt x="41769" y="15113"/>
                  </a:lnTo>
                  <a:lnTo>
                    <a:pt x="41491" y="15280"/>
                  </a:lnTo>
                  <a:lnTo>
                    <a:pt x="41323" y="15559"/>
                  </a:lnTo>
                  <a:lnTo>
                    <a:pt x="41268" y="15670"/>
                  </a:lnTo>
                  <a:lnTo>
                    <a:pt x="41212" y="15838"/>
                  </a:lnTo>
                  <a:lnTo>
                    <a:pt x="41268" y="16005"/>
                  </a:lnTo>
                  <a:lnTo>
                    <a:pt x="41323" y="16172"/>
                  </a:lnTo>
                  <a:lnTo>
                    <a:pt x="41491" y="16451"/>
                  </a:lnTo>
                  <a:lnTo>
                    <a:pt x="41769" y="16618"/>
                  </a:lnTo>
                  <a:lnTo>
                    <a:pt x="41881" y="16674"/>
                  </a:lnTo>
                  <a:lnTo>
                    <a:pt x="42216" y="16674"/>
                  </a:lnTo>
                  <a:lnTo>
                    <a:pt x="42383" y="16618"/>
                  </a:lnTo>
                  <a:lnTo>
                    <a:pt x="42662" y="16451"/>
                  </a:lnTo>
                  <a:lnTo>
                    <a:pt x="42829" y="16172"/>
                  </a:lnTo>
                  <a:lnTo>
                    <a:pt x="42885" y="16005"/>
                  </a:lnTo>
                  <a:lnTo>
                    <a:pt x="42885" y="15838"/>
                  </a:lnTo>
                  <a:lnTo>
                    <a:pt x="42885" y="15670"/>
                  </a:lnTo>
                  <a:lnTo>
                    <a:pt x="42829" y="15559"/>
                  </a:lnTo>
                  <a:lnTo>
                    <a:pt x="42662" y="15280"/>
                  </a:lnTo>
                  <a:lnTo>
                    <a:pt x="42383" y="15113"/>
                  </a:lnTo>
                  <a:lnTo>
                    <a:pt x="42216" y="15057"/>
                  </a:lnTo>
                  <a:close/>
                  <a:moveTo>
                    <a:pt x="45227" y="15057"/>
                  </a:moveTo>
                  <a:lnTo>
                    <a:pt x="45060" y="15113"/>
                  </a:lnTo>
                  <a:lnTo>
                    <a:pt x="44781" y="15280"/>
                  </a:lnTo>
                  <a:lnTo>
                    <a:pt x="44614" y="15559"/>
                  </a:lnTo>
                  <a:lnTo>
                    <a:pt x="44558" y="15670"/>
                  </a:lnTo>
                  <a:lnTo>
                    <a:pt x="44558" y="15838"/>
                  </a:lnTo>
                  <a:lnTo>
                    <a:pt x="44558" y="16005"/>
                  </a:lnTo>
                  <a:lnTo>
                    <a:pt x="44614" y="16172"/>
                  </a:lnTo>
                  <a:lnTo>
                    <a:pt x="44781" y="16451"/>
                  </a:lnTo>
                  <a:lnTo>
                    <a:pt x="45060" y="16618"/>
                  </a:lnTo>
                  <a:lnTo>
                    <a:pt x="45227" y="16674"/>
                  </a:lnTo>
                  <a:lnTo>
                    <a:pt x="45562" y="16674"/>
                  </a:lnTo>
                  <a:lnTo>
                    <a:pt x="45729" y="16618"/>
                  </a:lnTo>
                  <a:lnTo>
                    <a:pt x="45952" y="16451"/>
                  </a:lnTo>
                  <a:lnTo>
                    <a:pt x="46175" y="16172"/>
                  </a:lnTo>
                  <a:lnTo>
                    <a:pt x="46175" y="16005"/>
                  </a:lnTo>
                  <a:lnTo>
                    <a:pt x="46231" y="15838"/>
                  </a:lnTo>
                  <a:lnTo>
                    <a:pt x="46175" y="15670"/>
                  </a:lnTo>
                  <a:lnTo>
                    <a:pt x="46175" y="15559"/>
                  </a:lnTo>
                  <a:lnTo>
                    <a:pt x="45952" y="15280"/>
                  </a:lnTo>
                  <a:lnTo>
                    <a:pt x="45729" y="15113"/>
                  </a:lnTo>
                  <a:lnTo>
                    <a:pt x="45562" y="15057"/>
                  </a:lnTo>
                  <a:close/>
                  <a:moveTo>
                    <a:pt x="50358" y="15001"/>
                  </a:moveTo>
                  <a:lnTo>
                    <a:pt x="50190" y="15057"/>
                  </a:lnTo>
                  <a:lnTo>
                    <a:pt x="50023" y="15113"/>
                  </a:lnTo>
                  <a:lnTo>
                    <a:pt x="49744" y="15280"/>
                  </a:lnTo>
                  <a:lnTo>
                    <a:pt x="49577" y="15559"/>
                  </a:lnTo>
                  <a:lnTo>
                    <a:pt x="49521" y="15670"/>
                  </a:lnTo>
                  <a:lnTo>
                    <a:pt x="49521" y="15838"/>
                  </a:lnTo>
                  <a:lnTo>
                    <a:pt x="49521" y="16005"/>
                  </a:lnTo>
                  <a:lnTo>
                    <a:pt x="49577" y="16172"/>
                  </a:lnTo>
                  <a:lnTo>
                    <a:pt x="49744" y="16451"/>
                  </a:lnTo>
                  <a:lnTo>
                    <a:pt x="50023" y="16618"/>
                  </a:lnTo>
                  <a:lnTo>
                    <a:pt x="50190" y="16674"/>
                  </a:lnTo>
                  <a:lnTo>
                    <a:pt x="50525" y="16674"/>
                  </a:lnTo>
                  <a:lnTo>
                    <a:pt x="50692" y="16618"/>
                  </a:lnTo>
                  <a:lnTo>
                    <a:pt x="50915" y="16451"/>
                  </a:lnTo>
                  <a:lnTo>
                    <a:pt x="51138" y="16172"/>
                  </a:lnTo>
                  <a:lnTo>
                    <a:pt x="51138" y="16005"/>
                  </a:lnTo>
                  <a:lnTo>
                    <a:pt x="51194" y="15838"/>
                  </a:lnTo>
                  <a:lnTo>
                    <a:pt x="51138" y="15670"/>
                  </a:lnTo>
                  <a:lnTo>
                    <a:pt x="51138" y="15559"/>
                  </a:lnTo>
                  <a:lnTo>
                    <a:pt x="50915" y="15280"/>
                  </a:lnTo>
                  <a:lnTo>
                    <a:pt x="50692" y="15113"/>
                  </a:lnTo>
                  <a:lnTo>
                    <a:pt x="50525" y="15057"/>
                  </a:lnTo>
                  <a:lnTo>
                    <a:pt x="50358" y="15001"/>
                  </a:lnTo>
                  <a:close/>
                  <a:moveTo>
                    <a:pt x="58778" y="15001"/>
                  </a:moveTo>
                  <a:lnTo>
                    <a:pt x="58611" y="15057"/>
                  </a:lnTo>
                  <a:lnTo>
                    <a:pt x="58444" y="15113"/>
                  </a:lnTo>
                  <a:lnTo>
                    <a:pt x="58221" y="15280"/>
                  </a:lnTo>
                  <a:lnTo>
                    <a:pt x="57998" y="15559"/>
                  </a:lnTo>
                  <a:lnTo>
                    <a:pt x="57998" y="15670"/>
                  </a:lnTo>
                  <a:lnTo>
                    <a:pt x="57942" y="15838"/>
                  </a:lnTo>
                  <a:lnTo>
                    <a:pt x="57998" y="16005"/>
                  </a:lnTo>
                  <a:lnTo>
                    <a:pt x="57998" y="16172"/>
                  </a:lnTo>
                  <a:lnTo>
                    <a:pt x="58221" y="16451"/>
                  </a:lnTo>
                  <a:lnTo>
                    <a:pt x="58444" y="16618"/>
                  </a:lnTo>
                  <a:lnTo>
                    <a:pt x="58611" y="16674"/>
                  </a:lnTo>
                  <a:lnTo>
                    <a:pt x="58946" y="16674"/>
                  </a:lnTo>
                  <a:lnTo>
                    <a:pt x="59113" y="16618"/>
                  </a:lnTo>
                  <a:lnTo>
                    <a:pt x="59392" y="16451"/>
                  </a:lnTo>
                  <a:lnTo>
                    <a:pt x="59559" y="16172"/>
                  </a:lnTo>
                  <a:lnTo>
                    <a:pt x="59615" y="16005"/>
                  </a:lnTo>
                  <a:lnTo>
                    <a:pt x="59615" y="15838"/>
                  </a:lnTo>
                  <a:lnTo>
                    <a:pt x="59615" y="15670"/>
                  </a:lnTo>
                  <a:lnTo>
                    <a:pt x="59559" y="15559"/>
                  </a:lnTo>
                  <a:lnTo>
                    <a:pt x="59392" y="15280"/>
                  </a:lnTo>
                  <a:lnTo>
                    <a:pt x="59113" y="15113"/>
                  </a:lnTo>
                  <a:lnTo>
                    <a:pt x="58946" y="15057"/>
                  </a:lnTo>
                  <a:lnTo>
                    <a:pt x="58778" y="15001"/>
                  </a:lnTo>
                  <a:close/>
                  <a:moveTo>
                    <a:pt x="63853" y="15001"/>
                  </a:moveTo>
                  <a:lnTo>
                    <a:pt x="63686" y="15057"/>
                  </a:lnTo>
                  <a:lnTo>
                    <a:pt x="63519" y="15113"/>
                  </a:lnTo>
                  <a:lnTo>
                    <a:pt x="63240" y="15280"/>
                  </a:lnTo>
                  <a:lnTo>
                    <a:pt x="63072" y="15559"/>
                  </a:lnTo>
                  <a:lnTo>
                    <a:pt x="63017" y="15670"/>
                  </a:lnTo>
                  <a:lnTo>
                    <a:pt x="63017" y="15838"/>
                  </a:lnTo>
                  <a:lnTo>
                    <a:pt x="63017" y="16005"/>
                  </a:lnTo>
                  <a:lnTo>
                    <a:pt x="63072" y="16172"/>
                  </a:lnTo>
                  <a:lnTo>
                    <a:pt x="63240" y="16451"/>
                  </a:lnTo>
                  <a:lnTo>
                    <a:pt x="63519" y="16618"/>
                  </a:lnTo>
                  <a:lnTo>
                    <a:pt x="63686" y="16674"/>
                  </a:lnTo>
                  <a:lnTo>
                    <a:pt x="64020" y="16674"/>
                  </a:lnTo>
                  <a:lnTo>
                    <a:pt x="64132" y="16618"/>
                  </a:lnTo>
                  <a:lnTo>
                    <a:pt x="64411" y="16451"/>
                  </a:lnTo>
                  <a:lnTo>
                    <a:pt x="64578" y="16172"/>
                  </a:lnTo>
                  <a:lnTo>
                    <a:pt x="64634" y="16005"/>
                  </a:lnTo>
                  <a:lnTo>
                    <a:pt x="64634" y="15838"/>
                  </a:lnTo>
                  <a:lnTo>
                    <a:pt x="64634" y="15670"/>
                  </a:lnTo>
                  <a:lnTo>
                    <a:pt x="64578" y="15559"/>
                  </a:lnTo>
                  <a:lnTo>
                    <a:pt x="64411" y="15280"/>
                  </a:lnTo>
                  <a:lnTo>
                    <a:pt x="64132" y="15113"/>
                  </a:lnTo>
                  <a:lnTo>
                    <a:pt x="64020" y="15057"/>
                  </a:lnTo>
                  <a:lnTo>
                    <a:pt x="63853" y="15001"/>
                  </a:lnTo>
                  <a:close/>
                  <a:moveTo>
                    <a:pt x="67143" y="15001"/>
                  </a:moveTo>
                  <a:lnTo>
                    <a:pt x="66976" y="15057"/>
                  </a:lnTo>
                  <a:lnTo>
                    <a:pt x="66809" y="15113"/>
                  </a:lnTo>
                  <a:lnTo>
                    <a:pt x="66586" y="15280"/>
                  </a:lnTo>
                  <a:lnTo>
                    <a:pt x="66363" y="15559"/>
                  </a:lnTo>
                  <a:lnTo>
                    <a:pt x="66363" y="15670"/>
                  </a:lnTo>
                  <a:lnTo>
                    <a:pt x="66307" y="15838"/>
                  </a:lnTo>
                  <a:lnTo>
                    <a:pt x="66363" y="16005"/>
                  </a:lnTo>
                  <a:lnTo>
                    <a:pt x="66363" y="16172"/>
                  </a:lnTo>
                  <a:lnTo>
                    <a:pt x="66586" y="16451"/>
                  </a:lnTo>
                  <a:lnTo>
                    <a:pt x="66809" y="16618"/>
                  </a:lnTo>
                  <a:lnTo>
                    <a:pt x="66976" y="16674"/>
                  </a:lnTo>
                  <a:lnTo>
                    <a:pt x="67311" y="16674"/>
                  </a:lnTo>
                  <a:lnTo>
                    <a:pt x="67478" y="16618"/>
                  </a:lnTo>
                  <a:lnTo>
                    <a:pt x="67757" y="16451"/>
                  </a:lnTo>
                  <a:lnTo>
                    <a:pt x="67924" y="16172"/>
                  </a:lnTo>
                  <a:lnTo>
                    <a:pt x="67980" y="16005"/>
                  </a:lnTo>
                  <a:lnTo>
                    <a:pt x="67980" y="15838"/>
                  </a:lnTo>
                  <a:lnTo>
                    <a:pt x="67980" y="15670"/>
                  </a:lnTo>
                  <a:lnTo>
                    <a:pt x="67924" y="15559"/>
                  </a:lnTo>
                  <a:lnTo>
                    <a:pt x="67757" y="15280"/>
                  </a:lnTo>
                  <a:lnTo>
                    <a:pt x="67478" y="15113"/>
                  </a:lnTo>
                  <a:lnTo>
                    <a:pt x="67311" y="15057"/>
                  </a:lnTo>
                  <a:lnTo>
                    <a:pt x="67143" y="15001"/>
                  </a:lnTo>
                  <a:close/>
                  <a:moveTo>
                    <a:pt x="72218" y="15001"/>
                  </a:moveTo>
                  <a:lnTo>
                    <a:pt x="72051" y="15057"/>
                  </a:lnTo>
                  <a:lnTo>
                    <a:pt x="71884" y="15113"/>
                  </a:lnTo>
                  <a:lnTo>
                    <a:pt x="71605" y="15280"/>
                  </a:lnTo>
                  <a:lnTo>
                    <a:pt x="71438" y="15559"/>
                  </a:lnTo>
                  <a:lnTo>
                    <a:pt x="71382" y="15670"/>
                  </a:lnTo>
                  <a:lnTo>
                    <a:pt x="71382" y="15838"/>
                  </a:lnTo>
                  <a:lnTo>
                    <a:pt x="71382" y="16005"/>
                  </a:lnTo>
                  <a:lnTo>
                    <a:pt x="71438" y="16172"/>
                  </a:lnTo>
                  <a:lnTo>
                    <a:pt x="71605" y="16451"/>
                  </a:lnTo>
                  <a:lnTo>
                    <a:pt x="71884" y="16618"/>
                  </a:lnTo>
                  <a:lnTo>
                    <a:pt x="72051" y="16674"/>
                  </a:lnTo>
                  <a:lnTo>
                    <a:pt x="72386" y="16674"/>
                  </a:lnTo>
                  <a:lnTo>
                    <a:pt x="72553" y="16618"/>
                  </a:lnTo>
                  <a:lnTo>
                    <a:pt x="72776" y="16451"/>
                  </a:lnTo>
                  <a:lnTo>
                    <a:pt x="72999" y="16172"/>
                  </a:lnTo>
                  <a:lnTo>
                    <a:pt x="72999" y="16005"/>
                  </a:lnTo>
                  <a:lnTo>
                    <a:pt x="73055" y="15838"/>
                  </a:lnTo>
                  <a:lnTo>
                    <a:pt x="72999" y="15670"/>
                  </a:lnTo>
                  <a:lnTo>
                    <a:pt x="72999" y="15559"/>
                  </a:lnTo>
                  <a:lnTo>
                    <a:pt x="72776" y="15280"/>
                  </a:lnTo>
                  <a:lnTo>
                    <a:pt x="72553" y="15113"/>
                  </a:lnTo>
                  <a:lnTo>
                    <a:pt x="72386" y="15057"/>
                  </a:lnTo>
                  <a:lnTo>
                    <a:pt x="72218" y="15001"/>
                  </a:lnTo>
                  <a:close/>
                  <a:moveTo>
                    <a:pt x="75508" y="15001"/>
                  </a:moveTo>
                  <a:lnTo>
                    <a:pt x="75341" y="15057"/>
                  </a:lnTo>
                  <a:lnTo>
                    <a:pt x="75230" y="15113"/>
                  </a:lnTo>
                  <a:lnTo>
                    <a:pt x="74951" y="15280"/>
                  </a:lnTo>
                  <a:lnTo>
                    <a:pt x="74784" y="15559"/>
                  </a:lnTo>
                  <a:lnTo>
                    <a:pt x="74728" y="15670"/>
                  </a:lnTo>
                  <a:lnTo>
                    <a:pt x="74728" y="15838"/>
                  </a:lnTo>
                  <a:lnTo>
                    <a:pt x="74728" y="16005"/>
                  </a:lnTo>
                  <a:lnTo>
                    <a:pt x="74784" y="16172"/>
                  </a:lnTo>
                  <a:lnTo>
                    <a:pt x="74951" y="16451"/>
                  </a:lnTo>
                  <a:lnTo>
                    <a:pt x="75230" y="16618"/>
                  </a:lnTo>
                  <a:lnTo>
                    <a:pt x="75341" y="16674"/>
                  </a:lnTo>
                  <a:lnTo>
                    <a:pt x="75676" y="16674"/>
                  </a:lnTo>
                  <a:lnTo>
                    <a:pt x="75843" y="16618"/>
                  </a:lnTo>
                  <a:lnTo>
                    <a:pt x="76122" y="16451"/>
                  </a:lnTo>
                  <a:lnTo>
                    <a:pt x="76289" y="16172"/>
                  </a:lnTo>
                  <a:lnTo>
                    <a:pt x="76345" y="16005"/>
                  </a:lnTo>
                  <a:lnTo>
                    <a:pt x="76345" y="15838"/>
                  </a:lnTo>
                  <a:lnTo>
                    <a:pt x="76345" y="15670"/>
                  </a:lnTo>
                  <a:lnTo>
                    <a:pt x="76289" y="15559"/>
                  </a:lnTo>
                  <a:lnTo>
                    <a:pt x="76122" y="15280"/>
                  </a:lnTo>
                  <a:lnTo>
                    <a:pt x="75843" y="15113"/>
                  </a:lnTo>
                  <a:lnTo>
                    <a:pt x="75676" y="15057"/>
                  </a:lnTo>
                  <a:lnTo>
                    <a:pt x="75508" y="15001"/>
                  </a:lnTo>
                  <a:close/>
                  <a:moveTo>
                    <a:pt x="78966" y="15001"/>
                  </a:moveTo>
                  <a:lnTo>
                    <a:pt x="78799" y="15057"/>
                  </a:lnTo>
                  <a:lnTo>
                    <a:pt x="78631" y="15113"/>
                  </a:lnTo>
                  <a:lnTo>
                    <a:pt x="78353" y="15280"/>
                  </a:lnTo>
                  <a:lnTo>
                    <a:pt x="78185" y="15559"/>
                  </a:lnTo>
                  <a:lnTo>
                    <a:pt x="78130" y="15670"/>
                  </a:lnTo>
                  <a:lnTo>
                    <a:pt x="78130" y="15838"/>
                  </a:lnTo>
                  <a:lnTo>
                    <a:pt x="78130" y="16005"/>
                  </a:lnTo>
                  <a:lnTo>
                    <a:pt x="78185" y="16172"/>
                  </a:lnTo>
                  <a:lnTo>
                    <a:pt x="78353" y="16451"/>
                  </a:lnTo>
                  <a:lnTo>
                    <a:pt x="78631" y="16618"/>
                  </a:lnTo>
                  <a:lnTo>
                    <a:pt x="78799" y="16674"/>
                  </a:lnTo>
                  <a:lnTo>
                    <a:pt x="79133" y="16674"/>
                  </a:lnTo>
                  <a:lnTo>
                    <a:pt x="79301" y="16618"/>
                  </a:lnTo>
                  <a:lnTo>
                    <a:pt x="79524" y="16451"/>
                  </a:lnTo>
                  <a:lnTo>
                    <a:pt x="79691" y="16172"/>
                  </a:lnTo>
                  <a:lnTo>
                    <a:pt x="79747" y="16005"/>
                  </a:lnTo>
                  <a:lnTo>
                    <a:pt x="79803" y="15838"/>
                  </a:lnTo>
                  <a:lnTo>
                    <a:pt x="79747" y="15670"/>
                  </a:lnTo>
                  <a:lnTo>
                    <a:pt x="79691" y="15559"/>
                  </a:lnTo>
                  <a:lnTo>
                    <a:pt x="79524" y="15280"/>
                  </a:lnTo>
                  <a:lnTo>
                    <a:pt x="79301" y="15113"/>
                  </a:lnTo>
                  <a:lnTo>
                    <a:pt x="79133" y="15057"/>
                  </a:lnTo>
                  <a:lnTo>
                    <a:pt x="78966" y="15001"/>
                  </a:lnTo>
                  <a:close/>
                  <a:moveTo>
                    <a:pt x="89004" y="15001"/>
                  </a:moveTo>
                  <a:lnTo>
                    <a:pt x="88837" y="15057"/>
                  </a:lnTo>
                  <a:lnTo>
                    <a:pt x="88670" y="15113"/>
                  </a:lnTo>
                  <a:lnTo>
                    <a:pt x="88391" y="15280"/>
                  </a:lnTo>
                  <a:lnTo>
                    <a:pt x="88223" y="15559"/>
                  </a:lnTo>
                  <a:lnTo>
                    <a:pt x="88168" y="15670"/>
                  </a:lnTo>
                  <a:lnTo>
                    <a:pt x="88168" y="15838"/>
                  </a:lnTo>
                  <a:lnTo>
                    <a:pt x="88168" y="16005"/>
                  </a:lnTo>
                  <a:lnTo>
                    <a:pt x="88223" y="16172"/>
                  </a:lnTo>
                  <a:lnTo>
                    <a:pt x="88391" y="16451"/>
                  </a:lnTo>
                  <a:lnTo>
                    <a:pt x="88670" y="16618"/>
                  </a:lnTo>
                  <a:lnTo>
                    <a:pt x="88837" y="16674"/>
                  </a:lnTo>
                  <a:lnTo>
                    <a:pt x="89171" y="16674"/>
                  </a:lnTo>
                  <a:lnTo>
                    <a:pt x="89339" y="16618"/>
                  </a:lnTo>
                  <a:lnTo>
                    <a:pt x="89562" y="16451"/>
                  </a:lnTo>
                  <a:lnTo>
                    <a:pt x="89729" y="16172"/>
                  </a:lnTo>
                  <a:lnTo>
                    <a:pt x="89785" y="16005"/>
                  </a:lnTo>
                  <a:lnTo>
                    <a:pt x="89841" y="15838"/>
                  </a:lnTo>
                  <a:lnTo>
                    <a:pt x="89785" y="15670"/>
                  </a:lnTo>
                  <a:lnTo>
                    <a:pt x="89729" y="15559"/>
                  </a:lnTo>
                  <a:lnTo>
                    <a:pt x="89562" y="15280"/>
                  </a:lnTo>
                  <a:lnTo>
                    <a:pt x="89339" y="15113"/>
                  </a:lnTo>
                  <a:lnTo>
                    <a:pt x="89171" y="15057"/>
                  </a:lnTo>
                  <a:lnTo>
                    <a:pt x="89004" y="15001"/>
                  </a:lnTo>
                  <a:close/>
                  <a:moveTo>
                    <a:pt x="130997" y="15057"/>
                  </a:moveTo>
                  <a:lnTo>
                    <a:pt x="130829" y="15113"/>
                  </a:lnTo>
                  <a:lnTo>
                    <a:pt x="130551" y="15280"/>
                  </a:lnTo>
                  <a:lnTo>
                    <a:pt x="130383" y="15559"/>
                  </a:lnTo>
                  <a:lnTo>
                    <a:pt x="130327" y="15670"/>
                  </a:lnTo>
                  <a:lnTo>
                    <a:pt x="130327" y="15838"/>
                  </a:lnTo>
                  <a:lnTo>
                    <a:pt x="130327" y="16005"/>
                  </a:lnTo>
                  <a:lnTo>
                    <a:pt x="130383" y="16172"/>
                  </a:lnTo>
                  <a:lnTo>
                    <a:pt x="130551" y="16451"/>
                  </a:lnTo>
                  <a:lnTo>
                    <a:pt x="130829" y="16618"/>
                  </a:lnTo>
                  <a:lnTo>
                    <a:pt x="130997" y="16674"/>
                  </a:lnTo>
                  <a:lnTo>
                    <a:pt x="131331" y="16674"/>
                  </a:lnTo>
                  <a:lnTo>
                    <a:pt x="131499" y="16618"/>
                  </a:lnTo>
                  <a:lnTo>
                    <a:pt x="131722" y="16451"/>
                  </a:lnTo>
                  <a:lnTo>
                    <a:pt x="131889" y="16172"/>
                  </a:lnTo>
                  <a:lnTo>
                    <a:pt x="131945" y="16005"/>
                  </a:lnTo>
                  <a:lnTo>
                    <a:pt x="132000" y="15838"/>
                  </a:lnTo>
                  <a:lnTo>
                    <a:pt x="131945" y="15670"/>
                  </a:lnTo>
                  <a:lnTo>
                    <a:pt x="131889" y="15559"/>
                  </a:lnTo>
                  <a:lnTo>
                    <a:pt x="131722" y="15280"/>
                  </a:lnTo>
                  <a:lnTo>
                    <a:pt x="131499" y="15113"/>
                  </a:lnTo>
                  <a:lnTo>
                    <a:pt x="131331" y="15057"/>
                  </a:lnTo>
                  <a:close/>
                  <a:moveTo>
                    <a:pt x="134343" y="15057"/>
                  </a:moveTo>
                  <a:lnTo>
                    <a:pt x="134175" y="15113"/>
                  </a:lnTo>
                  <a:lnTo>
                    <a:pt x="133952" y="15280"/>
                  </a:lnTo>
                  <a:lnTo>
                    <a:pt x="133729" y="15559"/>
                  </a:lnTo>
                  <a:lnTo>
                    <a:pt x="133729" y="15670"/>
                  </a:lnTo>
                  <a:lnTo>
                    <a:pt x="133673" y="15838"/>
                  </a:lnTo>
                  <a:lnTo>
                    <a:pt x="133729" y="16005"/>
                  </a:lnTo>
                  <a:lnTo>
                    <a:pt x="133729" y="16172"/>
                  </a:lnTo>
                  <a:lnTo>
                    <a:pt x="133952" y="16451"/>
                  </a:lnTo>
                  <a:lnTo>
                    <a:pt x="134175" y="16618"/>
                  </a:lnTo>
                  <a:lnTo>
                    <a:pt x="134343" y="16674"/>
                  </a:lnTo>
                  <a:lnTo>
                    <a:pt x="134677" y="16674"/>
                  </a:lnTo>
                  <a:lnTo>
                    <a:pt x="134845" y="16618"/>
                  </a:lnTo>
                  <a:lnTo>
                    <a:pt x="135123" y="16451"/>
                  </a:lnTo>
                  <a:lnTo>
                    <a:pt x="135291" y="16172"/>
                  </a:lnTo>
                  <a:lnTo>
                    <a:pt x="135346" y="16005"/>
                  </a:lnTo>
                  <a:lnTo>
                    <a:pt x="135346" y="15838"/>
                  </a:lnTo>
                  <a:lnTo>
                    <a:pt x="135346" y="15670"/>
                  </a:lnTo>
                  <a:lnTo>
                    <a:pt x="135291" y="15559"/>
                  </a:lnTo>
                  <a:lnTo>
                    <a:pt x="135123" y="15280"/>
                  </a:lnTo>
                  <a:lnTo>
                    <a:pt x="134845" y="15113"/>
                  </a:lnTo>
                  <a:lnTo>
                    <a:pt x="134677" y="15057"/>
                  </a:lnTo>
                  <a:close/>
                  <a:moveTo>
                    <a:pt x="137744" y="15057"/>
                  </a:moveTo>
                  <a:lnTo>
                    <a:pt x="137577" y="15113"/>
                  </a:lnTo>
                  <a:lnTo>
                    <a:pt x="137298" y="15280"/>
                  </a:lnTo>
                  <a:lnTo>
                    <a:pt x="137131" y="15559"/>
                  </a:lnTo>
                  <a:lnTo>
                    <a:pt x="137075" y="15670"/>
                  </a:lnTo>
                  <a:lnTo>
                    <a:pt x="137075" y="15838"/>
                  </a:lnTo>
                  <a:lnTo>
                    <a:pt x="137075" y="16005"/>
                  </a:lnTo>
                  <a:lnTo>
                    <a:pt x="137131" y="16172"/>
                  </a:lnTo>
                  <a:lnTo>
                    <a:pt x="137298" y="16451"/>
                  </a:lnTo>
                  <a:lnTo>
                    <a:pt x="137577" y="16618"/>
                  </a:lnTo>
                  <a:lnTo>
                    <a:pt x="137744" y="16674"/>
                  </a:lnTo>
                  <a:lnTo>
                    <a:pt x="138023" y="16674"/>
                  </a:lnTo>
                  <a:lnTo>
                    <a:pt x="138191" y="16618"/>
                  </a:lnTo>
                  <a:lnTo>
                    <a:pt x="138469" y="16451"/>
                  </a:lnTo>
                  <a:lnTo>
                    <a:pt x="138637" y="16172"/>
                  </a:lnTo>
                  <a:lnTo>
                    <a:pt x="138692" y="16005"/>
                  </a:lnTo>
                  <a:lnTo>
                    <a:pt x="138692" y="15838"/>
                  </a:lnTo>
                  <a:lnTo>
                    <a:pt x="138692" y="15670"/>
                  </a:lnTo>
                  <a:lnTo>
                    <a:pt x="138637" y="15559"/>
                  </a:lnTo>
                  <a:lnTo>
                    <a:pt x="138469" y="15280"/>
                  </a:lnTo>
                  <a:lnTo>
                    <a:pt x="138191" y="15113"/>
                  </a:lnTo>
                  <a:lnTo>
                    <a:pt x="138023" y="15057"/>
                  </a:lnTo>
                  <a:close/>
                  <a:moveTo>
                    <a:pt x="141035" y="15057"/>
                  </a:moveTo>
                  <a:lnTo>
                    <a:pt x="140867" y="15113"/>
                  </a:lnTo>
                  <a:lnTo>
                    <a:pt x="140644" y="15280"/>
                  </a:lnTo>
                  <a:lnTo>
                    <a:pt x="140421" y="15559"/>
                  </a:lnTo>
                  <a:lnTo>
                    <a:pt x="140365" y="15670"/>
                  </a:lnTo>
                  <a:lnTo>
                    <a:pt x="140365" y="15838"/>
                  </a:lnTo>
                  <a:lnTo>
                    <a:pt x="140365" y="16005"/>
                  </a:lnTo>
                  <a:lnTo>
                    <a:pt x="140421" y="16172"/>
                  </a:lnTo>
                  <a:lnTo>
                    <a:pt x="140644" y="16451"/>
                  </a:lnTo>
                  <a:lnTo>
                    <a:pt x="140867" y="16618"/>
                  </a:lnTo>
                  <a:lnTo>
                    <a:pt x="141035" y="16674"/>
                  </a:lnTo>
                  <a:lnTo>
                    <a:pt x="141369" y="16674"/>
                  </a:lnTo>
                  <a:lnTo>
                    <a:pt x="141537" y="16618"/>
                  </a:lnTo>
                  <a:lnTo>
                    <a:pt x="141815" y="16451"/>
                  </a:lnTo>
                  <a:lnTo>
                    <a:pt x="141983" y="16172"/>
                  </a:lnTo>
                  <a:lnTo>
                    <a:pt x="142039" y="16005"/>
                  </a:lnTo>
                  <a:lnTo>
                    <a:pt x="142039" y="15838"/>
                  </a:lnTo>
                  <a:lnTo>
                    <a:pt x="142039" y="15670"/>
                  </a:lnTo>
                  <a:lnTo>
                    <a:pt x="141983" y="15559"/>
                  </a:lnTo>
                  <a:lnTo>
                    <a:pt x="141815" y="15280"/>
                  </a:lnTo>
                  <a:lnTo>
                    <a:pt x="141537" y="15113"/>
                  </a:lnTo>
                  <a:lnTo>
                    <a:pt x="141369" y="15057"/>
                  </a:lnTo>
                  <a:close/>
                  <a:moveTo>
                    <a:pt x="146165" y="15001"/>
                  </a:moveTo>
                  <a:lnTo>
                    <a:pt x="145998" y="15057"/>
                  </a:lnTo>
                  <a:lnTo>
                    <a:pt x="145831" y="15113"/>
                  </a:lnTo>
                  <a:lnTo>
                    <a:pt x="145552" y="15280"/>
                  </a:lnTo>
                  <a:lnTo>
                    <a:pt x="145385" y="15559"/>
                  </a:lnTo>
                  <a:lnTo>
                    <a:pt x="145329" y="15670"/>
                  </a:lnTo>
                  <a:lnTo>
                    <a:pt x="145329" y="15838"/>
                  </a:lnTo>
                  <a:lnTo>
                    <a:pt x="145329" y="16005"/>
                  </a:lnTo>
                  <a:lnTo>
                    <a:pt x="145385" y="16172"/>
                  </a:lnTo>
                  <a:lnTo>
                    <a:pt x="145552" y="16451"/>
                  </a:lnTo>
                  <a:lnTo>
                    <a:pt x="145831" y="16618"/>
                  </a:lnTo>
                  <a:lnTo>
                    <a:pt x="145998" y="16674"/>
                  </a:lnTo>
                  <a:lnTo>
                    <a:pt x="146333" y="16674"/>
                  </a:lnTo>
                  <a:lnTo>
                    <a:pt x="146444" y="16618"/>
                  </a:lnTo>
                  <a:lnTo>
                    <a:pt x="146723" y="16451"/>
                  </a:lnTo>
                  <a:lnTo>
                    <a:pt x="146890" y="16172"/>
                  </a:lnTo>
                  <a:lnTo>
                    <a:pt x="146946" y="16005"/>
                  </a:lnTo>
                  <a:lnTo>
                    <a:pt x="147002" y="15838"/>
                  </a:lnTo>
                  <a:lnTo>
                    <a:pt x="146946" y="15670"/>
                  </a:lnTo>
                  <a:lnTo>
                    <a:pt x="146890" y="15559"/>
                  </a:lnTo>
                  <a:lnTo>
                    <a:pt x="146723" y="15280"/>
                  </a:lnTo>
                  <a:lnTo>
                    <a:pt x="146444" y="15113"/>
                  </a:lnTo>
                  <a:lnTo>
                    <a:pt x="146333" y="15057"/>
                  </a:lnTo>
                  <a:lnTo>
                    <a:pt x="146165" y="15001"/>
                  </a:lnTo>
                  <a:close/>
                  <a:moveTo>
                    <a:pt x="154586" y="15001"/>
                  </a:moveTo>
                  <a:lnTo>
                    <a:pt x="154419" y="15057"/>
                  </a:lnTo>
                  <a:lnTo>
                    <a:pt x="154251" y="15113"/>
                  </a:lnTo>
                  <a:lnTo>
                    <a:pt x="154028" y="15280"/>
                  </a:lnTo>
                  <a:lnTo>
                    <a:pt x="153805" y="15559"/>
                  </a:lnTo>
                  <a:lnTo>
                    <a:pt x="153750" y="15670"/>
                  </a:lnTo>
                  <a:lnTo>
                    <a:pt x="153750" y="15838"/>
                  </a:lnTo>
                  <a:lnTo>
                    <a:pt x="153750" y="16005"/>
                  </a:lnTo>
                  <a:lnTo>
                    <a:pt x="153805" y="16172"/>
                  </a:lnTo>
                  <a:lnTo>
                    <a:pt x="154028" y="16451"/>
                  </a:lnTo>
                  <a:lnTo>
                    <a:pt x="154251" y="16618"/>
                  </a:lnTo>
                  <a:lnTo>
                    <a:pt x="154419" y="16674"/>
                  </a:lnTo>
                  <a:lnTo>
                    <a:pt x="154753" y="16674"/>
                  </a:lnTo>
                  <a:lnTo>
                    <a:pt x="154921" y="16618"/>
                  </a:lnTo>
                  <a:lnTo>
                    <a:pt x="155200" y="16451"/>
                  </a:lnTo>
                  <a:lnTo>
                    <a:pt x="155367" y="16172"/>
                  </a:lnTo>
                  <a:lnTo>
                    <a:pt x="155423" y="16005"/>
                  </a:lnTo>
                  <a:lnTo>
                    <a:pt x="155423" y="15838"/>
                  </a:lnTo>
                  <a:lnTo>
                    <a:pt x="155423" y="15670"/>
                  </a:lnTo>
                  <a:lnTo>
                    <a:pt x="155367" y="15559"/>
                  </a:lnTo>
                  <a:lnTo>
                    <a:pt x="155200" y="15280"/>
                  </a:lnTo>
                  <a:lnTo>
                    <a:pt x="154921" y="15113"/>
                  </a:lnTo>
                  <a:lnTo>
                    <a:pt x="154753" y="15057"/>
                  </a:lnTo>
                  <a:lnTo>
                    <a:pt x="154586" y="15001"/>
                  </a:lnTo>
                  <a:close/>
                  <a:moveTo>
                    <a:pt x="159605" y="15001"/>
                  </a:moveTo>
                  <a:lnTo>
                    <a:pt x="159438" y="15057"/>
                  </a:lnTo>
                  <a:lnTo>
                    <a:pt x="159326" y="15113"/>
                  </a:lnTo>
                  <a:lnTo>
                    <a:pt x="159047" y="15280"/>
                  </a:lnTo>
                  <a:lnTo>
                    <a:pt x="158880" y="15559"/>
                  </a:lnTo>
                  <a:lnTo>
                    <a:pt x="158824" y="15670"/>
                  </a:lnTo>
                  <a:lnTo>
                    <a:pt x="158824" y="15838"/>
                  </a:lnTo>
                  <a:lnTo>
                    <a:pt x="158824" y="16005"/>
                  </a:lnTo>
                  <a:lnTo>
                    <a:pt x="158880" y="16172"/>
                  </a:lnTo>
                  <a:lnTo>
                    <a:pt x="159047" y="16451"/>
                  </a:lnTo>
                  <a:lnTo>
                    <a:pt x="159326" y="16618"/>
                  </a:lnTo>
                  <a:lnTo>
                    <a:pt x="159438" y="16674"/>
                  </a:lnTo>
                  <a:lnTo>
                    <a:pt x="159772" y="16674"/>
                  </a:lnTo>
                  <a:lnTo>
                    <a:pt x="159940" y="16618"/>
                  </a:lnTo>
                  <a:lnTo>
                    <a:pt x="160219" y="16451"/>
                  </a:lnTo>
                  <a:lnTo>
                    <a:pt x="160386" y="16172"/>
                  </a:lnTo>
                  <a:lnTo>
                    <a:pt x="160442" y="16005"/>
                  </a:lnTo>
                  <a:lnTo>
                    <a:pt x="160442" y="15838"/>
                  </a:lnTo>
                  <a:lnTo>
                    <a:pt x="160442" y="15670"/>
                  </a:lnTo>
                  <a:lnTo>
                    <a:pt x="160386" y="15559"/>
                  </a:lnTo>
                  <a:lnTo>
                    <a:pt x="160219" y="15280"/>
                  </a:lnTo>
                  <a:lnTo>
                    <a:pt x="159940" y="15113"/>
                  </a:lnTo>
                  <a:lnTo>
                    <a:pt x="159772" y="15057"/>
                  </a:lnTo>
                  <a:lnTo>
                    <a:pt x="159605" y="15001"/>
                  </a:lnTo>
                  <a:close/>
                  <a:moveTo>
                    <a:pt x="162951" y="15001"/>
                  </a:moveTo>
                  <a:lnTo>
                    <a:pt x="162784" y="15057"/>
                  </a:lnTo>
                  <a:lnTo>
                    <a:pt x="162617" y="15113"/>
                  </a:lnTo>
                  <a:lnTo>
                    <a:pt x="162338" y="15280"/>
                  </a:lnTo>
                  <a:lnTo>
                    <a:pt x="162170" y="15559"/>
                  </a:lnTo>
                  <a:lnTo>
                    <a:pt x="162115" y="15670"/>
                  </a:lnTo>
                  <a:lnTo>
                    <a:pt x="162115" y="15838"/>
                  </a:lnTo>
                  <a:lnTo>
                    <a:pt x="162115" y="16005"/>
                  </a:lnTo>
                  <a:lnTo>
                    <a:pt x="162170" y="16172"/>
                  </a:lnTo>
                  <a:lnTo>
                    <a:pt x="162338" y="16451"/>
                  </a:lnTo>
                  <a:lnTo>
                    <a:pt x="162617" y="16618"/>
                  </a:lnTo>
                  <a:lnTo>
                    <a:pt x="162784" y="16674"/>
                  </a:lnTo>
                  <a:lnTo>
                    <a:pt x="163118" y="16674"/>
                  </a:lnTo>
                  <a:lnTo>
                    <a:pt x="163286" y="16618"/>
                  </a:lnTo>
                  <a:lnTo>
                    <a:pt x="163509" y="16451"/>
                  </a:lnTo>
                  <a:lnTo>
                    <a:pt x="163732" y="16172"/>
                  </a:lnTo>
                  <a:lnTo>
                    <a:pt x="163788" y="16005"/>
                  </a:lnTo>
                  <a:lnTo>
                    <a:pt x="163788" y="15838"/>
                  </a:lnTo>
                  <a:lnTo>
                    <a:pt x="163788" y="15670"/>
                  </a:lnTo>
                  <a:lnTo>
                    <a:pt x="163732" y="15559"/>
                  </a:lnTo>
                  <a:lnTo>
                    <a:pt x="163509" y="15280"/>
                  </a:lnTo>
                  <a:lnTo>
                    <a:pt x="163286" y="15113"/>
                  </a:lnTo>
                  <a:lnTo>
                    <a:pt x="163118" y="15057"/>
                  </a:lnTo>
                  <a:lnTo>
                    <a:pt x="162951" y="15001"/>
                  </a:lnTo>
                  <a:close/>
                  <a:moveTo>
                    <a:pt x="168026" y="15001"/>
                  </a:moveTo>
                  <a:lnTo>
                    <a:pt x="167859" y="15057"/>
                  </a:lnTo>
                  <a:lnTo>
                    <a:pt x="167691" y="15113"/>
                  </a:lnTo>
                  <a:lnTo>
                    <a:pt x="167412" y="15280"/>
                  </a:lnTo>
                  <a:lnTo>
                    <a:pt x="167245" y="15559"/>
                  </a:lnTo>
                  <a:lnTo>
                    <a:pt x="167189" y="15670"/>
                  </a:lnTo>
                  <a:lnTo>
                    <a:pt x="167189" y="15838"/>
                  </a:lnTo>
                  <a:lnTo>
                    <a:pt x="167189" y="16005"/>
                  </a:lnTo>
                  <a:lnTo>
                    <a:pt x="167245" y="16172"/>
                  </a:lnTo>
                  <a:lnTo>
                    <a:pt x="167412" y="16451"/>
                  </a:lnTo>
                  <a:lnTo>
                    <a:pt x="167691" y="16618"/>
                  </a:lnTo>
                  <a:lnTo>
                    <a:pt x="167859" y="16674"/>
                  </a:lnTo>
                  <a:lnTo>
                    <a:pt x="168193" y="16674"/>
                  </a:lnTo>
                  <a:lnTo>
                    <a:pt x="168361" y="16618"/>
                  </a:lnTo>
                  <a:lnTo>
                    <a:pt x="168584" y="16451"/>
                  </a:lnTo>
                  <a:lnTo>
                    <a:pt x="168751" y="16172"/>
                  </a:lnTo>
                  <a:lnTo>
                    <a:pt x="168807" y="16005"/>
                  </a:lnTo>
                  <a:lnTo>
                    <a:pt x="168862" y="15838"/>
                  </a:lnTo>
                  <a:lnTo>
                    <a:pt x="168807" y="15670"/>
                  </a:lnTo>
                  <a:lnTo>
                    <a:pt x="168751" y="15559"/>
                  </a:lnTo>
                  <a:lnTo>
                    <a:pt x="168584" y="15280"/>
                  </a:lnTo>
                  <a:lnTo>
                    <a:pt x="168361" y="15113"/>
                  </a:lnTo>
                  <a:lnTo>
                    <a:pt x="168193" y="15057"/>
                  </a:lnTo>
                  <a:lnTo>
                    <a:pt x="168026" y="15001"/>
                  </a:lnTo>
                  <a:close/>
                  <a:moveTo>
                    <a:pt x="171316" y="15001"/>
                  </a:moveTo>
                  <a:lnTo>
                    <a:pt x="171149" y="15057"/>
                  </a:lnTo>
                  <a:lnTo>
                    <a:pt x="171037" y="15113"/>
                  </a:lnTo>
                  <a:lnTo>
                    <a:pt x="170758" y="15280"/>
                  </a:lnTo>
                  <a:lnTo>
                    <a:pt x="170591" y="15559"/>
                  </a:lnTo>
                  <a:lnTo>
                    <a:pt x="170535" y="15670"/>
                  </a:lnTo>
                  <a:lnTo>
                    <a:pt x="170480" y="15838"/>
                  </a:lnTo>
                  <a:lnTo>
                    <a:pt x="170535" y="16005"/>
                  </a:lnTo>
                  <a:lnTo>
                    <a:pt x="170591" y="16172"/>
                  </a:lnTo>
                  <a:lnTo>
                    <a:pt x="170758" y="16451"/>
                  </a:lnTo>
                  <a:lnTo>
                    <a:pt x="171037" y="16618"/>
                  </a:lnTo>
                  <a:lnTo>
                    <a:pt x="171149" y="16674"/>
                  </a:lnTo>
                  <a:lnTo>
                    <a:pt x="171483" y="16674"/>
                  </a:lnTo>
                  <a:lnTo>
                    <a:pt x="171651" y="16618"/>
                  </a:lnTo>
                  <a:lnTo>
                    <a:pt x="171930" y="16451"/>
                  </a:lnTo>
                  <a:lnTo>
                    <a:pt x="172097" y="16172"/>
                  </a:lnTo>
                  <a:lnTo>
                    <a:pt x="172153" y="16005"/>
                  </a:lnTo>
                  <a:lnTo>
                    <a:pt x="172153" y="15838"/>
                  </a:lnTo>
                  <a:lnTo>
                    <a:pt x="172153" y="15670"/>
                  </a:lnTo>
                  <a:lnTo>
                    <a:pt x="172097" y="15559"/>
                  </a:lnTo>
                  <a:lnTo>
                    <a:pt x="171930" y="15280"/>
                  </a:lnTo>
                  <a:lnTo>
                    <a:pt x="171651" y="15113"/>
                  </a:lnTo>
                  <a:lnTo>
                    <a:pt x="171483" y="15057"/>
                  </a:lnTo>
                  <a:lnTo>
                    <a:pt x="171316" y="15001"/>
                  </a:lnTo>
                  <a:close/>
                  <a:moveTo>
                    <a:pt x="174774" y="15001"/>
                  </a:moveTo>
                  <a:lnTo>
                    <a:pt x="174606" y="15057"/>
                  </a:lnTo>
                  <a:lnTo>
                    <a:pt x="174439" y="15113"/>
                  </a:lnTo>
                  <a:lnTo>
                    <a:pt x="174160" y="15280"/>
                  </a:lnTo>
                  <a:lnTo>
                    <a:pt x="173993" y="15559"/>
                  </a:lnTo>
                  <a:lnTo>
                    <a:pt x="173937" y="15670"/>
                  </a:lnTo>
                  <a:lnTo>
                    <a:pt x="173937" y="15838"/>
                  </a:lnTo>
                  <a:lnTo>
                    <a:pt x="173937" y="16005"/>
                  </a:lnTo>
                  <a:lnTo>
                    <a:pt x="173993" y="16172"/>
                  </a:lnTo>
                  <a:lnTo>
                    <a:pt x="174160" y="16451"/>
                  </a:lnTo>
                  <a:lnTo>
                    <a:pt x="174439" y="16618"/>
                  </a:lnTo>
                  <a:lnTo>
                    <a:pt x="174606" y="16674"/>
                  </a:lnTo>
                  <a:lnTo>
                    <a:pt x="174941" y="16674"/>
                  </a:lnTo>
                  <a:lnTo>
                    <a:pt x="175053" y="16618"/>
                  </a:lnTo>
                  <a:lnTo>
                    <a:pt x="175331" y="16451"/>
                  </a:lnTo>
                  <a:lnTo>
                    <a:pt x="175499" y="16172"/>
                  </a:lnTo>
                  <a:lnTo>
                    <a:pt x="175554" y="16005"/>
                  </a:lnTo>
                  <a:lnTo>
                    <a:pt x="175610" y="15838"/>
                  </a:lnTo>
                  <a:lnTo>
                    <a:pt x="175554" y="15670"/>
                  </a:lnTo>
                  <a:lnTo>
                    <a:pt x="175499" y="15559"/>
                  </a:lnTo>
                  <a:lnTo>
                    <a:pt x="175331" y="15280"/>
                  </a:lnTo>
                  <a:lnTo>
                    <a:pt x="175053" y="15113"/>
                  </a:lnTo>
                  <a:lnTo>
                    <a:pt x="174941" y="15057"/>
                  </a:lnTo>
                  <a:lnTo>
                    <a:pt x="174774" y="15001"/>
                  </a:lnTo>
                  <a:close/>
                  <a:moveTo>
                    <a:pt x="184812" y="15001"/>
                  </a:moveTo>
                  <a:lnTo>
                    <a:pt x="184644" y="15057"/>
                  </a:lnTo>
                  <a:lnTo>
                    <a:pt x="184477" y="15113"/>
                  </a:lnTo>
                  <a:lnTo>
                    <a:pt x="184198" y="15280"/>
                  </a:lnTo>
                  <a:lnTo>
                    <a:pt x="184031" y="15559"/>
                  </a:lnTo>
                  <a:lnTo>
                    <a:pt x="183975" y="15670"/>
                  </a:lnTo>
                  <a:lnTo>
                    <a:pt x="183975" y="15838"/>
                  </a:lnTo>
                  <a:lnTo>
                    <a:pt x="183975" y="16005"/>
                  </a:lnTo>
                  <a:lnTo>
                    <a:pt x="184031" y="16172"/>
                  </a:lnTo>
                  <a:lnTo>
                    <a:pt x="184198" y="16451"/>
                  </a:lnTo>
                  <a:lnTo>
                    <a:pt x="184477" y="16618"/>
                  </a:lnTo>
                  <a:lnTo>
                    <a:pt x="184644" y="16674"/>
                  </a:lnTo>
                  <a:lnTo>
                    <a:pt x="184979" y="16674"/>
                  </a:lnTo>
                  <a:lnTo>
                    <a:pt x="185091" y="16618"/>
                  </a:lnTo>
                  <a:lnTo>
                    <a:pt x="185369" y="16451"/>
                  </a:lnTo>
                  <a:lnTo>
                    <a:pt x="185537" y="16172"/>
                  </a:lnTo>
                  <a:lnTo>
                    <a:pt x="185593" y="16005"/>
                  </a:lnTo>
                  <a:lnTo>
                    <a:pt x="185648" y="15838"/>
                  </a:lnTo>
                  <a:lnTo>
                    <a:pt x="185593" y="15670"/>
                  </a:lnTo>
                  <a:lnTo>
                    <a:pt x="185537" y="15559"/>
                  </a:lnTo>
                  <a:lnTo>
                    <a:pt x="185369" y="15280"/>
                  </a:lnTo>
                  <a:lnTo>
                    <a:pt x="185091" y="15113"/>
                  </a:lnTo>
                  <a:lnTo>
                    <a:pt x="184979" y="15057"/>
                  </a:lnTo>
                  <a:lnTo>
                    <a:pt x="184812" y="15001"/>
                  </a:lnTo>
                  <a:close/>
                  <a:moveTo>
                    <a:pt x="226804" y="15057"/>
                  </a:moveTo>
                  <a:lnTo>
                    <a:pt x="226637" y="15113"/>
                  </a:lnTo>
                  <a:lnTo>
                    <a:pt x="226358" y="15280"/>
                  </a:lnTo>
                  <a:lnTo>
                    <a:pt x="226191" y="15559"/>
                  </a:lnTo>
                  <a:lnTo>
                    <a:pt x="226135" y="15670"/>
                  </a:lnTo>
                  <a:lnTo>
                    <a:pt x="226135" y="15838"/>
                  </a:lnTo>
                  <a:lnTo>
                    <a:pt x="226135" y="16005"/>
                  </a:lnTo>
                  <a:lnTo>
                    <a:pt x="226191" y="16172"/>
                  </a:lnTo>
                  <a:lnTo>
                    <a:pt x="226358" y="16451"/>
                  </a:lnTo>
                  <a:lnTo>
                    <a:pt x="226637" y="16618"/>
                  </a:lnTo>
                  <a:lnTo>
                    <a:pt x="226804" y="16674"/>
                  </a:lnTo>
                  <a:lnTo>
                    <a:pt x="227139" y="16674"/>
                  </a:lnTo>
                  <a:lnTo>
                    <a:pt x="227250" y="16618"/>
                  </a:lnTo>
                  <a:lnTo>
                    <a:pt x="227529" y="16451"/>
                  </a:lnTo>
                  <a:lnTo>
                    <a:pt x="227697" y="16172"/>
                  </a:lnTo>
                  <a:lnTo>
                    <a:pt x="227752" y="16005"/>
                  </a:lnTo>
                  <a:lnTo>
                    <a:pt x="227808" y="15838"/>
                  </a:lnTo>
                  <a:lnTo>
                    <a:pt x="227752" y="15670"/>
                  </a:lnTo>
                  <a:lnTo>
                    <a:pt x="227697" y="15559"/>
                  </a:lnTo>
                  <a:lnTo>
                    <a:pt x="227529" y="15280"/>
                  </a:lnTo>
                  <a:lnTo>
                    <a:pt x="227250" y="15113"/>
                  </a:lnTo>
                  <a:lnTo>
                    <a:pt x="227139" y="15057"/>
                  </a:lnTo>
                  <a:close/>
                  <a:moveTo>
                    <a:pt x="230150" y="15057"/>
                  </a:moveTo>
                  <a:lnTo>
                    <a:pt x="229983" y="15113"/>
                  </a:lnTo>
                  <a:lnTo>
                    <a:pt x="229760" y="15280"/>
                  </a:lnTo>
                  <a:lnTo>
                    <a:pt x="229537" y="15559"/>
                  </a:lnTo>
                  <a:lnTo>
                    <a:pt x="229481" y="15670"/>
                  </a:lnTo>
                  <a:lnTo>
                    <a:pt x="229481" y="15838"/>
                  </a:lnTo>
                  <a:lnTo>
                    <a:pt x="229481" y="16005"/>
                  </a:lnTo>
                  <a:lnTo>
                    <a:pt x="229537" y="16172"/>
                  </a:lnTo>
                  <a:lnTo>
                    <a:pt x="229760" y="16451"/>
                  </a:lnTo>
                  <a:lnTo>
                    <a:pt x="229983" y="16618"/>
                  </a:lnTo>
                  <a:lnTo>
                    <a:pt x="230150" y="16674"/>
                  </a:lnTo>
                  <a:lnTo>
                    <a:pt x="230485" y="16674"/>
                  </a:lnTo>
                  <a:lnTo>
                    <a:pt x="230652" y="16618"/>
                  </a:lnTo>
                  <a:lnTo>
                    <a:pt x="230931" y="16451"/>
                  </a:lnTo>
                  <a:lnTo>
                    <a:pt x="231098" y="16172"/>
                  </a:lnTo>
                  <a:lnTo>
                    <a:pt x="231154" y="16005"/>
                  </a:lnTo>
                  <a:lnTo>
                    <a:pt x="231154" y="15838"/>
                  </a:lnTo>
                  <a:lnTo>
                    <a:pt x="231154" y="15670"/>
                  </a:lnTo>
                  <a:lnTo>
                    <a:pt x="231098" y="15559"/>
                  </a:lnTo>
                  <a:lnTo>
                    <a:pt x="230931" y="15280"/>
                  </a:lnTo>
                  <a:lnTo>
                    <a:pt x="230652" y="15113"/>
                  </a:lnTo>
                  <a:lnTo>
                    <a:pt x="230485" y="15057"/>
                  </a:lnTo>
                  <a:close/>
                  <a:moveTo>
                    <a:pt x="233496" y="15057"/>
                  </a:moveTo>
                  <a:lnTo>
                    <a:pt x="233385" y="15113"/>
                  </a:lnTo>
                  <a:lnTo>
                    <a:pt x="233106" y="15280"/>
                  </a:lnTo>
                  <a:lnTo>
                    <a:pt x="232939" y="15559"/>
                  </a:lnTo>
                  <a:lnTo>
                    <a:pt x="232883" y="15670"/>
                  </a:lnTo>
                  <a:lnTo>
                    <a:pt x="232883" y="15838"/>
                  </a:lnTo>
                  <a:lnTo>
                    <a:pt x="232883" y="16005"/>
                  </a:lnTo>
                  <a:lnTo>
                    <a:pt x="232939" y="16172"/>
                  </a:lnTo>
                  <a:lnTo>
                    <a:pt x="233106" y="16451"/>
                  </a:lnTo>
                  <a:lnTo>
                    <a:pt x="233385" y="16618"/>
                  </a:lnTo>
                  <a:lnTo>
                    <a:pt x="233496" y="16674"/>
                  </a:lnTo>
                  <a:lnTo>
                    <a:pt x="233831" y="16674"/>
                  </a:lnTo>
                  <a:lnTo>
                    <a:pt x="233998" y="16618"/>
                  </a:lnTo>
                  <a:lnTo>
                    <a:pt x="234277" y="16451"/>
                  </a:lnTo>
                  <a:lnTo>
                    <a:pt x="234444" y="16172"/>
                  </a:lnTo>
                  <a:lnTo>
                    <a:pt x="234500" y="16005"/>
                  </a:lnTo>
                  <a:lnTo>
                    <a:pt x="234500" y="15838"/>
                  </a:lnTo>
                  <a:lnTo>
                    <a:pt x="234500" y="15670"/>
                  </a:lnTo>
                  <a:lnTo>
                    <a:pt x="234444" y="15559"/>
                  </a:lnTo>
                  <a:lnTo>
                    <a:pt x="234277" y="15280"/>
                  </a:lnTo>
                  <a:lnTo>
                    <a:pt x="233998" y="15113"/>
                  </a:lnTo>
                  <a:lnTo>
                    <a:pt x="233831" y="15057"/>
                  </a:lnTo>
                  <a:close/>
                  <a:moveTo>
                    <a:pt x="236842" y="15057"/>
                  </a:moveTo>
                  <a:lnTo>
                    <a:pt x="236675" y="15113"/>
                  </a:lnTo>
                  <a:lnTo>
                    <a:pt x="236396" y="15280"/>
                  </a:lnTo>
                  <a:lnTo>
                    <a:pt x="236229" y="15559"/>
                  </a:lnTo>
                  <a:lnTo>
                    <a:pt x="236173" y="15670"/>
                  </a:lnTo>
                  <a:lnTo>
                    <a:pt x="236173" y="15838"/>
                  </a:lnTo>
                  <a:lnTo>
                    <a:pt x="236173" y="16005"/>
                  </a:lnTo>
                  <a:lnTo>
                    <a:pt x="236229" y="16172"/>
                  </a:lnTo>
                  <a:lnTo>
                    <a:pt x="236396" y="16451"/>
                  </a:lnTo>
                  <a:lnTo>
                    <a:pt x="236675" y="16618"/>
                  </a:lnTo>
                  <a:lnTo>
                    <a:pt x="236842" y="16674"/>
                  </a:lnTo>
                  <a:lnTo>
                    <a:pt x="237177" y="16674"/>
                  </a:lnTo>
                  <a:lnTo>
                    <a:pt x="237344" y="16618"/>
                  </a:lnTo>
                  <a:lnTo>
                    <a:pt x="237567" y="16451"/>
                  </a:lnTo>
                  <a:lnTo>
                    <a:pt x="237790" y="16172"/>
                  </a:lnTo>
                  <a:lnTo>
                    <a:pt x="237790" y="16005"/>
                  </a:lnTo>
                  <a:lnTo>
                    <a:pt x="237846" y="15838"/>
                  </a:lnTo>
                  <a:lnTo>
                    <a:pt x="237790" y="15670"/>
                  </a:lnTo>
                  <a:lnTo>
                    <a:pt x="237790" y="15559"/>
                  </a:lnTo>
                  <a:lnTo>
                    <a:pt x="237567" y="15280"/>
                  </a:lnTo>
                  <a:lnTo>
                    <a:pt x="237344" y="15113"/>
                  </a:lnTo>
                  <a:lnTo>
                    <a:pt x="237177" y="15057"/>
                  </a:lnTo>
                  <a:close/>
                  <a:moveTo>
                    <a:pt x="241973" y="15001"/>
                  </a:moveTo>
                  <a:lnTo>
                    <a:pt x="241806" y="15057"/>
                  </a:lnTo>
                  <a:lnTo>
                    <a:pt x="241638" y="15113"/>
                  </a:lnTo>
                  <a:lnTo>
                    <a:pt x="241359" y="15280"/>
                  </a:lnTo>
                  <a:lnTo>
                    <a:pt x="241192" y="15559"/>
                  </a:lnTo>
                  <a:lnTo>
                    <a:pt x="241136" y="15670"/>
                  </a:lnTo>
                  <a:lnTo>
                    <a:pt x="241136" y="15838"/>
                  </a:lnTo>
                  <a:lnTo>
                    <a:pt x="241136" y="16005"/>
                  </a:lnTo>
                  <a:lnTo>
                    <a:pt x="241192" y="16172"/>
                  </a:lnTo>
                  <a:lnTo>
                    <a:pt x="241359" y="16451"/>
                  </a:lnTo>
                  <a:lnTo>
                    <a:pt x="241638" y="16618"/>
                  </a:lnTo>
                  <a:lnTo>
                    <a:pt x="241806" y="16674"/>
                  </a:lnTo>
                  <a:lnTo>
                    <a:pt x="242140" y="16674"/>
                  </a:lnTo>
                  <a:lnTo>
                    <a:pt x="242308" y="16618"/>
                  </a:lnTo>
                  <a:lnTo>
                    <a:pt x="242531" y="16451"/>
                  </a:lnTo>
                  <a:lnTo>
                    <a:pt x="242754" y="16172"/>
                  </a:lnTo>
                  <a:lnTo>
                    <a:pt x="242754" y="16005"/>
                  </a:lnTo>
                  <a:lnTo>
                    <a:pt x="242809" y="15838"/>
                  </a:lnTo>
                  <a:lnTo>
                    <a:pt x="242754" y="15670"/>
                  </a:lnTo>
                  <a:lnTo>
                    <a:pt x="242754" y="15559"/>
                  </a:lnTo>
                  <a:lnTo>
                    <a:pt x="242531" y="15280"/>
                  </a:lnTo>
                  <a:lnTo>
                    <a:pt x="242308" y="15113"/>
                  </a:lnTo>
                  <a:lnTo>
                    <a:pt x="242140" y="15057"/>
                  </a:lnTo>
                  <a:lnTo>
                    <a:pt x="241973" y="15001"/>
                  </a:lnTo>
                  <a:close/>
                  <a:moveTo>
                    <a:pt x="250394" y="15001"/>
                  </a:moveTo>
                  <a:lnTo>
                    <a:pt x="250226" y="15057"/>
                  </a:lnTo>
                  <a:lnTo>
                    <a:pt x="250059" y="15113"/>
                  </a:lnTo>
                  <a:lnTo>
                    <a:pt x="249836" y="15280"/>
                  </a:lnTo>
                  <a:lnTo>
                    <a:pt x="249669" y="15559"/>
                  </a:lnTo>
                  <a:lnTo>
                    <a:pt x="249613" y="15670"/>
                  </a:lnTo>
                  <a:lnTo>
                    <a:pt x="249557" y="15838"/>
                  </a:lnTo>
                  <a:lnTo>
                    <a:pt x="249613" y="16005"/>
                  </a:lnTo>
                  <a:lnTo>
                    <a:pt x="249669" y="16172"/>
                  </a:lnTo>
                  <a:lnTo>
                    <a:pt x="249836" y="16451"/>
                  </a:lnTo>
                  <a:lnTo>
                    <a:pt x="250059" y="16618"/>
                  </a:lnTo>
                  <a:lnTo>
                    <a:pt x="250226" y="16674"/>
                  </a:lnTo>
                  <a:lnTo>
                    <a:pt x="250561" y="16674"/>
                  </a:lnTo>
                  <a:lnTo>
                    <a:pt x="250728" y="16618"/>
                  </a:lnTo>
                  <a:lnTo>
                    <a:pt x="251007" y="16451"/>
                  </a:lnTo>
                  <a:lnTo>
                    <a:pt x="251174" y="16172"/>
                  </a:lnTo>
                  <a:lnTo>
                    <a:pt x="251230" y="16005"/>
                  </a:lnTo>
                  <a:lnTo>
                    <a:pt x="251230" y="15838"/>
                  </a:lnTo>
                  <a:lnTo>
                    <a:pt x="251230" y="15670"/>
                  </a:lnTo>
                  <a:lnTo>
                    <a:pt x="251174" y="15559"/>
                  </a:lnTo>
                  <a:lnTo>
                    <a:pt x="251007" y="15280"/>
                  </a:lnTo>
                  <a:lnTo>
                    <a:pt x="250728" y="15113"/>
                  </a:lnTo>
                  <a:lnTo>
                    <a:pt x="250561" y="15057"/>
                  </a:lnTo>
                  <a:lnTo>
                    <a:pt x="250394" y="15001"/>
                  </a:lnTo>
                  <a:close/>
                  <a:moveTo>
                    <a:pt x="255469" y="15001"/>
                  </a:moveTo>
                  <a:lnTo>
                    <a:pt x="255301" y="15057"/>
                  </a:lnTo>
                  <a:lnTo>
                    <a:pt x="255134" y="15113"/>
                  </a:lnTo>
                  <a:lnTo>
                    <a:pt x="254855" y="15280"/>
                  </a:lnTo>
                  <a:lnTo>
                    <a:pt x="254688" y="15559"/>
                  </a:lnTo>
                  <a:lnTo>
                    <a:pt x="254632" y="15670"/>
                  </a:lnTo>
                  <a:lnTo>
                    <a:pt x="254632" y="15838"/>
                  </a:lnTo>
                  <a:lnTo>
                    <a:pt x="254632" y="16005"/>
                  </a:lnTo>
                  <a:lnTo>
                    <a:pt x="254688" y="16172"/>
                  </a:lnTo>
                  <a:lnTo>
                    <a:pt x="254855" y="16451"/>
                  </a:lnTo>
                  <a:lnTo>
                    <a:pt x="255134" y="16618"/>
                  </a:lnTo>
                  <a:lnTo>
                    <a:pt x="255301" y="16674"/>
                  </a:lnTo>
                  <a:lnTo>
                    <a:pt x="255636" y="16674"/>
                  </a:lnTo>
                  <a:lnTo>
                    <a:pt x="255747" y="16618"/>
                  </a:lnTo>
                  <a:lnTo>
                    <a:pt x="256026" y="16451"/>
                  </a:lnTo>
                  <a:lnTo>
                    <a:pt x="256194" y="16172"/>
                  </a:lnTo>
                  <a:lnTo>
                    <a:pt x="256249" y="16005"/>
                  </a:lnTo>
                  <a:lnTo>
                    <a:pt x="256305" y="15838"/>
                  </a:lnTo>
                  <a:lnTo>
                    <a:pt x="256249" y="15670"/>
                  </a:lnTo>
                  <a:lnTo>
                    <a:pt x="256194" y="15559"/>
                  </a:lnTo>
                  <a:lnTo>
                    <a:pt x="256026" y="15280"/>
                  </a:lnTo>
                  <a:lnTo>
                    <a:pt x="255747" y="15113"/>
                  </a:lnTo>
                  <a:lnTo>
                    <a:pt x="255636" y="15057"/>
                  </a:lnTo>
                  <a:lnTo>
                    <a:pt x="255469" y="15001"/>
                  </a:lnTo>
                  <a:close/>
                  <a:moveTo>
                    <a:pt x="258759" y="15001"/>
                  </a:moveTo>
                  <a:lnTo>
                    <a:pt x="258591" y="15057"/>
                  </a:lnTo>
                  <a:lnTo>
                    <a:pt x="258424" y="15113"/>
                  </a:lnTo>
                  <a:lnTo>
                    <a:pt x="258201" y="15280"/>
                  </a:lnTo>
                  <a:lnTo>
                    <a:pt x="257978" y="15559"/>
                  </a:lnTo>
                  <a:lnTo>
                    <a:pt x="257978" y="15670"/>
                  </a:lnTo>
                  <a:lnTo>
                    <a:pt x="257922" y="15838"/>
                  </a:lnTo>
                  <a:lnTo>
                    <a:pt x="257978" y="16005"/>
                  </a:lnTo>
                  <a:lnTo>
                    <a:pt x="257978" y="16172"/>
                  </a:lnTo>
                  <a:lnTo>
                    <a:pt x="258201" y="16451"/>
                  </a:lnTo>
                  <a:lnTo>
                    <a:pt x="258424" y="16618"/>
                  </a:lnTo>
                  <a:lnTo>
                    <a:pt x="258591" y="16674"/>
                  </a:lnTo>
                  <a:lnTo>
                    <a:pt x="258926" y="16674"/>
                  </a:lnTo>
                  <a:lnTo>
                    <a:pt x="259093" y="16618"/>
                  </a:lnTo>
                  <a:lnTo>
                    <a:pt x="259372" y="16451"/>
                  </a:lnTo>
                  <a:lnTo>
                    <a:pt x="259540" y="16172"/>
                  </a:lnTo>
                  <a:lnTo>
                    <a:pt x="259595" y="16005"/>
                  </a:lnTo>
                  <a:lnTo>
                    <a:pt x="259595" y="15838"/>
                  </a:lnTo>
                  <a:lnTo>
                    <a:pt x="259595" y="15670"/>
                  </a:lnTo>
                  <a:lnTo>
                    <a:pt x="259540" y="15559"/>
                  </a:lnTo>
                  <a:lnTo>
                    <a:pt x="259372" y="15280"/>
                  </a:lnTo>
                  <a:lnTo>
                    <a:pt x="259093" y="15113"/>
                  </a:lnTo>
                  <a:lnTo>
                    <a:pt x="258926" y="15057"/>
                  </a:lnTo>
                  <a:lnTo>
                    <a:pt x="258759" y="15001"/>
                  </a:lnTo>
                  <a:close/>
                  <a:moveTo>
                    <a:pt x="263834" y="15001"/>
                  </a:moveTo>
                  <a:lnTo>
                    <a:pt x="263666" y="15057"/>
                  </a:lnTo>
                  <a:lnTo>
                    <a:pt x="263499" y="15113"/>
                  </a:lnTo>
                  <a:lnTo>
                    <a:pt x="263220" y="15280"/>
                  </a:lnTo>
                  <a:lnTo>
                    <a:pt x="263053" y="15559"/>
                  </a:lnTo>
                  <a:lnTo>
                    <a:pt x="262997" y="15670"/>
                  </a:lnTo>
                  <a:lnTo>
                    <a:pt x="262997" y="15838"/>
                  </a:lnTo>
                  <a:lnTo>
                    <a:pt x="262997" y="16005"/>
                  </a:lnTo>
                  <a:lnTo>
                    <a:pt x="263053" y="16172"/>
                  </a:lnTo>
                  <a:lnTo>
                    <a:pt x="263220" y="16451"/>
                  </a:lnTo>
                  <a:lnTo>
                    <a:pt x="263499" y="16618"/>
                  </a:lnTo>
                  <a:lnTo>
                    <a:pt x="263666" y="16674"/>
                  </a:lnTo>
                  <a:lnTo>
                    <a:pt x="264001" y="16674"/>
                  </a:lnTo>
                  <a:lnTo>
                    <a:pt x="264168" y="16618"/>
                  </a:lnTo>
                  <a:lnTo>
                    <a:pt x="264391" y="16451"/>
                  </a:lnTo>
                  <a:lnTo>
                    <a:pt x="264614" y="16172"/>
                  </a:lnTo>
                  <a:lnTo>
                    <a:pt x="264670" y="16005"/>
                  </a:lnTo>
                  <a:lnTo>
                    <a:pt x="264670" y="15838"/>
                  </a:lnTo>
                  <a:lnTo>
                    <a:pt x="264670" y="15670"/>
                  </a:lnTo>
                  <a:lnTo>
                    <a:pt x="264614" y="15559"/>
                  </a:lnTo>
                  <a:lnTo>
                    <a:pt x="264391" y="15280"/>
                  </a:lnTo>
                  <a:lnTo>
                    <a:pt x="264168" y="15113"/>
                  </a:lnTo>
                  <a:lnTo>
                    <a:pt x="264001" y="15057"/>
                  </a:lnTo>
                  <a:lnTo>
                    <a:pt x="263834" y="15001"/>
                  </a:lnTo>
                  <a:close/>
                  <a:moveTo>
                    <a:pt x="267124" y="15001"/>
                  </a:moveTo>
                  <a:lnTo>
                    <a:pt x="266957" y="15057"/>
                  </a:lnTo>
                  <a:lnTo>
                    <a:pt x="266845" y="15113"/>
                  </a:lnTo>
                  <a:lnTo>
                    <a:pt x="266566" y="15280"/>
                  </a:lnTo>
                  <a:lnTo>
                    <a:pt x="266399" y="15559"/>
                  </a:lnTo>
                  <a:lnTo>
                    <a:pt x="266343" y="15670"/>
                  </a:lnTo>
                  <a:lnTo>
                    <a:pt x="266343" y="15838"/>
                  </a:lnTo>
                  <a:lnTo>
                    <a:pt x="266343" y="16005"/>
                  </a:lnTo>
                  <a:lnTo>
                    <a:pt x="266399" y="16172"/>
                  </a:lnTo>
                  <a:lnTo>
                    <a:pt x="266566" y="16451"/>
                  </a:lnTo>
                  <a:lnTo>
                    <a:pt x="266845" y="16618"/>
                  </a:lnTo>
                  <a:lnTo>
                    <a:pt x="266957" y="16674"/>
                  </a:lnTo>
                  <a:lnTo>
                    <a:pt x="267291" y="16674"/>
                  </a:lnTo>
                  <a:lnTo>
                    <a:pt x="267458" y="16618"/>
                  </a:lnTo>
                  <a:lnTo>
                    <a:pt x="267737" y="16451"/>
                  </a:lnTo>
                  <a:lnTo>
                    <a:pt x="267905" y="16172"/>
                  </a:lnTo>
                  <a:lnTo>
                    <a:pt x="267960" y="16005"/>
                  </a:lnTo>
                  <a:lnTo>
                    <a:pt x="267960" y="15838"/>
                  </a:lnTo>
                  <a:lnTo>
                    <a:pt x="267960" y="15670"/>
                  </a:lnTo>
                  <a:lnTo>
                    <a:pt x="267905" y="15559"/>
                  </a:lnTo>
                  <a:lnTo>
                    <a:pt x="267737" y="15280"/>
                  </a:lnTo>
                  <a:lnTo>
                    <a:pt x="267458" y="15113"/>
                  </a:lnTo>
                  <a:lnTo>
                    <a:pt x="267291" y="15057"/>
                  </a:lnTo>
                  <a:lnTo>
                    <a:pt x="267124" y="15001"/>
                  </a:lnTo>
                  <a:close/>
                  <a:moveTo>
                    <a:pt x="270581" y="15001"/>
                  </a:moveTo>
                  <a:lnTo>
                    <a:pt x="270414" y="15057"/>
                  </a:lnTo>
                  <a:lnTo>
                    <a:pt x="270247" y="15113"/>
                  </a:lnTo>
                  <a:lnTo>
                    <a:pt x="269968" y="15280"/>
                  </a:lnTo>
                  <a:lnTo>
                    <a:pt x="269801" y="15559"/>
                  </a:lnTo>
                  <a:lnTo>
                    <a:pt x="269745" y="15670"/>
                  </a:lnTo>
                  <a:lnTo>
                    <a:pt x="269745" y="15838"/>
                  </a:lnTo>
                  <a:lnTo>
                    <a:pt x="269745" y="16005"/>
                  </a:lnTo>
                  <a:lnTo>
                    <a:pt x="269801" y="16172"/>
                  </a:lnTo>
                  <a:lnTo>
                    <a:pt x="269968" y="16451"/>
                  </a:lnTo>
                  <a:lnTo>
                    <a:pt x="270247" y="16618"/>
                  </a:lnTo>
                  <a:lnTo>
                    <a:pt x="270414" y="16674"/>
                  </a:lnTo>
                  <a:lnTo>
                    <a:pt x="270749" y="16674"/>
                  </a:lnTo>
                  <a:lnTo>
                    <a:pt x="270916" y="16618"/>
                  </a:lnTo>
                  <a:lnTo>
                    <a:pt x="271139" y="16451"/>
                  </a:lnTo>
                  <a:lnTo>
                    <a:pt x="271362" y="16172"/>
                  </a:lnTo>
                  <a:lnTo>
                    <a:pt x="271362" y="16005"/>
                  </a:lnTo>
                  <a:lnTo>
                    <a:pt x="271418" y="15838"/>
                  </a:lnTo>
                  <a:lnTo>
                    <a:pt x="271362" y="15670"/>
                  </a:lnTo>
                  <a:lnTo>
                    <a:pt x="271362" y="15559"/>
                  </a:lnTo>
                  <a:lnTo>
                    <a:pt x="271139" y="15280"/>
                  </a:lnTo>
                  <a:lnTo>
                    <a:pt x="270916" y="15113"/>
                  </a:lnTo>
                  <a:lnTo>
                    <a:pt x="270749" y="15057"/>
                  </a:lnTo>
                  <a:lnTo>
                    <a:pt x="270581" y="15001"/>
                  </a:lnTo>
                  <a:close/>
                  <a:moveTo>
                    <a:pt x="280619" y="15001"/>
                  </a:moveTo>
                  <a:lnTo>
                    <a:pt x="280452" y="15057"/>
                  </a:lnTo>
                  <a:lnTo>
                    <a:pt x="280285" y="15113"/>
                  </a:lnTo>
                  <a:lnTo>
                    <a:pt x="280006" y="15280"/>
                  </a:lnTo>
                  <a:lnTo>
                    <a:pt x="279839" y="15559"/>
                  </a:lnTo>
                  <a:lnTo>
                    <a:pt x="279783" y="15670"/>
                  </a:lnTo>
                  <a:lnTo>
                    <a:pt x="279783" y="15838"/>
                  </a:lnTo>
                  <a:lnTo>
                    <a:pt x="279783" y="16005"/>
                  </a:lnTo>
                  <a:lnTo>
                    <a:pt x="279839" y="16172"/>
                  </a:lnTo>
                  <a:lnTo>
                    <a:pt x="280006" y="16451"/>
                  </a:lnTo>
                  <a:lnTo>
                    <a:pt x="280285" y="16618"/>
                  </a:lnTo>
                  <a:lnTo>
                    <a:pt x="280452" y="16674"/>
                  </a:lnTo>
                  <a:lnTo>
                    <a:pt x="280787" y="16674"/>
                  </a:lnTo>
                  <a:lnTo>
                    <a:pt x="280954" y="16618"/>
                  </a:lnTo>
                  <a:lnTo>
                    <a:pt x="281177" y="16451"/>
                  </a:lnTo>
                  <a:lnTo>
                    <a:pt x="281400" y="16172"/>
                  </a:lnTo>
                  <a:lnTo>
                    <a:pt x="281400" y="16005"/>
                  </a:lnTo>
                  <a:lnTo>
                    <a:pt x="281456" y="15838"/>
                  </a:lnTo>
                  <a:lnTo>
                    <a:pt x="281400" y="15670"/>
                  </a:lnTo>
                  <a:lnTo>
                    <a:pt x="281400" y="15559"/>
                  </a:lnTo>
                  <a:lnTo>
                    <a:pt x="281177" y="15280"/>
                  </a:lnTo>
                  <a:lnTo>
                    <a:pt x="280954" y="15113"/>
                  </a:lnTo>
                  <a:lnTo>
                    <a:pt x="280787" y="15057"/>
                  </a:lnTo>
                  <a:lnTo>
                    <a:pt x="280619" y="15001"/>
                  </a:ln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8" name="Google Shape;4568;p139"/>
            <p:cNvSpPr/>
            <p:nvPr/>
          </p:nvSpPr>
          <p:spPr>
            <a:xfrm>
              <a:off x="18861" y="217501"/>
              <a:ext cx="9187662" cy="542679"/>
            </a:xfrm>
            <a:custGeom>
              <a:rect b="b" l="l" r="r" t="t"/>
              <a:pathLst>
                <a:path extrusionOk="0" h="16730" w="283242">
                  <a:moveTo>
                    <a:pt x="14333" y="0"/>
                  </a:moveTo>
                  <a:lnTo>
                    <a:pt x="14333" y="1673"/>
                  </a:lnTo>
                  <a:lnTo>
                    <a:pt x="17734" y="1673"/>
                  </a:lnTo>
                  <a:lnTo>
                    <a:pt x="17734" y="0"/>
                  </a:lnTo>
                  <a:close/>
                  <a:moveTo>
                    <a:pt x="24371" y="0"/>
                  </a:moveTo>
                  <a:lnTo>
                    <a:pt x="24371" y="1673"/>
                  </a:lnTo>
                  <a:lnTo>
                    <a:pt x="27772" y="1673"/>
                  </a:lnTo>
                  <a:lnTo>
                    <a:pt x="27772" y="0"/>
                  </a:lnTo>
                  <a:close/>
                  <a:moveTo>
                    <a:pt x="34409" y="0"/>
                  </a:moveTo>
                  <a:lnTo>
                    <a:pt x="34409" y="1673"/>
                  </a:lnTo>
                  <a:lnTo>
                    <a:pt x="37811" y="1673"/>
                  </a:lnTo>
                  <a:lnTo>
                    <a:pt x="37811" y="0"/>
                  </a:lnTo>
                  <a:close/>
                  <a:moveTo>
                    <a:pt x="51250" y="0"/>
                  </a:moveTo>
                  <a:lnTo>
                    <a:pt x="51250" y="1673"/>
                  </a:lnTo>
                  <a:lnTo>
                    <a:pt x="54652" y="1673"/>
                  </a:lnTo>
                  <a:lnTo>
                    <a:pt x="54652" y="0"/>
                  </a:lnTo>
                  <a:close/>
                  <a:moveTo>
                    <a:pt x="76457" y="0"/>
                  </a:moveTo>
                  <a:lnTo>
                    <a:pt x="76457" y="1673"/>
                  </a:lnTo>
                  <a:lnTo>
                    <a:pt x="79859" y="1673"/>
                  </a:lnTo>
                  <a:lnTo>
                    <a:pt x="79859" y="0"/>
                  </a:lnTo>
                  <a:close/>
                  <a:moveTo>
                    <a:pt x="88224" y="0"/>
                  </a:moveTo>
                  <a:lnTo>
                    <a:pt x="88224" y="1673"/>
                  </a:lnTo>
                  <a:lnTo>
                    <a:pt x="91626" y="1673"/>
                  </a:lnTo>
                  <a:lnTo>
                    <a:pt x="91626" y="0"/>
                  </a:lnTo>
                  <a:close/>
                  <a:moveTo>
                    <a:pt x="110140" y="0"/>
                  </a:moveTo>
                  <a:lnTo>
                    <a:pt x="110140" y="1673"/>
                  </a:lnTo>
                  <a:lnTo>
                    <a:pt x="113542" y="1673"/>
                  </a:lnTo>
                  <a:lnTo>
                    <a:pt x="113542" y="0"/>
                  </a:lnTo>
                  <a:close/>
                  <a:moveTo>
                    <a:pt x="120178" y="0"/>
                  </a:moveTo>
                  <a:lnTo>
                    <a:pt x="120178" y="1673"/>
                  </a:lnTo>
                  <a:lnTo>
                    <a:pt x="123580" y="1673"/>
                  </a:lnTo>
                  <a:lnTo>
                    <a:pt x="123580" y="0"/>
                  </a:lnTo>
                  <a:close/>
                  <a:moveTo>
                    <a:pt x="130216" y="0"/>
                  </a:moveTo>
                  <a:lnTo>
                    <a:pt x="130216" y="1673"/>
                  </a:lnTo>
                  <a:lnTo>
                    <a:pt x="133618" y="1673"/>
                  </a:lnTo>
                  <a:lnTo>
                    <a:pt x="133618" y="0"/>
                  </a:lnTo>
                  <a:close/>
                  <a:moveTo>
                    <a:pt x="147002" y="0"/>
                  </a:moveTo>
                  <a:lnTo>
                    <a:pt x="147002" y="1673"/>
                  </a:lnTo>
                  <a:lnTo>
                    <a:pt x="150404" y="1673"/>
                  </a:lnTo>
                  <a:lnTo>
                    <a:pt x="150404" y="0"/>
                  </a:lnTo>
                  <a:close/>
                  <a:moveTo>
                    <a:pt x="172265" y="0"/>
                  </a:moveTo>
                  <a:lnTo>
                    <a:pt x="172265" y="1673"/>
                  </a:lnTo>
                  <a:lnTo>
                    <a:pt x="175667" y="1673"/>
                  </a:lnTo>
                  <a:lnTo>
                    <a:pt x="175667" y="0"/>
                  </a:lnTo>
                  <a:close/>
                  <a:moveTo>
                    <a:pt x="184032" y="0"/>
                  </a:moveTo>
                  <a:lnTo>
                    <a:pt x="184032" y="1673"/>
                  </a:lnTo>
                  <a:lnTo>
                    <a:pt x="187433" y="1673"/>
                  </a:lnTo>
                  <a:lnTo>
                    <a:pt x="187433" y="0"/>
                  </a:lnTo>
                  <a:close/>
                  <a:moveTo>
                    <a:pt x="205948" y="0"/>
                  </a:moveTo>
                  <a:lnTo>
                    <a:pt x="205948" y="1673"/>
                  </a:lnTo>
                  <a:lnTo>
                    <a:pt x="209350" y="1673"/>
                  </a:lnTo>
                  <a:lnTo>
                    <a:pt x="209350" y="0"/>
                  </a:lnTo>
                  <a:close/>
                  <a:moveTo>
                    <a:pt x="215986" y="0"/>
                  </a:moveTo>
                  <a:lnTo>
                    <a:pt x="215986" y="1673"/>
                  </a:lnTo>
                  <a:lnTo>
                    <a:pt x="219388" y="1673"/>
                  </a:lnTo>
                  <a:lnTo>
                    <a:pt x="219388" y="0"/>
                  </a:lnTo>
                  <a:close/>
                  <a:moveTo>
                    <a:pt x="226024" y="0"/>
                  </a:moveTo>
                  <a:lnTo>
                    <a:pt x="226024" y="1673"/>
                  </a:lnTo>
                  <a:lnTo>
                    <a:pt x="229426" y="1673"/>
                  </a:lnTo>
                  <a:lnTo>
                    <a:pt x="229426" y="0"/>
                  </a:lnTo>
                  <a:close/>
                  <a:moveTo>
                    <a:pt x="242866" y="0"/>
                  </a:moveTo>
                  <a:lnTo>
                    <a:pt x="242866" y="1673"/>
                  </a:lnTo>
                  <a:lnTo>
                    <a:pt x="246268" y="1673"/>
                  </a:lnTo>
                  <a:lnTo>
                    <a:pt x="246268" y="0"/>
                  </a:lnTo>
                  <a:close/>
                  <a:moveTo>
                    <a:pt x="268072" y="0"/>
                  </a:moveTo>
                  <a:lnTo>
                    <a:pt x="268072" y="1673"/>
                  </a:lnTo>
                  <a:lnTo>
                    <a:pt x="271474" y="1673"/>
                  </a:lnTo>
                  <a:lnTo>
                    <a:pt x="271474" y="0"/>
                  </a:lnTo>
                  <a:close/>
                  <a:moveTo>
                    <a:pt x="279839" y="0"/>
                  </a:moveTo>
                  <a:lnTo>
                    <a:pt x="279839" y="1673"/>
                  </a:lnTo>
                  <a:lnTo>
                    <a:pt x="283241" y="1673"/>
                  </a:lnTo>
                  <a:lnTo>
                    <a:pt x="283241" y="0"/>
                  </a:lnTo>
                  <a:close/>
                  <a:moveTo>
                    <a:pt x="2510" y="3346"/>
                  </a:moveTo>
                  <a:lnTo>
                    <a:pt x="2510" y="5075"/>
                  </a:lnTo>
                  <a:lnTo>
                    <a:pt x="5912" y="5075"/>
                  </a:lnTo>
                  <a:lnTo>
                    <a:pt x="5912" y="3346"/>
                  </a:lnTo>
                  <a:close/>
                  <a:moveTo>
                    <a:pt x="31118" y="3346"/>
                  </a:moveTo>
                  <a:lnTo>
                    <a:pt x="31118" y="5075"/>
                  </a:lnTo>
                  <a:lnTo>
                    <a:pt x="34520" y="5075"/>
                  </a:lnTo>
                  <a:lnTo>
                    <a:pt x="34520" y="3346"/>
                  </a:lnTo>
                  <a:close/>
                  <a:moveTo>
                    <a:pt x="47849" y="3346"/>
                  </a:moveTo>
                  <a:lnTo>
                    <a:pt x="47849" y="5075"/>
                  </a:lnTo>
                  <a:lnTo>
                    <a:pt x="51250" y="5075"/>
                  </a:lnTo>
                  <a:lnTo>
                    <a:pt x="51250" y="3346"/>
                  </a:lnTo>
                  <a:close/>
                  <a:moveTo>
                    <a:pt x="54652" y="3346"/>
                  </a:moveTo>
                  <a:lnTo>
                    <a:pt x="54652" y="5075"/>
                  </a:lnTo>
                  <a:lnTo>
                    <a:pt x="58054" y="5075"/>
                  </a:lnTo>
                  <a:lnTo>
                    <a:pt x="58054" y="3346"/>
                  </a:lnTo>
                  <a:close/>
                  <a:moveTo>
                    <a:pt x="59671" y="3346"/>
                  </a:moveTo>
                  <a:lnTo>
                    <a:pt x="59671" y="5075"/>
                  </a:lnTo>
                  <a:lnTo>
                    <a:pt x="63073" y="5075"/>
                  </a:lnTo>
                  <a:lnTo>
                    <a:pt x="63073" y="3346"/>
                  </a:lnTo>
                  <a:close/>
                  <a:moveTo>
                    <a:pt x="64690" y="3346"/>
                  </a:moveTo>
                  <a:lnTo>
                    <a:pt x="64690" y="5075"/>
                  </a:lnTo>
                  <a:lnTo>
                    <a:pt x="68092" y="5075"/>
                  </a:lnTo>
                  <a:lnTo>
                    <a:pt x="68092" y="3346"/>
                  </a:lnTo>
                  <a:close/>
                  <a:moveTo>
                    <a:pt x="73055" y="3346"/>
                  </a:moveTo>
                  <a:lnTo>
                    <a:pt x="73055" y="5075"/>
                  </a:lnTo>
                  <a:lnTo>
                    <a:pt x="76457" y="5075"/>
                  </a:lnTo>
                  <a:lnTo>
                    <a:pt x="76457" y="3346"/>
                  </a:lnTo>
                  <a:close/>
                  <a:moveTo>
                    <a:pt x="98318" y="3346"/>
                  </a:moveTo>
                  <a:lnTo>
                    <a:pt x="98318" y="5075"/>
                  </a:lnTo>
                  <a:lnTo>
                    <a:pt x="101719" y="5075"/>
                  </a:lnTo>
                  <a:lnTo>
                    <a:pt x="101719" y="3346"/>
                  </a:lnTo>
                  <a:close/>
                  <a:moveTo>
                    <a:pt x="126926" y="3346"/>
                  </a:moveTo>
                  <a:lnTo>
                    <a:pt x="126926" y="5075"/>
                  </a:lnTo>
                  <a:lnTo>
                    <a:pt x="130328" y="5075"/>
                  </a:lnTo>
                  <a:lnTo>
                    <a:pt x="130328" y="3346"/>
                  </a:lnTo>
                  <a:close/>
                  <a:moveTo>
                    <a:pt x="143656" y="3346"/>
                  </a:moveTo>
                  <a:lnTo>
                    <a:pt x="143656" y="5075"/>
                  </a:lnTo>
                  <a:lnTo>
                    <a:pt x="147058" y="5075"/>
                  </a:lnTo>
                  <a:lnTo>
                    <a:pt x="147058" y="3346"/>
                  </a:lnTo>
                  <a:close/>
                  <a:moveTo>
                    <a:pt x="150404" y="3346"/>
                  </a:moveTo>
                  <a:lnTo>
                    <a:pt x="150404" y="5075"/>
                  </a:lnTo>
                  <a:lnTo>
                    <a:pt x="153806" y="5075"/>
                  </a:lnTo>
                  <a:lnTo>
                    <a:pt x="153806" y="3346"/>
                  </a:lnTo>
                  <a:close/>
                  <a:moveTo>
                    <a:pt x="155423" y="3346"/>
                  </a:moveTo>
                  <a:lnTo>
                    <a:pt x="155423" y="5075"/>
                  </a:lnTo>
                  <a:lnTo>
                    <a:pt x="158825" y="5075"/>
                  </a:lnTo>
                  <a:lnTo>
                    <a:pt x="158825" y="3346"/>
                  </a:lnTo>
                  <a:close/>
                  <a:moveTo>
                    <a:pt x="160498" y="3346"/>
                  </a:moveTo>
                  <a:lnTo>
                    <a:pt x="160498" y="5075"/>
                  </a:lnTo>
                  <a:lnTo>
                    <a:pt x="163900" y="5075"/>
                  </a:lnTo>
                  <a:lnTo>
                    <a:pt x="163900" y="3346"/>
                  </a:lnTo>
                  <a:close/>
                  <a:moveTo>
                    <a:pt x="168863" y="3346"/>
                  </a:moveTo>
                  <a:lnTo>
                    <a:pt x="168863" y="5075"/>
                  </a:lnTo>
                  <a:lnTo>
                    <a:pt x="172265" y="5075"/>
                  </a:lnTo>
                  <a:lnTo>
                    <a:pt x="172265" y="3346"/>
                  </a:lnTo>
                  <a:close/>
                  <a:moveTo>
                    <a:pt x="194125" y="3346"/>
                  </a:moveTo>
                  <a:lnTo>
                    <a:pt x="194125" y="5075"/>
                  </a:lnTo>
                  <a:lnTo>
                    <a:pt x="197527" y="5075"/>
                  </a:lnTo>
                  <a:lnTo>
                    <a:pt x="197527" y="3346"/>
                  </a:lnTo>
                  <a:close/>
                  <a:moveTo>
                    <a:pt x="222734" y="3346"/>
                  </a:moveTo>
                  <a:lnTo>
                    <a:pt x="222734" y="5075"/>
                  </a:lnTo>
                  <a:lnTo>
                    <a:pt x="226136" y="5075"/>
                  </a:lnTo>
                  <a:lnTo>
                    <a:pt x="226136" y="3346"/>
                  </a:lnTo>
                  <a:close/>
                  <a:moveTo>
                    <a:pt x="239464" y="3346"/>
                  </a:moveTo>
                  <a:lnTo>
                    <a:pt x="239464" y="5075"/>
                  </a:lnTo>
                  <a:lnTo>
                    <a:pt x="242866" y="5075"/>
                  </a:lnTo>
                  <a:lnTo>
                    <a:pt x="242866" y="3346"/>
                  </a:lnTo>
                  <a:close/>
                  <a:moveTo>
                    <a:pt x="246268" y="3346"/>
                  </a:moveTo>
                  <a:lnTo>
                    <a:pt x="246268" y="5075"/>
                  </a:lnTo>
                  <a:lnTo>
                    <a:pt x="249669" y="5075"/>
                  </a:lnTo>
                  <a:lnTo>
                    <a:pt x="249669" y="3346"/>
                  </a:lnTo>
                  <a:close/>
                  <a:moveTo>
                    <a:pt x="251287" y="3346"/>
                  </a:moveTo>
                  <a:lnTo>
                    <a:pt x="251287" y="5075"/>
                  </a:lnTo>
                  <a:lnTo>
                    <a:pt x="254688" y="5075"/>
                  </a:lnTo>
                  <a:lnTo>
                    <a:pt x="254688" y="3346"/>
                  </a:lnTo>
                  <a:close/>
                  <a:moveTo>
                    <a:pt x="256306" y="3346"/>
                  </a:moveTo>
                  <a:lnTo>
                    <a:pt x="256306" y="5075"/>
                  </a:lnTo>
                  <a:lnTo>
                    <a:pt x="259707" y="5075"/>
                  </a:lnTo>
                  <a:lnTo>
                    <a:pt x="259707" y="3346"/>
                  </a:lnTo>
                  <a:close/>
                  <a:moveTo>
                    <a:pt x="264671" y="3346"/>
                  </a:moveTo>
                  <a:lnTo>
                    <a:pt x="264671" y="5075"/>
                  </a:lnTo>
                  <a:lnTo>
                    <a:pt x="268072" y="5075"/>
                  </a:lnTo>
                  <a:lnTo>
                    <a:pt x="268072" y="3346"/>
                  </a:lnTo>
                  <a:close/>
                  <a:moveTo>
                    <a:pt x="3347" y="11655"/>
                  </a:moveTo>
                  <a:lnTo>
                    <a:pt x="3347" y="13384"/>
                  </a:lnTo>
                  <a:lnTo>
                    <a:pt x="6748" y="13384"/>
                  </a:lnTo>
                  <a:lnTo>
                    <a:pt x="6748" y="11655"/>
                  </a:lnTo>
                  <a:close/>
                  <a:moveTo>
                    <a:pt x="28609" y="11655"/>
                  </a:moveTo>
                  <a:lnTo>
                    <a:pt x="28609" y="13384"/>
                  </a:lnTo>
                  <a:lnTo>
                    <a:pt x="32011" y="13384"/>
                  </a:lnTo>
                  <a:lnTo>
                    <a:pt x="32011" y="11655"/>
                  </a:lnTo>
                  <a:close/>
                  <a:moveTo>
                    <a:pt x="40376" y="11655"/>
                  </a:moveTo>
                  <a:lnTo>
                    <a:pt x="40376" y="13384"/>
                  </a:lnTo>
                  <a:lnTo>
                    <a:pt x="43778" y="13384"/>
                  </a:lnTo>
                  <a:lnTo>
                    <a:pt x="43778" y="11655"/>
                  </a:lnTo>
                  <a:close/>
                  <a:moveTo>
                    <a:pt x="62181" y="11655"/>
                  </a:moveTo>
                  <a:lnTo>
                    <a:pt x="62181" y="13384"/>
                  </a:lnTo>
                  <a:lnTo>
                    <a:pt x="65582" y="13384"/>
                  </a:lnTo>
                  <a:lnTo>
                    <a:pt x="65582" y="11655"/>
                  </a:lnTo>
                  <a:close/>
                  <a:moveTo>
                    <a:pt x="72219" y="11655"/>
                  </a:moveTo>
                  <a:lnTo>
                    <a:pt x="72219" y="13384"/>
                  </a:lnTo>
                  <a:lnTo>
                    <a:pt x="75621" y="13384"/>
                  </a:lnTo>
                  <a:lnTo>
                    <a:pt x="75621" y="11655"/>
                  </a:lnTo>
                  <a:close/>
                  <a:moveTo>
                    <a:pt x="82257" y="11655"/>
                  </a:moveTo>
                  <a:lnTo>
                    <a:pt x="82257" y="13384"/>
                  </a:lnTo>
                  <a:lnTo>
                    <a:pt x="85659" y="13384"/>
                  </a:lnTo>
                  <a:lnTo>
                    <a:pt x="85659" y="11655"/>
                  </a:lnTo>
                  <a:close/>
                  <a:moveTo>
                    <a:pt x="99210" y="11655"/>
                  </a:moveTo>
                  <a:lnTo>
                    <a:pt x="99210" y="13384"/>
                  </a:lnTo>
                  <a:lnTo>
                    <a:pt x="102612" y="13384"/>
                  </a:lnTo>
                  <a:lnTo>
                    <a:pt x="102612" y="11655"/>
                  </a:lnTo>
                  <a:close/>
                  <a:moveTo>
                    <a:pt x="124417" y="11655"/>
                  </a:moveTo>
                  <a:lnTo>
                    <a:pt x="124417" y="13384"/>
                  </a:lnTo>
                  <a:lnTo>
                    <a:pt x="127818" y="13384"/>
                  </a:lnTo>
                  <a:lnTo>
                    <a:pt x="127818" y="11655"/>
                  </a:lnTo>
                  <a:close/>
                  <a:moveTo>
                    <a:pt x="136183" y="11655"/>
                  </a:moveTo>
                  <a:lnTo>
                    <a:pt x="136183" y="13384"/>
                  </a:lnTo>
                  <a:lnTo>
                    <a:pt x="139585" y="13384"/>
                  </a:lnTo>
                  <a:lnTo>
                    <a:pt x="139585" y="11655"/>
                  </a:lnTo>
                  <a:close/>
                  <a:moveTo>
                    <a:pt x="157988" y="11655"/>
                  </a:moveTo>
                  <a:lnTo>
                    <a:pt x="157988" y="13384"/>
                  </a:lnTo>
                  <a:lnTo>
                    <a:pt x="161390" y="13384"/>
                  </a:lnTo>
                  <a:lnTo>
                    <a:pt x="161390" y="11655"/>
                  </a:lnTo>
                  <a:close/>
                  <a:moveTo>
                    <a:pt x="168026" y="11655"/>
                  </a:moveTo>
                  <a:lnTo>
                    <a:pt x="168026" y="13384"/>
                  </a:lnTo>
                  <a:lnTo>
                    <a:pt x="171428" y="13384"/>
                  </a:lnTo>
                  <a:lnTo>
                    <a:pt x="171428" y="11655"/>
                  </a:lnTo>
                  <a:close/>
                  <a:moveTo>
                    <a:pt x="178064" y="11655"/>
                  </a:moveTo>
                  <a:lnTo>
                    <a:pt x="178064" y="13384"/>
                  </a:lnTo>
                  <a:lnTo>
                    <a:pt x="181466" y="13384"/>
                  </a:lnTo>
                  <a:lnTo>
                    <a:pt x="181466" y="11655"/>
                  </a:lnTo>
                  <a:close/>
                  <a:moveTo>
                    <a:pt x="194962" y="11655"/>
                  </a:moveTo>
                  <a:lnTo>
                    <a:pt x="194962" y="13384"/>
                  </a:lnTo>
                  <a:lnTo>
                    <a:pt x="198364" y="13384"/>
                  </a:lnTo>
                  <a:lnTo>
                    <a:pt x="198364" y="11655"/>
                  </a:lnTo>
                  <a:close/>
                  <a:moveTo>
                    <a:pt x="220224" y="11655"/>
                  </a:moveTo>
                  <a:lnTo>
                    <a:pt x="220224" y="13384"/>
                  </a:lnTo>
                  <a:lnTo>
                    <a:pt x="223626" y="13384"/>
                  </a:lnTo>
                  <a:lnTo>
                    <a:pt x="223626" y="11655"/>
                  </a:lnTo>
                  <a:close/>
                  <a:moveTo>
                    <a:pt x="231991" y="11655"/>
                  </a:moveTo>
                  <a:lnTo>
                    <a:pt x="231991" y="13384"/>
                  </a:lnTo>
                  <a:lnTo>
                    <a:pt x="235393" y="13384"/>
                  </a:lnTo>
                  <a:lnTo>
                    <a:pt x="235393" y="11655"/>
                  </a:lnTo>
                  <a:close/>
                  <a:moveTo>
                    <a:pt x="253796" y="11655"/>
                  </a:moveTo>
                  <a:lnTo>
                    <a:pt x="253796" y="13384"/>
                  </a:lnTo>
                  <a:lnTo>
                    <a:pt x="257198" y="13384"/>
                  </a:lnTo>
                  <a:lnTo>
                    <a:pt x="257198" y="11655"/>
                  </a:lnTo>
                  <a:close/>
                  <a:moveTo>
                    <a:pt x="263834" y="11655"/>
                  </a:moveTo>
                  <a:lnTo>
                    <a:pt x="263834" y="13384"/>
                  </a:lnTo>
                  <a:lnTo>
                    <a:pt x="267236" y="13384"/>
                  </a:lnTo>
                  <a:lnTo>
                    <a:pt x="267236" y="11655"/>
                  </a:lnTo>
                  <a:close/>
                  <a:moveTo>
                    <a:pt x="273872" y="11655"/>
                  </a:moveTo>
                  <a:lnTo>
                    <a:pt x="273872" y="13384"/>
                  </a:lnTo>
                  <a:lnTo>
                    <a:pt x="277274" y="13384"/>
                  </a:lnTo>
                  <a:lnTo>
                    <a:pt x="277274" y="11655"/>
                  </a:lnTo>
                  <a:close/>
                  <a:moveTo>
                    <a:pt x="1" y="15001"/>
                  </a:moveTo>
                  <a:lnTo>
                    <a:pt x="1" y="16730"/>
                  </a:lnTo>
                  <a:lnTo>
                    <a:pt x="3402" y="16730"/>
                  </a:lnTo>
                  <a:lnTo>
                    <a:pt x="3402" y="15001"/>
                  </a:lnTo>
                  <a:close/>
                  <a:moveTo>
                    <a:pt x="6748" y="15001"/>
                  </a:moveTo>
                  <a:lnTo>
                    <a:pt x="6748" y="16730"/>
                  </a:lnTo>
                  <a:lnTo>
                    <a:pt x="10150" y="16730"/>
                  </a:lnTo>
                  <a:lnTo>
                    <a:pt x="10150" y="15001"/>
                  </a:lnTo>
                  <a:close/>
                  <a:moveTo>
                    <a:pt x="11767" y="15001"/>
                  </a:moveTo>
                  <a:lnTo>
                    <a:pt x="11767" y="16730"/>
                  </a:lnTo>
                  <a:lnTo>
                    <a:pt x="15169" y="16730"/>
                  </a:lnTo>
                  <a:lnTo>
                    <a:pt x="15169" y="15001"/>
                  </a:lnTo>
                  <a:close/>
                  <a:moveTo>
                    <a:pt x="16786" y="15001"/>
                  </a:moveTo>
                  <a:lnTo>
                    <a:pt x="16786" y="16730"/>
                  </a:lnTo>
                  <a:lnTo>
                    <a:pt x="20188" y="16730"/>
                  </a:lnTo>
                  <a:lnTo>
                    <a:pt x="20188" y="15001"/>
                  </a:lnTo>
                  <a:close/>
                  <a:moveTo>
                    <a:pt x="25207" y="15001"/>
                  </a:moveTo>
                  <a:lnTo>
                    <a:pt x="25207" y="16730"/>
                  </a:lnTo>
                  <a:lnTo>
                    <a:pt x="28609" y="16730"/>
                  </a:lnTo>
                  <a:lnTo>
                    <a:pt x="28609" y="15001"/>
                  </a:lnTo>
                  <a:close/>
                  <a:moveTo>
                    <a:pt x="50358" y="15001"/>
                  </a:moveTo>
                  <a:lnTo>
                    <a:pt x="50358" y="16730"/>
                  </a:lnTo>
                  <a:lnTo>
                    <a:pt x="53760" y="16730"/>
                  </a:lnTo>
                  <a:lnTo>
                    <a:pt x="53760" y="15001"/>
                  </a:lnTo>
                  <a:close/>
                  <a:moveTo>
                    <a:pt x="78967" y="15001"/>
                  </a:moveTo>
                  <a:lnTo>
                    <a:pt x="78967" y="16730"/>
                  </a:lnTo>
                  <a:lnTo>
                    <a:pt x="82368" y="16730"/>
                  </a:lnTo>
                  <a:lnTo>
                    <a:pt x="82368" y="15001"/>
                  </a:lnTo>
                  <a:close/>
                  <a:moveTo>
                    <a:pt x="95808" y="15001"/>
                  </a:moveTo>
                  <a:lnTo>
                    <a:pt x="95808" y="16730"/>
                  </a:lnTo>
                  <a:lnTo>
                    <a:pt x="99210" y="16730"/>
                  </a:lnTo>
                  <a:lnTo>
                    <a:pt x="99210" y="15001"/>
                  </a:lnTo>
                  <a:close/>
                  <a:moveTo>
                    <a:pt x="102612" y="15001"/>
                  </a:moveTo>
                  <a:lnTo>
                    <a:pt x="102612" y="16730"/>
                  </a:lnTo>
                  <a:lnTo>
                    <a:pt x="105958" y="16730"/>
                  </a:lnTo>
                  <a:lnTo>
                    <a:pt x="105958" y="15001"/>
                  </a:lnTo>
                  <a:close/>
                  <a:moveTo>
                    <a:pt x="107631" y="15001"/>
                  </a:moveTo>
                  <a:lnTo>
                    <a:pt x="107631" y="16730"/>
                  </a:lnTo>
                  <a:lnTo>
                    <a:pt x="110977" y="16730"/>
                  </a:lnTo>
                  <a:lnTo>
                    <a:pt x="110977" y="15001"/>
                  </a:lnTo>
                  <a:close/>
                  <a:moveTo>
                    <a:pt x="112650" y="15001"/>
                  </a:moveTo>
                  <a:lnTo>
                    <a:pt x="112650" y="16730"/>
                  </a:lnTo>
                  <a:lnTo>
                    <a:pt x="116052" y="16730"/>
                  </a:lnTo>
                  <a:lnTo>
                    <a:pt x="116052" y="15001"/>
                  </a:lnTo>
                  <a:close/>
                  <a:moveTo>
                    <a:pt x="121015" y="15001"/>
                  </a:moveTo>
                  <a:lnTo>
                    <a:pt x="121015" y="16730"/>
                  </a:lnTo>
                  <a:lnTo>
                    <a:pt x="124417" y="16730"/>
                  </a:lnTo>
                  <a:lnTo>
                    <a:pt x="124417" y="15001"/>
                  </a:lnTo>
                  <a:close/>
                  <a:moveTo>
                    <a:pt x="146166" y="15001"/>
                  </a:moveTo>
                  <a:lnTo>
                    <a:pt x="146166" y="16730"/>
                  </a:lnTo>
                  <a:lnTo>
                    <a:pt x="149568" y="16730"/>
                  </a:lnTo>
                  <a:lnTo>
                    <a:pt x="149568" y="15001"/>
                  </a:lnTo>
                  <a:close/>
                  <a:moveTo>
                    <a:pt x="174774" y="15001"/>
                  </a:moveTo>
                  <a:lnTo>
                    <a:pt x="174774" y="16730"/>
                  </a:lnTo>
                  <a:lnTo>
                    <a:pt x="178176" y="16730"/>
                  </a:lnTo>
                  <a:lnTo>
                    <a:pt x="178176" y="15001"/>
                  </a:lnTo>
                  <a:close/>
                  <a:moveTo>
                    <a:pt x="191616" y="15001"/>
                  </a:moveTo>
                  <a:lnTo>
                    <a:pt x="191616" y="16730"/>
                  </a:lnTo>
                  <a:lnTo>
                    <a:pt x="195018" y="16730"/>
                  </a:lnTo>
                  <a:lnTo>
                    <a:pt x="195018" y="15001"/>
                  </a:lnTo>
                  <a:close/>
                  <a:moveTo>
                    <a:pt x="198364" y="15001"/>
                  </a:moveTo>
                  <a:lnTo>
                    <a:pt x="198364" y="16730"/>
                  </a:lnTo>
                  <a:lnTo>
                    <a:pt x="201765" y="16730"/>
                  </a:lnTo>
                  <a:lnTo>
                    <a:pt x="201765" y="15001"/>
                  </a:lnTo>
                  <a:close/>
                  <a:moveTo>
                    <a:pt x="203383" y="15001"/>
                  </a:moveTo>
                  <a:lnTo>
                    <a:pt x="203383" y="16730"/>
                  </a:lnTo>
                  <a:lnTo>
                    <a:pt x="206784" y="16730"/>
                  </a:lnTo>
                  <a:lnTo>
                    <a:pt x="206784" y="15001"/>
                  </a:lnTo>
                  <a:close/>
                  <a:moveTo>
                    <a:pt x="208402" y="15001"/>
                  </a:moveTo>
                  <a:lnTo>
                    <a:pt x="208402" y="16730"/>
                  </a:lnTo>
                  <a:lnTo>
                    <a:pt x="211804" y="16730"/>
                  </a:lnTo>
                  <a:lnTo>
                    <a:pt x="211804" y="15001"/>
                  </a:lnTo>
                  <a:close/>
                  <a:moveTo>
                    <a:pt x="216823" y="15001"/>
                  </a:moveTo>
                  <a:lnTo>
                    <a:pt x="216823" y="16730"/>
                  </a:lnTo>
                  <a:lnTo>
                    <a:pt x="220224" y="16730"/>
                  </a:lnTo>
                  <a:lnTo>
                    <a:pt x="220224" y="15001"/>
                  </a:lnTo>
                  <a:close/>
                  <a:moveTo>
                    <a:pt x="241973" y="15001"/>
                  </a:moveTo>
                  <a:lnTo>
                    <a:pt x="241973" y="16730"/>
                  </a:lnTo>
                  <a:lnTo>
                    <a:pt x="245375" y="16730"/>
                  </a:lnTo>
                  <a:lnTo>
                    <a:pt x="245375" y="15001"/>
                  </a:lnTo>
                  <a:close/>
                  <a:moveTo>
                    <a:pt x="270582" y="15001"/>
                  </a:moveTo>
                  <a:lnTo>
                    <a:pt x="270582" y="16730"/>
                  </a:lnTo>
                  <a:lnTo>
                    <a:pt x="273984" y="16730"/>
                  </a:lnTo>
                  <a:lnTo>
                    <a:pt x="273984" y="1500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569" name="Google Shape;4569;p139"/>
          <p:cNvGrpSpPr/>
          <p:nvPr/>
        </p:nvGrpSpPr>
        <p:grpSpPr>
          <a:xfrm>
            <a:off x="-4697049" y="4377776"/>
            <a:ext cx="9269047" cy="542679"/>
            <a:chOff x="-62524" y="217501"/>
            <a:chExt cx="9269047" cy="542679"/>
          </a:xfrm>
        </p:grpSpPr>
        <p:sp>
          <p:nvSpPr>
            <p:cNvPr id="4570" name="Google Shape;4570;p139"/>
            <p:cNvSpPr/>
            <p:nvPr/>
          </p:nvSpPr>
          <p:spPr>
            <a:xfrm>
              <a:off x="-62524" y="217501"/>
              <a:ext cx="9267232" cy="540895"/>
            </a:xfrm>
            <a:custGeom>
              <a:rect b="b" l="l" r="r" t="t"/>
              <a:pathLst>
                <a:path extrusionOk="0" h="16675" w="285695">
                  <a:moveTo>
                    <a:pt x="669" y="0"/>
                  </a:moveTo>
                  <a:lnTo>
                    <a:pt x="502" y="56"/>
                  </a:lnTo>
                  <a:lnTo>
                    <a:pt x="223" y="223"/>
                  </a:lnTo>
                  <a:lnTo>
                    <a:pt x="56" y="502"/>
                  </a:lnTo>
                  <a:lnTo>
                    <a:pt x="0" y="669"/>
                  </a:lnTo>
                  <a:lnTo>
                    <a:pt x="0" y="837"/>
                  </a:lnTo>
                  <a:lnTo>
                    <a:pt x="0" y="1004"/>
                  </a:lnTo>
                  <a:lnTo>
                    <a:pt x="56" y="1171"/>
                  </a:lnTo>
                  <a:lnTo>
                    <a:pt x="223" y="1394"/>
                  </a:lnTo>
                  <a:lnTo>
                    <a:pt x="502" y="1617"/>
                  </a:lnTo>
                  <a:lnTo>
                    <a:pt x="669" y="1673"/>
                  </a:lnTo>
                  <a:lnTo>
                    <a:pt x="1004" y="1673"/>
                  </a:lnTo>
                  <a:lnTo>
                    <a:pt x="1171" y="1617"/>
                  </a:lnTo>
                  <a:lnTo>
                    <a:pt x="1394" y="1394"/>
                  </a:lnTo>
                  <a:lnTo>
                    <a:pt x="1617" y="1171"/>
                  </a:lnTo>
                  <a:lnTo>
                    <a:pt x="1617" y="1004"/>
                  </a:lnTo>
                  <a:lnTo>
                    <a:pt x="1673" y="837"/>
                  </a:lnTo>
                  <a:lnTo>
                    <a:pt x="1617" y="669"/>
                  </a:lnTo>
                  <a:lnTo>
                    <a:pt x="1617" y="502"/>
                  </a:lnTo>
                  <a:lnTo>
                    <a:pt x="1394" y="223"/>
                  </a:lnTo>
                  <a:lnTo>
                    <a:pt x="1171" y="56"/>
                  </a:lnTo>
                  <a:lnTo>
                    <a:pt x="1004" y="0"/>
                  </a:lnTo>
                  <a:close/>
                  <a:moveTo>
                    <a:pt x="3959" y="0"/>
                  </a:moveTo>
                  <a:lnTo>
                    <a:pt x="3792" y="56"/>
                  </a:lnTo>
                  <a:lnTo>
                    <a:pt x="3569" y="223"/>
                  </a:lnTo>
                  <a:lnTo>
                    <a:pt x="3402" y="502"/>
                  </a:lnTo>
                  <a:lnTo>
                    <a:pt x="3346" y="669"/>
                  </a:lnTo>
                  <a:lnTo>
                    <a:pt x="3290" y="837"/>
                  </a:lnTo>
                  <a:lnTo>
                    <a:pt x="3346" y="1004"/>
                  </a:lnTo>
                  <a:lnTo>
                    <a:pt x="3402" y="1171"/>
                  </a:lnTo>
                  <a:lnTo>
                    <a:pt x="3569" y="1394"/>
                  </a:lnTo>
                  <a:lnTo>
                    <a:pt x="3792" y="1617"/>
                  </a:lnTo>
                  <a:lnTo>
                    <a:pt x="3959" y="1673"/>
                  </a:lnTo>
                  <a:lnTo>
                    <a:pt x="4294" y="1673"/>
                  </a:lnTo>
                  <a:lnTo>
                    <a:pt x="4461" y="1617"/>
                  </a:lnTo>
                  <a:lnTo>
                    <a:pt x="4740" y="1394"/>
                  </a:lnTo>
                  <a:lnTo>
                    <a:pt x="4907" y="1171"/>
                  </a:lnTo>
                  <a:lnTo>
                    <a:pt x="4963" y="1004"/>
                  </a:lnTo>
                  <a:lnTo>
                    <a:pt x="4963" y="837"/>
                  </a:lnTo>
                  <a:lnTo>
                    <a:pt x="4963" y="669"/>
                  </a:lnTo>
                  <a:lnTo>
                    <a:pt x="4907" y="502"/>
                  </a:lnTo>
                  <a:lnTo>
                    <a:pt x="4740" y="223"/>
                  </a:lnTo>
                  <a:lnTo>
                    <a:pt x="4461" y="56"/>
                  </a:lnTo>
                  <a:lnTo>
                    <a:pt x="4294" y="0"/>
                  </a:lnTo>
                  <a:close/>
                  <a:moveTo>
                    <a:pt x="9090" y="0"/>
                  </a:moveTo>
                  <a:lnTo>
                    <a:pt x="8923" y="56"/>
                  </a:lnTo>
                  <a:lnTo>
                    <a:pt x="8644" y="223"/>
                  </a:lnTo>
                  <a:lnTo>
                    <a:pt x="8477" y="502"/>
                  </a:lnTo>
                  <a:lnTo>
                    <a:pt x="8421" y="669"/>
                  </a:lnTo>
                  <a:lnTo>
                    <a:pt x="8421" y="837"/>
                  </a:lnTo>
                  <a:lnTo>
                    <a:pt x="8421" y="1004"/>
                  </a:lnTo>
                  <a:lnTo>
                    <a:pt x="8477" y="1171"/>
                  </a:lnTo>
                  <a:lnTo>
                    <a:pt x="8644" y="1394"/>
                  </a:lnTo>
                  <a:lnTo>
                    <a:pt x="8923" y="1617"/>
                  </a:lnTo>
                  <a:lnTo>
                    <a:pt x="9090" y="1673"/>
                  </a:lnTo>
                  <a:lnTo>
                    <a:pt x="9425" y="1673"/>
                  </a:lnTo>
                  <a:lnTo>
                    <a:pt x="9536" y="1617"/>
                  </a:lnTo>
                  <a:lnTo>
                    <a:pt x="9815" y="1394"/>
                  </a:lnTo>
                  <a:lnTo>
                    <a:pt x="9982" y="1171"/>
                  </a:lnTo>
                  <a:lnTo>
                    <a:pt x="10038" y="1004"/>
                  </a:lnTo>
                  <a:lnTo>
                    <a:pt x="10038" y="837"/>
                  </a:lnTo>
                  <a:lnTo>
                    <a:pt x="10038" y="669"/>
                  </a:lnTo>
                  <a:lnTo>
                    <a:pt x="9982" y="502"/>
                  </a:lnTo>
                  <a:lnTo>
                    <a:pt x="9815" y="223"/>
                  </a:lnTo>
                  <a:lnTo>
                    <a:pt x="9536" y="56"/>
                  </a:lnTo>
                  <a:lnTo>
                    <a:pt x="9425" y="0"/>
                  </a:lnTo>
                  <a:close/>
                  <a:moveTo>
                    <a:pt x="14165" y="0"/>
                  </a:moveTo>
                  <a:lnTo>
                    <a:pt x="13998" y="56"/>
                  </a:lnTo>
                  <a:lnTo>
                    <a:pt x="13719" y="223"/>
                  </a:lnTo>
                  <a:lnTo>
                    <a:pt x="13551" y="502"/>
                  </a:lnTo>
                  <a:lnTo>
                    <a:pt x="13496" y="669"/>
                  </a:lnTo>
                  <a:lnTo>
                    <a:pt x="13496" y="837"/>
                  </a:lnTo>
                  <a:lnTo>
                    <a:pt x="13496" y="1004"/>
                  </a:lnTo>
                  <a:lnTo>
                    <a:pt x="13551" y="1171"/>
                  </a:lnTo>
                  <a:lnTo>
                    <a:pt x="13719" y="1394"/>
                  </a:lnTo>
                  <a:lnTo>
                    <a:pt x="13998" y="1617"/>
                  </a:lnTo>
                  <a:lnTo>
                    <a:pt x="14165" y="1673"/>
                  </a:lnTo>
                  <a:lnTo>
                    <a:pt x="14499" y="1673"/>
                  </a:lnTo>
                  <a:lnTo>
                    <a:pt x="14611" y="1617"/>
                  </a:lnTo>
                  <a:lnTo>
                    <a:pt x="14890" y="1394"/>
                  </a:lnTo>
                  <a:lnTo>
                    <a:pt x="15057" y="1171"/>
                  </a:lnTo>
                  <a:lnTo>
                    <a:pt x="15113" y="1004"/>
                  </a:lnTo>
                  <a:lnTo>
                    <a:pt x="15113" y="837"/>
                  </a:lnTo>
                  <a:lnTo>
                    <a:pt x="15113" y="669"/>
                  </a:lnTo>
                  <a:lnTo>
                    <a:pt x="15057" y="502"/>
                  </a:lnTo>
                  <a:lnTo>
                    <a:pt x="14890" y="223"/>
                  </a:lnTo>
                  <a:lnTo>
                    <a:pt x="14611" y="56"/>
                  </a:lnTo>
                  <a:lnTo>
                    <a:pt x="14499" y="0"/>
                  </a:lnTo>
                  <a:close/>
                  <a:moveTo>
                    <a:pt x="24203" y="0"/>
                  </a:moveTo>
                  <a:lnTo>
                    <a:pt x="24036" y="56"/>
                  </a:lnTo>
                  <a:lnTo>
                    <a:pt x="23757" y="223"/>
                  </a:lnTo>
                  <a:lnTo>
                    <a:pt x="23589" y="502"/>
                  </a:lnTo>
                  <a:lnTo>
                    <a:pt x="23534" y="669"/>
                  </a:lnTo>
                  <a:lnTo>
                    <a:pt x="23534" y="837"/>
                  </a:lnTo>
                  <a:lnTo>
                    <a:pt x="23534" y="1004"/>
                  </a:lnTo>
                  <a:lnTo>
                    <a:pt x="23589" y="1171"/>
                  </a:lnTo>
                  <a:lnTo>
                    <a:pt x="23757" y="1394"/>
                  </a:lnTo>
                  <a:lnTo>
                    <a:pt x="24036" y="1617"/>
                  </a:lnTo>
                  <a:lnTo>
                    <a:pt x="24203" y="1673"/>
                  </a:lnTo>
                  <a:lnTo>
                    <a:pt x="24537" y="1673"/>
                  </a:lnTo>
                  <a:lnTo>
                    <a:pt x="24649" y="1617"/>
                  </a:lnTo>
                  <a:lnTo>
                    <a:pt x="24928" y="1394"/>
                  </a:lnTo>
                  <a:lnTo>
                    <a:pt x="25095" y="1171"/>
                  </a:lnTo>
                  <a:lnTo>
                    <a:pt x="25151" y="1004"/>
                  </a:lnTo>
                  <a:lnTo>
                    <a:pt x="25207" y="837"/>
                  </a:lnTo>
                  <a:lnTo>
                    <a:pt x="25151" y="669"/>
                  </a:lnTo>
                  <a:lnTo>
                    <a:pt x="25095" y="502"/>
                  </a:lnTo>
                  <a:lnTo>
                    <a:pt x="24928" y="223"/>
                  </a:lnTo>
                  <a:lnTo>
                    <a:pt x="24649" y="56"/>
                  </a:lnTo>
                  <a:lnTo>
                    <a:pt x="24537" y="0"/>
                  </a:lnTo>
                  <a:close/>
                  <a:moveTo>
                    <a:pt x="32624" y="0"/>
                  </a:moveTo>
                  <a:lnTo>
                    <a:pt x="32456" y="56"/>
                  </a:lnTo>
                  <a:lnTo>
                    <a:pt x="32178" y="223"/>
                  </a:lnTo>
                  <a:lnTo>
                    <a:pt x="32010" y="502"/>
                  </a:lnTo>
                  <a:lnTo>
                    <a:pt x="31954" y="669"/>
                  </a:lnTo>
                  <a:lnTo>
                    <a:pt x="31954" y="837"/>
                  </a:lnTo>
                  <a:lnTo>
                    <a:pt x="31954" y="1004"/>
                  </a:lnTo>
                  <a:lnTo>
                    <a:pt x="32010" y="1171"/>
                  </a:lnTo>
                  <a:lnTo>
                    <a:pt x="32178" y="1394"/>
                  </a:lnTo>
                  <a:lnTo>
                    <a:pt x="32456" y="1617"/>
                  </a:lnTo>
                  <a:lnTo>
                    <a:pt x="32624" y="1673"/>
                  </a:lnTo>
                  <a:lnTo>
                    <a:pt x="32958" y="1673"/>
                  </a:lnTo>
                  <a:lnTo>
                    <a:pt x="33126" y="1617"/>
                  </a:lnTo>
                  <a:lnTo>
                    <a:pt x="33349" y="1394"/>
                  </a:lnTo>
                  <a:lnTo>
                    <a:pt x="33572" y="1171"/>
                  </a:lnTo>
                  <a:lnTo>
                    <a:pt x="33627" y="1004"/>
                  </a:lnTo>
                  <a:lnTo>
                    <a:pt x="33627" y="837"/>
                  </a:lnTo>
                  <a:lnTo>
                    <a:pt x="33627" y="669"/>
                  </a:lnTo>
                  <a:lnTo>
                    <a:pt x="33572" y="502"/>
                  </a:lnTo>
                  <a:lnTo>
                    <a:pt x="33349" y="223"/>
                  </a:lnTo>
                  <a:lnTo>
                    <a:pt x="33126" y="56"/>
                  </a:lnTo>
                  <a:lnTo>
                    <a:pt x="32958" y="0"/>
                  </a:lnTo>
                  <a:close/>
                  <a:moveTo>
                    <a:pt x="42773" y="0"/>
                  </a:moveTo>
                  <a:lnTo>
                    <a:pt x="42606" y="56"/>
                  </a:lnTo>
                  <a:lnTo>
                    <a:pt x="42383" y="223"/>
                  </a:lnTo>
                  <a:lnTo>
                    <a:pt x="42216" y="502"/>
                  </a:lnTo>
                  <a:lnTo>
                    <a:pt x="42160" y="669"/>
                  </a:lnTo>
                  <a:lnTo>
                    <a:pt x="42104" y="837"/>
                  </a:lnTo>
                  <a:lnTo>
                    <a:pt x="42160" y="1004"/>
                  </a:lnTo>
                  <a:lnTo>
                    <a:pt x="42216" y="1171"/>
                  </a:lnTo>
                  <a:lnTo>
                    <a:pt x="42383" y="1394"/>
                  </a:lnTo>
                  <a:lnTo>
                    <a:pt x="42606" y="1617"/>
                  </a:lnTo>
                  <a:lnTo>
                    <a:pt x="42773" y="1673"/>
                  </a:lnTo>
                  <a:lnTo>
                    <a:pt x="43108" y="1673"/>
                  </a:lnTo>
                  <a:lnTo>
                    <a:pt x="43275" y="1617"/>
                  </a:lnTo>
                  <a:lnTo>
                    <a:pt x="43554" y="1394"/>
                  </a:lnTo>
                  <a:lnTo>
                    <a:pt x="43721" y="1171"/>
                  </a:lnTo>
                  <a:lnTo>
                    <a:pt x="43777" y="1004"/>
                  </a:lnTo>
                  <a:lnTo>
                    <a:pt x="43777" y="837"/>
                  </a:lnTo>
                  <a:lnTo>
                    <a:pt x="43777" y="669"/>
                  </a:lnTo>
                  <a:lnTo>
                    <a:pt x="43721" y="502"/>
                  </a:lnTo>
                  <a:lnTo>
                    <a:pt x="43554" y="223"/>
                  </a:lnTo>
                  <a:lnTo>
                    <a:pt x="43275" y="56"/>
                  </a:lnTo>
                  <a:lnTo>
                    <a:pt x="43108" y="0"/>
                  </a:lnTo>
                  <a:close/>
                  <a:moveTo>
                    <a:pt x="51083" y="0"/>
                  </a:moveTo>
                  <a:lnTo>
                    <a:pt x="50915" y="56"/>
                  </a:lnTo>
                  <a:lnTo>
                    <a:pt x="50636" y="223"/>
                  </a:lnTo>
                  <a:lnTo>
                    <a:pt x="50469" y="502"/>
                  </a:lnTo>
                  <a:lnTo>
                    <a:pt x="50413" y="669"/>
                  </a:lnTo>
                  <a:lnTo>
                    <a:pt x="50413" y="837"/>
                  </a:lnTo>
                  <a:lnTo>
                    <a:pt x="50413" y="1004"/>
                  </a:lnTo>
                  <a:lnTo>
                    <a:pt x="50469" y="1171"/>
                  </a:lnTo>
                  <a:lnTo>
                    <a:pt x="50636" y="1394"/>
                  </a:lnTo>
                  <a:lnTo>
                    <a:pt x="50915" y="1617"/>
                  </a:lnTo>
                  <a:lnTo>
                    <a:pt x="51083" y="1673"/>
                  </a:lnTo>
                  <a:lnTo>
                    <a:pt x="51417" y="1673"/>
                  </a:lnTo>
                  <a:lnTo>
                    <a:pt x="51529" y="1617"/>
                  </a:lnTo>
                  <a:lnTo>
                    <a:pt x="51808" y="1394"/>
                  </a:lnTo>
                  <a:lnTo>
                    <a:pt x="51975" y="1171"/>
                  </a:lnTo>
                  <a:lnTo>
                    <a:pt x="52031" y="1004"/>
                  </a:lnTo>
                  <a:lnTo>
                    <a:pt x="52031" y="837"/>
                  </a:lnTo>
                  <a:lnTo>
                    <a:pt x="52031" y="669"/>
                  </a:lnTo>
                  <a:lnTo>
                    <a:pt x="51975" y="502"/>
                  </a:lnTo>
                  <a:lnTo>
                    <a:pt x="51808" y="223"/>
                  </a:lnTo>
                  <a:lnTo>
                    <a:pt x="51529" y="56"/>
                  </a:lnTo>
                  <a:lnTo>
                    <a:pt x="51417" y="0"/>
                  </a:lnTo>
                  <a:close/>
                  <a:moveTo>
                    <a:pt x="61176" y="0"/>
                  </a:moveTo>
                  <a:lnTo>
                    <a:pt x="61009" y="56"/>
                  </a:lnTo>
                  <a:lnTo>
                    <a:pt x="60730" y="223"/>
                  </a:lnTo>
                  <a:lnTo>
                    <a:pt x="60563" y="502"/>
                  </a:lnTo>
                  <a:lnTo>
                    <a:pt x="60507" y="669"/>
                  </a:lnTo>
                  <a:lnTo>
                    <a:pt x="60507" y="837"/>
                  </a:lnTo>
                  <a:lnTo>
                    <a:pt x="60507" y="1004"/>
                  </a:lnTo>
                  <a:lnTo>
                    <a:pt x="60563" y="1171"/>
                  </a:lnTo>
                  <a:lnTo>
                    <a:pt x="60730" y="1394"/>
                  </a:lnTo>
                  <a:lnTo>
                    <a:pt x="61009" y="1617"/>
                  </a:lnTo>
                  <a:lnTo>
                    <a:pt x="61176" y="1673"/>
                  </a:lnTo>
                  <a:lnTo>
                    <a:pt x="61511" y="1673"/>
                  </a:lnTo>
                  <a:lnTo>
                    <a:pt x="61623" y="1617"/>
                  </a:lnTo>
                  <a:lnTo>
                    <a:pt x="61901" y="1394"/>
                  </a:lnTo>
                  <a:lnTo>
                    <a:pt x="62069" y="1171"/>
                  </a:lnTo>
                  <a:lnTo>
                    <a:pt x="62124" y="1004"/>
                  </a:lnTo>
                  <a:lnTo>
                    <a:pt x="62124" y="837"/>
                  </a:lnTo>
                  <a:lnTo>
                    <a:pt x="62124" y="669"/>
                  </a:lnTo>
                  <a:lnTo>
                    <a:pt x="62069" y="502"/>
                  </a:lnTo>
                  <a:lnTo>
                    <a:pt x="61901" y="223"/>
                  </a:lnTo>
                  <a:lnTo>
                    <a:pt x="61623" y="56"/>
                  </a:lnTo>
                  <a:lnTo>
                    <a:pt x="61511" y="0"/>
                  </a:lnTo>
                  <a:close/>
                  <a:moveTo>
                    <a:pt x="64522" y="0"/>
                  </a:moveTo>
                  <a:lnTo>
                    <a:pt x="64355" y="56"/>
                  </a:lnTo>
                  <a:lnTo>
                    <a:pt x="64076" y="223"/>
                  </a:lnTo>
                  <a:lnTo>
                    <a:pt x="63909" y="502"/>
                  </a:lnTo>
                  <a:lnTo>
                    <a:pt x="63853" y="669"/>
                  </a:lnTo>
                  <a:lnTo>
                    <a:pt x="63853" y="837"/>
                  </a:lnTo>
                  <a:lnTo>
                    <a:pt x="63853" y="1004"/>
                  </a:lnTo>
                  <a:lnTo>
                    <a:pt x="63909" y="1171"/>
                  </a:lnTo>
                  <a:lnTo>
                    <a:pt x="64076" y="1394"/>
                  </a:lnTo>
                  <a:lnTo>
                    <a:pt x="64355" y="1617"/>
                  </a:lnTo>
                  <a:lnTo>
                    <a:pt x="64522" y="1673"/>
                  </a:lnTo>
                  <a:lnTo>
                    <a:pt x="64857" y="1673"/>
                  </a:lnTo>
                  <a:lnTo>
                    <a:pt x="65024" y="1617"/>
                  </a:lnTo>
                  <a:lnTo>
                    <a:pt x="65247" y="1394"/>
                  </a:lnTo>
                  <a:lnTo>
                    <a:pt x="65470" y="1171"/>
                  </a:lnTo>
                  <a:lnTo>
                    <a:pt x="65470" y="1004"/>
                  </a:lnTo>
                  <a:lnTo>
                    <a:pt x="65526" y="837"/>
                  </a:lnTo>
                  <a:lnTo>
                    <a:pt x="65470" y="669"/>
                  </a:lnTo>
                  <a:lnTo>
                    <a:pt x="65470" y="502"/>
                  </a:lnTo>
                  <a:lnTo>
                    <a:pt x="65247" y="223"/>
                  </a:lnTo>
                  <a:lnTo>
                    <a:pt x="65024" y="56"/>
                  </a:lnTo>
                  <a:lnTo>
                    <a:pt x="64857" y="0"/>
                  </a:lnTo>
                  <a:close/>
                  <a:moveTo>
                    <a:pt x="67868" y="0"/>
                  </a:moveTo>
                  <a:lnTo>
                    <a:pt x="67757" y="56"/>
                  </a:lnTo>
                  <a:lnTo>
                    <a:pt x="67478" y="223"/>
                  </a:lnTo>
                  <a:lnTo>
                    <a:pt x="67311" y="502"/>
                  </a:lnTo>
                  <a:lnTo>
                    <a:pt x="67255" y="669"/>
                  </a:lnTo>
                  <a:lnTo>
                    <a:pt x="67199" y="837"/>
                  </a:lnTo>
                  <a:lnTo>
                    <a:pt x="67255" y="1004"/>
                  </a:lnTo>
                  <a:lnTo>
                    <a:pt x="67311" y="1171"/>
                  </a:lnTo>
                  <a:lnTo>
                    <a:pt x="67478" y="1394"/>
                  </a:lnTo>
                  <a:lnTo>
                    <a:pt x="67757" y="1617"/>
                  </a:lnTo>
                  <a:lnTo>
                    <a:pt x="67868" y="1673"/>
                  </a:lnTo>
                  <a:lnTo>
                    <a:pt x="68203" y="1673"/>
                  </a:lnTo>
                  <a:lnTo>
                    <a:pt x="68370" y="1617"/>
                  </a:lnTo>
                  <a:lnTo>
                    <a:pt x="68649" y="1394"/>
                  </a:lnTo>
                  <a:lnTo>
                    <a:pt x="68816" y="1171"/>
                  </a:lnTo>
                  <a:lnTo>
                    <a:pt x="68872" y="1004"/>
                  </a:lnTo>
                  <a:lnTo>
                    <a:pt x="68872" y="837"/>
                  </a:lnTo>
                  <a:lnTo>
                    <a:pt x="68872" y="669"/>
                  </a:lnTo>
                  <a:lnTo>
                    <a:pt x="68816" y="502"/>
                  </a:lnTo>
                  <a:lnTo>
                    <a:pt x="68649" y="223"/>
                  </a:lnTo>
                  <a:lnTo>
                    <a:pt x="68370" y="56"/>
                  </a:lnTo>
                  <a:lnTo>
                    <a:pt x="68203" y="0"/>
                  </a:lnTo>
                  <a:close/>
                  <a:moveTo>
                    <a:pt x="72943" y="0"/>
                  </a:moveTo>
                  <a:lnTo>
                    <a:pt x="72776" y="56"/>
                  </a:lnTo>
                  <a:lnTo>
                    <a:pt x="72553" y="223"/>
                  </a:lnTo>
                  <a:lnTo>
                    <a:pt x="72386" y="502"/>
                  </a:lnTo>
                  <a:lnTo>
                    <a:pt x="72330" y="669"/>
                  </a:lnTo>
                  <a:lnTo>
                    <a:pt x="72274" y="837"/>
                  </a:lnTo>
                  <a:lnTo>
                    <a:pt x="72330" y="1004"/>
                  </a:lnTo>
                  <a:lnTo>
                    <a:pt x="72386" y="1171"/>
                  </a:lnTo>
                  <a:lnTo>
                    <a:pt x="72553" y="1394"/>
                  </a:lnTo>
                  <a:lnTo>
                    <a:pt x="72776" y="1617"/>
                  </a:lnTo>
                  <a:lnTo>
                    <a:pt x="72943" y="1673"/>
                  </a:lnTo>
                  <a:lnTo>
                    <a:pt x="73278" y="1673"/>
                  </a:lnTo>
                  <a:lnTo>
                    <a:pt x="73445" y="1617"/>
                  </a:lnTo>
                  <a:lnTo>
                    <a:pt x="73724" y="1394"/>
                  </a:lnTo>
                  <a:lnTo>
                    <a:pt x="73891" y="1171"/>
                  </a:lnTo>
                  <a:lnTo>
                    <a:pt x="73947" y="1004"/>
                  </a:lnTo>
                  <a:lnTo>
                    <a:pt x="73947" y="837"/>
                  </a:lnTo>
                  <a:lnTo>
                    <a:pt x="73947" y="669"/>
                  </a:lnTo>
                  <a:lnTo>
                    <a:pt x="73891" y="502"/>
                  </a:lnTo>
                  <a:lnTo>
                    <a:pt x="73724" y="223"/>
                  </a:lnTo>
                  <a:lnTo>
                    <a:pt x="73445" y="56"/>
                  </a:lnTo>
                  <a:lnTo>
                    <a:pt x="73278" y="0"/>
                  </a:lnTo>
                  <a:close/>
                  <a:moveTo>
                    <a:pt x="76289" y="0"/>
                  </a:moveTo>
                  <a:lnTo>
                    <a:pt x="76122" y="56"/>
                  </a:lnTo>
                  <a:lnTo>
                    <a:pt x="75899" y="223"/>
                  </a:lnTo>
                  <a:lnTo>
                    <a:pt x="75676" y="502"/>
                  </a:lnTo>
                  <a:lnTo>
                    <a:pt x="75620" y="669"/>
                  </a:lnTo>
                  <a:lnTo>
                    <a:pt x="75620" y="837"/>
                  </a:lnTo>
                  <a:lnTo>
                    <a:pt x="75620" y="1004"/>
                  </a:lnTo>
                  <a:lnTo>
                    <a:pt x="75676" y="1171"/>
                  </a:lnTo>
                  <a:lnTo>
                    <a:pt x="75899" y="1394"/>
                  </a:lnTo>
                  <a:lnTo>
                    <a:pt x="76122" y="1617"/>
                  </a:lnTo>
                  <a:lnTo>
                    <a:pt x="76289" y="1673"/>
                  </a:lnTo>
                  <a:lnTo>
                    <a:pt x="76624" y="1673"/>
                  </a:lnTo>
                  <a:lnTo>
                    <a:pt x="76791" y="1617"/>
                  </a:lnTo>
                  <a:lnTo>
                    <a:pt x="77070" y="1394"/>
                  </a:lnTo>
                  <a:lnTo>
                    <a:pt x="77237" y="1171"/>
                  </a:lnTo>
                  <a:lnTo>
                    <a:pt x="77293" y="1004"/>
                  </a:lnTo>
                  <a:lnTo>
                    <a:pt x="77293" y="837"/>
                  </a:lnTo>
                  <a:lnTo>
                    <a:pt x="77293" y="669"/>
                  </a:lnTo>
                  <a:lnTo>
                    <a:pt x="77237" y="502"/>
                  </a:lnTo>
                  <a:lnTo>
                    <a:pt x="77070" y="223"/>
                  </a:lnTo>
                  <a:lnTo>
                    <a:pt x="76791" y="56"/>
                  </a:lnTo>
                  <a:lnTo>
                    <a:pt x="76624" y="0"/>
                  </a:lnTo>
                  <a:close/>
                  <a:moveTo>
                    <a:pt x="88056" y="0"/>
                  </a:moveTo>
                  <a:lnTo>
                    <a:pt x="87889" y="56"/>
                  </a:lnTo>
                  <a:lnTo>
                    <a:pt x="87610" y="223"/>
                  </a:lnTo>
                  <a:lnTo>
                    <a:pt x="87443" y="502"/>
                  </a:lnTo>
                  <a:lnTo>
                    <a:pt x="87387" y="669"/>
                  </a:lnTo>
                  <a:lnTo>
                    <a:pt x="87387" y="837"/>
                  </a:lnTo>
                  <a:lnTo>
                    <a:pt x="87387" y="1004"/>
                  </a:lnTo>
                  <a:lnTo>
                    <a:pt x="87443" y="1171"/>
                  </a:lnTo>
                  <a:lnTo>
                    <a:pt x="87610" y="1394"/>
                  </a:lnTo>
                  <a:lnTo>
                    <a:pt x="87889" y="1617"/>
                  </a:lnTo>
                  <a:lnTo>
                    <a:pt x="88056" y="1673"/>
                  </a:lnTo>
                  <a:lnTo>
                    <a:pt x="88391" y="1673"/>
                  </a:lnTo>
                  <a:lnTo>
                    <a:pt x="88558" y="1617"/>
                  </a:lnTo>
                  <a:lnTo>
                    <a:pt x="88781" y="1394"/>
                  </a:lnTo>
                  <a:lnTo>
                    <a:pt x="88948" y="1171"/>
                  </a:lnTo>
                  <a:lnTo>
                    <a:pt x="89004" y="1004"/>
                  </a:lnTo>
                  <a:lnTo>
                    <a:pt x="89060" y="837"/>
                  </a:lnTo>
                  <a:lnTo>
                    <a:pt x="89004" y="669"/>
                  </a:lnTo>
                  <a:lnTo>
                    <a:pt x="88948" y="502"/>
                  </a:lnTo>
                  <a:lnTo>
                    <a:pt x="88781" y="223"/>
                  </a:lnTo>
                  <a:lnTo>
                    <a:pt x="88558" y="56"/>
                  </a:lnTo>
                  <a:lnTo>
                    <a:pt x="88391" y="0"/>
                  </a:lnTo>
                  <a:close/>
                  <a:moveTo>
                    <a:pt x="96477" y="0"/>
                  </a:moveTo>
                  <a:lnTo>
                    <a:pt x="96310" y="56"/>
                  </a:lnTo>
                  <a:lnTo>
                    <a:pt x="96087" y="223"/>
                  </a:lnTo>
                  <a:lnTo>
                    <a:pt x="95863" y="502"/>
                  </a:lnTo>
                  <a:lnTo>
                    <a:pt x="95863" y="669"/>
                  </a:lnTo>
                  <a:lnTo>
                    <a:pt x="95808" y="837"/>
                  </a:lnTo>
                  <a:lnTo>
                    <a:pt x="95863" y="1004"/>
                  </a:lnTo>
                  <a:lnTo>
                    <a:pt x="95863" y="1171"/>
                  </a:lnTo>
                  <a:lnTo>
                    <a:pt x="96087" y="1394"/>
                  </a:lnTo>
                  <a:lnTo>
                    <a:pt x="96310" y="1617"/>
                  </a:lnTo>
                  <a:lnTo>
                    <a:pt x="96477" y="1673"/>
                  </a:lnTo>
                  <a:lnTo>
                    <a:pt x="96811" y="1673"/>
                  </a:lnTo>
                  <a:lnTo>
                    <a:pt x="96979" y="1617"/>
                  </a:lnTo>
                  <a:lnTo>
                    <a:pt x="97258" y="1394"/>
                  </a:lnTo>
                  <a:lnTo>
                    <a:pt x="97425" y="1171"/>
                  </a:lnTo>
                  <a:lnTo>
                    <a:pt x="97481" y="1004"/>
                  </a:lnTo>
                  <a:lnTo>
                    <a:pt x="97481" y="837"/>
                  </a:lnTo>
                  <a:lnTo>
                    <a:pt x="97481" y="669"/>
                  </a:lnTo>
                  <a:lnTo>
                    <a:pt x="97425" y="502"/>
                  </a:lnTo>
                  <a:lnTo>
                    <a:pt x="97258" y="223"/>
                  </a:lnTo>
                  <a:lnTo>
                    <a:pt x="96979" y="56"/>
                  </a:lnTo>
                  <a:lnTo>
                    <a:pt x="96811" y="0"/>
                  </a:lnTo>
                  <a:close/>
                  <a:moveTo>
                    <a:pt x="99767" y="0"/>
                  </a:moveTo>
                  <a:lnTo>
                    <a:pt x="99656" y="56"/>
                  </a:lnTo>
                  <a:lnTo>
                    <a:pt x="99377" y="223"/>
                  </a:lnTo>
                  <a:lnTo>
                    <a:pt x="99209" y="502"/>
                  </a:lnTo>
                  <a:lnTo>
                    <a:pt x="99154" y="669"/>
                  </a:lnTo>
                  <a:lnTo>
                    <a:pt x="99154" y="837"/>
                  </a:lnTo>
                  <a:lnTo>
                    <a:pt x="99154" y="1004"/>
                  </a:lnTo>
                  <a:lnTo>
                    <a:pt x="99209" y="1171"/>
                  </a:lnTo>
                  <a:lnTo>
                    <a:pt x="99377" y="1394"/>
                  </a:lnTo>
                  <a:lnTo>
                    <a:pt x="99656" y="1617"/>
                  </a:lnTo>
                  <a:lnTo>
                    <a:pt x="99767" y="1673"/>
                  </a:lnTo>
                  <a:lnTo>
                    <a:pt x="100102" y="1673"/>
                  </a:lnTo>
                  <a:lnTo>
                    <a:pt x="100269" y="1617"/>
                  </a:lnTo>
                  <a:lnTo>
                    <a:pt x="100548" y="1394"/>
                  </a:lnTo>
                  <a:lnTo>
                    <a:pt x="100715" y="1171"/>
                  </a:lnTo>
                  <a:lnTo>
                    <a:pt x="100771" y="1004"/>
                  </a:lnTo>
                  <a:lnTo>
                    <a:pt x="100771" y="837"/>
                  </a:lnTo>
                  <a:lnTo>
                    <a:pt x="100771" y="669"/>
                  </a:lnTo>
                  <a:lnTo>
                    <a:pt x="100715" y="502"/>
                  </a:lnTo>
                  <a:lnTo>
                    <a:pt x="100548" y="223"/>
                  </a:lnTo>
                  <a:lnTo>
                    <a:pt x="100269" y="56"/>
                  </a:lnTo>
                  <a:lnTo>
                    <a:pt x="100102" y="0"/>
                  </a:lnTo>
                  <a:close/>
                  <a:moveTo>
                    <a:pt x="104898" y="0"/>
                  </a:moveTo>
                  <a:lnTo>
                    <a:pt x="104730" y="56"/>
                  </a:lnTo>
                  <a:lnTo>
                    <a:pt x="104452" y="223"/>
                  </a:lnTo>
                  <a:lnTo>
                    <a:pt x="104284" y="502"/>
                  </a:lnTo>
                  <a:lnTo>
                    <a:pt x="104228" y="669"/>
                  </a:lnTo>
                  <a:lnTo>
                    <a:pt x="104228" y="837"/>
                  </a:lnTo>
                  <a:lnTo>
                    <a:pt x="104228" y="1004"/>
                  </a:lnTo>
                  <a:lnTo>
                    <a:pt x="104284" y="1171"/>
                  </a:lnTo>
                  <a:lnTo>
                    <a:pt x="104452" y="1394"/>
                  </a:lnTo>
                  <a:lnTo>
                    <a:pt x="104730" y="1617"/>
                  </a:lnTo>
                  <a:lnTo>
                    <a:pt x="104898" y="1673"/>
                  </a:lnTo>
                  <a:lnTo>
                    <a:pt x="105232" y="1673"/>
                  </a:lnTo>
                  <a:lnTo>
                    <a:pt x="105344" y="1617"/>
                  </a:lnTo>
                  <a:lnTo>
                    <a:pt x="105623" y="1394"/>
                  </a:lnTo>
                  <a:lnTo>
                    <a:pt x="105790" y="1171"/>
                  </a:lnTo>
                  <a:lnTo>
                    <a:pt x="105846" y="1004"/>
                  </a:lnTo>
                  <a:lnTo>
                    <a:pt x="105901" y="837"/>
                  </a:lnTo>
                  <a:lnTo>
                    <a:pt x="105846" y="669"/>
                  </a:lnTo>
                  <a:lnTo>
                    <a:pt x="105790" y="502"/>
                  </a:lnTo>
                  <a:lnTo>
                    <a:pt x="105623" y="223"/>
                  </a:lnTo>
                  <a:lnTo>
                    <a:pt x="105344" y="56"/>
                  </a:lnTo>
                  <a:lnTo>
                    <a:pt x="105232" y="0"/>
                  </a:lnTo>
                  <a:close/>
                  <a:moveTo>
                    <a:pt x="109972" y="0"/>
                  </a:moveTo>
                  <a:lnTo>
                    <a:pt x="109805" y="56"/>
                  </a:lnTo>
                  <a:lnTo>
                    <a:pt x="109526" y="223"/>
                  </a:lnTo>
                  <a:lnTo>
                    <a:pt x="109359" y="502"/>
                  </a:lnTo>
                  <a:lnTo>
                    <a:pt x="109303" y="669"/>
                  </a:lnTo>
                  <a:lnTo>
                    <a:pt x="109303" y="837"/>
                  </a:lnTo>
                  <a:lnTo>
                    <a:pt x="109303" y="1004"/>
                  </a:lnTo>
                  <a:lnTo>
                    <a:pt x="109359" y="1171"/>
                  </a:lnTo>
                  <a:lnTo>
                    <a:pt x="109526" y="1394"/>
                  </a:lnTo>
                  <a:lnTo>
                    <a:pt x="109805" y="1617"/>
                  </a:lnTo>
                  <a:lnTo>
                    <a:pt x="109972" y="1673"/>
                  </a:lnTo>
                  <a:lnTo>
                    <a:pt x="110307" y="1673"/>
                  </a:lnTo>
                  <a:lnTo>
                    <a:pt x="110474" y="1617"/>
                  </a:lnTo>
                  <a:lnTo>
                    <a:pt x="110697" y="1394"/>
                  </a:lnTo>
                  <a:lnTo>
                    <a:pt x="110921" y="1171"/>
                  </a:lnTo>
                  <a:lnTo>
                    <a:pt x="110921" y="1004"/>
                  </a:lnTo>
                  <a:lnTo>
                    <a:pt x="110976" y="837"/>
                  </a:lnTo>
                  <a:lnTo>
                    <a:pt x="110921" y="669"/>
                  </a:lnTo>
                  <a:lnTo>
                    <a:pt x="110921" y="502"/>
                  </a:lnTo>
                  <a:lnTo>
                    <a:pt x="110697" y="223"/>
                  </a:lnTo>
                  <a:lnTo>
                    <a:pt x="110474" y="56"/>
                  </a:lnTo>
                  <a:lnTo>
                    <a:pt x="110307" y="0"/>
                  </a:lnTo>
                  <a:close/>
                  <a:moveTo>
                    <a:pt x="120011" y="0"/>
                  </a:moveTo>
                  <a:lnTo>
                    <a:pt x="119843" y="56"/>
                  </a:lnTo>
                  <a:lnTo>
                    <a:pt x="119564" y="223"/>
                  </a:lnTo>
                  <a:lnTo>
                    <a:pt x="119397" y="502"/>
                  </a:lnTo>
                  <a:lnTo>
                    <a:pt x="119341" y="669"/>
                  </a:lnTo>
                  <a:lnTo>
                    <a:pt x="119341" y="837"/>
                  </a:lnTo>
                  <a:lnTo>
                    <a:pt x="119341" y="1004"/>
                  </a:lnTo>
                  <a:lnTo>
                    <a:pt x="119397" y="1171"/>
                  </a:lnTo>
                  <a:lnTo>
                    <a:pt x="119564" y="1394"/>
                  </a:lnTo>
                  <a:lnTo>
                    <a:pt x="119843" y="1617"/>
                  </a:lnTo>
                  <a:lnTo>
                    <a:pt x="120011" y="1673"/>
                  </a:lnTo>
                  <a:lnTo>
                    <a:pt x="120345" y="1673"/>
                  </a:lnTo>
                  <a:lnTo>
                    <a:pt x="120512" y="1617"/>
                  </a:lnTo>
                  <a:lnTo>
                    <a:pt x="120736" y="1394"/>
                  </a:lnTo>
                  <a:lnTo>
                    <a:pt x="120959" y="1171"/>
                  </a:lnTo>
                  <a:lnTo>
                    <a:pt x="120959" y="1004"/>
                  </a:lnTo>
                  <a:lnTo>
                    <a:pt x="121014" y="837"/>
                  </a:lnTo>
                  <a:lnTo>
                    <a:pt x="120959" y="669"/>
                  </a:lnTo>
                  <a:lnTo>
                    <a:pt x="120959" y="502"/>
                  </a:lnTo>
                  <a:lnTo>
                    <a:pt x="120736" y="223"/>
                  </a:lnTo>
                  <a:lnTo>
                    <a:pt x="120512" y="56"/>
                  </a:lnTo>
                  <a:lnTo>
                    <a:pt x="120345" y="0"/>
                  </a:lnTo>
                  <a:close/>
                  <a:moveTo>
                    <a:pt x="128431" y="0"/>
                  </a:moveTo>
                  <a:lnTo>
                    <a:pt x="128264" y="56"/>
                  </a:lnTo>
                  <a:lnTo>
                    <a:pt x="128041" y="223"/>
                  </a:lnTo>
                  <a:lnTo>
                    <a:pt x="127818" y="502"/>
                  </a:lnTo>
                  <a:lnTo>
                    <a:pt x="127818" y="669"/>
                  </a:lnTo>
                  <a:lnTo>
                    <a:pt x="127762" y="837"/>
                  </a:lnTo>
                  <a:lnTo>
                    <a:pt x="127818" y="1004"/>
                  </a:lnTo>
                  <a:lnTo>
                    <a:pt x="127818" y="1171"/>
                  </a:lnTo>
                  <a:lnTo>
                    <a:pt x="128041" y="1394"/>
                  </a:lnTo>
                  <a:lnTo>
                    <a:pt x="128264" y="1617"/>
                  </a:lnTo>
                  <a:lnTo>
                    <a:pt x="128431" y="1673"/>
                  </a:lnTo>
                  <a:lnTo>
                    <a:pt x="128766" y="1673"/>
                  </a:lnTo>
                  <a:lnTo>
                    <a:pt x="128933" y="1617"/>
                  </a:lnTo>
                  <a:lnTo>
                    <a:pt x="129212" y="1394"/>
                  </a:lnTo>
                  <a:lnTo>
                    <a:pt x="129379" y="1171"/>
                  </a:lnTo>
                  <a:lnTo>
                    <a:pt x="129435" y="1004"/>
                  </a:lnTo>
                  <a:lnTo>
                    <a:pt x="129435" y="837"/>
                  </a:lnTo>
                  <a:lnTo>
                    <a:pt x="129435" y="669"/>
                  </a:lnTo>
                  <a:lnTo>
                    <a:pt x="129379" y="502"/>
                  </a:lnTo>
                  <a:lnTo>
                    <a:pt x="129212" y="223"/>
                  </a:lnTo>
                  <a:lnTo>
                    <a:pt x="128933" y="56"/>
                  </a:lnTo>
                  <a:lnTo>
                    <a:pt x="128766" y="0"/>
                  </a:lnTo>
                  <a:close/>
                  <a:moveTo>
                    <a:pt x="138581" y="0"/>
                  </a:moveTo>
                  <a:lnTo>
                    <a:pt x="138469" y="56"/>
                  </a:lnTo>
                  <a:lnTo>
                    <a:pt x="138191" y="223"/>
                  </a:lnTo>
                  <a:lnTo>
                    <a:pt x="138023" y="502"/>
                  </a:lnTo>
                  <a:lnTo>
                    <a:pt x="137968" y="669"/>
                  </a:lnTo>
                  <a:lnTo>
                    <a:pt x="137968" y="837"/>
                  </a:lnTo>
                  <a:lnTo>
                    <a:pt x="137968" y="1004"/>
                  </a:lnTo>
                  <a:lnTo>
                    <a:pt x="138023" y="1171"/>
                  </a:lnTo>
                  <a:lnTo>
                    <a:pt x="138191" y="1394"/>
                  </a:lnTo>
                  <a:lnTo>
                    <a:pt x="138469" y="1617"/>
                  </a:lnTo>
                  <a:lnTo>
                    <a:pt x="138581" y="1673"/>
                  </a:lnTo>
                  <a:lnTo>
                    <a:pt x="138916" y="1673"/>
                  </a:lnTo>
                  <a:lnTo>
                    <a:pt x="139083" y="1617"/>
                  </a:lnTo>
                  <a:lnTo>
                    <a:pt x="139362" y="1394"/>
                  </a:lnTo>
                  <a:lnTo>
                    <a:pt x="139529" y="1171"/>
                  </a:lnTo>
                  <a:lnTo>
                    <a:pt x="139585" y="1004"/>
                  </a:lnTo>
                  <a:lnTo>
                    <a:pt x="139585" y="837"/>
                  </a:lnTo>
                  <a:lnTo>
                    <a:pt x="139585" y="669"/>
                  </a:lnTo>
                  <a:lnTo>
                    <a:pt x="139529" y="502"/>
                  </a:lnTo>
                  <a:lnTo>
                    <a:pt x="139362" y="223"/>
                  </a:lnTo>
                  <a:lnTo>
                    <a:pt x="139083" y="56"/>
                  </a:lnTo>
                  <a:lnTo>
                    <a:pt x="138916" y="0"/>
                  </a:lnTo>
                  <a:close/>
                  <a:moveTo>
                    <a:pt x="146834" y="0"/>
                  </a:moveTo>
                  <a:lnTo>
                    <a:pt x="146723" y="56"/>
                  </a:lnTo>
                  <a:lnTo>
                    <a:pt x="146444" y="223"/>
                  </a:lnTo>
                  <a:lnTo>
                    <a:pt x="146277" y="502"/>
                  </a:lnTo>
                  <a:lnTo>
                    <a:pt x="146221" y="669"/>
                  </a:lnTo>
                  <a:lnTo>
                    <a:pt x="146221" y="837"/>
                  </a:lnTo>
                  <a:lnTo>
                    <a:pt x="146221" y="1004"/>
                  </a:lnTo>
                  <a:lnTo>
                    <a:pt x="146277" y="1171"/>
                  </a:lnTo>
                  <a:lnTo>
                    <a:pt x="146444" y="1394"/>
                  </a:lnTo>
                  <a:lnTo>
                    <a:pt x="146723" y="1617"/>
                  </a:lnTo>
                  <a:lnTo>
                    <a:pt x="146834" y="1673"/>
                  </a:lnTo>
                  <a:lnTo>
                    <a:pt x="147169" y="1673"/>
                  </a:lnTo>
                  <a:lnTo>
                    <a:pt x="147336" y="1617"/>
                  </a:lnTo>
                  <a:lnTo>
                    <a:pt x="147615" y="1394"/>
                  </a:lnTo>
                  <a:lnTo>
                    <a:pt x="147783" y="1171"/>
                  </a:lnTo>
                  <a:lnTo>
                    <a:pt x="147838" y="1004"/>
                  </a:lnTo>
                  <a:lnTo>
                    <a:pt x="147838" y="837"/>
                  </a:lnTo>
                  <a:lnTo>
                    <a:pt x="147838" y="669"/>
                  </a:lnTo>
                  <a:lnTo>
                    <a:pt x="147783" y="502"/>
                  </a:lnTo>
                  <a:lnTo>
                    <a:pt x="147615" y="223"/>
                  </a:lnTo>
                  <a:lnTo>
                    <a:pt x="147336" y="56"/>
                  </a:lnTo>
                  <a:lnTo>
                    <a:pt x="147169" y="0"/>
                  </a:lnTo>
                  <a:close/>
                  <a:moveTo>
                    <a:pt x="156928" y="0"/>
                  </a:moveTo>
                  <a:lnTo>
                    <a:pt x="156817" y="56"/>
                  </a:lnTo>
                  <a:lnTo>
                    <a:pt x="156538" y="223"/>
                  </a:lnTo>
                  <a:lnTo>
                    <a:pt x="156371" y="502"/>
                  </a:lnTo>
                  <a:lnTo>
                    <a:pt x="156315" y="669"/>
                  </a:lnTo>
                  <a:lnTo>
                    <a:pt x="156315" y="837"/>
                  </a:lnTo>
                  <a:lnTo>
                    <a:pt x="156315" y="1004"/>
                  </a:lnTo>
                  <a:lnTo>
                    <a:pt x="156371" y="1171"/>
                  </a:lnTo>
                  <a:lnTo>
                    <a:pt x="156538" y="1394"/>
                  </a:lnTo>
                  <a:lnTo>
                    <a:pt x="156817" y="1617"/>
                  </a:lnTo>
                  <a:lnTo>
                    <a:pt x="156928" y="1673"/>
                  </a:lnTo>
                  <a:lnTo>
                    <a:pt x="157263" y="1673"/>
                  </a:lnTo>
                  <a:lnTo>
                    <a:pt x="157430" y="1617"/>
                  </a:lnTo>
                  <a:lnTo>
                    <a:pt x="157709" y="1394"/>
                  </a:lnTo>
                  <a:lnTo>
                    <a:pt x="157876" y="1171"/>
                  </a:lnTo>
                  <a:lnTo>
                    <a:pt x="157932" y="1004"/>
                  </a:lnTo>
                  <a:lnTo>
                    <a:pt x="157932" y="837"/>
                  </a:lnTo>
                  <a:lnTo>
                    <a:pt x="157932" y="669"/>
                  </a:lnTo>
                  <a:lnTo>
                    <a:pt x="157876" y="502"/>
                  </a:lnTo>
                  <a:lnTo>
                    <a:pt x="157709" y="223"/>
                  </a:lnTo>
                  <a:lnTo>
                    <a:pt x="157430" y="56"/>
                  </a:lnTo>
                  <a:lnTo>
                    <a:pt x="157263" y="0"/>
                  </a:lnTo>
                  <a:close/>
                  <a:moveTo>
                    <a:pt x="160330" y="0"/>
                  </a:moveTo>
                  <a:lnTo>
                    <a:pt x="160163" y="56"/>
                  </a:lnTo>
                  <a:lnTo>
                    <a:pt x="159884" y="223"/>
                  </a:lnTo>
                  <a:lnTo>
                    <a:pt x="159717" y="502"/>
                  </a:lnTo>
                  <a:lnTo>
                    <a:pt x="159661" y="669"/>
                  </a:lnTo>
                  <a:lnTo>
                    <a:pt x="159661" y="837"/>
                  </a:lnTo>
                  <a:lnTo>
                    <a:pt x="159661" y="1004"/>
                  </a:lnTo>
                  <a:lnTo>
                    <a:pt x="159717" y="1171"/>
                  </a:lnTo>
                  <a:lnTo>
                    <a:pt x="159884" y="1394"/>
                  </a:lnTo>
                  <a:lnTo>
                    <a:pt x="160163" y="1617"/>
                  </a:lnTo>
                  <a:lnTo>
                    <a:pt x="160330" y="1673"/>
                  </a:lnTo>
                  <a:lnTo>
                    <a:pt x="160665" y="1673"/>
                  </a:lnTo>
                  <a:lnTo>
                    <a:pt x="160832" y="1617"/>
                  </a:lnTo>
                  <a:lnTo>
                    <a:pt x="161055" y="1394"/>
                  </a:lnTo>
                  <a:lnTo>
                    <a:pt x="161222" y="1171"/>
                  </a:lnTo>
                  <a:lnTo>
                    <a:pt x="161278" y="1004"/>
                  </a:lnTo>
                  <a:lnTo>
                    <a:pt x="161334" y="837"/>
                  </a:lnTo>
                  <a:lnTo>
                    <a:pt x="161278" y="669"/>
                  </a:lnTo>
                  <a:lnTo>
                    <a:pt x="161222" y="502"/>
                  </a:lnTo>
                  <a:lnTo>
                    <a:pt x="161055" y="223"/>
                  </a:lnTo>
                  <a:lnTo>
                    <a:pt x="160832" y="56"/>
                  </a:lnTo>
                  <a:lnTo>
                    <a:pt x="160665" y="0"/>
                  </a:lnTo>
                  <a:close/>
                  <a:moveTo>
                    <a:pt x="163676" y="0"/>
                  </a:moveTo>
                  <a:lnTo>
                    <a:pt x="163509" y="56"/>
                  </a:lnTo>
                  <a:lnTo>
                    <a:pt x="163286" y="223"/>
                  </a:lnTo>
                  <a:lnTo>
                    <a:pt x="163063" y="502"/>
                  </a:lnTo>
                  <a:lnTo>
                    <a:pt x="163063" y="669"/>
                  </a:lnTo>
                  <a:lnTo>
                    <a:pt x="163007" y="837"/>
                  </a:lnTo>
                  <a:lnTo>
                    <a:pt x="163063" y="1004"/>
                  </a:lnTo>
                  <a:lnTo>
                    <a:pt x="163063" y="1171"/>
                  </a:lnTo>
                  <a:lnTo>
                    <a:pt x="163286" y="1394"/>
                  </a:lnTo>
                  <a:lnTo>
                    <a:pt x="163509" y="1617"/>
                  </a:lnTo>
                  <a:lnTo>
                    <a:pt x="163676" y="1673"/>
                  </a:lnTo>
                  <a:lnTo>
                    <a:pt x="164011" y="1673"/>
                  </a:lnTo>
                  <a:lnTo>
                    <a:pt x="164178" y="1617"/>
                  </a:lnTo>
                  <a:lnTo>
                    <a:pt x="164457" y="1394"/>
                  </a:lnTo>
                  <a:lnTo>
                    <a:pt x="164624" y="1171"/>
                  </a:lnTo>
                  <a:lnTo>
                    <a:pt x="164680" y="1004"/>
                  </a:lnTo>
                  <a:lnTo>
                    <a:pt x="164680" y="837"/>
                  </a:lnTo>
                  <a:lnTo>
                    <a:pt x="164680" y="669"/>
                  </a:lnTo>
                  <a:lnTo>
                    <a:pt x="164624" y="502"/>
                  </a:lnTo>
                  <a:lnTo>
                    <a:pt x="164457" y="223"/>
                  </a:lnTo>
                  <a:lnTo>
                    <a:pt x="164178" y="56"/>
                  </a:lnTo>
                  <a:lnTo>
                    <a:pt x="164011" y="0"/>
                  </a:lnTo>
                  <a:close/>
                  <a:moveTo>
                    <a:pt x="168751" y="0"/>
                  </a:moveTo>
                  <a:lnTo>
                    <a:pt x="168584" y="56"/>
                  </a:lnTo>
                  <a:lnTo>
                    <a:pt x="168361" y="223"/>
                  </a:lnTo>
                  <a:lnTo>
                    <a:pt x="168137" y="502"/>
                  </a:lnTo>
                  <a:lnTo>
                    <a:pt x="168137" y="669"/>
                  </a:lnTo>
                  <a:lnTo>
                    <a:pt x="168082" y="837"/>
                  </a:lnTo>
                  <a:lnTo>
                    <a:pt x="168137" y="1004"/>
                  </a:lnTo>
                  <a:lnTo>
                    <a:pt x="168137" y="1171"/>
                  </a:lnTo>
                  <a:lnTo>
                    <a:pt x="168361" y="1394"/>
                  </a:lnTo>
                  <a:lnTo>
                    <a:pt x="168584" y="1617"/>
                  </a:lnTo>
                  <a:lnTo>
                    <a:pt x="168751" y="1673"/>
                  </a:lnTo>
                  <a:lnTo>
                    <a:pt x="169085" y="1673"/>
                  </a:lnTo>
                  <a:lnTo>
                    <a:pt x="169253" y="1617"/>
                  </a:lnTo>
                  <a:lnTo>
                    <a:pt x="169532" y="1394"/>
                  </a:lnTo>
                  <a:lnTo>
                    <a:pt x="169699" y="1171"/>
                  </a:lnTo>
                  <a:lnTo>
                    <a:pt x="169755" y="1004"/>
                  </a:lnTo>
                  <a:lnTo>
                    <a:pt x="169755" y="837"/>
                  </a:lnTo>
                  <a:lnTo>
                    <a:pt x="169755" y="669"/>
                  </a:lnTo>
                  <a:lnTo>
                    <a:pt x="169699" y="502"/>
                  </a:lnTo>
                  <a:lnTo>
                    <a:pt x="169532" y="223"/>
                  </a:lnTo>
                  <a:lnTo>
                    <a:pt x="169253" y="56"/>
                  </a:lnTo>
                  <a:lnTo>
                    <a:pt x="169085" y="0"/>
                  </a:lnTo>
                  <a:close/>
                  <a:moveTo>
                    <a:pt x="172097" y="0"/>
                  </a:moveTo>
                  <a:lnTo>
                    <a:pt x="171930" y="56"/>
                  </a:lnTo>
                  <a:lnTo>
                    <a:pt x="171651" y="223"/>
                  </a:lnTo>
                  <a:lnTo>
                    <a:pt x="171483" y="502"/>
                  </a:lnTo>
                  <a:lnTo>
                    <a:pt x="171428" y="669"/>
                  </a:lnTo>
                  <a:lnTo>
                    <a:pt x="171428" y="837"/>
                  </a:lnTo>
                  <a:lnTo>
                    <a:pt x="171428" y="1004"/>
                  </a:lnTo>
                  <a:lnTo>
                    <a:pt x="171483" y="1171"/>
                  </a:lnTo>
                  <a:lnTo>
                    <a:pt x="171651" y="1394"/>
                  </a:lnTo>
                  <a:lnTo>
                    <a:pt x="171930" y="1617"/>
                  </a:lnTo>
                  <a:lnTo>
                    <a:pt x="172097" y="1673"/>
                  </a:lnTo>
                  <a:lnTo>
                    <a:pt x="172432" y="1673"/>
                  </a:lnTo>
                  <a:lnTo>
                    <a:pt x="172599" y="1617"/>
                  </a:lnTo>
                  <a:lnTo>
                    <a:pt x="172822" y="1394"/>
                  </a:lnTo>
                  <a:lnTo>
                    <a:pt x="173045" y="1171"/>
                  </a:lnTo>
                  <a:lnTo>
                    <a:pt x="173045" y="1004"/>
                  </a:lnTo>
                  <a:lnTo>
                    <a:pt x="173101" y="837"/>
                  </a:lnTo>
                  <a:lnTo>
                    <a:pt x="173045" y="669"/>
                  </a:lnTo>
                  <a:lnTo>
                    <a:pt x="173045" y="502"/>
                  </a:lnTo>
                  <a:lnTo>
                    <a:pt x="172822" y="223"/>
                  </a:lnTo>
                  <a:lnTo>
                    <a:pt x="172599" y="56"/>
                  </a:lnTo>
                  <a:lnTo>
                    <a:pt x="172432" y="0"/>
                  </a:lnTo>
                  <a:close/>
                  <a:moveTo>
                    <a:pt x="183864" y="0"/>
                  </a:moveTo>
                  <a:lnTo>
                    <a:pt x="183696" y="56"/>
                  </a:lnTo>
                  <a:lnTo>
                    <a:pt x="183418" y="223"/>
                  </a:lnTo>
                  <a:lnTo>
                    <a:pt x="183250" y="502"/>
                  </a:lnTo>
                  <a:lnTo>
                    <a:pt x="183195" y="669"/>
                  </a:lnTo>
                  <a:lnTo>
                    <a:pt x="183195" y="837"/>
                  </a:lnTo>
                  <a:lnTo>
                    <a:pt x="183195" y="1004"/>
                  </a:lnTo>
                  <a:lnTo>
                    <a:pt x="183250" y="1171"/>
                  </a:lnTo>
                  <a:lnTo>
                    <a:pt x="183418" y="1394"/>
                  </a:lnTo>
                  <a:lnTo>
                    <a:pt x="183696" y="1617"/>
                  </a:lnTo>
                  <a:lnTo>
                    <a:pt x="183864" y="1673"/>
                  </a:lnTo>
                  <a:lnTo>
                    <a:pt x="184198" y="1673"/>
                  </a:lnTo>
                  <a:lnTo>
                    <a:pt x="184310" y="1617"/>
                  </a:lnTo>
                  <a:lnTo>
                    <a:pt x="184589" y="1394"/>
                  </a:lnTo>
                  <a:lnTo>
                    <a:pt x="184756" y="1171"/>
                  </a:lnTo>
                  <a:lnTo>
                    <a:pt x="184812" y="1004"/>
                  </a:lnTo>
                  <a:lnTo>
                    <a:pt x="184812" y="837"/>
                  </a:lnTo>
                  <a:lnTo>
                    <a:pt x="184812" y="669"/>
                  </a:lnTo>
                  <a:lnTo>
                    <a:pt x="184756" y="502"/>
                  </a:lnTo>
                  <a:lnTo>
                    <a:pt x="184589" y="223"/>
                  </a:lnTo>
                  <a:lnTo>
                    <a:pt x="184310" y="56"/>
                  </a:lnTo>
                  <a:lnTo>
                    <a:pt x="184198" y="0"/>
                  </a:lnTo>
                  <a:close/>
                  <a:moveTo>
                    <a:pt x="192285" y="0"/>
                  </a:moveTo>
                  <a:lnTo>
                    <a:pt x="192117" y="56"/>
                  </a:lnTo>
                  <a:lnTo>
                    <a:pt x="191838" y="223"/>
                  </a:lnTo>
                  <a:lnTo>
                    <a:pt x="191671" y="502"/>
                  </a:lnTo>
                  <a:lnTo>
                    <a:pt x="191615" y="669"/>
                  </a:lnTo>
                  <a:lnTo>
                    <a:pt x="191615" y="837"/>
                  </a:lnTo>
                  <a:lnTo>
                    <a:pt x="191615" y="1004"/>
                  </a:lnTo>
                  <a:lnTo>
                    <a:pt x="191671" y="1171"/>
                  </a:lnTo>
                  <a:lnTo>
                    <a:pt x="191838" y="1394"/>
                  </a:lnTo>
                  <a:lnTo>
                    <a:pt x="192117" y="1617"/>
                  </a:lnTo>
                  <a:lnTo>
                    <a:pt x="192285" y="1673"/>
                  </a:lnTo>
                  <a:lnTo>
                    <a:pt x="192619" y="1673"/>
                  </a:lnTo>
                  <a:lnTo>
                    <a:pt x="192786" y="1617"/>
                  </a:lnTo>
                  <a:lnTo>
                    <a:pt x="193010" y="1394"/>
                  </a:lnTo>
                  <a:lnTo>
                    <a:pt x="193233" y="1171"/>
                  </a:lnTo>
                  <a:lnTo>
                    <a:pt x="193233" y="1004"/>
                  </a:lnTo>
                  <a:lnTo>
                    <a:pt x="193288" y="837"/>
                  </a:lnTo>
                  <a:lnTo>
                    <a:pt x="193233" y="669"/>
                  </a:lnTo>
                  <a:lnTo>
                    <a:pt x="193233" y="502"/>
                  </a:lnTo>
                  <a:lnTo>
                    <a:pt x="193010" y="223"/>
                  </a:lnTo>
                  <a:lnTo>
                    <a:pt x="192786" y="56"/>
                  </a:lnTo>
                  <a:lnTo>
                    <a:pt x="192619" y="0"/>
                  </a:lnTo>
                  <a:close/>
                  <a:moveTo>
                    <a:pt x="195575" y="0"/>
                  </a:moveTo>
                  <a:lnTo>
                    <a:pt x="195463" y="56"/>
                  </a:lnTo>
                  <a:lnTo>
                    <a:pt x="195184" y="223"/>
                  </a:lnTo>
                  <a:lnTo>
                    <a:pt x="195017" y="502"/>
                  </a:lnTo>
                  <a:lnTo>
                    <a:pt x="194961" y="669"/>
                  </a:lnTo>
                  <a:lnTo>
                    <a:pt x="194906" y="837"/>
                  </a:lnTo>
                  <a:lnTo>
                    <a:pt x="194961" y="1004"/>
                  </a:lnTo>
                  <a:lnTo>
                    <a:pt x="195017" y="1171"/>
                  </a:lnTo>
                  <a:lnTo>
                    <a:pt x="195184" y="1394"/>
                  </a:lnTo>
                  <a:lnTo>
                    <a:pt x="195463" y="1617"/>
                  </a:lnTo>
                  <a:lnTo>
                    <a:pt x="195575" y="1673"/>
                  </a:lnTo>
                  <a:lnTo>
                    <a:pt x="195909" y="1673"/>
                  </a:lnTo>
                  <a:lnTo>
                    <a:pt x="196077" y="1617"/>
                  </a:lnTo>
                  <a:lnTo>
                    <a:pt x="196356" y="1394"/>
                  </a:lnTo>
                  <a:lnTo>
                    <a:pt x="196523" y="1171"/>
                  </a:lnTo>
                  <a:lnTo>
                    <a:pt x="196579" y="1004"/>
                  </a:lnTo>
                  <a:lnTo>
                    <a:pt x="196579" y="837"/>
                  </a:lnTo>
                  <a:lnTo>
                    <a:pt x="196579" y="669"/>
                  </a:lnTo>
                  <a:lnTo>
                    <a:pt x="196523" y="502"/>
                  </a:lnTo>
                  <a:lnTo>
                    <a:pt x="196356" y="223"/>
                  </a:lnTo>
                  <a:lnTo>
                    <a:pt x="196077" y="56"/>
                  </a:lnTo>
                  <a:lnTo>
                    <a:pt x="195909" y="0"/>
                  </a:lnTo>
                  <a:close/>
                  <a:moveTo>
                    <a:pt x="200705" y="0"/>
                  </a:moveTo>
                  <a:lnTo>
                    <a:pt x="200538" y="56"/>
                  </a:lnTo>
                  <a:lnTo>
                    <a:pt x="200259" y="223"/>
                  </a:lnTo>
                  <a:lnTo>
                    <a:pt x="200092" y="502"/>
                  </a:lnTo>
                  <a:lnTo>
                    <a:pt x="200036" y="669"/>
                  </a:lnTo>
                  <a:lnTo>
                    <a:pt x="200036" y="837"/>
                  </a:lnTo>
                  <a:lnTo>
                    <a:pt x="200036" y="1004"/>
                  </a:lnTo>
                  <a:lnTo>
                    <a:pt x="200092" y="1171"/>
                  </a:lnTo>
                  <a:lnTo>
                    <a:pt x="200259" y="1394"/>
                  </a:lnTo>
                  <a:lnTo>
                    <a:pt x="200538" y="1617"/>
                  </a:lnTo>
                  <a:lnTo>
                    <a:pt x="200705" y="1673"/>
                  </a:lnTo>
                  <a:lnTo>
                    <a:pt x="201040" y="1673"/>
                  </a:lnTo>
                  <a:lnTo>
                    <a:pt x="201152" y="1617"/>
                  </a:lnTo>
                  <a:lnTo>
                    <a:pt x="201430" y="1394"/>
                  </a:lnTo>
                  <a:lnTo>
                    <a:pt x="201598" y="1171"/>
                  </a:lnTo>
                  <a:lnTo>
                    <a:pt x="201653" y="1004"/>
                  </a:lnTo>
                  <a:lnTo>
                    <a:pt x="201653" y="837"/>
                  </a:lnTo>
                  <a:lnTo>
                    <a:pt x="201653" y="669"/>
                  </a:lnTo>
                  <a:lnTo>
                    <a:pt x="201598" y="502"/>
                  </a:lnTo>
                  <a:lnTo>
                    <a:pt x="201430" y="223"/>
                  </a:lnTo>
                  <a:lnTo>
                    <a:pt x="201152" y="56"/>
                  </a:lnTo>
                  <a:lnTo>
                    <a:pt x="201040" y="0"/>
                  </a:lnTo>
                  <a:close/>
                  <a:moveTo>
                    <a:pt x="205780" y="0"/>
                  </a:moveTo>
                  <a:lnTo>
                    <a:pt x="205613" y="56"/>
                  </a:lnTo>
                  <a:lnTo>
                    <a:pt x="205334" y="223"/>
                  </a:lnTo>
                  <a:lnTo>
                    <a:pt x="205167" y="502"/>
                  </a:lnTo>
                  <a:lnTo>
                    <a:pt x="205111" y="669"/>
                  </a:lnTo>
                  <a:lnTo>
                    <a:pt x="205111" y="837"/>
                  </a:lnTo>
                  <a:lnTo>
                    <a:pt x="205111" y="1004"/>
                  </a:lnTo>
                  <a:lnTo>
                    <a:pt x="205167" y="1171"/>
                  </a:lnTo>
                  <a:lnTo>
                    <a:pt x="205334" y="1394"/>
                  </a:lnTo>
                  <a:lnTo>
                    <a:pt x="205613" y="1617"/>
                  </a:lnTo>
                  <a:lnTo>
                    <a:pt x="205780" y="1673"/>
                  </a:lnTo>
                  <a:lnTo>
                    <a:pt x="206115" y="1673"/>
                  </a:lnTo>
                  <a:lnTo>
                    <a:pt x="206226" y="1617"/>
                  </a:lnTo>
                  <a:lnTo>
                    <a:pt x="206505" y="1394"/>
                  </a:lnTo>
                  <a:lnTo>
                    <a:pt x="206672" y="1171"/>
                  </a:lnTo>
                  <a:lnTo>
                    <a:pt x="206728" y="1004"/>
                  </a:lnTo>
                  <a:lnTo>
                    <a:pt x="206784" y="837"/>
                  </a:lnTo>
                  <a:lnTo>
                    <a:pt x="206728" y="669"/>
                  </a:lnTo>
                  <a:lnTo>
                    <a:pt x="206672" y="502"/>
                  </a:lnTo>
                  <a:lnTo>
                    <a:pt x="206505" y="223"/>
                  </a:lnTo>
                  <a:lnTo>
                    <a:pt x="206226" y="56"/>
                  </a:lnTo>
                  <a:lnTo>
                    <a:pt x="206115" y="0"/>
                  </a:lnTo>
                  <a:close/>
                  <a:moveTo>
                    <a:pt x="215818" y="0"/>
                  </a:moveTo>
                  <a:lnTo>
                    <a:pt x="215651" y="56"/>
                  </a:lnTo>
                  <a:lnTo>
                    <a:pt x="215372" y="223"/>
                  </a:lnTo>
                  <a:lnTo>
                    <a:pt x="215205" y="502"/>
                  </a:lnTo>
                  <a:lnTo>
                    <a:pt x="215149" y="669"/>
                  </a:lnTo>
                  <a:lnTo>
                    <a:pt x="215149" y="837"/>
                  </a:lnTo>
                  <a:lnTo>
                    <a:pt x="215149" y="1004"/>
                  </a:lnTo>
                  <a:lnTo>
                    <a:pt x="215205" y="1171"/>
                  </a:lnTo>
                  <a:lnTo>
                    <a:pt x="215372" y="1394"/>
                  </a:lnTo>
                  <a:lnTo>
                    <a:pt x="215651" y="1617"/>
                  </a:lnTo>
                  <a:lnTo>
                    <a:pt x="215818" y="1673"/>
                  </a:lnTo>
                  <a:lnTo>
                    <a:pt x="216153" y="1673"/>
                  </a:lnTo>
                  <a:lnTo>
                    <a:pt x="216264" y="1617"/>
                  </a:lnTo>
                  <a:lnTo>
                    <a:pt x="216543" y="1394"/>
                  </a:lnTo>
                  <a:lnTo>
                    <a:pt x="216710" y="1171"/>
                  </a:lnTo>
                  <a:lnTo>
                    <a:pt x="216766" y="1004"/>
                  </a:lnTo>
                  <a:lnTo>
                    <a:pt x="216822" y="837"/>
                  </a:lnTo>
                  <a:lnTo>
                    <a:pt x="216766" y="669"/>
                  </a:lnTo>
                  <a:lnTo>
                    <a:pt x="216710" y="502"/>
                  </a:lnTo>
                  <a:lnTo>
                    <a:pt x="216543" y="223"/>
                  </a:lnTo>
                  <a:lnTo>
                    <a:pt x="216264" y="56"/>
                  </a:lnTo>
                  <a:lnTo>
                    <a:pt x="216153" y="0"/>
                  </a:lnTo>
                  <a:close/>
                  <a:moveTo>
                    <a:pt x="224239" y="0"/>
                  </a:moveTo>
                  <a:lnTo>
                    <a:pt x="224072" y="56"/>
                  </a:lnTo>
                  <a:lnTo>
                    <a:pt x="223849" y="223"/>
                  </a:lnTo>
                  <a:lnTo>
                    <a:pt x="223626" y="502"/>
                  </a:lnTo>
                  <a:lnTo>
                    <a:pt x="223570" y="669"/>
                  </a:lnTo>
                  <a:lnTo>
                    <a:pt x="223570" y="837"/>
                  </a:lnTo>
                  <a:lnTo>
                    <a:pt x="223570" y="1004"/>
                  </a:lnTo>
                  <a:lnTo>
                    <a:pt x="223626" y="1171"/>
                  </a:lnTo>
                  <a:lnTo>
                    <a:pt x="223849" y="1394"/>
                  </a:lnTo>
                  <a:lnTo>
                    <a:pt x="224072" y="1617"/>
                  </a:lnTo>
                  <a:lnTo>
                    <a:pt x="224239" y="1673"/>
                  </a:lnTo>
                  <a:lnTo>
                    <a:pt x="224574" y="1673"/>
                  </a:lnTo>
                  <a:lnTo>
                    <a:pt x="224741" y="1617"/>
                  </a:lnTo>
                  <a:lnTo>
                    <a:pt x="225020" y="1394"/>
                  </a:lnTo>
                  <a:lnTo>
                    <a:pt x="225187" y="1171"/>
                  </a:lnTo>
                  <a:lnTo>
                    <a:pt x="225243" y="1004"/>
                  </a:lnTo>
                  <a:lnTo>
                    <a:pt x="225243" y="837"/>
                  </a:lnTo>
                  <a:lnTo>
                    <a:pt x="225243" y="669"/>
                  </a:lnTo>
                  <a:lnTo>
                    <a:pt x="225187" y="502"/>
                  </a:lnTo>
                  <a:lnTo>
                    <a:pt x="225020" y="223"/>
                  </a:lnTo>
                  <a:lnTo>
                    <a:pt x="224741" y="56"/>
                  </a:lnTo>
                  <a:lnTo>
                    <a:pt x="224574" y="0"/>
                  </a:lnTo>
                  <a:close/>
                  <a:moveTo>
                    <a:pt x="234389" y="0"/>
                  </a:moveTo>
                  <a:lnTo>
                    <a:pt x="234221" y="56"/>
                  </a:lnTo>
                  <a:lnTo>
                    <a:pt x="233998" y="223"/>
                  </a:lnTo>
                  <a:lnTo>
                    <a:pt x="233831" y="502"/>
                  </a:lnTo>
                  <a:lnTo>
                    <a:pt x="233775" y="669"/>
                  </a:lnTo>
                  <a:lnTo>
                    <a:pt x="233719" y="837"/>
                  </a:lnTo>
                  <a:lnTo>
                    <a:pt x="233775" y="1004"/>
                  </a:lnTo>
                  <a:lnTo>
                    <a:pt x="233831" y="1171"/>
                  </a:lnTo>
                  <a:lnTo>
                    <a:pt x="233998" y="1394"/>
                  </a:lnTo>
                  <a:lnTo>
                    <a:pt x="234221" y="1617"/>
                  </a:lnTo>
                  <a:lnTo>
                    <a:pt x="234389" y="1673"/>
                  </a:lnTo>
                  <a:lnTo>
                    <a:pt x="234723" y="1673"/>
                  </a:lnTo>
                  <a:lnTo>
                    <a:pt x="234891" y="1617"/>
                  </a:lnTo>
                  <a:lnTo>
                    <a:pt x="235169" y="1394"/>
                  </a:lnTo>
                  <a:lnTo>
                    <a:pt x="235337" y="1171"/>
                  </a:lnTo>
                  <a:lnTo>
                    <a:pt x="235392" y="1004"/>
                  </a:lnTo>
                  <a:lnTo>
                    <a:pt x="235392" y="837"/>
                  </a:lnTo>
                  <a:lnTo>
                    <a:pt x="235392" y="669"/>
                  </a:lnTo>
                  <a:lnTo>
                    <a:pt x="235337" y="502"/>
                  </a:lnTo>
                  <a:lnTo>
                    <a:pt x="235169" y="223"/>
                  </a:lnTo>
                  <a:lnTo>
                    <a:pt x="234891" y="56"/>
                  </a:lnTo>
                  <a:lnTo>
                    <a:pt x="234723" y="0"/>
                  </a:lnTo>
                  <a:close/>
                  <a:moveTo>
                    <a:pt x="242698" y="0"/>
                  </a:moveTo>
                  <a:lnTo>
                    <a:pt x="242531" y="56"/>
                  </a:lnTo>
                  <a:lnTo>
                    <a:pt x="242252" y="223"/>
                  </a:lnTo>
                  <a:lnTo>
                    <a:pt x="242084" y="502"/>
                  </a:lnTo>
                  <a:lnTo>
                    <a:pt x="242029" y="669"/>
                  </a:lnTo>
                  <a:lnTo>
                    <a:pt x="242029" y="837"/>
                  </a:lnTo>
                  <a:lnTo>
                    <a:pt x="242029" y="1004"/>
                  </a:lnTo>
                  <a:lnTo>
                    <a:pt x="242084" y="1171"/>
                  </a:lnTo>
                  <a:lnTo>
                    <a:pt x="242252" y="1394"/>
                  </a:lnTo>
                  <a:lnTo>
                    <a:pt x="242531" y="1617"/>
                  </a:lnTo>
                  <a:lnTo>
                    <a:pt x="242698" y="1673"/>
                  </a:lnTo>
                  <a:lnTo>
                    <a:pt x="243033" y="1673"/>
                  </a:lnTo>
                  <a:lnTo>
                    <a:pt x="243144" y="1617"/>
                  </a:lnTo>
                  <a:lnTo>
                    <a:pt x="243423" y="1394"/>
                  </a:lnTo>
                  <a:lnTo>
                    <a:pt x="243590" y="1171"/>
                  </a:lnTo>
                  <a:lnTo>
                    <a:pt x="243646" y="1004"/>
                  </a:lnTo>
                  <a:lnTo>
                    <a:pt x="243646" y="837"/>
                  </a:lnTo>
                  <a:lnTo>
                    <a:pt x="243646" y="669"/>
                  </a:lnTo>
                  <a:lnTo>
                    <a:pt x="243590" y="502"/>
                  </a:lnTo>
                  <a:lnTo>
                    <a:pt x="243423" y="223"/>
                  </a:lnTo>
                  <a:lnTo>
                    <a:pt x="243144" y="56"/>
                  </a:lnTo>
                  <a:lnTo>
                    <a:pt x="243033" y="0"/>
                  </a:lnTo>
                  <a:close/>
                  <a:moveTo>
                    <a:pt x="252792" y="0"/>
                  </a:moveTo>
                  <a:lnTo>
                    <a:pt x="252624" y="56"/>
                  </a:lnTo>
                  <a:lnTo>
                    <a:pt x="252346" y="223"/>
                  </a:lnTo>
                  <a:lnTo>
                    <a:pt x="252178" y="502"/>
                  </a:lnTo>
                  <a:lnTo>
                    <a:pt x="252123" y="669"/>
                  </a:lnTo>
                  <a:lnTo>
                    <a:pt x="252123" y="837"/>
                  </a:lnTo>
                  <a:lnTo>
                    <a:pt x="252123" y="1004"/>
                  </a:lnTo>
                  <a:lnTo>
                    <a:pt x="252178" y="1171"/>
                  </a:lnTo>
                  <a:lnTo>
                    <a:pt x="252346" y="1394"/>
                  </a:lnTo>
                  <a:lnTo>
                    <a:pt x="252624" y="1617"/>
                  </a:lnTo>
                  <a:lnTo>
                    <a:pt x="252792" y="1673"/>
                  </a:lnTo>
                  <a:lnTo>
                    <a:pt x="253126" y="1673"/>
                  </a:lnTo>
                  <a:lnTo>
                    <a:pt x="253238" y="1617"/>
                  </a:lnTo>
                  <a:lnTo>
                    <a:pt x="253517" y="1394"/>
                  </a:lnTo>
                  <a:lnTo>
                    <a:pt x="253684" y="1171"/>
                  </a:lnTo>
                  <a:lnTo>
                    <a:pt x="253740" y="1004"/>
                  </a:lnTo>
                  <a:lnTo>
                    <a:pt x="253740" y="837"/>
                  </a:lnTo>
                  <a:lnTo>
                    <a:pt x="253740" y="669"/>
                  </a:lnTo>
                  <a:lnTo>
                    <a:pt x="253684" y="502"/>
                  </a:lnTo>
                  <a:lnTo>
                    <a:pt x="253517" y="223"/>
                  </a:lnTo>
                  <a:lnTo>
                    <a:pt x="253238" y="56"/>
                  </a:lnTo>
                  <a:lnTo>
                    <a:pt x="253126" y="0"/>
                  </a:lnTo>
                  <a:close/>
                  <a:moveTo>
                    <a:pt x="256138" y="0"/>
                  </a:moveTo>
                  <a:lnTo>
                    <a:pt x="255970" y="56"/>
                  </a:lnTo>
                  <a:lnTo>
                    <a:pt x="255692" y="223"/>
                  </a:lnTo>
                  <a:lnTo>
                    <a:pt x="255524" y="502"/>
                  </a:lnTo>
                  <a:lnTo>
                    <a:pt x="255469" y="669"/>
                  </a:lnTo>
                  <a:lnTo>
                    <a:pt x="255469" y="837"/>
                  </a:lnTo>
                  <a:lnTo>
                    <a:pt x="255469" y="1004"/>
                  </a:lnTo>
                  <a:lnTo>
                    <a:pt x="255524" y="1171"/>
                  </a:lnTo>
                  <a:lnTo>
                    <a:pt x="255692" y="1394"/>
                  </a:lnTo>
                  <a:lnTo>
                    <a:pt x="255970" y="1617"/>
                  </a:lnTo>
                  <a:lnTo>
                    <a:pt x="256138" y="1673"/>
                  </a:lnTo>
                  <a:lnTo>
                    <a:pt x="256472" y="1673"/>
                  </a:lnTo>
                  <a:lnTo>
                    <a:pt x="256640" y="1617"/>
                  </a:lnTo>
                  <a:lnTo>
                    <a:pt x="256863" y="1394"/>
                  </a:lnTo>
                  <a:lnTo>
                    <a:pt x="257086" y="1171"/>
                  </a:lnTo>
                  <a:lnTo>
                    <a:pt x="257142" y="1004"/>
                  </a:lnTo>
                  <a:lnTo>
                    <a:pt x="257142" y="837"/>
                  </a:lnTo>
                  <a:lnTo>
                    <a:pt x="257142" y="669"/>
                  </a:lnTo>
                  <a:lnTo>
                    <a:pt x="257086" y="502"/>
                  </a:lnTo>
                  <a:lnTo>
                    <a:pt x="256863" y="223"/>
                  </a:lnTo>
                  <a:lnTo>
                    <a:pt x="256640" y="56"/>
                  </a:lnTo>
                  <a:lnTo>
                    <a:pt x="256472" y="0"/>
                  </a:lnTo>
                  <a:close/>
                  <a:moveTo>
                    <a:pt x="259484" y="0"/>
                  </a:moveTo>
                  <a:lnTo>
                    <a:pt x="259372" y="56"/>
                  </a:lnTo>
                  <a:lnTo>
                    <a:pt x="259093" y="223"/>
                  </a:lnTo>
                  <a:lnTo>
                    <a:pt x="258926" y="502"/>
                  </a:lnTo>
                  <a:lnTo>
                    <a:pt x="258870" y="669"/>
                  </a:lnTo>
                  <a:lnTo>
                    <a:pt x="258815" y="837"/>
                  </a:lnTo>
                  <a:lnTo>
                    <a:pt x="258870" y="1004"/>
                  </a:lnTo>
                  <a:lnTo>
                    <a:pt x="258926" y="1171"/>
                  </a:lnTo>
                  <a:lnTo>
                    <a:pt x="259093" y="1394"/>
                  </a:lnTo>
                  <a:lnTo>
                    <a:pt x="259372" y="1617"/>
                  </a:lnTo>
                  <a:lnTo>
                    <a:pt x="259484" y="1673"/>
                  </a:lnTo>
                  <a:lnTo>
                    <a:pt x="259818" y="1673"/>
                  </a:lnTo>
                  <a:lnTo>
                    <a:pt x="259986" y="1617"/>
                  </a:lnTo>
                  <a:lnTo>
                    <a:pt x="260265" y="1394"/>
                  </a:lnTo>
                  <a:lnTo>
                    <a:pt x="260432" y="1171"/>
                  </a:lnTo>
                  <a:lnTo>
                    <a:pt x="260488" y="1004"/>
                  </a:lnTo>
                  <a:lnTo>
                    <a:pt x="260488" y="837"/>
                  </a:lnTo>
                  <a:lnTo>
                    <a:pt x="260488" y="669"/>
                  </a:lnTo>
                  <a:lnTo>
                    <a:pt x="260432" y="502"/>
                  </a:lnTo>
                  <a:lnTo>
                    <a:pt x="260265" y="223"/>
                  </a:lnTo>
                  <a:lnTo>
                    <a:pt x="259986" y="56"/>
                  </a:lnTo>
                  <a:lnTo>
                    <a:pt x="259818" y="0"/>
                  </a:lnTo>
                  <a:close/>
                  <a:moveTo>
                    <a:pt x="264559" y="0"/>
                  </a:moveTo>
                  <a:lnTo>
                    <a:pt x="264447" y="56"/>
                  </a:lnTo>
                  <a:lnTo>
                    <a:pt x="264168" y="223"/>
                  </a:lnTo>
                  <a:lnTo>
                    <a:pt x="264001" y="502"/>
                  </a:lnTo>
                  <a:lnTo>
                    <a:pt x="263945" y="669"/>
                  </a:lnTo>
                  <a:lnTo>
                    <a:pt x="263889" y="837"/>
                  </a:lnTo>
                  <a:lnTo>
                    <a:pt x="263945" y="1004"/>
                  </a:lnTo>
                  <a:lnTo>
                    <a:pt x="264001" y="1171"/>
                  </a:lnTo>
                  <a:lnTo>
                    <a:pt x="264168" y="1394"/>
                  </a:lnTo>
                  <a:lnTo>
                    <a:pt x="264447" y="1617"/>
                  </a:lnTo>
                  <a:lnTo>
                    <a:pt x="264559" y="1673"/>
                  </a:lnTo>
                  <a:lnTo>
                    <a:pt x="264893" y="1673"/>
                  </a:lnTo>
                  <a:lnTo>
                    <a:pt x="265060" y="1617"/>
                  </a:lnTo>
                  <a:lnTo>
                    <a:pt x="265339" y="1394"/>
                  </a:lnTo>
                  <a:lnTo>
                    <a:pt x="265507" y="1171"/>
                  </a:lnTo>
                  <a:lnTo>
                    <a:pt x="265562" y="1004"/>
                  </a:lnTo>
                  <a:lnTo>
                    <a:pt x="265562" y="837"/>
                  </a:lnTo>
                  <a:lnTo>
                    <a:pt x="265562" y="669"/>
                  </a:lnTo>
                  <a:lnTo>
                    <a:pt x="265507" y="502"/>
                  </a:lnTo>
                  <a:lnTo>
                    <a:pt x="265339" y="223"/>
                  </a:lnTo>
                  <a:lnTo>
                    <a:pt x="265060" y="56"/>
                  </a:lnTo>
                  <a:lnTo>
                    <a:pt x="264893" y="0"/>
                  </a:lnTo>
                  <a:close/>
                  <a:moveTo>
                    <a:pt x="267905" y="0"/>
                  </a:moveTo>
                  <a:lnTo>
                    <a:pt x="267737" y="56"/>
                  </a:lnTo>
                  <a:lnTo>
                    <a:pt x="267514" y="223"/>
                  </a:lnTo>
                  <a:lnTo>
                    <a:pt x="267291" y="502"/>
                  </a:lnTo>
                  <a:lnTo>
                    <a:pt x="267291" y="669"/>
                  </a:lnTo>
                  <a:lnTo>
                    <a:pt x="267235" y="837"/>
                  </a:lnTo>
                  <a:lnTo>
                    <a:pt x="267291" y="1004"/>
                  </a:lnTo>
                  <a:lnTo>
                    <a:pt x="267291" y="1171"/>
                  </a:lnTo>
                  <a:lnTo>
                    <a:pt x="267514" y="1394"/>
                  </a:lnTo>
                  <a:lnTo>
                    <a:pt x="267737" y="1617"/>
                  </a:lnTo>
                  <a:lnTo>
                    <a:pt x="267905" y="1673"/>
                  </a:lnTo>
                  <a:lnTo>
                    <a:pt x="268239" y="1673"/>
                  </a:lnTo>
                  <a:lnTo>
                    <a:pt x="268406" y="1617"/>
                  </a:lnTo>
                  <a:lnTo>
                    <a:pt x="268685" y="1394"/>
                  </a:lnTo>
                  <a:lnTo>
                    <a:pt x="268853" y="1171"/>
                  </a:lnTo>
                  <a:lnTo>
                    <a:pt x="268908" y="1004"/>
                  </a:lnTo>
                  <a:lnTo>
                    <a:pt x="268908" y="837"/>
                  </a:lnTo>
                  <a:lnTo>
                    <a:pt x="268908" y="669"/>
                  </a:lnTo>
                  <a:lnTo>
                    <a:pt x="268853" y="502"/>
                  </a:lnTo>
                  <a:lnTo>
                    <a:pt x="268685" y="223"/>
                  </a:lnTo>
                  <a:lnTo>
                    <a:pt x="268406" y="56"/>
                  </a:lnTo>
                  <a:lnTo>
                    <a:pt x="268239" y="0"/>
                  </a:lnTo>
                  <a:close/>
                  <a:moveTo>
                    <a:pt x="279671" y="0"/>
                  </a:moveTo>
                  <a:lnTo>
                    <a:pt x="279504" y="56"/>
                  </a:lnTo>
                  <a:lnTo>
                    <a:pt x="279225" y="223"/>
                  </a:lnTo>
                  <a:lnTo>
                    <a:pt x="279058" y="502"/>
                  </a:lnTo>
                  <a:lnTo>
                    <a:pt x="279002" y="669"/>
                  </a:lnTo>
                  <a:lnTo>
                    <a:pt x="279002" y="837"/>
                  </a:lnTo>
                  <a:lnTo>
                    <a:pt x="279002" y="1004"/>
                  </a:lnTo>
                  <a:lnTo>
                    <a:pt x="279058" y="1171"/>
                  </a:lnTo>
                  <a:lnTo>
                    <a:pt x="279225" y="1394"/>
                  </a:lnTo>
                  <a:lnTo>
                    <a:pt x="279504" y="1617"/>
                  </a:lnTo>
                  <a:lnTo>
                    <a:pt x="279671" y="1673"/>
                  </a:lnTo>
                  <a:lnTo>
                    <a:pt x="280006" y="1673"/>
                  </a:lnTo>
                  <a:lnTo>
                    <a:pt x="280173" y="1617"/>
                  </a:lnTo>
                  <a:lnTo>
                    <a:pt x="280396" y="1394"/>
                  </a:lnTo>
                  <a:lnTo>
                    <a:pt x="280564" y="1171"/>
                  </a:lnTo>
                  <a:lnTo>
                    <a:pt x="280619" y="1004"/>
                  </a:lnTo>
                  <a:lnTo>
                    <a:pt x="280675" y="837"/>
                  </a:lnTo>
                  <a:lnTo>
                    <a:pt x="280619" y="669"/>
                  </a:lnTo>
                  <a:lnTo>
                    <a:pt x="280564" y="502"/>
                  </a:lnTo>
                  <a:lnTo>
                    <a:pt x="280396" y="223"/>
                  </a:lnTo>
                  <a:lnTo>
                    <a:pt x="280173" y="56"/>
                  </a:lnTo>
                  <a:lnTo>
                    <a:pt x="280006" y="0"/>
                  </a:lnTo>
                  <a:close/>
                  <a:moveTo>
                    <a:pt x="2510" y="3346"/>
                  </a:moveTo>
                  <a:lnTo>
                    <a:pt x="2342" y="3402"/>
                  </a:lnTo>
                  <a:lnTo>
                    <a:pt x="2175" y="3458"/>
                  </a:lnTo>
                  <a:lnTo>
                    <a:pt x="1896" y="3625"/>
                  </a:lnTo>
                  <a:lnTo>
                    <a:pt x="1729" y="3848"/>
                  </a:lnTo>
                  <a:lnTo>
                    <a:pt x="1673" y="4015"/>
                  </a:lnTo>
                  <a:lnTo>
                    <a:pt x="1673" y="4183"/>
                  </a:lnTo>
                  <a:lnTo>
                    <a:pt x="1673" y="4350"/>
                  </a:lnTo>
                  <a:lnTo>
                    <a:pt x="1729" y="4517"/>
                  </a:lnTo>
                  <a:lnTo>
                    <a:pt x="1896" y="4796"/>
                  </a:lnTo>
                  <a:lnTo>
                    <a:pt x="2175" y="4963"/>
                  </a:lnTo>
                  <a:lnTo>
                    <a:pt x="2342" y="5019"/>
                  </a:lnTo>
                  <a:lnTo>
                    <a:pt x="2677" y="5019"/>
                  </a:lnTo>
                  <a:lnTo>
                    <a:pt x="2788" y="4963"/>
                  </a:lnTo>
                  <a:lnTo>
                    <a:pt x="3067" y="4796"/>
                  </a:lnTo>
                  <a:lnTo>
                    <a:pt x="3234" y="4517"/>
                  </a:lnTo>
                  <a:lnTo>
                    <a:pt x="3290" y="4350"/>
                  </a:lnTo>
                  <a:lnTo>
                    <a:pt x="3290" y="4183"/>
                  </a:lnTo>
                  <a:lnTo>
                    <a:pt x="3290" y="4015"/>
                  </a:lnTo>
                  <a:lnTo>
                    <a:pt x="3234" y="3848"/>
                  </a:lnTo>
                  <a:lnTo>
                    <a:pt x="3067" y="3625"/>
                  </a:lnTo>
                  <a:lnTo>
                    <a:pt x="2788" y="3458"/>
                  </a:lnTo>
                  <a:lnTo>
                    <a:pt x="2677" y="3402"/>
                  </a:lnTo>
                  <a:lnTo>
                    <a:pt x="2510" y="3346"/>
                  </a:lnTo>
                  <a:close/>
                  <a:moveTo>
                    <a:pt x="10930" y="3346"/>
                  </a:moveTo>
                  <a:lnTo>
                    <a:pt x="10763" y="3402"/>
                  </a:lnTo>
                  <a:lnTo>
                    <a:pt x="10596" y="3458"/>
                  </a:lnTo>
                  <a:lnTo>
                    <a:pt x="10317" y="3625"/>
                  </a:lnTo>
                  <a:lnTo>
                    <a:pt x="10150" y="3848"/>
                  </a:lnTo>
                  <a:lnTo>
                    <a:pt x="10094" y="4015"/>
                  </a:lnTo>
                  <a:lnTo>
                    <a:pt x="10094" y="4183"/>
                  </a:lnTo>
                  <a:lnTo>
                    <a:pt x="10094" y="4350"/>
                  </a:lnTo>
                  <a:lnTo>
                    <a:pt x="10150" y="4517"/>
                  </a:lnTo>
                  <a:lnTo>
                    <a:pt x="10317" y="4796"/>
                  </a:lnTo>
                  <a:lnTo>
                    <a:pt x="10596" y="4963"/>
                  </a:lnTo>
                  <a:lnTo>
                    <a:pt x="10763" y="5019"/>
                  </a:lnTo>
                  <a:lnTo>
                    <a:pt x="11098" y="5019"/>
                  </a:lnTo>
                  <a:lnTo>
                    <a:pt x="11265" y="4963"/>
                  </a:lnTo>
                  <a:lnTo>
                    <a:pt x="11488" y="4796"/>
                  </a:lnTo>
                  <a:lnTo>
                    <a:pt x="11711" y="4517"/>
                  </a:lnTo>
                  <a:lnTo>
                    <a:pt x="11711" y="4350"/>
                  </a:lnTo>
                  <a:lnTo>
                    <a:pt x="11767" y="4183"/>
                  </a:lnTo>
                  <a:lnTo>
                    <a:pt x="11711" y="4015"/>
                  </a:lnTo>
                  <a:lnTo>
                    <a:pt x="11711" y="3848"/>
                  </a:lnTo>
                  <a:lnTo>
                    <a:pt x="11488" y="3625"/>
                  </a:lnTo>
                  <a:lnTo>
                    <a:pt x="11265" y="3458"/>
                  </a:lnTo>
                  <a:lnTo>
                    <a:pt x="11098" y="3402"/>
                  </a:lnTo>
                  <a:lnTo>
                    <a:pt x="10930" y="3346"/>
                  </a:lnTo>
                  <a:close/>
                  <a:moveTo>
                    <a:pt x="15949" y="3346"/>
                  </a:moveTo>
                  <a:lnTo>
                    <a:pt x="15782" y="3402"/>
                  </a:lnTo>
                  <a:lnTo>
                    <a:pt x="15671" y="3458"/>
                  </a:lnTo>
                  <a:lnTo>
                    <a:pt x="15392" y="3625"/>
                  </a:lnTo>
                  <a:lnTo>
                    <a:pt x="15224" y="3848"/>
                  </a:lnTo>
                  <a:lnTo>
                    <a:pt x="15169" y="4015"/>
                  </a:lnTo>
                  <a:lnTo>
                    <a:pt x="15113" y="4183"/>
                  </a:lnTo>
                  <a:lnTo>
                    <a:pt x="15169" y="4350"/>
                  </a:lnTo>
                  <a:lnTo>
                    <a:pt x="15224" y="4517"/>
                  </a:lnTo>
                  <a:lnTo>
                    <a:pt x="15392" y="4796"/>
                  </a:lnTo>
                  <a:lnTo>
                    <a:pt x="15671" y="4963"/>
                  </a:lnTo>
                  <a:lnTo>
                    <a:pt x="15782" y="5019"/>
                  </a:lnTo>
                  <a:lnTo>
                    <a:pt x="16117" y="5019"/>
                  </a:lnTo>
                  <a:lnTo>
                    <a:pt x="16284" y="4963"/>
                  </a:lnTo>
                  <a:lnTo>
                    <a:pt x="16563" y="4796"/>
                  </a:lnTo>
                  <a:lnTo>
                    <a:pt x="16730" y="4517"/>
                  </a:lnTo>
                  <a:lnTo>
                    <a:pt x="16786" y="4350"/>
                  </a:lnTo>
                  <a:lnTo>
                    <a:pt x="16786" y="4183"/>
                  </a:lnTo>
                  <a:lnTo>
                    <a:pt x="16786" y="4015"/>
                  </a:lnTo>
                  <a:lnTo>
                    <a:pt x="16730" y="3848"/>
                  </a:lnTo>
                  <a:lnTo>
                    <a:pt x="16563" y="3625"/>
                  </a:lnTo>
                  <a:lnTo>
                    <a:pt x="16284" y="3458"/>
                  </a:lnTo>
                  <a:lnTo>
                    <a:pt x="16117" y="3402"/>
                  </a:lnTo>
                  <a:lnTo>
                    <a:pt x="15949" y="3346"/>
                  </a:lnTo>
                  <a:close/>
                  <a:moveTo>
                    <a:pt x="19295" y="3346"/>
                  </a:moveTo>
                  <a:lnTo>
                    <a:pt x="19128" y="3402"/>
                  </a:lnTo>
                  <a:lnTo>
                    <a:pt x="18961" y="3458"/>
                  </a:lnTo>
                  <a:lnTo>
                    <a:pt x="18682" y="3625"/>
                  </a:lnTo>
                  <a:lnTo>
                    <a:pt x="18515" y="3848"/>
                  </a:lnTo>
                  <a:lnTo>
                    <a:pt x="18459" y="4015"/>
                  </a:lnTo>
                  <a:lnTo>
                    <a:pt x="18459" y="4183"/>
                  </a:lnTo>
                  <a:lnTo>
                    <a:pt x="18459" y="4350"/>
                  </a:lnTo>
                  <a:lnTo>
                    <a:pt x="18515" y="4517"/>
                  </a:lnTo>
                  <a:lnTo>
                    <a:pt x="18682" y="4796"/>
                  </a:lnTo>
                  <a:lnTo>
                    <a:pt x="18961" y="4963"/>
                  </a:lnTo>
                  <a:lnTo>
                    <a:pt x="19128" y="5019"/>
                  </a:lnTo>
                  <a:lnTo>
                    <a:pt x="19463" y="5019"/>
                  </a:lnTo>
                  <a:lnTo>
                    <a:pt x="19630" y="4963"/>
                  </a:lnTo>
                  <a:lnTo>
                    <a:pt x="19853" y="4796"/>
                  </a:lnTo>
                  <a:lnTo>
                    <a:pt x="20076" y="4517"/>
                  </a:lnTo>
                  <a:lnTo>
                    <a:pt x="20076" y="4350"/>
                  </a:lnTo>
                  <a:lnTo>
                    <a:pt x="20132" y="4183"/>
                  </a:lnTo>
                  <a:lnTo>
                    <a:pt x="20076" y="4015"/>
                  </a:lnTo>
                  <a:lnTo>
                    <a:pt x="20076" y="3848"/>
                  </a:lnTo>
                  <a:lnTo>
                    <a:pt x="19853" y="3625"/>
                  </a:lnTo>
                  <a:lnTo>
                    <a:pt x="19630" y="3458"/>
                  </a:lnTo>
                  <a:lnTo>
                    <a:pt x="19463" y="3402"/>
                  </a:lnTo>
                  <a:lnTo>
                    <a:pt x="19295" y="3346"/>
                  </a:lnTo>
                  <a:close/>
                  <a:moveTo>
                    <a:pt x="24370" y="3346"/>
                  </a:moveTo>
                  <a:lnTo>
                    <a:pt x="24203" y="3402"/>
                  </a:lnTo>
                  <a:lnTo>
                    <a:pt x="24036" y="3458"/>
                  </a:lnTo>
                  <a:lnTo>
                    <a:pt x="23757" y="3625"/>
                  </a:lnTo>
                  <a:lnTo>
                    <a:pt x="23589" y="3848"/>
                  </a:lnTo>
                  <a:lnTo>
                    <a:pt x="23534" y="4015"/>
                  </a:lnTo>
                  <a:lnTo>
                    <a:pt x="23534" y="4183"/>
                  </a:lnTo>
                  <a:lnTo>
                    <a:pt x="23534" y="4350"/>
                  </a:lnTo>
                  <a:lnTo>
                    <a:pt x="23589" y="4517"/>
                  </a:lnTo>
                  <a:lnTo>
                    <a:pt x="23757" y="4796"/>
                  </a:lnTo>
                  <a:lnTo>
                    <a:pt x="24036" y="4963"/>
                  </a:lnTo>
                  <a:lnTo>
                    <a:pt x="24203" y="5019"/>
                  </a:lnTo>
                  <a:lnTo>
                    <a:pt x="24537" y="5019"/>
                  </a:lnTo>
                  <a:lnTo>
                    <a:pt x="24649" y="4963"/>
                  </a:lnTo>
                  <a:lnTo>
                    <a:pt x="24928" y="4796"/>
                  </a:lnTo>
                  <a:lnTo>
                    <a:pt x="25095" y="4517"/>
                  </a:lnTo>
                  <a:lnTo>
                    <a:pt x="25151" y="4350"/>
                  </a:lnTo>
                  <a:lnTo>
                    <a:pt x="25207" y="4183"/>
                  </a:lnTo>
                  <a:lnTo>
                    <a:pt x="25151" y="4015"/>
                  </a:lnTo>
                  <a:lnTo>
                    <a:pt x="25095" y="3848"/>
                  </a:lnTo>
                  <a:lnTo>
                    <a:pt x="24928" y="3625"/>
                  </a:lnTo>
                  <a:lnTo>
                    <a:pt x="24649" y="3458"/>
                  </a:lnTo>
                  <a:lnTo>
                    <a:pt x="24537" y="3402"/>
                  </a:lnTo>
                  <a:lnTo>
                    <a:pt x="24370" y="3346"/>
                  </a:lnTo>
                  <a:close/>
                  <a:moveTo>
                    <a:pt x="27660" y="3346"/>
                  </a:moveTo>
                  <a:lnTo>
                    <a:pt x="27493" y="3402"/>
                  </a:lnTo>
                  <a:lnTo>
                    <a:pt x="27326" y="3458"/>
                  </a:lnTo>
                  <a:lnTo>
                    <a:pt x="27103" y="3625"/>
                  </a:lnTo>
                  <a:lnTo>
                    <a:pt x="26880" y="3848"/>
                  </a:lnTo>
                  <a:lnTo>
                    <a:pt x="26880" y="4015"/>
                  </a:lnTo>
                  <a:lnTo>
                    <a:pt x="26824" y="4183"/>
                  </a:lnTo>
                  <a:lnTo>
                    <a:pt x="26880" y="4350"/>
                  </a:lnTo>
                  <a:lnTo>
                    <a:pt x="26880" y="4517"/>
                  </a:lnTo>
                  <a:lnTo>
                    <a:pt x="27103" y="4796"/>
                  </a:lnTo>
                  <a:lnTo>
                    <a:pt x="27326" y="4963"/>
                  </a:lnTo>
                  <a:lnTo>
                    <a:pt x="27493" y="5019"/>
                  </a:lnTo>
                  <a:lnTo>
                    <a:pt x="27828" y="5019"/>
                  </a:lnTo>
                  <a:lnTo>
                    <a:pt x="27995" y="4963"/>
                  </a:lnTo>
                  <a:lnTo>
                    <a:pt x="28274" y="4796"/>
                  </a:lnTo>
                  <a:lnTo>
                    <a:pt x="28441" y="4517"/>
                  </a:lnTo>
                  <a:lnTo>
                    <a:pt x="28497" y="4350"/>
                  </a:lnTo>
                  <a:lnTo>
                    <a:pt x="28497" y="4183"/>
                  </a:lnTo>
                  <a:lnTo>
                    <a:pt x="28497" y="4015"/>
                  </a:lnTo>
                  <a:lnTo>
                    <a:pt x="28441" y="3848"/>
                  </a:lnTo>
                  <a:lnTo>
                    <a:pt x="28274" y="3625"/>
                  </a:lnTo>
                  <a:lnTo>
                    <a:pt x="27995" y="3458"/>
                  </a:lnTo>
                  <a:lnTo>
                    <a:pt x="27828" y="3402"/>
                  </a:lnTo>
                  <a:lnTo>
                    <a:pt x="27660" y="3346"/>
                  </a:lnTo>
                  <a:close/>
                  <a:moveTo>
                    <a:pt x="31118" y="3346"/>
                  </a:moveTo>
                  <a:lnTo>
                    <a:pt x="30951" y="3402"/>
                  </a:lnTo>
                  <a:lnTo>
                    <a:pt x="30783" y="3458"/>
                  </a:lnTo>
                  <a:lnTo>
                    <a:pt x="30505" y="3625"/>
                  </a:lnTo>
                  <a:lnTo>
                    <a:pt x="30337" y="3848"/>
                  </a:lnTo>
                  <a:lnTo>
                    <a:pt x="30281" y="4015"/>
                  </a:lnTo>
                  <a:lnTo>
                    <a:pt x="30281" y="4183"/>
                  </a:lnTo>
                  <a:lnTo>
                    <a:pt x="30281" y="4350"/>
                  </a:lnTo>
                  <a:lnTo>
                    <a:pt x="30337" y="4517"/>
                  </a:lnTo>
                  <a:lnTo>
                    <a:pt x="30505" y="4796"/>
                  </a:lnTo>
                  <a:lnTo>
                    <a:pt x="30783" y="4963"/>
                  </a:lnTo>
                  <a:lnTo>
                    <a:pt x="30951" y="5019"/>
                  </a:lnTo>
                  <a:lnTo>
                    <a:pt x="31285" y="5019"/>
                  </a:lnTo>
                  <a:lnTo>
                    <a:pt x="31397" y="4963"/>
                  </a:lnTo>
                  <a:lnTo>
                    <a:pt x="31676" y="4796"/>
                  </a:lnTo>
                  <a:lnTo>
                    <a:pt x="31843" y="4517"/>
                  </a:lnTo>
                  <a:lnTo>
                    <a:pt x="31899" y="4350"/>
                  </a:lnTo>
                  <a:lnTo>
                    <a:pt x="31899" y="4183"/>
                  </a:lnTo>
                  <a:lnTo>
                    <a:pt x="31899" y="4015"/>
                  </a:lnTo>
                  <a:lnTo>
                    <a:pt x="31843" y="3848"/>
                  </a:lnTo>
                  <a:lnTo>
                    <a:pt x="31676" y="3625"/>
                  </a:lnTo>
                  <a:lnTo>
                    <a:pt x="31397" y="3458"/>
                  </a:lnTo>
                  <a:lnTo>
                    <a:pt x="31285" y="3402"/>
                  </a:lnTo>
                  <a:lnTo>
                    <a:pt x="31118" y="3346"/>
                  </a:lnTo>
                  <a:close/>
                  <a:moveTo>
                    <a:pt x="41156" y="3346"/>
                  </a:moveTo>
                  <a:lnTo>
                    <a:pt x="40989" y="3402"/>
                  </a:lnTo>
                  <a:lnTo>
                    <a:pt x="40821" y="3458"/>
                  </a:lnTo>
                  <a:lnTo>
                    <a:pt x="40543" y="3625"/>
                  </a:lnTo>
                  <a:lnTo>
                    <a:pt x="40375" y="3848"/>
                  </a:lnTo>
                  <a:lnTo>
                    <a:pt x="40320" y="4015"/>
                  </a:lnTo>
                  <a:lnTo>
                    <a:pt x="40320" y="4183"/>
                  </a:lnTo>
                  <a:lnTo>
                    <a:pt x="40320" y="4350"/>
                  </a:lnTo>
                  <a:lnTo>
                    <a:pt x="40375" y="4517"/>
                  </a:lnTo>
                  <a:lnTo>
                    <a:pt x="40543" y="4796"/>
                  </a:lnTo>
                  <a:lnTo>
                    <a:pt x="40821" y="4963"/>
                  </a:lnTo>
                  <a:lnTo>
                    <a:pt x="40989" y="5019"/>
                  </a:lnTo>
                  <a:lnTo>
                    <a:pt x="41323" y="5019"/>
                  </a:lnTo>
                  <a:lnTo>
                    <a:pt x="41435" y="4963"/>
                  </a:lnTo>
                  <a:lnTo>
                    <a:pt x="41714" y="4796"/>
                  </a:lnTo>
                  <a:lnTo>
                    <a:pt x="41881" y="4517"/>
                  </a:lnTo>
                  <a:lnTo>
                    <a:pt x="41937" y="4350"/>
                  </a:lnTo>
                  <a:lnTo>
                    <a:pt x="41937" y="4183"/>
                  </a:lnTo>
                  <a:lnTo>
                    <a:pt x="41937" y="4015"/>
                  </a:lnTo>
                  <a:lnTo>
                    <a:pt x="41881" y="3848"/>
                  </a:lnTo>
                  <a:lnTo>
                    <a:pt x="41714" y="3625"/>
                  </a:lnTo>
                  <a:lnTo>
                    <a:pt x="41435" y="3458"/>
                  </a:lnTo>
                  <a:lnTo>
                    <a:pt x="41323" y="3402"/>
                  </a:lnTo>
                  <a:lnTo>
                    <a:pt x="41156" y="3346"/>
                  </a:lnTo>
                  <a:close/>
                  <a:moveTo>
                    <a:pt x="83037" y="3402"/>
                  </a:moveTo>
                  <a:lnTo>
                    <a:pt x="82870" y="3458"/>
                  </a:lnTo>
                  <a:lnTo>
                    <a:pt x="82591" y="3625"/>
                  </a:lnTo>
                  <a:lnTo>
                    <a:pt x="82424" y="3904"/>
                  </a:lnTo>
                  <a:lnTo>
                    <a:pt x="82368" y="4015"/>
                  </a:lnTo>
                  <a:lnTo>
                    <a:pt x="82368" y="4183"/>
                  </a:lnTo>
                  <a:lnTo>
                    <a:pt x="82368" y="4350"/>
                  </a:lnTo>
                  <a:lnTo>
                    <a:pt x="82424" y="4517"/>
                  </a:lnTo>
                  <a:lnTo>
                    <a:pt x="82591" y="4796"/>
                  </a:lnTo>
                  <a:lnTo>
                    <a:pt x="82870" y="4963"/>
                  </a:lnTo>
                  <a:lnTo>
                    <a:pt x="83037" y="5019"/>
                  </a:lnTo>
                  <a:lnTo>
                    <a:pt x="83372" y="5019"/>
                  </a:lnTo>
                  <a:lnTo>
                    <a:pt x="83539" y="4963"/>
                  </a:lnTo>
                  <a:lnTo>
                    <a:pt x="83762" y="4796"/>
                  </a:lnTo>
                  <a:lnTo>
                    <a:pt x="83985" y="4517"/>
                  </a:lnTo>
                  <a:lnTo>
                    <a:pt x="83985" y="4350"/>
                  </a:lnTo>
                  <a:lnTo>
                    <a:pt x="84041" y="4183"/>
                  </a:lnTo>
                  <a:lnTo>
                    <a:pt x="83985" y="4015"/>
                  </a:lnTo>
                  <a:lnTo>
                    <a:pt x="83985" y="3904"/>
                  </a:lnTo>
                  <a:lnTo>
                    <a:pt x="83762" y="3625"/>
                  </a:lnTo>
                  <a:lnTo>
                    <a:pt x="83539" y="3458"/>
                  </a:lnTo>
                  <a:lnTo>
                    <a:pt x="83372" y="3402"/>
                  </a:lnTo>
                  <a:close/>
                  <a:moveTo>
                    <a:pt x="86383" y="3402"/>
                  </a:moveTo>
                  <a:lnTo>
                    <a:pt x="86216" y="3458"/>
                  </a:lnTo>
                  <a:lnTo>
                    <a:pt x="85993" y="3625"/>
                  </a:lnTo>
                  <a:lnTo>
                    <a:pt x="85825" y="3904"/>
                  </a:lnTo>
                  <a:lnTo>
                    <a:pt x="85770" y="4015"/>
                  </a:lnTo>
                  <a:lnTo>
                    <a:pt x="85714" y="4183"/>
                  </a:lnTo>
                  <a:lnTo>
                    <a:pt x="85770" y="4350"/>
                  </a:lnTo>
                  <a:lnTo>
                    <a:pt x="85825" y="4517"/>
                  </a:lnTo>
                  <a:lnTo>
                    <a:pt x="85993" y="4796"/>
                  </a:lnTo>
                  <a:lnTo>
                    <a:pt x="86216" y="4963"/>
                  </a:lnTo>
                  <a:lnTo>
                    <a:pt x="86383" y="5019"/>
                  </a:lnTo>
                  <a:lnTo>
                    <a:pt x="86718" y="5019"/>
                  </a:lnTo>
                  <a:lnTo>
                    <a:pt x="86885" y="4963"/>
                  </a:lnTo>
                  <a:lnTo>
                    <a:pt x="87164" y="4796"/>
                  </a:lnTo>
                  <a:lnTo>
                    <a:pt x="87331" y="4517"/>
                  </a:lnTo>
                  <a:lnTo>
                    <a:pt x="87387" y="4350"/>
                  </a:lnTo>
                  <a:lnTo>
                    <a:pt x="87387" y="4183"/>
                  </a:lnTo>
                  <a:lnTo>
                    <a:pt x="87387" y="4015"/>
                  </a:lnTo>
                  <a:lnTo>
                    <a:pt x="87331" y="3904"/>
                  </a:lnTo>
                  <a:lnTo>
                    <a:pt x="87164" y="3625"/>
                  </a:lnTo>
                  <a:lnTo>
                    <a:pt x="86885" y="3458"/>
                  </a:lnTo>
                  <a:lnTo>
                    <a:pt x="86718" y="3402"/>
                  </a:lnTo>
                  <a:close/>
                  <a:moveTo>
                    <a:pt x="89785" y="3402"/>
                  </a:moveTo>
                  <a:lnTo>
                    <a:pt x="89618" y="3458"/>
                  </a:lnTo>
                  <a:lnTo>
                    <a:pt x="89339" y="3625"/>
                  </a:lnTo>
                  <a:lnTo>
                    <a:pt x="89171" y="3904"/>
                  </a:lnTo>
                  <a:lnTo>
                    <a:pt x="89116" y="4015"/>
                  </a:lnTo>
                  <a:lnTo>
                    <a:pt x="89116" y="4183"/>
                  </a:lnTo>
                  <a:lnTo>
                    <a:pt x="89116" y="4350"/>
                  </a:lnTo>
                  <a:lnTo>
                    <a:pt x="89171" y="4517"/>
                  </a:lnTo>
                  <a:lnTo>
                    <a:pt x="89339" y="4796"/>
                  </a:lnTo>
                  <a:lnTo>
                    <a:pt x="89618" y="4963"/>
                  </a:lnTo>
                  <a:lnTo>
                    <a:pt x="89785" y="5019"/>
                  </a:lnTo>
                  <a:lnTo>
                    <a:pt x="90119" y="5019"/>
                  </a:lnTo>
                  <a:lnTo>
                    <a:pt x="90231" y="4963"/>
                  </a:lnTo>
                  <a:lnTo>
                    <a:pt x="90510" y="4796"/>
                  </a:lnTo>
                  <a:lnTo>
                    <a:pt x="90677" y="4517"/>
                  </a:lnTo>
                  <a:lnTo>
                    <a:pt x="90733" y="4350"/>
                  </a:lnTo>
                  <a:lnTo>
                    <a:pt x="90733" y="4183"/>
                  </a:lnTo>
                  <a:lnTo>
                    <a:pt x="90733" y="4015"/>
                  </a:lnTo>
                  <a:lnTo>
                    <a:pt x="90677" y="3904"/>
                  </a:lnTo>
                  <a:lnTo>
                    <a:pt x="90510" y="3625"/>
                  </a:lnTo>
                  <a:lnTo>
                    <a:pt x="90231" y="3458"/>
                  </a:lnTo>
                  <a:lnTo>
                    <a:pt x="90119" y="3402"/>
                  </a:lnTo>
                  <a:close/>
                  <a:moveTo>
                    <a:pt x="93075" y="3402"/>
                  </a:moveTo>
                  <a:lnTo>
                    <a:pt x="92908" y="3458"/>
                  </a:lnTo>
                  <a:lnTo>
                    <a:pt x="92685" y="3625"/>
                  </a:lnTo>
                  <a:lnTo>
                    <a:pt x="92462" y="3904"/>
                  </a:lnTo>
                  <a:lnTo>
                    <a:pt x="92462" y="4015"/>
                  </a:lnTo>
                  <a:lnTo>
                    <a:pt x="92406" y="4183"/>
                  </a:lnTo>
                  <a:lnTo>
                    <a:pt x="92462" y="4350"/>
                  </a:lnTo>
                  <a:lnTo>
                    <a:pt x="92462" y="4517"/>
                  </a:lnTo>
                  <a:lnTo>
                    <a:pt x="92685" y="4796"/>
                  </a:lnTo>
                  <a:lnTo>
                    <a:pt x="92908" y="4963"/>
                  </a:lnTo>
                  <a:lnTo>
                    <a:pt x="93075" y="5019"/>
                  </a:lnTo>
                  <a:lnTo>
                    <a:pt x="93410" y="5019"/>
                  </a:lnTo>
                  <a:lnTo>
                    <a:pt x="93577" y="4963"/>
                  </a:lnTo>
                  <a:lnTo>
                    <a:pt x="93856" y="4796"/>
                  </a:lnTo>
                  <a:lnTo>
                    <a:pt x="94023" y="4517"/>
                  </a:lnTo>
                  <a:lnTo>
                    <a:pt x="94079" y="4350"/>
                  </a:lnTo>
                  <a:lnTo>
                    <a:pt x="94079" y="4183"/>
                  </a:lnTo>
                  <a:lnTo>
                    <a:pt x="94079" y="4015"/>
                  </a:lnTo>
                  <a:lnTo>
                    <a:pt x="94023" y="3904"/>
                  </a:lnTo>
                  <a:lnTo>
                    <a:pt x="93856" y="3625"/>
                  </a:lnTo>
                  <a:lnTo>
                    <a:pt x="93577" y="3458"/>
                  </a:lnTo>
                  <a:lnTo>
                    <a:pt x="93410" y="3402"/>
                  </a:lnTo>
                  <a:close/>
                  <a:moveTo>
                    <a:pt x="98317" y="3346"/>
                  </a:moveTo>
                  <a:lnTo>
                    <a:pt x="98150" y="3402"/>
                  </a:lnTo>
                  <a:lnTo>
                    <a:pt x="97983" y="3458"/>
                  </a:lnTo>
                  <a:lnTo>
                    <a:pt x="97704" y="3625"/>
                  </a:lnTo>
                  <a:lnTo>
                    <a:pt x="97536" y="3848"/>
                  </a:lnTo>
                  <a:lnTo>
                    <a:pt x="97481" y="4015"/>
                  </a:lnTo>
                  <a:lnTo>
                    <a:pt x="97481" y="4183"/>
                  </a:lnTo>
                  <a:lnTo>
                    <a:pt x="97481" y="4350"/>
                  </a:lnTo>
                  <a:lnTo>
                    <a:pt x="97536" y="4517"/>
                  </a:lnTo>
                  <a:lnTo>
                    <a:pt x="97704" y="4796"/>
                  </a:lnTo>
                  <a:lnTo>
                    <a:pt x="97983" y="4963"/>
                  </a:lnTo>
                  <a:lnTo>
                    <a:pt x="98150" y="5019"/>
                  </a:lnTo>
                  <a:lnTo>
                    <a:pt x="98484" y="5019"/>
                  </a:lnTo>
                  <a:lnTo>
                    <a:pt x="98652" y="4963"/>
                  </a:lnTo>
                  <a:lnTo>
                    <a:pt x="98875" y="4796"/>
                  </a:lnTo>
                  <a:lnTo>
                    <a:pt x="99042" y="4517"/>
                  </a:lnTo>
                  <a:lnTo>
                    <a:pt x="99098" y="4350"/>
                  </a:lnTo>
                  <a:lnTo>
                    <a:pt x="99154" y="4183"/>
                  </a:lnTo>
                  <a:lnTo>
                    <a:pt x="99098" y="4015"/>
                  </a:lnTo>
                  <a:lnTo>
                    <a:pt x="99042" y="3848"/>
                  </a:lnTo>
                  <a:lnTo>
                    <a:pt x="98875" y="3625"/>
                  </a:lnTo>
                  <a:lnTo>
                    <a:pt x="98652" y="3458"/>
                  </a:lnTo>
                  <a:lnTo>
                    <a:pt x="98484" y="3402"/>
                  </a:lnTo>
                  <a:lnTo>
                    <a:pt x="98317" y="3346"/>
                  </a:lnTo>
                  <a:close/>
                  <a:moveTo>
                    <a:pt x="106738" y="3346"/>
                  </a:moveTo>
                  <a:lnTo>
                    <a:pt x="106571" y="3402"/>
                  </a:lnTo>
                  <a:lnTo>
                    <a:pt x="106403" y="3458"/>
                  </a:lnTo>
                  <a:lnTo>
                    <a:pt x="106180" y="3625"/>
                  </a:lnTo>
                  <a:lnTo>
                    <a:pt x="105957" y="3848"/>
                  </a:lnTo>
                  <a:lnTo>
                    <a:pt x="105957" y="4015"/>
                  </a:lnTo>
                  <a:lnTo>
                    <a:pt x="105901" y="4183"/>
                  </a:lnTo>
                  <a:lnTo>
                    <a:pt x="105957" y="4350"/>
                  </a:lnTo>
                  <a:lnTo>
                    <a:pt x="105957" y="4517"/>
                  </a:lnTo>
                  <a:lnTo>
                    <a:pt x="106180" y="4796"/>
                  </a:lnTo>
                  <a:lnTo>
                    <a:pt x="106403" y="4963"/>
                  </a:lnTo>
                  <a:lnTo>
                    <a:pt x="106571" y="5019"/>
                  </a:lnTo>
                  <a:lnTo>
                    <a:pt x="106905" y="5019"/>
                  </a:lnTo>
                  <a:lnTo>
                    <a:pt x="107073" y="4963"/>
                  </a:lnTo>
                  <a:lnTo>
                    <a:pt x="107351" y="4796"/>
                  </a:lnTo>
                  <a:lnTo>
                    <a:pt x="107519" y="4517"/>
                  </a:lnTo>
                  <a:lnTo>
                    <a:pt x="107575" y="4350"/>
                  </a:lnTo>
                  <a:lnTo>
                    <a:pt x="107575" y="4183"/>
                  </a:lnTo>
                  <a:lnTo>
                    <a:pt x="107575" y="4015"/>
                  </a:lnTo>
                  <a:lnTo>
                    <a:pt x="107519" y="3848"/>
                  </a:lnTo>
                  <a:lnTo>
                    <a:pt x="107351" y="3625"/>
                  </a:lnTo>
                  <a:lnTo>
                    <a:pt x="107073" y="3458"/>
                  </a:lnTo>
                  <a:lnTo>
                    <a:pt x="106905" y="3402"/>
                  </a:lnTo>
                  <a:lnTo>
                    <a:pt x="106738" y="3346"/>
                  </a:lnTo>
                  <a:close/>
                  <a:moveTo>
                    <a:pt x="111813" y="3346"/>
                  </a:moveTo>
                  <a:lnTo>
                    <a:pt x="111645" y="3402"/>
                  </a:lnTo>
                  <a:lnTo>
                    <a:pt x="111478" y="3458"/>
                  </a:lnTo>
                  <a:lnTo>
                    <a:pt x="111199" y="3625"/>
                  </a:lnTo>
                  <a:lnTo>
                    <a:pt x="111032" y="3848"/>
                  </a:lnTo>
                  <a:lnTo>
                    <a:pt x="110976" y="4015"/>
                  </a:lnTo>
                  <a:lnTo>
                    <a:pt x="110976" y="4183"/>
                  </a:lnTo>
                  <a:lnTo>
                    <a:pt x="110976" y="4350"/>
                  </a:lnTo>
                  <a:lnTo>
                    <a:pt x="111032" y="4517"/>
                  </a:lnTo>
                  <a:lnTo>
                    <a:pt x="111199" y="4796"/>
                  </a:lnTo>
                  <a:lnTo>
                    <a:pt x="111478" y="4963"/>
                  </a:lnTo>
                  <a:lnTo>
                    <a:pt x="111645" y="5019"/>
                  </a:lnTo>
                  <a:lnTo>
                    <a:pt x="111980" y="5019"/>
                  </a:lnTo>
                  <a:lnTo>
                    <a:pt x="112092" y="4963"/>
                  </a:lnTo>
                  <a:lnTo>
                    <a:pt x="112370" y="4796"/>
                  </a:lnTo>
                  <a:lnTo>
                    <a:pt x="112538" y="4517"/>
                  </a:lnTo>
                  <a:lnTo>
                    <a:pt x="112594" y="4350"/>
                  </a:lnTo>
                  <a:lnTo>
                    <a:pt x="112594" y="4183"/>
                  </a:lnTo>
                  <a:lnTo>
                    <a:pt x="112594" y="4015"/>
                  </a:lnTo>
                  <a:lnTo>
                    <a:pt x="112538" y="3848"/>
                  </a:lnTo>
                  <a:lnTo>
                    <a:pt x="112370" y="3625"/>
                  </a:lnTo>
                  <a:lnTo>
                    <a:pt x="112092" y="3458"/>
                  </a:lnTo>
                  <a:lnTo>
                    <a:pt x="111980" y="3402"/>
                  </a:lnTo>
                  <a:lnTo>
                    <a:pt x="111813" y="3346"/>
                  </a:lnTo>
                  <a:close/>
                  <a:moveTo>
                    <a:pt x="115103" y="3346"/>
                  </a:moveTo>
                  <a:lnTo>
                    <a:pt x="114936" y="3402"/>
                  </a:lnTo>
                  <a:lnTo>
                    <a:pt x="114768" y="3458"/>
                  </a:lnTo>
                  <a:lnTo>
                    <a:pt x="114545" y="3625"/>
                  </a:lnTo>
                  <a:lnTo>
                    <a:pt x="114322" y="3848"/>
                  </a:lnTo>
                  <a:lnTo>
                    <a:pt x="114267" y="4015"/>
                  </a:lnTo>
                  <a:lnTo>
                    <a:pt x="114267" y="4183"/>
                  </a:lnTo>
                  <a:lnTo>
                    <a:pt x="114267" y="4350"/>
                  </a:lnTo>
                  <a:lnTo>
                    <a:pt x="114322" y="4517"/>
                  </a:lnTo>
                  <a:lnTo>
                    <a:pt x="114545" y="4796"/>
                  </a:lnTo>
                  <a:lnTo>
                    <a:pt x="114768" y="4963"/>
                  </a:lnTo>
                  <a:lnTo>
                    <a:pt x="114936" y="5019"/>
                  </a:lnTo>
                  <a:lnTo>
                    <a:pt x="115270" y="5019"/>
                  </a:lnTo>
                  <a:lnTo>
                    <a:pt x="115438" y="4963"/>
                  </a:lnTo>
                  <a:lnTo>
                    <a:pt x="115716" y="4796"/>
                  </a:lnTo>
                  <a:lnTo>
                    <a:pt x="115884" y="4517"/>
                  </a:lnTo>
                  <a:lnTo>
                    <a:pt x="115940" y="4350"/>
                  </a:lnTo>
                  <a:lnTo>
                    <a:pt x="115940" y="4183"/>
                  </a:lnTo>
                  <a:lnTo>
                    <a:pt x="115940" y="4015"/>
                  </a:lnTo>
                  <a:lnTo>
                    <a:pt x="115884" y="3848"/>
                  </a:lnTo>
                  <a:lnTo>
                    <a:pt x="115716" y="3625"/>
                  </a:lnTo>
                  <a:lnTo>
                    <a:pt x="115438" y="3458"/>
                  </a:lnTo>
                  <a:lnTo>
                    <a:pt x="115270" y="3402"/>
                  </a:lnTo>
                  <a:lnTo>
                    <a:pt x="115103" y="3346"/>
                  </a:lnTo>
                  <a:close/>
                  <a:moveTo>
                    <a:pt x="120178" y="3346"/>
                  </a:moveTo>
                  <a:lnTo>
                    <a:pt x="120011" y="3402"/>
                  </a:lnTo>
                  <a:lnTo>
                    <a:pt x="119843" y="3458"/>
                  </a:lnTo>
                  <a:lnTo>
                    <a:pt x="119564" y="3625"/>
                  </a:lnTo>
                  <a:lnTo>
                    <a:pt x="119397" y="3848"/>
                  </a:lnTo>
                  <a:lnTo>
                    <a:pt x="119341" y="4015"/>
                  </a:lnTo>
                  <a:lnTo>
                    <a:pt x="119341" y="4183"/>
                  </a:lnTo>
                  <a:lnTo>
                    <a:pt x="119341" y="4350"/>
                  </a:lnTo>
                  <a:lnTo>
                    <a:pt x="119397" y="4517"/>
                  </a:lnTo>
                  <a:lnTo>
                    <a:pt x="119564" y="4796"/>
                  </a:lnTo>
                  <a:lnTo>
                    <a:pt x="119843" y="4963"/>
                  </a:lnTo>
                  <a:lnTo>
                    <a:pt x="120011" y="5019"/>
                  </a:lnTo>
                  <a:lnTo>
                    <a:pt x="120345" y="5019"/>
                  </a:lnTo>
                  <a:lnTo>
                    <a:pt x="120512" y="4963"/>
                  </a:lnTo>
                  <a:lnTo>
                    <a:pt x="120736" y="4796"/>
                  </a:lnTo>
                  <a:lnTo>
                    <a:pt x="120959" y="4517"/>
                  </a:lnTo>
                  <a:lnTo>
                    <a:pt x="120959" y="4350"/>
                  </a:lnTo>
                  <a:lnTo>
                    <a:pt x="121014" y="4183"/>
                  </a:lnTo>
                  <a:lnTo>
                    <a:pt x="120959" y="4015"/>
                  </a:lnTo>
                  <a:lnTo>
                    <a:pt x="120959" y="3848"/>
                  </a:lnTo>
                  <a:lnTo>
                    <a:pt x="120736" y="3625"/>
                  </a:lnTo>
                  <a:lnTo>
                    <a:pt x="120512" y="3458"/>
                  </a:lnTo>
                  <a:lnTo>
                    <a:pt x="120345" y="3402"/>
                  </a:lnTo>
                  <a:lnTo>
                    <a:pt x="120178" y="3346"/>
                  </a:lnTo>
                  <a:close/>
                  <a:moveTo>
                    <a:pt x="123468" y="3346"/>
                  </a:moveTo>
                  <a:lnTo>
                    <a:pt x="123301" y="3402"/>
                  </a:lnTo>
                  <a:lnTo>
                    <a:pt x="123189" y="3458"/>
                  </a:lnTo>
                  <a:lnTo>
                    <a:pt x="122910" y="3625"/>
                  </a:lnTo>
                  <a:lnTo>
                    <a:pt x="122743" y="3848"/>
                  </a:lnTo>
                  <a:lnTo>
                    <a:pt x="122687" y="4015"/>
                  </a:lnTo>
                  <a:lnTo>
                    <a:pt x="122632" y="4183"/>
                  </a:lnTo>
                  <a:lnTo>
                    <a:pt x="122687" y="4350"/>
                  </a:lnTo>
                  <a:lnTo>
                    <a:pt x="122743" y="4517"/>
                  </a:lnTo>
                  <a:lnTo>
                    <a:pt x="122910" y="4796"/>
                  </a:lnTo>
                  <a:lnTo>
                    <a:pt x="123189" y="4963"/>
                  </a:lnTo>
                  <a:lnTo>
                    <a:pt x="123301" y="5019"/>
                  </a:lnTo>
                  <a:lnTo>
                    <a:pt x="123635" y="5019"/>
                  </a:lnTo>
                  <a:lnTo>
                    <a:pt x="123803" y="4963"/>
                  </a:lnTo>
                  <a:lnTo>
                    <a:pt x="124082" y="4796"/>
                  </a:lnTo>
                  <a:lnTo>
                    <a:pt x="124249" y="4517"/>
                  </a:lnTo>
                  <a:lnTo>
                    <a:pt x="124305" y="4350"/>
                  </a:lnTo>
                  <a:lnTo>
                    <a:pt x="124305" y="4183"/>
                  </a:lnTo>
                  <a:lnTo>
                    <a:pt x="124305" y="4015"/>
                  </a:lnTo>
                  <a:lnTo>
                    <a:pt x="124249" y="3848"/>
                  </a:lnTo>
                  <a:lnTo>
                    <a:pt x="124082" y="3625"/>
                  </a:lnTo>
                  <a:lnTo>
                    <a:pt x="123803" y="3458"/>
                  </a:lnTo>
                  <a:lnTo>
                    <a:pt x="123635" y="3402"/>
                  </a:lnTo>
                  <a:lnTo>
                    <a:pt x="123468" y="3346"/>
                  </a:lnTo>
                  <a:close/>
                  <a:moveTo>
                    <a:pt x="126926" y="3346"/>
                  </a:moveTo>
                  <a:lnTo>
                    <a:pt x="126758" y="3402"/>
                  </a:lnTo>
                  <a:lnTo>
                    <a:pt x="126591" y="3458"/>
                  </a:lnTo>
                  <a:lnTo>
                    <a:pt x="126312" y="3625"/>
                  </a:lnTo>
                  <a:lnTo>
                    <a:pt x="126145" y="3848"/>
                  </a:lnTo>
                  <a:lnTo>
                    <a:pt x="126089" y="4015"/>
                  </a:lnTo>
                  <a:lnTo>
                    <a:pt x="126089" y="4183"/>
                  </a:lnTo>
                  <a:lnTo>
                    <a:pt x="126089" y="4350"/>
                  </a:lnTo>
                  <a:lnTo>
                    <a:pt x="126145" y="4517"/>
                  </a:lnTo>
                  <a:lnTo>
                    <a:pt x="126312" y="4796"/>
                  </a:lnTo>
                  <a:lnTo>
                    <a:pt x="126591" y="4963"/>
                  </a:lnTo>
                  <a:lnTo>
                    <a:pt x="126758" y="5019"/>
                  </a:lnTo>
                  <a:lnTo>
                    <a:pt x="127093" y="5019"/>
                  </a:lnTo>
                  <a:lnTo>
                    <a:pt x="127260" y="4963"/>
                  </a:lnTo>
                  <a:lnTo>
                    <a:pt x="127483" y="4796"/>
                  </a:lnTo>
                  <a:lnTo>
                    <a:pt x="127651" y="4517"/>
                  </a:lnTo>
                  <a:lnTo>
                    <a:pt x="127706" y="4350"/>
                  </a:lnTo>
                  <a:lnTo>
                    <a:pt x="127762" y="4183"/>
                  </a:lnTo>
                  <a:lnTo>
                    <a:pt x="127706" y="4015"/>
                  </a:lnTo>
                  <a:lnTo>
                    <a:pt x="127651" y="3848"/>
                  </a:lnTo>
                  <a:lnTo>
                    <a:pt x="127483" y="3625"/>
                  </a:lnTo>
                  <a:lnTo>
                    <a:pt x="127260" y="3458"/>
                  </a:lnTo>
                  <a:lnTo>
                    <a:pt x="127093" y="3402"/>
                  </a:lnTo>
                  <a:lnTo>
                    <a:pt x="126926" y="3346"/>
                  </a:lnTo>
                  <a:close/>
                  <a:moveTo>
                    <a:pt x="136964" y="3346"/>
                  </a:moveTo>
                  <a:lnTo>
                    <a:pt x="136796" y="3402"/>
                  </a:lnTo>
                  <a:lnTo>
                    <a:pt x="136629" y="3458"/>
                  </a:lnTo>
                  <a:lnTo>
                    <a:pt x="136350" y="3625"/>
                  </a:lnTo>
                  <a:lnTo>
                    <a:pt x="136183" y="3848"/>
                  </a:lnTo>
                  <a:lnTo>
                    <a:pt x="136127" y="4015"/>
                  </a:lnTo>
                  <a:lnTo>
                    <a:pt x="136127" y="4183"/>
                  </a:lnTo>
                  <a:lnTo>
                    <a:pt x="136127" y="4350"/>
                  </a:lnTo>
                  <a:lnTo>
                    <a:pt x="136183" y="4517"/>
                  </a:lnTo>
                  <a:lnTo>
                    <a:pt x="136350" y="4796"/>
                  </a:lnTo>
                  <a:lnTo>
                    <a:pt x="136629" y="4963"/>
                  </a:lnTo>
                  <a:lnTo>
                    <a:pt x="136796" y="5019"/>
                  </a:lnTo>
                  <a:lnTo>
                    <a:pt x="137131" y="5019"/>
                  </a:lnTo>
                  <a:lnTo>
                    <a:pt x="137298" y="4963"/>
                  </a:lnTo>
                  <a:lnTo>
                    <a:pt x="137521" y="4796"/>
                  </a:lnTo>
                  <a:lnTo>
                    <a:pt x="137689" y="4517"/>
                  </a:lnTo>
                  <a:lnTo>
                    <a:pt x="137744" y="4350"/>
                  </a:lnTo>
                  <a:lnTo>
                    <a:pt x="137800" y="4183"/>
                  </a:lnTo>
                  <a:lnTo>
                    <a:pt x="137744" y="4015"/>
                  </a:lnTo>
                  <a:lnTo>
                    <a:pt x="137689" y="3848"/>
                  </a:lnTo>
                  <a:lnTo>
                    <a:pt x="137521" y="3625"/>
                  </a:lnTo>
                  <a:lnTo>
                    <a:pt x="137298" y="3458"/>
                  </a:lnTo>
                  <a:lnTo>
                    <a:pt x="137131" y="3402"/>
                  </a:lnTo>
                  <a:lnTo>
                    <a:pt x="136964" y="3346"/>
                  </a:lnTo>
                  <a:close/>
                  <a:moveTo>
                    <a:pt x="178845" y="3402"/>
                  </a:moveTo>
                  <a:lnTo>
                    <a:pt x="178677" y="3458"/>
                  </a:lnTo>
                  <a:lnTo>
                    <a:pt x="178399" y="3625"/>
                  </a:lnTo>
                  <a:lnTo>
                    <a:pt x="178231" y="3904"/>
                  </a:lnTo>
                  <a:lnTo>
                    <a:pt x="178176" y="4015"/>
                  </a:lnTo>
                  <a:lnTo>
                    <a:pt x="178176" y="4183"/>
                  </a:lnTo>
                  <a:lnTo>
                    <a:pt x="178176" y="4350"/>
                  </a:lnTo>
                  <a:lnTo>
                    <a:pt x="178231" y="4517"/>
                  </a:lnTo>
                  <a:lnTo>
                    <a:pt x="178399" y="4796"/>
                  </a:lnTo>
                  <a:lnTo>
                    <a:pt x="178677" y="4963"/>
                  </a:lnTo>
                  <a:lnTo>
                    <a:pt x="178845" y="5019"/>
                  </a:lnTo>
                  <a:lnTo>
                    <a:pt x="179179" y="5019"/>
                  </a:lnTo>
                  <a:lnTo>
                    <a:pt x="179347" y="4963"/>
                  </a:lnTo>
                  <a:lnTo>
                    <a:pt x="179570" y="4796"/>
                  </a:lnTo>
                  <a:lnTo>
                    <a:pt x="179737" y="4517"/>
                  </a:lnTo>
                  <a:lnTo>
                    <a:pt x="179793" y="4350"/>
                  </a:lnTo>
                  <a:lnTo>
                    <a:pt x="179849" y="4183"/>
                  </a:lnTo>
                  <a:lnTo>
                    <a:pt x="179793" y="4015"/>
                  </a:lnTo>
                  <a:lnTo>
                    <a:pt x="179737" y="3904"/>
                  </a:lnTo>
                  <a:lnTo>
                    <a:pt x="179570" y="3625"/>
                  </a:lnTo>
                  <a:lnTo>
                    <a:pt x="179347" y="3458"/>
                  </a:lnTo>
                  <a:lnTo>
                    <a:pt x="179179" y="3402"/>
                  </a:lnTo>
                  <a:close/>
                  <a:moveTo>
                    <a:pt x="182191" y="3402"/>
                  </a:moveTo>
                  <a:lnTo>
                    <a:pt x="182023" y="3458"/>
                  </a:lnTo>
                  <a:lnTo>
                    <a:pt x="181800" y="3625"/>
                  </a:lnTo>
                  <a:lnTo>
                    <a:pt x="181577" y="3904"/>
                  </a:lnTo>
                  <a:lnTo>
                    <a:pt x="181577" y="4015"/>
                  </a:lnTo>
                  <a:lnTo>
                    <a:pt x="181522" y="4183"/>
                  </a:lnTo>
                  <a:lnTo>
                    <a:pt x="181577" y="4350"/>
                  </a:lnTo>
                  <a:lnTo>
                    <a:pt x="181577" y="4517"/>
                  </a:lnTo>
                  <a:lnTo>
                    <a:pt x="181800" y="4796"/>
                  </a:lnTo>
                  <a:lnTo>
                    <a:pt x="182023" y="4963"/>
                  </a:lnTo>
                  <a:lnTo>
                    <a:pt x="182191" y="5019"/>
                  </a:lnTo>
                  <a:lnTo>
                    <a:pt x="182525" y="5019"/>
                  </a:lnTo>
                  <a:lnTo>
                    <a:pt x="182693" y="4963"/>
                  </a:lnTo>
                  <a:lnTo>
                    <a:pt x="182971" y="4796"/>
                  </a:lnTo>
                  <a:lnTo>
                    <a:pt x="183139" y="4517"/>
                  </a:lnTo>
                  <a:lnTo>
                    <a:pt x="183195" y="4350"/>
                  </a:lnTo>
                  <a:lnTo>
                    <a:pt x="183195" y="4183"/>
                  </a:lnTo>
                  <a:lnTo>
                    <a:pt x="183195" y="4015"/>
                  </a:lnTo>
                  <a:lnTo>
                    <a:pt x="183139" y="3904"/>
                  </a:lnTo>
                  <a:lnTo>
                    <a:pt x="182971" y="3625"/>
                  </a:lnTo>
                  <a:lnTo>
                    <a:pt x="182693" y="3458"/>
                  </a:lnTo>
                  <a:lnTo>
                    <a:pt x="182525" y="3402"/>
                  </a:lnTo>
                  <a:close/>
                  <a:moveTo>
                    <a:pt x="185537" y="3402"/>
                  </a:moveTo>
                  <a:lnTo>
                    <a:pt x="185425" y="3458"/>
                  </a:lnTo>
                  <a:lnTo>
                    <a:pt x="185146" y="3625"/>
                  </a:lnTo>
                  <a:lnTo>
                    <a:pt x="184979" y="3904"/>
                  </a:lnTo>
                  <a:lnTo>
                    <a:pt x="184923" y="4015"/>
                  </a:lnTo>
                  <a:lnTo>
                    <a:pt x="184923" y="4183"/>
                  </a:lnTo>
                  <a:lnTo>
                    <a:pt x="184923" y="4350"/>
                  </a:lnTo>
                  <a:lnTo>
                    <a:pt x="184979" y="4517"/>
                  </a:lnTo>
                  <a:lnTo>
                    <a:pt x="185146" y="4796"/>
                  </a:lnTo>
                  <a:lnTo>
                    <a:pt x="185425" y="4963"/>
                  </a:lnTo>
                  <a:lnTo>
                    <a:pt x="185537" y="5019"/>
                  </a:lnTo>
                  <a:lnTo>
                    <a:pt x="185871" y="5019"/>
                  </a:lnTo>
                  <a:lnTo>
                    <a:pt x="186039" y="4963"/>
                  </a:lnTo>
                  <a:lnTo>
                    <a:pt x="186317" y="4796"/>
                  </a:lnTo>
                  <a:lnTo>
                    <a:pt x="186485" y="4517"/>
                  </a:lnTo>
                  <a:lnTo>
                    <a:pt x="186541" y="4350"/>
                  </a:lnTo>
                  <a:lnTo>
                    <a:pt x="186541" y="4183"/>
                  </a:lnTo>
                  <a:lnTo>
                    <a:pt x="186541" y="4015"/>
                  </a:lnTo>
                  <a:lnTo>
                    <a:pt x="186485" y="3904"/>
                  </a:lnTo>
                  <a:lnTo>
                    <a:pt x="186317" y="3625"/>
                  </a:lnTo>
                  <a:lnTo>
                    <a:pt x="186039" y="3458"/>
                  </a:lnTo>
                  <a:lnTo>
                    <a:pt x="185871" y="3402"/>
                  </a:lnTo>
                  <a:close/>
                  <a:moveTo>
                    <a:pt x="188883" y="3402"/>
                  </a:moveTo>
                  <a:lnTo>
                    <a:pt x="188715" y="3458"/>
                  </a:lnTo>
                  <a:lnTo>
                    <a:pt x="188437" y="3625"/>
                  </a:lnTo>
                  <a:lnTo>
                    <a:pt x="188269" y="3904"/>
                  </a:lnTo>
                  <a:lnTo>
                    <a:pt x="188214" y="4015"/>
                  </a:lnTo>
                  <a:lnTo>
                    <a:pt x="188214" y="4183"/>
                  </a:lnTo>
                  <a:lnTo>
                    <a:pt x="188214" y="4350"/>
                  </a:lnTo>
                  <a:lnTo>
                    <a:pt x="188269" y="4517"/>
                  </a:lnTo>
                  <a:lnTo>
                    <a:pt x="188437" y="4796"/>
                  </a:lnTo>
                  <a:lnTo>
                    <a:pt x="188715" y="4963"/>
                  </a:lnTo>
                  <a:lnTo>
                    <a:pt x="188883" y="5019"/>
                  </a:lnTo>
                  <a:lnTo>
                    <a:pt x="189217" y="5019"/>
                  </a:lnTo>
                  <a:lnTo>
                    <a:pt x="189385" y="4963"/>
                  </a:lnTo>
                  <a:lnTo>
                    <a:pt x="189608" y="4796"/>
                  </a:lnTo>
                  <a:lnTo>
                    <a:pt x="189831" y="4517"/>
                  </a:lnTo>
                  <a:lnTo>
                    <a:pt x="189887" y="4350"/>
                  </a:lnTo>
                  <a:lnTo>
                    <a:pt x="189887" y="4183"/>
                  </a:lnTo>
                  <a:lnTo>
                    <a:pt x="189887" y="4015"/>
                  </a:lnTo>
                  <a:lnTo>
                    <a:pt x="189831" y="3904"/>
                  </a:lnTo>
                  <a:lnTo>
                    <a:pt x="189608" y="3625"/>
                  </a:lnTo>
                  <a:lnTo>
                    <a:pt x="189385" y="3458"/>
                  </a:lnTo>
                  <a:lnTo>
                    <a:pt x="189217" y="3402"/>
                  </a:lnTo>
                  <a:close/>
                  <a:moveTo>
                    <a:pt x="194125" y="3346"/>
                  </a:moveTo>
                  <a:lnTo>
                    <a:pt x="193958" y="3402"/>
                  </a:lnTo>
                  <a:lnTo>
                    <a:pt x="193790" y="3458"/>
                  </a:lnTo>
                  <a:lnTo>
                    <a:pt x="193511" y="3625"/>
                  </a:lnTo>
                  <a:lnTo>
                    <a:pt x="193344" y="3848"/>
                  </a:lnTo>
                  <a:lnTo>
                    <a:pt x="193288" y="4015"/>
                  </a:lnTo>
                  <a:lnTo>
                    <a:pt x="193288" y="4183"/>
                  </a:lnTo>
                  <a:lnTo>
                    <a:pt x="193288" y="4350"/>
                  </a:lnTo>
                  <a:lnTo>
                    <a:pt x="193344" y="4517"/>
                  </a:lnTo>
                  <a:lnTo>
                    <a:pt x="193511" y="4796"/>
                  </a:lnTo>
                  <a:lnTo>
                    <a:pt x="193790" y="4963"/>
                  </a:lnTo>
                  <a:lnTo>
                    <a:pt x="193958" y="5019"/>
                  </a:lnTo>
                  <a:lnTo>
                    <a:pt x="194292" y="5019"/>
                  </a:lnTo>
                  <a:lnTo>
                    <a:pt x="194404" y="4963"/>
                  </a:lnTo>
                  <a:lnTo>
                    <a:pt x="194683" y="4796"/>
                  </a:lnTo>
                  <a:lnTo>
                    <a:pt x="194850" y="4517"/>
                  </a:lnTo>
                  <a:lnTo>
                    <a:pt x="194906" y="4350"/>
                  </a:lnTo>
                  <a:lnTo>
                    <a:pt x="194961" y="4183"/>
                  </a:lnTo>
                  <a:lnTo>
                    <a:pt x="194906" y="4015"/>
                  </a:lnTo>
                  <a:lnTo>
                    <a:pt x="194850" y="3848"/>
                  </a:lnTo>
                  <a:lnTo>
                    <a:pt x="194683" y="3625"/>
                  </a:lnTo>
                  <a:lnTo>
                    <a:pt x="194404" y="3458"/>
                  </a:lnTo>
                  <a:lnTo>
                    <a:pt x="194292" y="3402"/>
                  </a:lnTo>
                  <a:lnTo>
                    <a:pt x="194125" y="3346"/>
                  </a:lnTo>
                  <a:close/>
                  <a:moveTo>
                    <a:pt x="202546" y="3346"/>
                  </a:moveTo>
                  <a:lnTo>
                    <a:pt x="202378" y="3402"/>
                  </a:lnTo>
                  <a:lnTo>
                    <a:pt x="202211" y="3458"/>
                  </a:lnTo>
                  <a:lnTo>
                    <a:pt x="201932" y="3625"/>
                  </a:lnTo>
                  <a:lnTo>
                    <a:pt x="201765" y="3848"/>
                  </a:lnTo>
                  <a:lnTo>
                    <a:pt x="201709" y="4015"/>
                  </a:lnTo>
                  <a:lnTo>
                    <a:pt x="201709" y="4183"/>
                  </a:lnTo>
                  <a:lnTo>
                    <a:pt x="201709" y="4350"/>
                  </a:lnTo>
                  <a:lnTo>
                    <a:pt x="201765" y="4517"/>
                  </a:lnTo>
                  <a:lnTo>
                    <a:pt x="201932" y="4796"/>
                  </a:lnTo>
                  <a:lnTo>
                    <a:pt x="202211" y="4963"/>
                  </a:lnTo>
                  <a:lnTo>
                    <a:pt x="202378" y="5019"/>
                  </a:lnTo>
                  <a:lnTo>
                    <a:pt x="202713" y="5019"/>
                  </a:lnTo>
                  <a:lnTo>
                    <a:pt x="202880" y="4963"/>
                  </a:lnTo>
                  <a:lnTo>
                    <a:pt x="203103" y="4796"/>
                  </a:lnTo>
                  <a:lnTo>
                    <a:pt x="203326" y="4517"/>
                  </a:lnTo>
                  <a:lnTo>
                    <a:pt x="203382" y="4350"/>
                  </a:lnTo>
                  <a:lnTo>
                    <a:pt x="203382" y="4183"/>
                  </a:lnTo>
                  <a:lnTo>
                    <a:pt x="203382" y="4015"/>
                  </a:lnTo>
                  <a:lnTo>
                    <a:pt x="203326" y="3848"/>
                  </a:lnTo>
                  <a:lnTo>
                    <a:pt x="203103" y="3625"/>
                  </a:lnTo>
                  <a:lnTo>
                    <a:pt x="202880" y="3458"/>
                  </a:lnTo>
                  <a:lnTo>
                    <a:pt x="202713" y="3402"/>
                  </a:lnTo>
                  <a:lnTo>
                    <a:pt x="202546" y="3346"/>
                  </a:lnTo>
                  <a:close/>
                  <a:moveTo>
                    <a:pt x="207565" y="3346"/>
                  </a:moveTo>
                  <a:lnTo>
                    <a:pt x="207397" y="3402"/>
                  </a:lnTo>
                  <a:lnTo>
                    <a:pt x="207286" y="3458"/>
                  </a:lnTo>
                  <a:lnTo>
                    <a:pt x="207007" y="3625"/>
                  </a:lnTo>
                  <a:lnTo>
                    <a:pt x="206840" y="3848"/>
                  </a:lnTo>
                  <a:lnTo>
                    <a:pt x="206784" y="4015"/>
                  </a:lnTo>
                  <a:lnTo>
                    <a:pt x="206784" y="4183"/>
                  </a:lnTo>
                  <a:lnTo>
                    <a:pt x="206784" y="4350"/>
                  </a:lnTo>
                  <a:lnTo>
                    <a:pt x="206840" y="4517"/>
                  </a:lnTo>
                  <a:lnTo>
                    <a:pt x="207007" y="4796"/>
                  </a:lnTo>
                  <a:lnTo>
                    <a:pt x="207286" y="4963"/>
                  </a:lnTo>
                  <a:lnTo>
                    <a:pt x="207397" y="5019"/>
                  </a:lnTo>
                  <a:lnTo>
                    <a:pt x="207732" y="5019"/>
                  </a:lnTo>
                  <a:lnTo>
                    <a:pt x="207899" y="4963"/>
                  </a:lnTo>
                  <a:lnTo>
                    <a:pt x="208178" y="4796"/>
                  </a:lnTo>
                  <a:lnTo>
                    <a:pt x="208345" y="4517"/>
                  </a:lnTo>
                  <a:lnTo>
                    <a:pt x="208401" y="4350"/>
                  </a:lnTo>
                  <a:lnTo>
                    <a:pt x="208401" y="4183"/>
                  </a:lnTo>
                  <a:lnTo>
                    <a:pt x="208401" y="4015"/>
                  </a:lnTo>
                  <a:lnTo>
                    <a:pt x="208345" y="3848"/>
                  </a:lnTo>
                  <a:lnTo>
                    <a:pt x="208178" y="3625"/>
                  </a:lnTo>
                  <a:lnTo>
                    <a:pt x="207899" y="3458"/>
                  </a:lnTo>
                  <a:lnTo>
                    <a:pt x="207732" y="3402"/>
                  </a:lnTo>
                  <a:lnTo>
                    <a:pt x="207565" y="3346"/>
                  </a:lnTo>
                  <a:close/>
                  <a:moveTo>
                    <a:pt x="210911" y="3346"/>
                  </a:moveTo>
                  <a:lnTo>
                    <a:pt x="210743" y="3402"/>
                  </a:lnTo>
                  <a:lnTo>
                    <a:pt x="210576" y="3458"/>
                  </a:lnTo>
                  <a:lnTo>
                    <a:pt x="210297" y="3625"/>
                  </a:lnTo>
                  <a:lnTo>
                    <a:pt x="210130" y="3848"/>
                  </a:lnTo>
                  <a:lnTo>
                    <a:pt x="210074" y="4015"/>
                  </a:lnTo>
                  <a:lnTo>
                    <a:pt x="210074" y="4183"/>
                  </a:lnTo>
                  <a:lnTo>
                    <a:pt x="210074" y="4350"/>
                  </a:lnTo>
                  <a:lnTo>
                    <a:pt x="210130" y="4517"/>
                  </a:lnTo>
                  <a:lnTo>
                    <a:pt x="210297" y="4796"/>
                  </a:lnTo>
                  <a:lnTo>
                    <a:pt x="210576" y="4963"/>
                  </a:lnTo>
                  <a:lnTo>
                    <a:pt x="210743" y="5019"/>
                  </a:lnTo>
                  <a:lnTo>
                    <a:pt x="211078" y="5019"/>
                  </a:lnTo>
                  <a:lnTo>
                    <a:pt x="211245" y="4963"/>
                  </a:lnTo>
                  <a:lnTo>
                    <a:pt x="211468" y="4796"/>
                  </a:lnTo>
                  <a:lnTo>
                    <a:pt x="211691" y="4517"/>
                  </a:lnTo>
                  <a:lnTo>
                    <a:pt x="211691" y="4350"/>
                  </a:lnTo>
                  <a:lnTo>
                    <a:pt x="211747" y="4183"/>
                  </a:lnTo>
                  <a:lnTo>
                    <a:pt x="211691" y="4015"/>
                  </a:lnTo>
                  <a:lnTo>
                    <a:pt x="211691" y="3848"/>
                  </a:lnTo>
                  <a:lnTo>
                    <a:pt x="211468" y="3625"/>
                  </a:lnTo>
                  <a:lnTo>
                    <a:pt x="211245" y="3458"/>
                  </a:lnTo>
                  <a:lnTo>
                    <a:pt x="211078" y="3402"/>
                  </a:lnTo>
                  <a:lnTo>
                    <a:pt x="210911" y="3346"/>
                  </a:lnTo>
                  <a:close/>
                  <a:moveTo>
                    <a:pt x="215986" y="3346"/>
                  </a:moveTo>
                  <a:lnTo>
                    <a:pt x="215818" y="3402"/>
                  </a:lnTo>
                  <a:lnTo>
                    <a:pt x="215651" y="3458"/>
                  </a:lnTo>
                  <a:lnTo>
                    <a:pt x="215372" y="3625"/>
                  </a:lnTo>
                  <a:lnTo>
                    <a:pt x="215205" y="3848"/>
                  </a:lnTo>
                  <a:lnTo>
                    <a:pt x="215149" y="4015"/>
                  </a:lnTo>
                  <a:lnTo>
                    <a:pt x="215149" y="4183"/>
                  </a:lnTo>
                  <a:lnTo>
                    <a:pt x="215149" y="4350"/>
                  </a:lnTo>
                  <a:lnTo>
                    <a:pt x="215205" y="4517"/>
                  </a:lnTo>
                  <a:lnTo>
                    <a:pt x="215372" y="4796"/>
                  </a:lnTo>
                  <a:lnTo>
                    <a:pt x="215651" y="4963"/>
                  </a:lnTo>
                  <a:lnTo>
                    <a:pt x="215818" y="5019"/>
                  </a:lnTo>
                  <a:lnTo>
                    <a:pt x="216153" y="5019"/>
                  </a:lnTo>
                  <a:lnTo>
                    <a:pt x="216264" y="4963"/>
                  </a:lnTo>
                  <a:lnTo>
                    <a:pt x="216543" y="4796"/>
                  </a:lnTo>
                  <a:lnTo>
                    <a:pt x="216710" y="4517"/>
                  </a:lnTo>
                  <a:lnTo>
                    <a:pt x="216766" y="4350"/>
                  </a:lnTo>
                  <a:lnTo>
                    <a:pt x="216822" y="4183"/>
                  </a:lnTo>
                  <a:lnTo>
                    <a:pt x="216766" y="4015"/>
                  </a:lnTo>
                  <a:lnTo>
                    <a:pt x="216710" y="3848"/>
                  </a:lnTo>
                  <a:lnTo>
                    <a:pt x="216543" y="3625"/>
                  </a:lnTo>
                  <a:lnTo>
                    <a:pt x="216264" y="3458"/>
                  </a:lnTo>
                  <a:lnTo>
                    <a:pt x="216153" y="3402"/>
                  </a:lnTo>
                  <a:lnTo>
                    <a:pt x="215986" y="3346"/>
                  </a:lnTo>
                  <a:close/>
                  <a:moveTo>
                    <a:pt x="219276" y="3346"/>
                  </a:moveTo>
                  <a:lnTo>
                    <a:pt x="219108" y="3402"/>
                  </a:lnTo>
                  <a:lnTo>
                    <a:pt x="218941" y="3458"/>
                  </a:lnTo>
                  <a:lnTo>
                    <a:pt x="218718" y="3625"/>
                  </a:lnTo>
                  <a:lnTo>
                    <a:pt x="218551" y="3848"/>
                  </a:lnTo>
                  <a:lnTo>
                    <a:pt x="218495" y="4015"/>
                  </a:lnTo>
                  <a:lnTo>
                    <a:pt x="218439" y="4183"/>
                  </a:lnTo>
                  <a:lnTo>
                    <a:pt x="218495" y="4350"/>
                  </a:lnTo>
                  <a:lnTo>
                    <a:pt x="218551" y="4517"/>
                  </a:lnTo>
                  <a:lnTo>
                    <a:pt x="218718" y="4796"/>
                  </a:lnTo>
                  <a:lnTo>
                    <a:pt x="218941" y="4963"/>
                  </a:lnTo>
                  <a:lnTo>
                    <a:pt x="219108" y="5019"/>
                  </a:lnTo>
                  <a:lnTo>
                    <a:pt x="219443" y="5019"/>
                  </a:lnTo>
                  <a:lnTo>
                    <a:pt x="219610" y="4963"/>
                  </a:lnTo>
                  <a:lnTo>
                    <a:pt x="219889" y="4796"/>
                  </a:lnTo>
                  <a:lnTo>
                    <a:pt x="220057" y="4517"/>
                  </a:lnTo>
                  <a:lnTo>
                    <a:pt x="220112" y="4350"/>
                  </a:lnTo>
                  <a:lnTo>
                    <a:pt x="220112" y="4183"/>
                  </a:lnTo>
                  <a:lnTo>
                    <a:pt x="220112" y="4015"/>
                  </a:lnTo>
                  <a:lnTo>
                    <a:pt x="220057" y="3848"/>
                  </a:lnTo>
                  <a:lnTo>
                    <a:pt x="219889" y="3625"/>
                  </a:lnTo>
                  <a:lnTo>
                    <a:pt x="219610" y="3458"/>
                  </a:lnTo>
                  <a:lnTo>
                    <a:pt x="219443" y="3402"/>
                  </a:lnTo>
                  <a:lnTo>
                    <a:pt x="219276" y="3346"/>
                  </a:lnTo>
                  <a:close/>
                  <a:moveTo>
                    <a:pt x="222733" y="3346"/>
                  </a:moveTo>
                  <a:lnTo>
                    <a:pt x="222566" y="3402"/>
                  </a:lnTo>
                  <a:lnTo>
                    <a:pt x="222399" y="3458"/>
                  </a:lnTo>
                  <a:lnTo>
                    <a:pt x="222120" y="3625"/>
                  </a:lnTo>
                  <a:lnTo>
                    <a:pt x="221953" y="3848"/>
                  </a:lnTo>
                  <a:lnTo>
                    <a:pt x="221897" y="4015"/>
                  </a:lnTo>
                  <a:lnTo>
                    <a:pt x="221897" y="4183"/>
                  </a:lnTo>
                  <a:lnTo>
                    <a:pt x="221897" y="4350"/>
                  </a:lnTo>
                  <a:lnTo>
                    <a:pt x="221953" y="4517"/>
                  </a:lnTo>
                  <a:lnTo>
                    <a:pt x="222120" y="4796"/>
                  </a:lnTo>
                  <a:lnTo>
                    <a:pt x="222399" y="4963"/>
                  </a:lnTo>
                  <a:lnTo>
                    <a:pt x="222566" y="5019"/>
                  </a:lnTo>
                  <a:lnTo>
                    <a:pt x="222901" y="5019"/>
                  </a:lnTo>
                  <a:lnTo>
                    <a:pt x="223012" y="4963"/>
                  </a:lnTo>
                  <a:lnTo>
                    <a:pt x="223291" y="4796"/>
                  </a:lnTo>
                  <a:lnTo>
                    <a:pt x="223458" y="4517"/>
                  </a:lnTo>
                  <a:lnTo>
                    <a:pt x="223514" y="4350"/>
                  </a:lnTo>
                  <a:lnTo>
                    <a:pt x="223514" y="4183"/>
                  </a:lnTo>
                  <a:lnTo>
                    <a:pt x="223514" y="4015"/>
                  </a:lnTo>
                  <a:lnTo>
                    <a:pt x="223458" y="3848"/>
                  </a:lnTo>
                  <a:lnTo>
                    <a:pt x="223291" y="3625"/>
                  </a:lnTo>
                  <a:lnTo>
                    <a:pt x="223012" y="3458"/>
                  </a:lnTo>
                  <a:lnTo>
                    <a:pt x="222901" y="3402"/>
                  </a:lnTo>
                  <a:lnTo>
                    <a:pt x="222733" y="3346"/>
                  </a:lnTo>
                  <a:close/>
                  <a:moveTo>
                    <a:pt x="232771" y="3346"/>
                  </a:moveTo>
                  <a:lnTo>
                    <a:pt x="232604" y="3402"/>
                  </a:lnTo>
                  <a:lnTo>
                    <a:pt x="232437" y="3458"/>
                  </a:lnTo>
                  <a:lnTo>
                    <a:pt x="232158" y="3625"/>
                  </a:lnTo>
                  <a:lnTo>
                    <a:pt x="231991" y="3848"/>
                  </a:lnTo>
                  <a:lnTo>
                    <a:pt x="231935" y="4015"/>
                  </a:lnTo>
                  <a:lnTo>
                    <a:pt x="231935" y="4183"/>
                  </a:lnTo>
                  <a:lnTo>
                    <a:pt x="231935" y="4350"/>
                  </a:lnTo>
                  <a:lnTo>
                    <a:pt x="231991" y="4517"/>
                  </a:lnTo>
                  <a:lnTo>
                    <a:pt x="232158" y="4796"/>
                  </a:lnTo>
                  <a:lnTo>
                    <a:pt x="232437" y="4963"/>
                  </a:lnTo>
                  <a:lnTo>
                    <a:pt x="232604" y="5019"/>
                  </a:lnTo>
                  <a:lnTo>
                    <a:pt x="232939" y="5019"/>
                  </a:lnTo>
                  <a:lnTo>
                    <a:pt x="233050" y="4963"/>
                  </a:lnTo>
                  <a:lnTo>
                    <a:pt x="233329" y="4796"/>
                  </a:lnTo>
                  <a:lnTo>
                    <a:pt x="233496" y="4517"/>
                  </a:lnTo>
                  <a:lnTo>
                    <a:pt x="233552" y="4350"/>
                  </a:lnTo>
                  <a:lnTo>
                    <a:pt x="233552" y="4183"/>
                  </a:lnTo>
                  <a:lnTo>
                    <a:pt x="233552" y="4015"/>
                  </a:lnTo>
                  <a:lnTo>
                    <a:pt x="233496" y="3848"/>
                  </a:lnTo>
                  <a:lnTo>
                    <a:pt x="233329" y="3625"/>
                  </a:lnTo>
                  <a:lnTo>
                    <a:pt x="233050" y="3458"/>
                  </a:lnTo>
                  <a:lnTo>
                    <a:pt x="232939" y="3402"/>
                  </a:lnTo>
                  <a:lnTo>
                    <a:pt x="232771" y="3346"/>
                  </a:lnTo>
                  <a:close/>
                  <a:moveTo>
                    <a:pt x="274652" y="3402"/>
                  </a:moveTo>
                  <a:lnTo>
                    <a:pt x="274485" y="3458"/>
                  </a:lnTo>
                  <a:lnTo>
                    <a:pt x="274206" y="3625"/>
                  </a:lnTo>
                  <a:lnTo>
                    <a:pt x="274039" y="3904"/>
                  </a:lnTo>
                  <a:lnTo>
                    <a:pt x="273983" y="4015"/>
                  </a:lnTo>
                  <a:lnTo>
                    <a:pt x="273983" y="4183"/>
                  </a:lnTo>
                  <a:lnTo>
                    <a:pt x="273983" y="4350"/>
                  </a:lnTo>
                  <a:lnTo>
                    <a:pt x="274039" y="4517"/>
                  </a:lnTo>
                  <a:lnTo>
                    <a:pt x="274206" y="4796"/>
                  </a:lnTo>
                  <a:lnTo>
                    <a:pt x="274485" y="4963"/>
                  </a:lnTo>
                  <a:lnTo>
                    <a:pt x="274652" y="5019"/>
                  </a:lnTo>
                  <a:lnTo>
                    <a:pt x="274987" y="5019"/>
                  </a:lnTo>
                  <a:lnTo>
                    <a:pt x="275154" y="4963"/>
                  </a:lnTo>
                  <a:lnTo>
                    <a:pt x="275377" y="4796"/>
                  </a:lnTo>
                  <a:lnTo>
                    <a:pt x="275600" y="4517"/>
                  </a:lnTo>
                  <a:lnTo>
                    <a:pt x="275600" y="4350"/>
                  </a:lnTo>
                  <a:lnTo>
                    <a:pt x="275656" y="4183"/>
                  </a:lnTo>
                  <a:lnTo>
                    <a:pt x="275600" y="4015"/>
                  </a:lnTo>
                  <a:lnTo>
                    <a:pt x="275600" y="3904"/>
                  </a:lnTo>
                  <a:lnTo>
                    <a:pt x="275377" y="3625"/>
                  </a:lnTo>
                  <a:lnTo>
                    <a:pt x="275154" y="3458"/>
                  </a:lnTo>
                  <a:lnTo>
                    <a:pt x="274987" y="3402"/>
                  </a:lnTo>
                  <a:close/>
                  <a:moveTo>
                    <a:pt x="277998" y="3402"/>
                  </a:moveTo>
                  <a:lnTo>
                    <a:pt x="277831" y="3458"/>
                  </a:lnTo>
                  <a:lnTo>
                    <a:pt x="277608" y="3625"/>
                  </a:lnTo>
                  <a:lnTo>
                    <a:pt x="277441" y="3904"/>
                  </a:lnTo>
                  <a:lnTo>
                    <a:pt x="277385" y="4015"/>
                  </a:lnTo>
                  <a:lnTo>
                    <a:pt x="277329" y="4183"/>
                  </a:lnTo>
                  <a:lnTo>
                    <a:pt x="277385" y="4350"/>
                  </a:lnTo>
                  <a:lnTo>
                    <a:pt x="277441" y="4517"/>
                  </a:lnTo>
                  <a:lnTo>
                    <a:pt x="277608" y="4796"/>
                  </a:lnTo>
                  <a:lnTo>
                    <a:pt x="277831" y="4963"/>
                  </a:lnTo>
                  <a:lnTo>
                    <a:pt x="277998" y="5019"/>
                  </a:lnTo>
                  <a:lnTo>
                    <a:pt x="278333" y="5019"/>
                  </a:lnTo>
                  <a:lnTo>
                    <a:pt x="278500" y="4963"/>
                  </a:lnTo>
                  <a:lnTo>
                    <a:pt x="278779" y="4796"/>
                  </a:lnTo>
                  <a:lnTo>
                    <a:pt x="278946" y="4517"/>
                  </a:lnTo>
                  <a:lnTo>
                    <a:pt x="279002" y="4350"/>
                  </a:lnTo>
                  <a:lnTo>
                    <a:pt x="279002" y="4183"/>
                  </a:lnTo>
                  <a:lnTo>
                    <a:pt x="279002" y="4015"/>
                  </a:lnTo>
                  <a:lnTo>
                    <a:pt x="278946" y="3904"/>
                  </a:lnTo>
                  <a:lnTo>
                    <a:pt x="278779" y="3625"/>
                  </a:lnTo>
                  <a:lnTo>
                    <a:pt x="278500" y="3458"/>
                  </a:lnTo>
                  <a:lnTo>
                    <a:pt x="278333" y="3402"/>
                  </a:lnTo>
                  <a:close/>
                  <a:moveTo>
                    <a:pt x="281400" y="3402"/>
                  </a:moveTo>
                  <a:lnTo>
                    <a:pt x="281233" y="3458"/>
                  </a:lnTo>
                  <a:lnTo>
                    <a:pt x="280954" y="3625"/>
                  </a:lnTo>
                  <a:lnTo>
                    <a:pt x="280787" y="3904"/>
                  </a:lnTo>
                  <a:lnTo>
                    <a:pt x="280731" y="4015"/>
                  </a:lnTo>
                  <a:lnTo>
                    <a:pt x="280731" y="4183"/>
                  </a:lnTo>
                  <a:lnTo>
                    <a:pt x="280731" y="4350"/>
                  </a:lnTo>
                  <a:lnTo>
                    <a:pt x="280787" y="4517"/>
                  </a:lnTo>
                  <a:lnTo>
                    <a:pt x="280954" y="4796"/>
                  </a:lnTo>
                  <a:lnTo>
                    <a:pt x="281233" y="4963"/>
                  </a:lnTo>
                  <a:lnTo>
                    <a:pt x="281400" y="5019"/>
                  </a:lnTo>
                  <a:lnTo>
                    <a:pt x="281735" y="5019"/>
                  </a:lnTo>
                  <a:lnTo>
                    <a:pt x="281846" y="4963"/>
                  </a:lnTo>
                  <a:lnTo>
                    <a:pt x="282125" y="4796"/>
                  </a:lnTo>
                  <a:lnTo>
                    <a:pt x="282292" y="4517"/>
                  </a:lnTo>
                  <a:lnTo>
                    <a:pt x="282348" y="4350"/>
                  </a:lnTo>
                  <a:lnTo>
                    <a:pt x="282348" y="4183"/>
                  </a:lnTo>
                  <a:lnTo>
                    <a:pt x="282348" y="4015"/>
                  </a:lnTo>
                  <a:lnTo>
                    <a:pt x="282292" y="3904"/>
                  </a:lnTo>
                  <a:lnTo>
                    <a:pt x="282125" y="3625"/>
                  </a:lnTo>
                  <a:lnTo>
                    <a:pt x="281846" y="3458"/>
                  </a:lnTo>
                  <a:lnTo>
                    <a:pt x="281735" y="3402"/>
                  </a:lnTo>
                  <a:close/>
                  <a:moveTo>
                    <a:pt x="284690" y="3402"/>
                  </a:moveTo>
                  <a:lnTo>
                    <a:pt x="284523" y="3458"/>
                  </a:lnTo>
                  <a:lnTo>
                    <a:pt x="284300" y="3625"/>
                  </a:lnTo>
                  <a:lnTo>
                    <a:pt x="284077" y="3904"/>
                  </a:lnTo>
                  <a:lnTo>
                    <a:pt x="284077" y="4015"/>
                  </a:lnTo>
                  <a:lnTo>
                    <a:pt x="284021" y="4183"/>
                  </a:lnTo>
                  <a:lnTo>
                    <a:pt x="284077" y="4350"/>
                  </a:lnTo>
                  <a:lnTo>
                    <a:pt x="284077" y="4517"/>
                  </a:lnTo>
                  <a:lnTo>
                    <a:pt x="284300" y="4796"/>
                  </a:lnTo>
                  <a:lnTo>
                    <a:pt x="284523" y="4963"/>
                  </a:lnTo>
                  <a:lnTo>
                    <a:pt x="284690" y="5019"/>
                  </a:lnTo>
                  <a:lnTo>
                    <a:pt x="285025" y="5019"/>
                  </a:lnTo>
                  <a:lnTo>
                    <a:pt x="285192" y="4963"/>
                  </a:lnTo>
                  <a:lnTo>
                    <a:pt x="285471" y="4796"/>
                  </a:lnTo>
                  <a:lnTo>
                    <a:pt x="285638" y="4517"/>
                  </a:lnTo>
                  <a:lnTo>
                    <a:pt x="285694" y="4350"/>
                  </a:lnTo>
                  <a:lnTo>
                    <a:pt x="285694" y="4183"/>
                  </a:lnTo>
                  <a:lnTo>
                    <a:pt x="285694" y="4015"/>
                  </a:lnTo>
                  <a:lnTo>
                    <a:pt x="285638" y="3904"/>
                  </a:lnTo>
                  <a:lnTo>
                    <a:pt x="285471" y="3625"/>
                  </a:lnTo>
                  <a:lnTo>
                    <a:pt x="285192" y="3458"/>
                  </a:lnTo>
                  <a:lnTo>
                    <a:pt x="285025" y="3402"/>
                  </a:lnTo>
                  <a:close/>
                  <a:moveTo>
                    <a:pt x="3179" y="11711"/>
                  </a:moveTo>
                  <a:lnTo>
                    <a:pt x="3067" y="11767"/>
                  </a:lnTo>
                  <a:lnTo>
                    <a:pt x="2788" y="11934"/>
                  </a:lnTo>
                  <a:lnTo>
                    <a:pt x="2621" y="12213"/>
                  </a:lnTo>
                  <a:lnTo>
                    <a:pt x="2565" y="12324"/>
                  </a:lnTo>
                  <a:lnTo>
                    <a:pt x="2510" y="12492"/>
                  </a:lnTo>
                  <a:lnTo>
                    <a:pt x="2565" y="12659"/>
                  </a:lnTo>
                  <a:lnTo>
                    <a:pt x="2621" y="12826"/>
                  </a:lnTo>
                  <a:lnTo>
                    <a:pt x="2788" y="13105"/>
                  </a:lnTo>
                  <a:lnTo>
                    <a:pt x="3067" y="13272"/>
                  </a:lnTo>
                  <a:lnTo>
                    <a:pt x="3179" y="13328"/>
                  </a:lnTo>
                  <a:lnTo>
                    <a:pt x="3513" y="13328"/>
                  </a:lnTo>
                  <a:lnTo>
                    <a:pt x="3681" y="13272"/>
                  </a:lnTo>
                  <a:lnTo>
                    <a:pt x="3959" y="13105"/>
                  </a:lnTo>
                  <a:lnTo>
                    <a:pt x="4127" y="12826"/>
                  </a:lnTo>
                  <a:lnTo>
                    <a:pt x="4183" y="12659"/>
                  </a:lnTo>
                  <a:lnTo>
                    <a:pt x="4183" y="12492"/>
                  </a:lnTo>
                  <a:lnTo>
                    <a:pt x="4183" y="12324"/>
                  </a:lnTo>
                  <a:lnTo>
                    <a:pt x="4127" y="12213"/>
                  </a:lnTo>
                  <a:lnTo>
                    <a:pt x="3959" y="11934"/>
                  </a:lnTo>
                  <a:lnTo>
                    <a:pt x="3681" y="11767"/>
                  </a:lnTo>
                  <a:lnTo>
                    <a:pt x="3513" y="11711"/>
                  </a:lnTo>
                  <a:close/>
                  <a:moveTo>
                    <a:pt x="13273" y="11711"/>
                  </a:moveTo>
                  <a:lnTo>
                    <a:pt x="13161" y="11767"/>
                  </a:lnTo>
                  <a:lnTo>
                    <a:pt x="12882" y="11934"/>
                  </a:lnTo>
                  <a:lnTo>
                    <a:pt x="12715" y="12213"/>
                  </a:lnTo>
                  <a:lnTo>
                    <a:pt x="12659" y="12324"/>
                  </a:lnTo>
                  <a:lnTo>
                    <a:pt x="12603" y="12492"/>
                  </a:lnTo>
                  <a:lnTo>
                    <a:pt x="12659" y="12659"/>
                  </a:lnTo>
                  <a:lnTo>
                    <a:pt x="12715" y="12826"/>
                  </a:lnTo>
                  <a:lnTo>
                    <a:pt x="12882" y="13105"/>
                  </a:lnTo>
                  <a:lnTo>
                    <a:pt x="13161" y="13272"/>
                  </a:lnTo>
                  <a:lnTo>
                    <a:pt x="13273" y="13328"/>
                  </a:lnTo>
                  <a:lnTo>
                    <a:pt x="13607" y="13328"/>
                  </a:lnTo>
                  <a:lnTo>
                    <a:pt x="13774" y="13272"/>
                  </a:lnTo>
                  <a:lnTo>
                    <a:pt x="14053" y="13105"/>
                  </a:lnTo>
                  <a:lnTo>
                    <a:pt x="14221" y="12826"/>
                  </a:lnTo>
                  <a:lnTo>
                    <a:pt x="14276" y="12659"/>
                  </a:lnTo>
                  <a:lnTo>
                    <a:pt x="14276" y="12492"/>
                  </a:lnTo>
                  <a:lnTo>
                    <a:pt x="14276" y="12324"/>
                  </a:lnTo>
                  <a:lnTo>
                    <a:pt x="14221" y="12213"/>
                  </a:lnTo>
                  <a:lnTo>
                    <a:pt x="14053" y="11934"/>
                  </a:lnTo>
                  <a:lnTo>
                    <a:pt x="13774" y="11767"/>
                  </a:lnTo>
                  <a:lnTo>
                    <a:pt x="13607" y="11711"/>
                  </a:lnTo>
                  <a:close/>
                  <a:moveTo>
                    <a:pt x="16674" y="11711"/>
                  </a:moveTo>
                  <a:lnTo>
                    <a:pt x="16507" y="11767"/>
                  </a:lnTo>
                  <a:lnTo>
                    <a:pt x="16228" y="11934"/>
                  </a:lnTo>
                  <a:lnTo>
                    <a:pt x="16061" y="12213"/>
                  </a:lnTo>
                  <a:lnTo>
                    <a:pt x="16005" y="12324"/>
                  </a:lnTo>
                  <a:lnTo>
                    <a:pt x="16005" y="12492"/>
                  </a:lnTo>
                  <a:lnTo>
                    <a:pt x="16005" y="12659"/>
                  </a:lnTo>
                  <a:lnTo>
                    <a:pt x="16061" y="12826"/>
                  </a:lnTo>
                  <a:lnTo>
                    <a:pt x="16228" y="13105"/>
                  </a:lnTo>
                  <a:lnTo>
                    <a:pt x="16507" y="13272"/>
                  </a:lnTo>
                  <a:lnTo>
                    <a:pt x="16674" y="13328"/>
                  </a:lnTo>
                  <a:lnTo>
                    <a:pt x="17009" y="13328"/>
                  </a:lnTo>
                  <a:lnTo>
                    <a:pt x="17120" y="13272"/>
                  </a:lnTo>
                  <a:lnTo>
                    <a:pt x="17399" y="13105"/>
                  </a:lnTo>
                  <a:lnTo>
                    <a:pt x="17567" y="12826"/>
                  </a:lnTo>
                  <a:lnTo>
                    <a:pt x="17622" y="12659"/>
                  </a:lnTo>
                  <a:lnTo>
                    <a:pt x="17678" y="12492"/>
                  </a:lnTo>
                  <a:lnTo>
                    <a:pt x="17622" y="12324"/>
                  </a:lnTo>
                  <a:lnTo>
                    <a:pt x="17567" y="12213"/>
                  </a:lnTo>
                  <a:lnTo>
                    <a:pt x="17399" y="11934"/>
                  </a:lnTo>
                  <a:lnTo>
                    <a:pt x="17120" y="11767"/>
                  </a:lnTo>
                  <a:lnTo>
                    <a:pt x="17009" y="11711"/>
                  </a:lnTo>
                  <a:close/>
                  <a:moveTo>
                    <a:pt x="20020" y="11711"/>
                  </a:moveTo>
                  <a:lnTo>
                    <a:pt x="19853" y="11767"/>
                  </a:lnTo>
                  <a:lnTo>
                    <a:pt x="19630" y="11934"/>
                  </a:lnTo>
                  <a:lnTo>
                    <a:pt x="19407" y="12213"/>
                  </a:lnTo>
                  <a:lnTo>
                    <a:pt x="19351" y="12324"/>
                  </a:lnTo>
                  <a:lnTo>
                    <a:pt x="19351" y="12492"/>
                  </a:lnTo>
                  <a:lnTo>
                    <a:pt x="19351" y="12659"/>
                  </a:lnTo>
                  <a:lnTo>
                    <a:pt x="19407" y="12826"/>
                  </a:lnTo>
                  <a:lnTo>
                    <a:pt x="19630" y="13105"/>
                  </a:lnTo>
                  <a:lnTo>
                    <a:pt x="19853" y="13272"/>
                  </a:lnTo>
                  <a:lnTo>
                    <a:pt x="20020" y="13328"/>
                  </a:lnTo>
                  <a:lnTo>
                    <a:pt x="20355" y="13328"/>
                  </a:lnTo>
                  <a:lnTo>
                    <a:pt x="20522" y="13272"/>
                  </a:lnTo>
                  <a:lnTo>
                    <a:pt x="20801" y="13105"/>
                  </a:lnTo>
                  <a:lnTo>
                    <a:pt x="20968" y="12826"/>
                  </a:lnTo>
                  <a:lnTo>
                    <a:pt x="21024" y="12659"/>
                  </a:lnTo>
                  <a:lnTo>
                    <a:pt x="21024" y="12492"/>
                  </a:lnTo>
                  <a:lnTo>
                    <a:pt x="21024" y="12324"/>
                  </a:lnTo>
                  <a:lnTo>
                    <a:pt x="20968" y="12213"/>
                  </a:lnTo>
                  <a:lnTo>
                    <a:pt x="20801" y="11934"/>
                  </a:lnTo>
                  <a:lnTo>
                    <a:pt x="20522" y="11767"/>
                  </a:lnTo>
                  <a:lnTo>
                    <a:pt x="20355" y="11711"/>
                  </a:lnTo>
                  <a:close/>
                  <a:moveTo>
                    <a:pt x="25095" y="11711"/>
                  </a:moveTo>
                  <a:lnTo>
                    <a:pt x="24928" y="11767"/>
                  </a:lnTo>
                  <a:lnTo>
                    <a:pt x="24705" y="11934"/>
                  </a:lnTo>
                  <a:lnTo>
                    <a:pt x="24482" y="12213"/>
                  </a:lnTo>
                  <a:lnTo>
                    <a:pt x="24426" y="12324"/>
                  </a:lnTo>
                  <a:lnTo>
                    <a:pt x="24426" y="12492"/>
                  </a:lnTo>
                  <a:lnTo>
                    <a:pt x="24426" y="12659"/>
                  </a:lnTo>
                  <a:lnTo>
                    <a:pt x="24482" y="12826"/>
                  </a:lnTo>
                  <a:lnTo>
                    <a:pt x="24705" y="13105"/>
                  </a:lnTo>
                  <a:lnTo>
                    <a:pt x="24928" y="13272"/>
                  </a:lnTo>
                  <a:lnTo>
                    <a:pt x="25095" y="13328"/>
                  </a:lnTo>
                  <a:lnTo>
                    <a:pt x="25430" y="13328"/>
                  </a:lnTo>
                  <a:lnTo>
                    <a:pt x="25597" y="13272"/>
                  </a:lnTo>
                  <a:lnTo>
                    <a:pt x="25876" y="13105"/>
                  </a:lnTo>
                  <a:lnTo>
                    <a:pt x="26043" y="12826"/>
                  </a:lnTo>
                  <a:lnTo>
                    <a:pt x="26099" y="12659"/>
                  </a:lnTo>
                  <a:lnTo>
                    <a:pt x="26099" y="12492"/>
                  </a:lnTo>
                  <a:lnTo>
                    <a:pt x="26099" y="12324"/>
                  </a:lnTo>
                  <a:lnTo>
                    <a:pt x="26043" y="12213"/>
                  </a:lnTo>
                  <a:lnTo>
                    <a:pt x="25876" y="11934"/>
                  </a:lnTo>
                  <a:lnTo>
                    <a:pt x="25597" y="11767"/>
                  </a:lnTo>
                  <a:lnTo>
                    <a:pt x="25430" y="11711"/>
                  </a:lnTo>
                  <a:close/>
                  <a:moveTo>
                    <a:pt x="28441" y="11711"/>
                  </a:moveTo>
                  <a:lnTo>
                    <a:pt x="28274" y="11767"/>
                  </a:lnTo>
                  <a:lnTo>
                    <a:pt x="27995" y="11934"/>
                  </a:lnTo>
                  <a:lnTo>
                    <a:pt x="27828" y="12213"/>
                  </a:lnTo>
                  <a:lnTo>
                    <a:pt x="27772" y="12324"/>
                  </a:lnTo>
                  <a:lnTo>
                    <a:pt x="27772" y="12492"/>
                  </a:lnTo>
                  <a:lnTo>
                    <a:pt x="27772" y="12659"/>
                  </a:lnTo>
                  <a:lnTo>
                    <a:pt x="27828" y="12826"/>
                  </a:lnTo>
                  <a:lnTo>
                    <a:pt x="27995" y="13105"/>
                  </a:lnTo>
                  <a:lnTo>
                    <a:pt x="28274" y="13272"/>
                  </a:lnTo>
                  <a:lnTo>
                    <a:pt x="28441" y="13328"/>
                  </a:lnTo>
                  <a:lnTo>
                    <a:pt x="28776" y="13328"/>
                  </a:lnTo>
                  <a:lnTo>
                    <a:pt x="28943" y="13272"/>
                  </a:lnTo>
                  <a:lnTo>
                    <a:pt x="29166" y="13105"/>
                  </a:lnTo>
                  <a:lnTo>
                    <a:pt x="29333" y="12826"/>
                  </a:lnTo>
                  <a:lnTo>
                    <a:pt x="29389" y="12659"/>
                  </a:lnTo>
                  <a:lnTo>
                    <a:pt x="29445" y="12492"/>
                  </a:lnTo>
                  <a:lnTo>
                    <a:pt x="29389" y="12324"/>
                  </a:lnTo>
                  <a:lnTo>
                    <a:pt x="29333" y="12213"/>
                  </a:lnTo>
                  <a:lnTo>
                    <a:pt x="29166" y="11934"/>
                  </a:lnTo>
                  <a:lnTo>
                    <a:pt x="28943" y="11767"/>
                  </a:lnTo>
                  <a:lnTo>
                    <a:pt x="28776" y="11711"/>
                  </a:lnTo>
                  <a:close/>
                  <a:moveTo>
                    <a:pt x="40152" y="11711"/>
                  </a:moveTo>
                  <a:lnTo>
                    <a:pt x="40041" y="11767"/>
                  </a:lnTo>
                  <a:lnTo>
                    <a:pt x="39762" y="11934"/>
                  </a:lnTo>
                  <a:lnTo>
                    <a:pt x="39595" y="12213"/>
                  </a:lnTo>
                  <a:lnTo>
                    <a:pt x="39539" y="12324"/>
                  </a:lnTo>
                  <a:lnTo>
                    <a:pt x="39539" y="12492"/>
                  </a:lnTo>
                  <a:lnTo>
                    <a:pt x="39539" y="12659"/>
                  </a:lnTo>
                  <a:lnTo>
                    <a:pt x="39595" y="12826"/>
                  </a:lnTo>
                  <a:lnTo>
                    <a:pt x="39762" y="13105"/>
                  </a:lnTo>
                  <a:lnTo>
                    <a:pt x="40041" y="13272"/>
                  </a:lnTo>
                  <a:lnTo>
                    <a:pt x="40152" y="13328"/>
                  </a:lnTo>
                  <a:lnTo>
                    <a:pt x="40487" y="13328"/>
                  </a:lnTo>
                  <a:lnTo>
                    <a:pt x="40654" y="13272"/>
                  </a:lnTo>
                  <a:lnTo>
                    <a:pt x="40933" y="13105"/>
                  </a:lnTo>
                  <a:lnTo>
                    <a:pt x="41100" y="12826"/>
                  </a:lnTo>
                  <a:lnTo>
                    <a:pt x="41156" y="12659"/>
                  </a:lnTo>
                  <a:lnTo>
                    <a:pt x="41156" y="12492"/>
                  </a:lnTo>
                  <a:lnTo>
                    <a:pt x="41156" y="12324"/>
                  </a:lnTo>
                  <a:lnTo>
                    <a:pt x="41100" y="12213"/>
                  </a:lnTo>
                  <a:lnTo>
                    <a:pt x="40933" y="11934"/>
                  </a:lnTo>
                  <a:lnTo>
                    <a:pt x="40654" y="11767"/>
                  </a:lnTo>
                  <a:lnTo>
                    <a:pt x="40487" y="11711"/>
                  </a:lnTo>
                  <a:close/>
                  <a:moveTo>
                    <a:pt x="48517" y="11711"/>
                  </a:moveTo>
                  <a:lnTo>
                    <a:pt x="48350" y="11767"/>
                  </a:lnTo>
                  <a:lnTo>
                    <a:pt x="48127" y="11934"/>
                  </a:lnTo>
                  <a:lnTo>
                    <a:pt x="47904" y="12213"/>
                  </a:lnTo>
                  <a:lnTo>
                    <a:pt x="47904" y="12324"/>
                  </a:lnTo>
                  <a:lnTo>
                    <a:pt x="47848" y="12492"/>
                  </a:lnTo>
                  <a:lnTo>
                    <a:pt x="47904" y="12659"/>
                  </a:lnTo>
                  <a:lnTo>
                    <a:pt x="47904" y="12826"/>
                  </a:lnTo>
                  <a:lnTo>
                    <a:pt x="48127" y="13105"/>
                  </a:lnTo>
                  <a:lnTo>
                    <a:pt x="48350" y="13272"/>
                  </a:lnTo>
                  <a:lnTo>
                    <a:pt x="48517" y="13328"/>
                  </a:lnTo>
                  <a:lnTo>
                    <a:pt x="48852" y="13328"/>
                  </a:lnTo>
                  <a:lnTo>
                    <a:pt x="49019" y="13272"/>
                  </a:lnTo>
                  <a:lnTo>
                    <a:pt x="49298" y="13105"/>
                  </a:lnTo>
                  <a:lnTo>
                    <a:pt x="49465" y="12826"/>
                  </a:lnTo>
                  <a:lnTo>
                    <a:pt x="49521" y="12659"/>
                  </a:lnTo>
                  <a:lnTo>
                    <a:pt x="49521" y="12492"/>
                  </a:lnTo>
                  <a:lnTo>
                    <a:pt x="49521" y="12324"/>
                  </a:lnTo>
                  <a:lnTo>
                    <a:pt x="49465" y="12213"/>
                  </a:lnTo>
                  <a:lnTo>
                    <a:pt x="49298" y="11934"/>
                  </a:lnTo>
                  <a:lnTo>
                    <a:pt x="49019" y="11767"/>
                  </a:lnTo>
                  <a:lnTo>
                    <a:pt x="48852" y="11711"/>
                  </a:lnTo>
                  <a:close/>
                  <a:moveTo>
                    <a:pt x="51808" y="11711"/>
                  </a:moveTo>
                  <a:lnTo>
                    <a:pt x="51696" y="11767"/>
                  </a:lnTo>
                  <a:lnTo>
                    <a:pt x="51417" y="11934"/>
                  </a:lnTo>
                  <a:lnTo>
                    <a:pt x="51250" y="12213"/>
                  </a:lnTo>
                  <a:lnTo>
                    <a:pt x="51194" y="12324"/>
                  </a:lnTo>
                  <a:lnTo>
                    <a:pt x="51194" y="12492"/>
                  </a:lnTo>
                  <a:lnTo>
                    <a:pt x="51194" y="12659"/>
                  </a:lnTo>
                  <a:lnTo>
                    <a:pt x="51250" y="12826"/>
                  </a:lnTo>
                  <a:lnTo>
                    <a:pt x="51417" y="13105"/>
                  </a:lnTo>
                  <a:lnTo>
                    <a:pt x="51696" y="13272"/>
                  </a:lnTo>
                  <a:lnTo>
                    <a:pt x="51808" y="13328"/>
                  </a:lnTo>
                  <a:lnTo>
                    <a:pt x="52142" y="13328"/>
                  </a:lnTo>
                  <a:lnTo>
                    <a:pt x="52309" y="13272"/>
                  </a:lnTo>
                  <a:lnTo>
                    <a:pt x="52588" y="13105"/>
                  </a:lnTo>
                  <a:lnTo>
                    <a:pt x="52756" y="12826"/>
                  </a:lnTo>
                  <a:lnTo>
                    <a:pt x="52811" y="12659"/>
                  </a:lnTo>
                  <a:lnTo>
                    <a:pt x="52811" y="12492"/>
                  </a:lnTo>
                  <a:lnTo>
                    <a:pt x="52811" y="12324"/>
                  </a:lnTo>
                  <a:lnTo>
                    <a:pt x="52756" y="12213"/>
                  </a:lnTo>
                  <a:lnTo>
                    <a:pt x="52588" y="11934"/>
                  </a:lnTo>
                  <a:lnTo>
                    <a:pt x="52309" y="11767"/>
                  </a:lnTo>
                  <a:lnTo>
                    <a:pt x="52142" y="11711"/>
                  </a:lnTo>
                  <a:close/>
                  <a:moveTo>
                    <a:pt x="56938" y="11711"/>
                  </a:moveTo>
                  <a:lnTo>
                    <a:pt x="56771" y="11767"/>
                  </a:lnTo>
                  <a:lnTo>
                    <a:pt x="56492" y="11934"/>
                  </a:lnTo>
                  <a:lnTo>
                    <a:pt x="56325" y="12213"/>
                  </a:lnTo>
                  <a:lnTo>
                    <a:pt x="56269" y="12324"/>
                  </a:lnTo>
                  <a:lnTo>
                    <a:pt x="56269" y="12492"/>
                  </a:lnTo>
                  <a:lnTo>
                    <a:pt x="56269" y="12659"/>
                  </a:lnTo>
                  <a:lnTo>
                    <a:pt x="56325" y="12826"/>
                  </a:lnTo>
                  <a:lnTo>
                    <a:pt x="56492" y="13105"/>
                  </a:lnTo>
                  <a:lnTo>
                    <a:pt x="56771" y="13272"/>
                  </a:lnTo>
                  <a:lnTo>
                    <a:pt x="56938" y="13328"/>
                  </a:lnTo>
                  <a:lnTo>
                    <a:pt x="57273" y="13328"/>
                  </a:lnTo>
                  <a:lnTo>
                    <a:pt x="57440" y="13272"/>
                  </a:lnTo>
                  <a:lnTo>
                    <a:pt x="57663" y="13105"/>
                  </a:lnTo>
                  <a:lnTo>
                    <a:pt x="57830" y="12826"/>
                  </a:lnTo>
                  <a:lnTo>
                    <a:pt x="57886" y="12659"/>
                  </a:lnTo>
                  <a:lnTo>
                    <a:pt x="57942" y="12492"/>
                  </a:lnTo>
                  <a:lnTo>
                    <a:pt x="57886" y="12324"/>
                  </a:lnTo>
                  <a:lnTo>
                    <a:pt x="57830" y="12213"/>
                  </a:lnTo>
                  <a:lnTo>
                    <a:pt x="57663" y="11934"/>
                  </a:lnTo>
                  <a:lnTo>
                    <a:pt x="57440" y="11767"/>
                  </a:lnTo>
                  <a:lnTo>
                    <a:pt x="57273" y="11711"/>
                  </a:lnTo>
                  <a:close/>
                  <a:moveTo>
                    <a:pt x="62013" y="11711"/>
                  </a:moveTo>
                  <a:lnTo>
                    <a:pt x="61846" y="11767"/>
                  </a:lnTo>
                  <a:lnTo>
                    <a:pt x="61567" y="11934"/>
                  </a:lnTo>
                  <a:lnTo>
                    <a:pt x="61399" y="12213"/>
                  </a:lnTo>
                  <a:lnTo>
                    <a:pt x="61344" y="12324"/>
                  </a:lnTo>
                  <a:lnTo>
                    <a:pt x="61344" y="12492"/>
                  </a:lnTo>
                  <a:lnTo>
                    <a:pt x="61344" y="12659"/>
                  </a:lnTo>
                  <a:lnTo>
                    <a:pt x="61399" y="12826"/>
                  </a:lnTo>
                  <a:lnTo>
                    <a:pt x="61567" y="13105"/>
                  </a:lnTo>
                  <a:lnTo>
                    <a:pt x="61846" y="13272"/>
                  </a:lnTo>
                  <a:lnTo>
                    <a:pt x="62013" y="13328"/>
                  </a:lnTo>
                  <a:lnTo>
                    <a:pt x="62347" y="13328"/>
                  </a:lnTo>
                  <a:lnTo>
                    <a:pt x="62515" y="13272"/>
                  </a:lnTo>
                  <a:lnTo>
                    <a:pt x="62738" y="13105"/>
                  </a:lnTo>
                  <a:lnTo>
                    <a:pt x="62961" y="12826"/>
                  </a:lnTo>
                  <a:lnTo>
                    <a:pt x="62961" y="12659"/>
                  </a:lnTo>
                  <a:lnTo>
                    <a:pt x="63017" y="12492"/>
                  </a:lnTo>
                  <a:lnTo>
                    <a:pt x="62961" y="12324"/>
                  </a:lnTo>
                  <a:lnTo>
                    <a:pt x="62961" y="12213"/>
                  </a:lnTo>
                  <a:lnTo>
                    <a:pt x="62738" y="11934"/>
                  </a:lnTo>
                  <a:lnTo>
                    <a:pt x="62515" y="11767"/>
                  </a:lnTo>
                  <a:lnTo>
                    <a:pt x="62347" y="11711"/>
                  </a:lnTo>
                  <a:close/>
                  <a:moveTo>
                    <a:pt x="72051" y="11711"/>
                  </a:moveTo>
                  <a:lnTo>
                    <a:pt x="71884" y="11767"/>
                  </a:lnTo>
                  <a:lnTo>
                    <a:pt x="71605" y="11934"/>
                  </a:lnTo>
                  <a:lnTo>
                    <a:pt x="71438" y="12213"/>
                  </a:lnTo>
                  <a:lnTo>
                    <a:pt x="71382" y="12324"/>
                  </a:lnTo>
                  <a:lnTo>
                    <a:pt x="71382" y="12492"/>
                  </a:lnTo>
                  <a:lnTo>
                    <a:pt x="71382" y="12659"/>
                  </a:lnTo>
                  <a:lnTo>
                    <a:pt x="71438" y="12826"/>
                  </a:lnTo>
                  <a:lnTo>
                    <a:pt x="71605" y="13105"/>
                  </a:lnTo>
                  <a:lnTo>
                    <a:pt x="71884" y="13272"/>
                  </a:lnTo>
                  <a:lnTo>
                    <a:pt x="72051" y="13328"/>
                  </a:lnTo>
                  <a:lnTo>
                    <a:pt x="72386" y="13328"/>
                  </a:lnTo>
                  <a:lnTo>
                    <a:pt x="72553" y="13272"/>
                  </a:lnTo>
                  <a:lnTo>
                    <a:pt x="72776" y="13105"/>
                  </a:lnTo>
                  <a:lnTo>
                    <a:pt x="72999" y="12826"/>
                  </a:lnTo>
                  <a:lnTo>
                    <a:pt x="72999" y="12659"/>
                  </a:lnTo>
                  <a:lnTo>
                    <a:pt x="73055" y="12492"/>
                  </a:lnTo>
                  <a:lnTo>
                    <a:pt x="72999" y="12324"/>
                  </a:lnTo>
                  <a:lnTo>
                    <a:pt x="72999" y="12213"/>
                  </a:lnTo>
                  <a:lnTo>
                    <a:pt x="72776" y="11934"/>
                  </a:lnTo>
                  <a:lnTo>
                    <a:pt x="72553" y="11767"/>
                  </a:lnTo>
                  <a:lnTo>
                    <a:pt x="72386" y="11711"/>
                  </a:lnTo>
                  <a:close/>
                  <a:moveTo>
                    <a:pt x="80472" y="11711"/>
                  </a:moveTo>
                  <a:lnTo>
                    <a:pt x="80304" y="11767"/>
                  </a:lnTo>
                  <a:lnTo>
                    <a:pt x="80081" y="11934"/>
                  </a:lnTo>
                  <a:lnTo>
                    <a:pt x="79914" y="12213"/>
                  </a:lnTo>
                  <a:lnTo>
                    <a:pt x="79858" y="12324"/>
                  </a:lnTo>
                  <a:lnTo>
                    <a:pt x="79803" y="12492"/>
                  </a:lnTo>
                  <a:lnTo>
                    <a:pt x="79858" y="12659"/>
                  </a:lnTo>
                  <a:lnTo>
                    <a:pt x="79914" y="12826"/>
                  </a:lnTo>
                  <a:lnTo>
                    <a:pt x="80081" y="13105"/>
                  </a:lnTo>
                  <a:lnTo>
                    <a:pt x="80304" y="13272"/>
                  </a:lnTo>
                  <a:lnTo>
                    <a:pt x="80472" y="13328"/>
                  </a:lnTo>
                  <a:lnTo>
                    <a:pt x="80806" y="13328"/>
                  </a:lnTo>
                  <a:lnTo>
                    <a:pt x="80974" y="13272"/>
                  </a:lnTo>
                  <a:lnTo>
                    <a:pt x="81252" y="13105"/>
                  </a:lnTo>
                  <a:lnTo>
                    <a:pt x="81420" y="12826"/>
                  </a:lnTo>
                  <a:lnTo>
                    <a:pt x="81476" y="12659"/>
                  </a:lnTo>
                  <a:lnTo>
                    <a:pt x="81476" y="12492"/>
                  </a:lnTo>
                  <a:lnTo>
                    <a:pt x="81476" y="12324"/>
                  </a:lnTo>
                  <a:lnTo>
                    <a:pt x="81420" y="12213"/>
                  </a:lnTo>
                  <a:lnTo>
                    <a:pt x="81252" y="11934"/>
                  </a:lnTo>
                  <a:lnTo>
                    <a:pt x="80974" y="11767"/>
                  </a:lnTo>
                  <a:lnTo>
                    <a:pt x="80806" y="11711"/>
                  </a:lnTo>
                  <a:close/>
                  <a:moveTo>
                    <a:pt x="90621" y="11711"/>
                  </a:moveTo>
                  <a:lnTo>
                    <a:pt x="90510" y="11767"/>
                  </a:lnTo>
                  <a:lnTo>
                    <a:pt x="90231" y="11934"/>
                  </a:lnTo>
                  <a:lnTo>
                    <a:pt x="90064" y="12213"/>
                  </a:lnTo>
                  <a:lnTo>
                    <a:pt x="90008" y="12324"/>
                  </a:lnTo>
                  <a:lnTo>
                    <a:pt x="90008" y="12492"/>
                  </a:lnTo>
                  <a:lnTo>
                    <a:pt x="90008" y="12659"/>
                  </a:lnTo>
                  <a:lnTo>
                    <a:pt x="90064" y="12826"/>
                  </a:lnTo>
                  <a:lnTo>
                    <a:pt x="90231" y="13105"/>
                  </a:lnTo>
                  <a:lnTo>
                    <a:pt x="90510" y="13272"/>
                  </a:lnTo>
                  <a:lnTo>
                    <a:pt x="90621" y="13328"/>
                  </a:lnTo>
                  <a:lnTo>
                    <a:pt x="90956" y="13328"/>
                  </a:lnTo>
                  <a:lnTo>
                    <a:pt x="91123" y="13272"/>
                  </a:lnTo>
                  <a:lnTo>
                    <a:pt x="91402" y="13105"/>
                  </a:lnTo>
                  <a:lnTo>
                    <a:pt x="91569" y="12826"/>
                  </a:lnTo>
                  <a:lnTo>
                    <a:pt x="91625" y="12659"/>
                  </a:lnTo>
                  <a:lnTo>
                    <a:pt x="91625" y="12492"/>
                  </a:lnTo>
                  <a:lnTo>
                    <a:pt x="91625" y="12324"/>
                  </a:lnTo>
                  <a:lnTo>
                    <a:pt x="91569" y="12213"/>
                  </a:lnTo>
                  <a:lnTo>
                    <a:pt x="91402" y="11934"/>
                  </a:lnTo>
                  <a:lnTo>
                    <a:pt x="91123" y="11767"/>
                  </a:lnTo>
                  <a:lnTo>
                    <a:pt x="90956" y="11711"/>
                  </a:lnTo>
                  <a:close/>
                  <a:moveTo>
                    <a:pt x="98986" y="11711"/>
                  </a:moveTo>
                  <a:lnTo>
                    <a:pt x="98875" y="11767"/>
                  </a:lnTo>
                  <a:lnTo>
                    <a:pt x="98596" y="11934"/>
                  </a:lnTo>
                  <a:lnTo>
                    <a:pt x="98429" y="12213"/>
                  </a:lnTo>
                  <a:lnTo>
                    <a:pt x="98373" y="12324"/>
                  </a:lnTo>
                  <a:lnTo>
                    <a:pt x="98373" y="12492"/>
                  </a:lnTo>
                  <a:lnTo>
                    <a:pt x="98373" y="12659"/>
                  </a:lnTo>
                  <a:lnTo>
                    <a:pt x="98429" y="12826"/>
                  </a:lnTo>
                  <a:lnTo>
                    <a:pt x="98596" y="13105"/>
                  </a:lnTo>
                  <a:lnTo>
                    <a:pt x="98875" y="13272"/>
                  </a:lnTo>
                  <a:lnTo>
                    <a:pt x="98986" y="13328"/>
                  </a:lnTo>
                  <a:lnTo>
                    <a:pt x="99321" y="13328"/>
                  </a:lnTo>
                  <a:lnTo>
                    <a:pt x="99488" y="13272"/>
                  </a:lnTo>
                  <a:lnTo>
                    <a:pt x="99767" y="13105"/>
                  </a:lnTo>
                  <a:lnTo>
                    <a:pt x="99934" y="12826"/>
                  </a:lnTo>
                  <a:lnTo>
                    <a:pt x="99990" y="12659"/>
                  </a:lnTo>
                  <a:lnTo>
                    <a:pt x="99990" y="12492"/>
                  </a:lnTo>
                  <a:lnTo>
                    <a:pt x="99990" y="12324"/>
                  </a:lnTo>
                  <a:lnTo>
                    <a:pt x="99934" y="12213"/>
                  </a:lnTo>
                  <a:lnTo>
                    <a:pt x="99767" y="11934"/>
                  </a:lnTo>
                  <a:lnTo>
                    <a:pt x="99488" y="11767"/>
                  </a:lnTo>
                  <a:lnTo>
                    <a:pt x="99321" y="11711"/>
                  </a:lnTo>
                  <a:close/>
                  <a:moveTo>
                    <a:pt x="109080" y="11711"/>
                  </a:moveTo>
                  <a:lnTo>
                    <a:pt x="108969" y="11767"/>
                  </a:lnTo>
                  <a:lnTo>
                    <a:pt x="108690" y="11934"/>
                  </a:lnTo>
                  <a:lnTo>
                    <a:pt x="108523" y="12213"/>
                  </a:lnTo>
                  <a:lnTo>
                    <a:pt x="108467" y="12324"/>
                  </a:lnTo>
                  <a:lnTo>
                    <a:pt x="108467" y="12492"/>
                  </a:lnTo>
                  <a:lnTo>
                    <a:pt x="108467" y="12659"/>
                  </a:lnTo>
                  <a:lnTo>
                    <a:pt x="108523" y="12826"/>
                  </a:lnTo>
                  <a:lnTo>
                    <a:pt x="108690" y="13105"/>
                  </a:lnTo>
                  <a:lnTo>
                    <a:pt x="108969" y="13272"/>
                  </a:lnTo>
                  <a:lnTo>
                    <a:pt x="109080" y="13328"/>
                  </a:lnTo>
                  <a:lnTo>
                    <a:pt x="109415" y="13328"/>
                  </a:lnTo>
                  <a:lnTo>
                    <a:pt x="109582" y="13272"/>
                  </a:lnTo>
                  <a:lnTo>
                    <a:pt x="109861" y="13105"/>
                  </a:lnTo>
                  <a:lnTo>
                    <a:pt x="110028" y="12826"/>
                  </a:lnTo>
                  <a:lnTo>
                    <a:pt x="110084" y="12659"/>
                  </a:lnTo>
                  <a:lnTo>
                    <a:pt x="110084" y="12492"/>
                  </a:lnTo>
                  <a:lnTo>
                    <a:pt x="110084" y="12324"/>
                  </a:lnTo>
                  <a:lnTo>
                    <a:pt x="110028" y="12213"/>
                  </a:lnTo>
                  <a:lnTo>
                    <a:pt x="109861" y="11934"/>
                  </a:lnTo>
                  <a:lnTo>
                    <a:pt x="109582" y="11767"/>
                  </a:lnTo>
                  <a:lnTo>
                    <a:pt x="109415" y="11711"/>
                  </a:lnTo>
                  <a:close/>
                  <a:moveTo>
                    <a:pt x="112482" y="11711"/>
                  </a:moveTo>
                  <a:lnTo>
                    <a:pt x="112315" y="11767"/>
                  </a:lnTo>
                  <a:lnTo>
                    <a:pt x="112036" y="11934"/>
                  </a:lnTo>
                  <a:lnTo>
                    <a:pt x="111869" y="12213"/>
                  </a:lnTo>
                  <a:lnTo>
                    <a:pt x="111813" y="12324"/>
                  </a:lnTo>
                  <a:lnTo>
                    <a:pt x="111813" y="12492"/>
                  </a:lnTo>
                  <a:lnTo>
                    <a:pt x="111813" y="12659"/>
                  </a:lnTo>
                  <a:lnTo>
                    <a:pt x="111869" y="12826"/>
                  </a:lnTo>
                  <a:lnTo>
                    <a:pt x="112036" y="13105"/>
                  </a:lnTo>
                  <a:lnTo>
                    <a:pt x="112315" y="13272"/>
                  </a:lnTo>
                  <a:lnTo>
                    <a:pt x="112482" y="13328"/>
                  </a:lnTo>
                  <a:lnTo>
                    <a:pt x="112817" y="13328"/>
                  </a:lnTo>
                  <a:lnTo>
                    <a:pt x="112984" y="13272"/>
                  </a:lnTo>
                  <a:lnTo>
                    <a:pt x="113207" y="13105"/>
                  </a:lnTo>
                  <a:lnTo>
                    <a:pt x="113430" y="12826"/>
                  </a:lnTo>
                  <a:lnTo>
                    <a:pt x="113430" y="12659"/>
                  </a:lnTo>
                  <a:lnTo>
                    <a:pt x="113486" y="12492"/>
                  </a:lnTo>
                  <a:lnTo>
                    <a:pt x="113430" y="12324"/>
                  </a:lnTo>
                  <a:lnTo>
                    <a:pt x="113430" y="12213"/>
                  </a:lnTo>
                  <a:lnTo>
                    <a:pt x="113207" y="11934"/>
                  </a:lnTo>
                  <a:lnTo>
                    <a:pt x="112984" y="11767"/>
                  </a:lnTo>
                  <a:lnTo>
                    <a:pt x="112817" y="11711"/>
                  </a:lnTo>
                  <a:close/>
                  <a:moveTo>
                    <a:pt x="115828" y="11711"/>
                  </a:moveTo>
                  <a:lnTo>
                    <a:pt x="115661" y="11767"/>
                  </a:lnTo>
                  <a:lnTo>
                    <a:pt x="115438" y="11934"/>
                  </a:lnTo>
                  <a:lnTo>
                    <a:pt x="115270" y="12213"/>
                  </a:lnTo>
                  <a:lnTo>
                    <a:pt x="115215" y="12324"/>
                  </a:lnTo>
                  <a:lnTo>
                    <a:pt x="115159" y="12492"/>
                  </a:lnTo>
                  <a:lnTo>
                    <a:pt x="115215" y="12659"/>
                  </a:lnTo>
                  <a:lnTo>
                    <a:pt x="115270" y="12826"/>
                  </a:lnTo>
                  <a:lnTo>
                    <a:pt x="115438" y="13105"/>
                  </a:lnTo>
                  <a:lnTo>
                    <a:pt x="115661" y="13272"/>
                  </a:lnTo>
                  <a:lnTo>
                    <a:pt x="115828" y="13328"/>
                  </a:lnTo>
                  <a:lnTo>
                    <a:pt x="116163" y="13328"/>
                  </a:lnTo>
                  <a:lnTo>
                    <a:pt x="116330" y="13272"/>
                  </a:lnTo>
                  <a:lnTo>
                    <a:pt x="116609" y="13105"/>
                  </a:lnTo>
                  <a:lnTo>
                    <a:pt x="116776" y="12826"/>
                  </a:lnTo>
                  <a:lnTo>
                    <a:pt x="116832" y="12659"/>
                  </a:lnTo>
                  <a:lnTo>
                    <a:pt x="116832" y="12492"/>
                  </a:lnTo>
                  <a:lnTo>
                    <a:pt x="116832" y="12324"/>
                  </a:lnTo>
                  <a:lnTo>
                    <a:pt x="116776" y="12213"/>
                  </a:lnTo>
                  <a:lnTo>
                    <a:pt x="116609" y="11934"/>
                  </a:lnTo>
                  <a:lnTo>
                    <a:pt x="116330" y="11767"/>
                  </a:lnTo>
                  <a:lnTo>
                    <a:pt x="116163" y="11711"/>
                  </a:lnTo>
                  <a:close/>
                  <a:moveTo>
                    <a:pt x="120903" y="11711"/>
                  </a:moveTo>
                  <a:lnTo>
                    <a:pt x="120736" y="11767"/>
                  </a:lnTo>
                  <a:lnTo>
                    <a:pt x="120512" y="11934"/>
                  </a:lnTo>
                  <a:lnTo>
                    <a:pt x="120345" y="12213"/>
                  </a:lnTo>
                  <a:lnTo>
                    <a:pt x="120289" y="12324"/>
                  </a:lnTo>
                  <a:lnTo>
                    <a:pt x="120234" y="12492"/>
                  </a:lnTo>
                  <a:lnTo>
                    <a:pt x="120289" y="12659"/>
                  </a:lnTo>
                  <a:lnTo>
                    <a:pt x="120345" y="12826"/>
                  </a:lnTo>
                  <a:lnTo>
                    <a:pt x="120512" y="13105"/>
                  </a:lnTo>
                  <a:lnTo>
                    <a:pt x="120736" y="13272"/>
                  </a:lnTo>
                  <a:lnTo>
                    <a:pt x="120903" y="13328"/>
                  </a:lnTo>
                  <a:lnTo>
                    <a:pt x="121237" y="13328"/>
                  </a:lnTo>
                  <a:lnTo>
                    <a:pt x="121405" y="13272"/>
                  </a:lnTo>
                  <a:lnTo>
                    <a:pt x="121684" y="13105"/>
                  </a:lnTo>
                  <a:lnTo>
                    <a:pt x="121851" y="12826"/>
                  </a:lnTo>
                  <a:lnTo>
                    <a:pt x="121907" y="12659"/>
                  </a:lnTo>
                  <a:lnTo>
                    <a:pt x="121907" y="12492"/>
                  </a:lnTo>
                  <a:lnTo>
                    <a:pt x="121907" y="12324"/>
                  </a:lnTo>
                  <a:lnTo>
                    <a:pt x="121851" y="12213"/>
                  </a:lnTo>
                  <a:lnTo>
                    <a:pt x="121684" y="11934"/>
                  </a:lnTo>
                  <a:lnTo>
                    <a:pt x="121405" y="11767"/>
                  </a:lnTo>
                  <a:lnTo>
                    <a:pt x="121237" y="11711"/>
                  </a:lnTo>
                  <a:close/>
                  <a:moveTo>
                    <a:pt x="124249" y="11711"/>
                  </a:moveTo>
                  <a:lnTo>
                    <a:pt x="124082" y="11767"/>
                  </a:lnTo>
                  <a:lnTo>
                    <a:pt x="123803" y="11934"/>
                  </a:lnTo>
                  <a:lnTo>
                    <a:pt x="123635" y="12213"/>
                  </a:lnTo>
                  <a:lnTo>
                    <a:pt x="123580" y="12324"/>
                  </a:lnTo>
                  <a:lnTo>
                    <a:pt x="123580" y="12492"/>
                  </a:lnTo>
                  <a:lnTo>
                    <a:pt x="123580" y="12659"/>
                  </a:lnTo>
                  <a:lnTo>
                    <a:pt x="123635" y="12826"/>
                  </a:lnTo>
                  <a:lnTo>
                    <a:pt x="123803" y="13105"/>
                  </a:lnTo>
                  <a:lnTo>
                    <a:pt x="124082" y="13272"/>
                  </a:lnTo>
                  <a:lnTo>
                    <a:pt x="124249" y="13328"/>
                  </a:lnTo>
                  <a:lnTo>
                    <a:pt x="124583" y="13328"/>
                  </a:lnTo>
                  <a:lnTo>
                    <a:pt x="124751" y="13272"/>
                  </a:lnTo>
                  <a:lnTo>
                    <a:pt x="124974" y="13105"/>
                  </a:lnTo>
                  <a:lnTo>
                    <a:pt x="125197" y="12826"/>
                  </a:lnTo>
                  <a:lnTo>
                    <a:pt x="125253" y="12659"/>
                  </a:lnTo>
                  <a:lnTo>
                    <a:pt x="125253" y="12492"/>
                  </a:lnTo>
                  <a:lnTo>
                    <a:pt x="125253" y="12324"/>
                  </a:lnTo>
                  <a:lnTo>
                    <a:pt x="125197" y="12213"/>
                  </a:lnTo>
                  <a:lnTo>
                    <a:pt x="124974" y="11934"/>
                  </a:lnTo>
                  <a:lnTo>
                    <a:pt x="124751" y="11767"/>
                  </a:lnTo>
                  <a:lnTo>
                    <a:pt x="124583" y="11711"/>
                  </a:lnTo>
                  <a:close/>
                  <a:moveTo>
                    <a:pt x="136016" y="11711"/>
                  </a:moveTo>
                  <a:lnTo>
                    <a:pt x="135848" y="11767"/>
                  </a:lnTo>
                  <a:lnTo>
                    <a:pt x="135570" y="11934"/>
                  </a:lnTo>
                  <a:lnTo>
                    <a:pt x="135402" y="12213"/>
                  </a:lnTo>
                  <a:lnTo>
                    <a:pt x="135346" y="12324"/>
                  </a:lnTo>
                  <a:lnTo>
                    <a:pt x="135346" y="12492"/>
                  </a:lnTo>
                  <a:lnTo>
                    <a:pt x="135346" y="12659"/>
                  </a:lnTo>
                  <a:lnTo>
                    <a:pt x="135402" y="12826"/>
                  </a:lnTo>
                  <a:lnTo>
                    <a:pt x="135570" y="13105"/>
                  </a:lnTo>
                  <a:lnTo>
                    <a:pt x="135848" y="13272"/>
                  </a:lnTo>
                  <a:lnTo>
                    <a:pt x="136016" y="13328"/>
                  </a:lnTo>
                  <a:lnTo>
                    <a:pt x="136350" y="13328"/>
                  </a:lnTo>
                  <a:lnTo>
                    <a:pt x="136462" y="13272"/>
                  </a:lnTo>
                  <a:lnTo>
                    <a:pt x="136741" y="13105"/>
                  </a:lnTo>
                  <a:lnTo>
                    <a:pt x="136908" y="12826"/>
                  </a:lnTo>
                  <a:lnTo>
                    <a:pt x="136964" y="12659"/>
                  </a:lnTo>
                  <a:lnTo>
                    <a:pt x="137019" y="12492"/>
                  </a:lnTo>
                  <a:lnTo>
                    <a:pt x="136964" y="12324"/>
                  </a:lnTo>
                  <a:lnTo>
                    <a:pt x="136908" y="12213"/>
                  </a:lnTo>
                  <a:lnTo>
                    <a:pt x="136741" y="11934"/>
                  </a:lnTo>
                  <a:lnTo>
                    <a:pt x="136462" y="11767"/>
                  </a:lnTo>
                  <a:lnTo>
                    <a:pt x="136350" y="11711"/>
                  </a:lnTo>
                  <a:close/>
                  <a:moveTo>
                    <a:pt x="144325" y="11711"/>
                  </a:moveTo>
                  <a:lnTo>
                    <a:pt x="144158" y="11767"/>
                  </a:lnTo>
                  <a:lnTo>
                    <a:pt x="143935" y="11934"/>
                  </a:lnTo>
                  <a:lnTo>
                    <a:pt x="143712" y="12213"/>
                  </a:lnTo>
                  <a:lnTo>
                    <a:pt x="143656" y="12324"/>
                  </a:lnTo>
                  <a:lnTo>
                    <a:pt x="143656" y="12492"/>
                  </a:lnTo>
                  <a:lnTo>
                    <a:pt x="143656" y="12659"/>
                  </a:lnTo>
                  <a:lnTo>
                    <a:pt x="143712" y="12826"/>
                  </a:lnTo>
                  <a:lnTo>
                    <a:pt x="143935" y="13105"/>
                  </a:lnTo>
                  <a:lnTo>
                    <a:pt x="144158" y="13272"/>
                  </a:lnTo>
                  <a:lnTo>
                    <a:pt x="144325" y="13328"/>
                  </a:lnTo>
                  <a:lnTo>
                    <a:pt x="144660" y="13328"/>
                  </a:lnTo>
                  <a:lnTo>
                    <a:pt x="144827" y="13272"/>
                  </a:lnTo>
                  <a:lnTo>
                    <a:pt x="145106" y="13105"/>
                  </a:lnTo>
                  <a:lnTo>
                    <a:pt x="145273" y="12826"/>
                  </a:lnTo>
                  <a:lnTo>
                    <a:pt x="145329" y="12659"/>
                  </a:lnTo>
                  <a:lnTo>
                    <a:pt x="145329" y="12492"/>
                  </a:lnTo>
                  <a:lnTo>
                    <a:pt x="145329" y="12324"/>
                  </a:lnTo>
                  <a:lnTo>
                    <a:pt x="145273" y="12213"/>
                  </a:lnTo>
                  <a:lnTo>
                    <a:pt x="145106" y="11934"/>
                  </a:lnTo>
                  <a:lnTo>
                    <a:pt x="144827" y="11767"/>
                  </a:lnTo>
                  <a:lnTo>
                    <a:pt x="144660" y="11711"/>
                  </a:lnTo>
                  <a:close/>
                  <a:moveTo>
                    <a:pt x="147615" y="11711"/>
                  </a:moveTo>
                  <a:lnTo>
                    <a:pt x="147504" y="11767"/>
                  </a:lnTo>
                  <a:lnTo>
                    <a:pt x="147225" y="11934"/>
                  </a:lnTo>
                  <a:lnTo>
                    <a:pt x="147058" y="12213"/>
                  </a:lnTo>
                  <a:lnTo>
                    <a:pt x="147002" y="12324"/>
                  </a:lnTo>
                  <a:lnTo>
                    <a:pt x="147002" y="12492"/>
                  </a:lnTo>
                  <a:lnTo>
                    <a:pt x="147002" y="12659"/>
                  </a:lnTo>
                  <a:lnTo>
                    <a:pt x="147058" y="12826"/>
                  </a:lnTo>
                  <a:lnTo>
                    <a:pt x="147225" y="13105"/>
                  </a:lnTo>
                  <a:lnTo>
                    <a:pt x="147504" y="13272"/>
                  </a:lnTo>
                  <a:lnTo>
                    <a:pt x="147615" y="13328"/>
                  </a:lnTo>
                  <a:lnTo>
                    <a:pt x="147950" y="13328"/>
                  </a:lnTo>
                  <a:lnTo>
                    <a:pt x="148117" y="13272"/>
                  </a:lnTo>
                  <a:lnTo>
                    <a:pt x="148396" y="13105"/>
                  </a:lnTo>
                  <a:lnTo>
                    <a:pt x="148563" y="12826"/>
                  </a:lnTo>
                  <a:lnTo>
                    <a:pt x="148619" y="12659"/>
                  </a:lnTo>
                  <a:lnTo>
                    <a:pt x="148619" y="12492"/>
                  </a:lnTo>
                  <a:lnTo>
                    <a:pt x="148619" y="12324"/>
                  </a:lnTo>
                  <a:lnTo>
                    <a:pt x="148563" y="12213"/>
                  </a:lnTo>
                  <a:lnTo>
                    <a:pt x="148396" y="11934"/>
                  </a:lnTo>
                  <a:lnTo>
                    <a:pt x="148117" y="11767"/>
                  </a:lnTo>
                  <a:lnTo>
                    <a:pt x="147950" y="11711"/>
                  </a:lnTo>
                  <a:close/>
                  <a:moveTo>
                    <a:pt x="152746" y="11711"/>
                  </a:moveTo>
                  <a:lnTo>
                    <a:pt x="152578" y="11767"/>
                  </a:lnTo>
                  <a:lnTo>
                    <a:pt x="152300" y="11934"/>
                  </a:lnTo>
                  <a:lnTo>
                    <a:pt x="152132" y="12213"/>
                  </a:lnTo>
                  <a:lnTo>
                    <a:pt x="152077" y="12324"/>
                  </a:lnTo>
                  <a:lnTo>
                    <a:pt x="152077" y="12492"/>
                  </a:lnTo>
                  <a:lnTo>
                    <a:pt x="152077" y="12659"/>
                  </a:lnTo>
                  <a:lnTo>
                    <a:pt x="152132" y="12826"/>
                  </a:lnTo>
                  <a:lnTo>
                    <a:pt x="152300" y="13105"/>
                  </a:lnTo>
                  <a:lnTo>
                    <a:pt x="152578" y="13272"/>
                  </a:lnTo>
                  <a:lnTo>
                    <a:pt x="152746" y="13328"/>
                  </a:lnTo>
                  <a:lnTo>
                    <a:pt x="153080" y="13328"/>
                  </a:lnTo>
                  <a:lnTo>
                    <a:pt x="153192" y="13272"/>
                  </a:lnTo>
                  <a:lnTo>
                    <a:pt x="153471" y="13105"/>
                  </a:lnTo>
                  <a:lnTo>
                    <a:pt x="153638" y="12826"/>
                  </a:lnTo>
                  <a:lnTo>
                    <a:pt x="153694" y="12659"/>
                  </a:lnTo>
                  <a:lnTo>
                    <a:pt x="153694" y="12492"/>
                  </a:lnTo>
                  <a:lnTo>
                    <a:pt x="153694" y="12324"/>
                  </a:lnTo>
                  <a:lnTo>
                    <a:pt x="153638" y="12213"/>
                  </a:lnTo>
                  <a:lnTo>
                    <a:pt x="153471" y="11934"/>
                  </a:lnTo>
                  <a:lnTo>
                    <a:pt x="153192" y="11767"/>
                  </a:lnTo>
                  <a:lnTo>
                    <a:pt x="153080" y="11711"/>
                  </a:lnTo>
                  <a:close/>
                  <a:moveTo>
                    <a:pt x="157821" y="11711"/>
                  </a:moveTo>
                  <a:lnTo>
                    <a:pt x="157653" y="11767"/>
                  </a:lnTo>
                  <a:lnTo>
                    <a:pt x="157374" y="11934"/>
                  </a:lnTo>
                  <a:lnTo>
                    <a:pt x="157207" y="12213"/>
                  </a:lnTo>
                  <a:lnTo>
                    <a:pt x="157151" y="12324"/>
                  </a:lnTo>
                  <a:lnTo>
                    <a:pt x="157151" y="12492"/>
                  </a:lnTo>
                  <a:lnTo>
                    <a:pt x="157151" y="12659"/>
                  </a:lnTo>
                  <a:lnTo>
                    <a:pt x="157207" y="12826"/>
                  </a:lnTo>
                  <a:lnTo>
                    <a:pt x="157374" y="13105"/>
                  </a:lnTo>
                  <a:lnTo>
                    <a:pt x="157653" y="13272"/>
                  </a:lnTo>
                  <a:lnTo>
                    <a:pt x="157821" y="13328"/>
                  </a:lnTo>
                  <a:lnTo>
                    <a:pt x="158155" y="13328"/>
                  </a:lnTo>
                  <a:lnTo>
                    <a:pt x="158322" y="13272"/>
                  </a:lnTo>
                  <a:lnTo>
                    <a:pt x="158546" y="13105"/>
                  </a:lnTo>
                  <a:lnTo>
                    <a:pt x="158713" y="12826"/>
                  </a:lnTo>
                  <a:lnTo>
                    <a:pt x="158769" y="12659"/>
                  </a:lnTo>
                  <a:lnTo>
                    <a:pt x="158824" y="12492"/>
                  </a:lnTo>
                  <a:lnTo>
                    <a:pt x="158769" y="12324"/>
                  </a:lnTo>
                  <a:lnTo>
                    <a:pt x="158713" y="12213"/>
                  </a:lnTo>
                  <a:lnTo>
                    <a:pt x="158546" y="11934"/>
                  </a:lnTo>
                  <a:lnTo>
                    <a:pt x="158322" y="11767"/>
                  </a:lnTo>
                  <a:lnTo>
                    <a:pt x="158155" y="11711"/>
                  </a:lnTo>
                  <a:close/>
                  <a:moveTo>
                    <a:pt x="167859" y="11711"/>
                  </a:moveTo>
                  <a:lnTo>
                    <a:pt x="167691" y="11767"/>
                  </a:lnTo>
                  <a:lnTo>
                    <a:pt x="167412" y="11934"/>
                  </a:lnTo>
                  <a:lnTo>
                    <a:pt x="167245" y="12213"/>
                  </a:lnTo>
                  <a:lnTo>
                    <a:pt x="167189" y="12324"/>
                  </a:lnTo>
                  <a:lnTo>
                    <a:pt x="167189" y="12492"/>
                  </a:lnTo>
                  <a:lnTo>
                    <a:pt x="167189" y="12659"/>
                  </a:lnTo>
                  <a:lnTo>
                    <a:pt x="167245" y="12826"/>
                  </a:lnTo>
                  <a:lnTo>
                    <a:pt x="167412" y="13105"/>
                  </a:lnTo>
                  <a:lnTo>
                    <a:pt x="167691" y="13272"/>
                  </a:lnTo>
                  <a:lnTo>
                    <a:pt x="167859" y="13328"/>
                  </a:lnTo>
                  <a:lnTo>
                    <a:pt x="168193" y="13328"/>
                  </a:lnTo>
                  <a:lnTo>
                    <a:pt x="168361" y="13272"/>
                  </a:lnTo>
                  <a:lnTo>
                    <a:pt x="168584" y="13105"/>
                  </a:lnTo>
                  <a:lnTo>
                    <a:pt x="168751" y="12826"/>
                  </a:lnTo>
                  <a:lnTo>
                    <a:pt x="168807" y="12659"/>
                  </a:lnTo>
                  <a:lnTo>
                    <a:pt x="168862" y="12492"/>
                  </a:lnTo>
                  <a:lnTo>
                    <a:pt x="168807" y="12324"/>
                  </a:lnTo>
                  <a:lnTo>
                    <a:pt x="168751" y="12213"/>
                  </a:lnTo>
                  <a:lnTo>
                    <a:pt x="168584" y="11934"/>
                  </a:lnTo>
                  <a:lnTo>
                    <a:pt x="168361" y="11767"/>
                  </a:lnTo>
                  <a:lnTo>
                    <a:pt x="168193" y="11711"/>
                  </a:lnTo>
                  <a:close/>
                  <a:moveTo>
                    <a:pt x="176279" y="11711"/>
                  </a:moveTo>
                  <a:lnTo>
                    <a:pt x="176112" y="11767"/>
                  </a:lnTo>
                  <a:lnTo>
                    <a:pt x="175889" y="11934"/>
                  </a:lnTo>
                  <a:lnTo>
                    <a:pt x="175666" y="12213"/>
                  </a:lnTo>
                  <a:lnTo>
                    <a:pt x="175666" y="12324"/>
                  </a:lnTo>
                  <a:lnTo>
                    <a:pt x="175610" y="12492"/>
                  </a:lnTo>
                  <a:lnTo>
                    <a:pt x="175666" y="12659"/>
                  </a:lnTo>
                  <a:lnTo>
                    <a:pt x="175666" y="12826"/>
                  </a:lnTo>
                  <a:lnTo>
                    <a:pt x="175889" y="13105"/>
                  </a:lnTo>
                  <a:lnTo>
                    <a:pt x="176112" y="13272"/>
                  </a:lnTo>
                  <a:lnTo>
                    <a:pt x="176279" y="13328"/>
                  </a:lnTo>
                  <a:lnTo>
                    <a:pt x="176614" y="13328"/>
                  </a:lnTo>
                  <a:lnTo>
                    <a:pt x="176781" y="13272"/>
                  </a:lnTo>
                  <a:lnTo>
                    <a:pt x="177060" y="13105"/>
                  </a:lnTo>
                  <a:lnTo>
                    <a:pt x="177227" y="12826"/>
                  </a:lnTo>
                  <a:lnTo>
                    <a:pt x="177283" y="12659"/>
                  </a:lnTo>
                  <a:lnTo>
                    <a:pt x="177283" y="12492"/>
                  </a:lnTo>
                  <a:lnTo>
                    <a:pt x="177283" y="12324"/>
                  </a:lnTo>
                  <a:lnTo>
                    <a:pt x="177227" y="12213"/>
                  </a:lnTo>
                  <a:lnTo>
                    <a:pt x="177060" y="11934"/>
                  </a:lnTo>
                  <a:lnTo>
                    <a:pt x="176781" y="11767"/>
                  </a:lnTo>
                  <a:lnTo>
                    <a:pt x="176614" y="11711"/>
                  </a:lnTo>
                  <a:close/>
                  <a:moveTo>
                    <a:pt x="186429" y="11711"/>
                  </a:moveTo>
                  <a:lnTo>
                    <a:pt x="186317" y="11767"/>
                  </a:lnTo>
                  <a:lnTo>
                    <a:pt x="186039" y="11934"/>
                  </a:lnTo>
                  <a:lnTo>
                    <a:pt x="185871" y="12213"/>
                  </a:lnTo>
                  <a:lnTo>
                    <a:pt x="185816" y="12324"/>
                  </a:lnTo>
                  <a:lnTo>
                    <a:pt x="185760" y="12492"/>
                  </a:lnTo>
                  <a:lnTo>
                    <a:pt x="185816" y="12659"/>
                  </a:lnTo>
                  <a:lnTo>
                    <a:pt x="185871" y="12826"/>
                  </a:lnTo>
                  <a:lnTo>
                    <a:pt x="186039" y="13105"/>
                  </a:lnTo>
                  <a:lnTo>
                    <a:pt x="186317" y="13272"/>
                  </a:lnTo>
                  <a:lnTo>
                    <a:pt x="186429" y="13328"/>
                  </a:lnTo>
                  <a:lnTo>
                    <a:pt x="186764" y="13328"/>
                  </a:lnTo>
                  <a:lnTo>
                    <a:pt x="186931" y="13272"/>
                  </a:lnTo>
                  <a:lnTo>
                    <a:pt x="187210" y="13105"/>
                  </a:lnTo>
                  <a:lnTo>
                    <a:pt x="187377" y="12826"/>
                  </a:lnTo>
                  <a:lnTo>
                    <a:pt x="187433" y="12659"/>
                  </a:lnTo>
                  <a:lnTo>
                    <a:pt x="187433" y="12492"/>
                  </a:lnTo>
                  <a:lnTo>
                    <a:pt x="187433" y="12324"/>
                  </a:lnTo>
                  <a:lnTo>
                    <a:pt x="187377" y="12213"/>
                  </a:lnTo>
                  <a:lnTo>
                    <a:pt x="187210" y="11934"/>
                  </a:lnTo>
                  <a:lnTo>
                    <a:pt x="186931" y="11767"/>
                  </a:lnTo>
                  <a:lnTo>
                    <a:pt x="186764" y="11711"/>
                  </a:lnTo>
                  <a:close/>
                  <a:moveTo>
                    <a:pt x="194794" y="11711"/>
                  </a:moveTo>
                  <a:lnTo>
                    <a:pt x="194683" y="11767"/>
                  </a:lnTo>
                  <a:lnTo>
                    <a:pt x="194404" y="11934"/>
                  </a:lnTo>
                  <a:lnTo>
                    <a:pt x="194236" y="12213"/>
                  </a:lnTo>
                  <a:lnTo>
                    <a:pt x="194181" y="12324"/>
                  </a:lnTo>
                  <a:lnTo>
                    <a:pt x="194125" y="12492"/>
                  </a:lnTo>
                  <a:lnTo>
                    <a:pt x="194181" y="12659"/>
                  </a:lnTo>
                  <a:lnTo>
                    <a:pt x="194236" y="12826"/>
                  </a:lnTo>
                  <a:lnTo>
                    <a:pt x="194404" y="13105"/>
                  </a:lnTo>
                  <a:lnTo>
                    <a:pt x="194683" y="13272"/>
                  </a:lnTo>
                  <a:lnTo>
                    <a:pt x="194794" y="13328"/>
                  </a:lnTo>
                  <a:lnTo>
                    <a:pt x="195129" y="13328"/>
                  </a:lnTo>
                  <a:lnTo>
                    <a:pt x="195296" y="13272"/>
                  </a:lnTo>
                  <a:lnTo>
                    <a:pt x="195575" y="13105"/>
                  </a:lnTo>
                  <a:lnTo>
                    <a:pt x="195742" y="12826"/>
                  </a:lnTo>
                  <a:lnTo>
                    <a:pt x="195798" y="12659"/>
                  </a:lnTo>
                  <a:lnTo>
                    <a:pt x="195798" y="12492"/>
                  </a:lnTo>
                  <a:lnTo>
                    <a:pt x="195798" y="12324"/>
                  </a:lnTo>
                  <a:lnTo>
                    <a:pt x="195742" y="12213"/>
                  </a:lnTo>
                  <a:lnTo>
                    <a:pt x="195575" y="11934"/>
                  </a:lnTo>
                  <a:lnTo>
                    <a:pt x="195296" y="11767"/>
                  </a:lnTo>
                  <a:lnTo>
                    <a:pt x="195129" y="11711"/>
                  </a:lnTo>
                  <a:close/>
                  <a:moveTo>
                    <a:pt x="204888" y="11711"/>
                  </a:moveTo>
                  <a:lnTo>
                    <a:pt x="204776" y="11767"/>
                  </a:lnTo>
                  <a:lnTo>
                    <a:pt x="204498" y="11934"/>
                  </a:lnTo>
                  <a:lnTo>
                    <a:pt x="204330" y="12213"/>
                  </a:lnTo>
                  <a:lnTo>
                    <a:pt x="204274" y="12324"/>
                  </a:lnTo>
                  <a:lnTo>
                    <a:pt x="204274" y="12492"/>
                  </a:lnTo>
                  <a:lnTo>
                    <a:pt x="204274" y="12659"/>
                  </a:lnTo>
                  <a:lnTo>
                    <a:pt x="204330" y="12826"/>
                  </a:lnTo>
                  <a:lnTo>
                    <a:pt x="204498" y="13105"/>
                  </a:lnTo>
                  <a:lnTo>
                    <a:pt x="204776" y="13272"/>
                  </a:lnTo>
                  <a:lnTo>
                    <a:pt x="204888" y="13328"/>
                  </a:lnTo>
                  <a:lnTo>
                    <a:pt x="205222" y="13328"/>
                  </a:lnTo>
                  <a:lnTo>
                    <a:pt x="205390" y="13272"/>
                  </a:lnTo>
                  <a:lnTo>
                    <a:pt x="205669" y="13105"/>
                  </a:lnTo>
                  <a:lnTo>
                    <a:pt x="205836" y="12826"/>
                  </a:lnTo>
                  <a:lnTo>
                    <a:pt x="205892" y="12659"/>
                  </a:lnTo>
                  <a:lnTo>
                    <a:pt x="205892" y="12492"/>
                  </a:lnTo>
                  <a:lnTo>
                    <a:pt x="205892" y="12324"/>
                  </a:lnTo>
                  <a:lnTo>
                    <a:pt x="205836" y="12213"/>
                  </a:lnTo>
                  <a:lnTo>
                    <a:pt x="205669" y="11934"/>
                  </a:lnTo>
                  <a:lnTo>
                    <a:pt x="205390" y="11767"/>
                  </a:lnTo>
                  <a:lnTo>
                    <a:pt x="205222" y="11711"/>
                  </a:lnTo>
                  <a:close/>
                  <a:moveTo>
                    <a:pt x="208290" y="11711"/>
                  </a:moveTo>
                  <a:lnTo>
                    <a:pt x="208122" y="11767"/>
                  </a:lnTo>
                  <a:lnTo>
                    <a:pt x="207844" y="11934"/>
                  </a:lnTo>
                  <a:lnTo>
                    <a:pt x="207676" y="12213"/>
                  </a:lnTo>
                  <a:lnTo>
                    <a:pt x="207620" y="12324"/>
                  </a:lnTo>
                  <a:lnTo>
                    <a:pt x="207620" y="12492"/>
                  </a:lnTo>
                  <a:lnTo>
                    <a:pt x="207620" y="12659"/>
                  </a:lnTo>
                  <a:lnTo>
                    <a:pt x="207676" y="12826"/>
                  </a:lnTo>
                  <a:lnTo>
                    <a:pt x="207844" y="13105"/>
                  </a:lnTo>
                  <a:lnTo>
                    <a:pt x="208122" y="13272"/>
                  </a:lnTo>
                  <a:lnTo>
                    <a:pt x="208290" y="13328"/>
                  </a:lnTo>
                  <a:lnTo>
                    <a:pt x="208624" y="13328"/>
                  </a:lnTo>
                  <a:lnTo>
                    <a:pt x="208792" y="13272"/>
                  </a:lnTo>
                  <a:lnTo>
                    <a:pt x="209015" y="13105"/>
                  </a:lnTo>
                  <a:lnTo>
                    <a:pt x="209182" y="12826"/>
                  </a:lnTo>
                  <a:lnTo>
                    <a:pt x="209238" y="12659"/>
                  </a:lnTo>
                  <a:lnTo>
                    <a:pt x="209293" y="12492"/>
                  </a:lnTo>
                  <a:lnTo>
                    <a:pt x="209238" y="12324"/>
                  </a:lnTo>
                  <a:lnTo>
                    <a:pt x="209182" y="12213"/>
                  </a:lnTo>
                  <a:lnTo>
                    <a:pt x="209015" y="11934"/>
                  </a:lnTo>
                  <a:lnTo>
                    <a:pt x="208792" y="11767"/>
                  </a:lnTo>
                  <a:lnTo>
                    <a:pt x="208624" y="11711"/>
                  </a:lnTo>
                  <a:close/>
                  <a:moveTo>
                    <a:pt x="211636" y="11711"/>
                  </a:moveTo>
                  <a:lnTo>
                    <a:pt x="211468" y="11767"/>
                  </a:lnTo>
                  <a:lnTo>
                    <a:pt x="211245" y="11934"/>
                  </a:lnTo>
                  <a:lnTo>
                    <a:pt x="211022" y="12213"/>
                  </a:lnTo>
                  <a:lnTo>
                    <a:pt x="211022" y="12324"/>
                  </a:lnTo>
                  <a:lnTo>
                    <a:pt x="210966" y="12492"/>
                  </a:lnTo>
                  <a:lnTo>
                    <a:pt x="211022" y="12659"/>
                  </a:lnTo>
                  <a:lnTo>
                    <a:pt x="211022" y="12826"/>
                  </a:lnTo>
                  <a:lnTo>
                    <a:pt x="211245" y="13105"/>
                  </a:lnTo>
                  <a:lnTo>
                    <a:pt x="211468" y="13272"/>
                  </a:lnTo>
                  <a:lnTo>
                    <a:pt x="211636" y="13328"/>
                  </a:lnTo>
                  <a:lnTo>
                    <a:pt x="211970" y="13328"/>
                  </a:lnTo>
                  <a:lnTo>
                    <a:pt x="212138" y="13272"/>
                  </a:lnTo>
                  <a:lnTo>
                    <a:pt x="212416" y="13105"/>
                  </a:lnTo>
                  <a:lnTo>
                    <a:pt x="212584" y="12826"/>
                  </a:lnTo>
                  <a:lnTo>
                    <a:pt x="212639" y="12659"/>
                  </a:lnTo>
                  <a:lnTo>
                    <a:pt x="212639" y="12492"/>
                  </a:lnTo>
                  <a:lnTo>
                    <a:pt x="212639" y="12324"/>
                  </a:lnTo>
                  <a:lnTo>
                    <a:pt x="212584" y="12213"/>
                  </a:lnTo>
                  <a:lnTo>
                    <a:pt x="212416" y="11934"/>
                  </a:lnTo>
                  <a:lnTo>
                    <a:pt x="212138" y="11767"/>
                  </a:lnTo>
                  <a:lnTo>
                    <a:pt x="211970" y="11711"/>
                  </a:lnTo>
                  <a:close/>
                  <a:moveTo>
                    <a:pt x="216710" y="11711"/>
                  </a:moveTo>
                  <a:lnTo>
                    <a:pt x="216543" y="11767"/>
                  </a:lnTo>
                  <a:lnTo>
                    <a:pt x="216320" y="11934"/>
                  </a:lnTo>
                  <a:lnTo>
                    <a:pt x="216097" y="12213"/>
                  </a:lnTo>
                  <a:lnTo>
                    <a:pt x="216097" y="12324"/>
                  </a:lnTo>
                  <a:lnTo>
                    <a:pt x="216041" y="12492"/>
                  </a:lnTo>
                  <a:lnTo>
                    <a:pt x="216097" y="12659"/>
                  </a:lnTo>
                  <a:lnTo>
                    <a:pt x="216097" y="12826"/>
                  </a:lnTo>
                  <a:lnTo>
                    <a:pt x="216320" y="13105"/>
                  </a:lnTo>
                  <a:lnTo>
                    <a:pt x="216543" y="13272"/>
                  </a:lnTo>
                  <a:lnTo>
                    <a:pt x="216710" y="13328"/>
                  </a:lnTo>
                  <a:lnTo>
                    <a:pt x="217045" y="13328"/>
                  </a:lnTo>
                  <a:lnTo>
                    <a:pt x="217212" y="13272"/>
                  </a:lnTo>
                  <a:lnTo>
                    <a:pt x="217491" y="13105"/>
                  </a:lnTo>
                  <a:lnTo>
                    <a:pt x="217659" y="12826"/>
                  </a:lnTo>
                  <a:lnTo>
                    <a:pt x="217714" y="12659"/>
                  </a:lnTo>
                  <a:lnTo>
                    <a:pt x="217714" y="12492"/>
                  </a:lnTo>
                  <a:lnTo>
                    <a:pt x="217714" y="12324"/>
                  </a:lnTo>
                  <a:lnTo>
                    <a:pt x="217659" y="12213"/>
                  </a:lnTo>
                  <a:lnTo>
                    <a:pt x="217491" y="11934"/>
                  </a:lnTo>
                  <a:lnTo>
                    <a:pt x="217212" y="11767"/>
                  </a:lnTo>
                  <a:lnTo>
                    <a:pt x="217045" y="11711"/>
                  </a:lnTo>
                  <a:close/>
                  <a:moveTo>
                    <a:pt x="220057" y="11711"/>
                  </a:moveTo>
                  <a:lnTo>
                    <a:pt x="219889" y="11767"/>
                  </a:lnTo>
                  <a:lnTo>
                    <a:pt x="219610" y="11934"/>
                  </a:lnTo>
                  <a:lnTo>
                    <a:pt x="219443" y="12213"/>
                  </a:lnTo>
                  <a:lnTo>
                    <a:pt x="219387" y="12324"/>
                  </a:lnTo>
                  <a:lnTo>
                    <a:pt x="219387" y="12492"/>
                  </a:lnTo>
                  <a:lnTo>
                    <a:pt x="219387" y="12659"/>
                  </a:lnTo>
                  <a:lnTo>
                    <a:pt x="219443" y="12826"/>
                  </a:lnTo>
                  <a:lnTo>
                    <a:pt x="219610" y="13105"/>
                  </a:lnTo>
                  <a:lnTo>
                    <a:pt x="219889" y="13272"/>
                  </a:lnTo>
                  <a:lnTo>
                    <a:pt x="220057" y="13328"/>
                  </a:lnTo>
                  <a:lnTo>
                    <a:pt x="220391" y="13328"/>
                  </a:lnTo>
                  <a:lnTo>
                    <a:pt x="220558" y="13272"/>
                  </a:lnTo>
                  <a:lnTo>
                    <a:pt x="220781" y="13105"/>
                  </a:lnTo>
                  <a:lnTo>
                    <a:pt x="221005" y="12826"/>
                  </a:lnTo>
                  <a:lnTo>
                    <a:pt x="221005" y="12659"/>
                  </a:lnTo>
                  <a:lnTo>
                    <a:pt x="221060" y="12492"/>
                  </a:lnTo>
                  <a:lnTo>
                    <a:pt x="221005" y="12324"/>
                  </a:lnTo>
                  <a:lnTo>
                    <a:pt x="221005" y="12213"/>
                  </a:lnTo>
                  <a:lnTo>
                    <a:pt x="220781" y="11934"/>
                  </a:lnTo>
                  <a:lnTo>
                    <a:pt x="220558" y="11767"/>
                  </a:lnTo>
                  <a:lnTo>
                    <a:pt x="220391" y="11711"/>
                  </a:lnTo>
                  <a:close/>
                  <a:moveTo>
                    <a:pt x="231823" y="11711"/>
                  </a:moveTo>
                  <a:lnTo>
                    <a:pt x="231656" y="11767"/>
                  </a:lnTo>
                  <a:lnTo>
                    <a:pt x="231377" y="11934"/>
                  </a:lnTo>
                  <a:lnTo>
                    <a:pt x="231210" y="12213"/>
                  </a:lnTo>
                  <a:lnTo>
                    <a:pt x="231154" y="12324"/>
                  </a:lnTo>
                  <a:lnTo>
                    <a:pt x="231154" y="12492"/>
                  </a:lnTo>
                  <a:lnTo>
                    <a:pt x="231154" y="12659"/>
                  </a:lnTo>
                  <a:lnTo>
                    <a:pt x="231210" y="12826"/>
                  </a:lnTo>
                  <a:lnTo>
                    <a:pt x="231377" y="13105"/>
                  </a:lnTo>
                  <a:lnTo>
                    <a:pt x="231656" y="13272"/>
                  </a:lnTo>
                  <a:lnTo>
                    <a:pt x="231823" y="13328"/>
                  </a:lnTo>
                  <a:lnTo>
                    <a:pt x="232158" y="13328"/>
                  </a:lnTo>
                  <a:lnTo>
                    <a:pt x="232269" y="13272"/>
                  </a:lnTo>
                  <a:lnTo>
                    <a:pt x="232548" y="13105"/>
                  </a:lnTo>
                  <a:lnTo>
                    <a:pt x="232716" y="12826"/>
                  </a:lnTo>
                  <a:lnTo>
                    <a:pt x="232771" y="12659"/>
                  </a:lnTo>
                  <a:lnTo>
                    <a:pt x="232771" y="12492"/>
                  </a:lnTo>
                  <a:lnTo>
                    <a:pt x="232771" y="12324"/>
                  </a:lnTo>
                  <a:lnTo>
                    <a:pt x="232716" y="12213"/>
                  </a:lnTo>
                  <a:lnTo>
                    <a:pt x="232548" y="11934"/>
                  </a:lnTo>
                  <a:lnTo>
                    <a:pt x="232269" y="11767"/>
                  </a:lnTo>
                  <a:lnTo>
                    <a:pt x="232158" y="11711"/>
                  </a:lnTo>
                  <a:close/>
                  <a:moveTo>
                    <a:pt x="240133" y="11711"/>
                  </a:moveTo>
                  <a:lnTo>
                    <a:pt x="239965" y="11767"/>
                  </a:lnTo>
                  <a:lnTo>
                    <a:pt x="239742" y="11934"/>
                  </a:lnTo>
                  <a:lnTo>
                    <a:pt x="239519" y="12213"/>
                  </a:lnTo>
                  <a:lnTo>
                    <a:pt x="239519" y="12324"/>
                  </a:lnTo>
                  <a:lnTo>
                    <a:pt x="239463" y="12492"/>
                  </a:lnTo>
                  <a:lnTo>
                    <a:pt x="239519" y="12659"/>
                  </a:lnTo>
                  <a:lnTo>
                    <a:pt x="239519" y="12826"/>
                  </a:lnTo>
                  <a:lnTo>
                    <a:pt x="239742" y="13105"/>
                  </a:lnTo>
                  <a:lnTo>
                    <a:pt x="239965" y="13272"/>
                  </a:lnTo>
                  <a:lnTo>
                    <a:pt x="240133" y="13328"/>
                  </a:lnTo>
                  <a:lnTo>
                    <a:pt x="240467" y="13328"/>
                  </a:lnTo>
                  <a:lnTo>
                    <a:pt x="240635" y="13272"/>
                  </a:lnTo>
                  <a:lnTo>
                    <a:pt x="240913" y="13105"/>
                  </a:lnTo>
                  <a:lnTo>
                    <a:pt x="241081" y="12826"/>
                  </a:lnTo>
                  <a:lnTo>
                    <a:pt x="241136" y="12659"/>
                  </a:lnTo>
                  <a:lnTo>
                    <a:pt x="241136" y="12492"/>
                  </a:lnTo>
                  <a:lnTo>
                    <a:pt x="241136" y="12324"/>
                  </a:lnTo>
                  <a:lnTo>
                    <a:pt x="241081" y="12213"/>
                  </a:lnTo>
                  <a:lnTo>
                    <a:pt x="240913" y="11934"/>
                  </a:lnTo>
                  <a:lnTo>
                    <a:pt x="240635" y="11767"/>
                  </a:lnTo>
                  <a:lnTo>
                    <a:pt x="240467" y="11711"/>
                  </a:lnTo>
                  <a:close/>
                  <a:moveTo>
                    <a:pt x="243479" y="11711"/>
                  </a:moveTo>
                  <a:lnTo>
                    <a:pt x="243311" y="11767"/>
                  </a:lnTo>
                  <a:lnTo>
                    <a:pt x="243033" y="11934"/>
                  </a:lnTo>
                  <a:lnTo>
                    <a:pt x="242865" y="12213"/>
                  </a:lnTo>
                  <a:lnTo>
                    <a:pt x="242809" y="12324"/>
                  </a:lnTo>
                  <a:lnTo>
                    <a:pt x="242809" y="12492"/>
                  </a:lnTo>
                  <a:lnTo>
                    <a:pt x="242809" y="12659"/>
                  </a:lnTo>
                  <a:lnTo>
                    <a:pt x="242865" y="12826"/>
                  </a:lnTo>
                  <a:lnTo>
                    <a:pt x="243033" y="13105"/>
                  </a:lnTo>
                  <a:lnTo>
                    <a:pt x="243311" y="13272"/>
                  </a:lnTo>
                  <a:lnTo>
                    <a:pt x="243479" y="13328"/>
                  </a:lnTo>
                  <a:lnTo>
                    <a:pt x="243813" y="13328"/>
                  </a:lnTo>
                  <a:lnTo>
                    <a:pt x="243925" y="13272"/>
                  </a:lnTo>
                  <a:lnTo>
                    <a:pt x="244204" y="13105"/>
                  </a:lnTo>
                  <a:lnTo>
                    <a:pt x="244371" y="12826"/>
                  </a:lnTo>
                  <a:lnTo>
                    <a:pt x="244427" y="12659"/>
                  </a:lnTo>
                  <a:lnTo>
                    <a:pt x="244427" y="12492"/>
                  </a:lnTo>
                  <a:lnTo>
                    <a:pt x="244427" y="12324"/>
                  </a:lnTo>
                  <a:lnTo>
                    <a:pt x="244371" y="12213"/>
                  </a:lnTo>
                  <a:lnTo>
                    <a:pt x="244204" y="11934"/>
                  </a:lnTo>
                  <a:lnTo>
                    <a:pt x="243925" y="11767"/>
                  </a:lnTo>
                  <a:lnTo>
                    <a:pt x="243813" y="11711"/>
                  </a:lnTo>
                  <a:close/>
                  <a:moveTo>
                    <a:pt x="248553" y="11711"/>
                  </a:moveTo>
                  <a:lnTo>
                    <a:pt x="248386" y="11767"/>
                  </a:lnTo>
                  <a:lnTo>
                    <a:pt x="248107" y="11934"/>
                  </a:lnTo>
                  <a:lnTo>
                    <a:pt x="247940" y="12213"/>
                  </a:lnTo>
                  <a:lnTo>
                    <a:pt x="247884" y="12324"/>
                  </a:lnTo>
                  <a:lnTo>
                    <a:pt x="247884" y="12492"/>
                  </a:lnTo>
                  <a:lnTo>
                    <a:pt x="247884" y="12659"/>
                  </a:lnTo>
                  <a:lnTo>
                    <a:pt x="247940" y="12826"/>
                  </a:lnTo>
                  <a:lnTo>
                    <a:pt x="248107" y="13105"/>
                  </a:lnTo>
                  <a:lnTo>
                    <a:pt x="248386" y="13272"/>
                  </a:lnTo>
                  <a:lnTo>
                    <a:pt x="248553" y="13328"/>
                  </a:lnTo>
                  <a:lnTo>
                    <a:pt x="248888" y="13328"/>
                  </a:lnTo>
                  <a:lnTo>
                    <a:pt x="249055" y="13272"/>
                  </a:lnTo>
                  <a:lnTo>
                    <a:pt x="249278" y="13105"/>
                  </a:lnTo>
                  <a:lnTo>
                    <a:pt x="249446" y="12826"/>
                  </a:lnTo>
                  <a:lnTo>
                    <a:pt x="249501" y="12659"/>
                  </a:lnTo>
                  <a:lnTo>
                    <a:pt x="249557" y="12492"/>
                  </a:lnTo>
                  <a:lnTo>
                    <a:pt x="249501" y="12324"/>
                  </a:lnTo>
                  <a:lnTo>
                    <a:pt x="249446" y="12213"/>
                  </a:lnTo>
                  <a:lnTo>
                    <a:pt x="249278" y="11934"/>
                  </a:lnTo>
                  <a:lnTo>
                    <a:pt x="249055" y="11767"/>
                  </a:lnTo>
                  <a:lnTo>
                    <a:pt x="248888" y="11711"/>
                  </a:lnTo>
                  <a:close/>
                  <a:moveTo>
                    <a:pt x="253628" y="11711"/>
                  </a:moveTo>
                  <a:lnTo>
                    <a:pt x="253461" y="11767"/>
                  </a:lnTo>
                  <a:lnTo>
                    <a:pt x="253182" y="11934"/>
                  </a:lnTo>
                  <a:lnTo>
                    <a:pt x="253015" y="12213"/>
                  </a:lnTo>
                  <a:lnTo>
                    <a:pt x="252959" y="12324"/>
                  </a:lnTo>
                  <a:lnTo>
                    <a:pt x="252959" y="12492"/>
                  </a:lnTo>
                  <a:lnTo>
                    <a:pt x="252959" y="12659"/>
                  </a:lnTo>
                  <a:lnTo>
                    <a:pt x="253015" y="12826"/>
                  </a:lnTo>
                  <a:lnTo>
                    <a:pt x="253182" y="13105"/>
                  </a:lnTo>
                  <a:lnTo>
                    <a:pt x="253461" y="13272"/>
                  </a:lnTo>
                  <a:lnTo>
                    <a:pt x="253628" y="13328"/>
                  </a:lnTo>
                  <a:lnTo>
                    <a:pt x="253963" y="13328"/>
                  </a:lnTo>
                  <a:lnTo>
                    <a:pt x="254130" y="13272"/>
                  </a:lnTo>
                  <a:lnTo>
                    <a:pt x="254353" y="13105"/>
                  </a:lnTo>
                  <a:lnTo>
                    <a:pt x="254576" y="12826"/>
                  </a:lnTo>
                  <a:lnTo>
                    <a:pt x="254576" y="12659"/>
                  </a:lnTo>
                  <a:lnTo>
                    <a:pt x="254632" y="12492"/>
                  </a:lnTo>
                  <a:lnTo>
                    <a:pt x="254576" y="12324"/>
                  </a:lnTo>
                  <a:lnTo>
                    <a:pt x="254576" y="12213"/>
                  </a:lnTo>
                  <a:lnTo>
                    <a:pt x="254353" y="11934"/>
                  </a:lnTo>
                  <a:lnTo>
                    <a:pt x="254130" y="11767"/>
                  </a:lnTo>
                  <a:lnTo>
                    <a:pt x="253963" y="11711"/>
                  </a:lnTo>
                  <a:close/>
                  <a:moveTo>
                    <a:pt x="263666" y="11711"/>
                  </a:moveTo>
                  <a:lnTo>
                    <a:pt x="263499" y="11767"/>
                  </a:lnTo>
                  <a:lnTo>
                    <a:pt x="263220" y="11934"/>
                  </a:lnTo>
                  <a:lnTo>
                    <a:pt x="263053" y="12213"/>
                  </a:lnTo>
                  <a:lnTo>
                    <a:pt x="262997" y="12324"/>
                  </a:lnTo>
                  <a:lnTo>
                    <a:pt x="262997" y="12492"/>
                  </a:lnTo>
                  <a:lnTo>
                    <a:pt x="262997" y="12659"/>
                  </a:lnTo>
                  <a:lnTo>
                    <a:pt x="263053" y="12826"/>
                  </a:lnTo>
                  <a:lnTo>
                    <a:pt x="263220" y="13105"/>
                  </a:lnTo>
                  <a:lnTo>
                    <a:pt x="263499" y="13272"/>
                  </a:lnTo>
                  <a:lnTo>
                    <a:pt x="263666" y="13328"/>
                  </a:lnTo>
                  <a:lnTo>
                    <a:pt x="264001" y="13328"/>
                  </a:lnTo>
                  <a:lnTo>
                    <a:pt x="264168" y="13272"/>
                  </a:lnTo>
                  <a:lnTo>
                    <a:pt x="264391" y="13105"/>
                  </a:lnTo>
                  <a:lnTo>
                    <a:pt x="264614" y="12826"/>
                  </a:lnTo>
                  <a:lnTo>
                    <a:pt x="264670" y="12659"/>
                  </a:lnTo>
                  <a:lnTo>
                    <a:pt x="264670" y="12492"/>
                  </a:lnTo>
                  <a:lnTo>
                    <a:pt x="264670" y="12324"/>
                  </a:lnTo>
                  <a:lnTo>
                    <a:pt x="264614" y="12213"/>
                  </a:lnTo>
                  <a:lnTo>
                    <a:pt x="264391" y="11934"/>
                  </a:lnTo>
                  <a:lnTo>
                    <a:pt x="264168" y="11767"/>
                  </a:lnTo>
                  <a:lnTo>
                    <a:pt x="264001" y="11711"/>
                  </a:lnTo>
                  <a:close/>
                  <a:moveTo>
                    <a:pt x="272087" y="11711"/>
                  </a:moveTo>
                  <a:lnTo>
                    <a:pt x="271920" y="11767"/>
                  </a:lnTo>
                  <a:lnTo>
                    <a:pt x="271697" y="11934"/>
                  </a:lnTo>
                  <a:lnTo>
                    <a:pt x="271529" y="12213"/>
                  </a:lnTo>
                  <a:lnTo>
                    <a:pt x="271474" y="12324"/>
                  </a:lnTo>
                  <a:lnTo>
                    <a:pt x="271418" y="12492"/>
                  </a:lnTo>
                  <a:lnTo>
                    <a:pt x="271474" y="12659"/>
                  </a:lnTo>
                  <a:lnTo>
                    <a:pt x="271529" y="12826"/>
                  </a:lnTo>
                  <a:lnTo>
                    <a:pt x="271697" y="13105"/>
                  </a:lnTo>
                  <a:lnTo>
                    <a:pt x="271920" y="13272"/>
                  </a:lnTo>
                  <a:lnTo>
                    <a:pt x="272087" y="13328"/>
                  </a:lnTo>
                  <a:lnTo>
                    <a:pt x="272422" y="13328"/>
                  </a:lnTo>
                  <a:lnTo>
                    <a:pt x="272589" y="13272"/>
                  </a:lnTo>
                  <a:lnTo>
                    <a:pt x="272868" y="13105"/>
                  </a:lnTo>
                  <a:lnTo>
                    <a:pt x="273035" y="12826"/>
                  </a:lnTo>
                  <a:lnTo>
                    <a:pt x="273091" y="12659"/>
                  </a:lnTo>
                  <a:lnTo>
                    <a:pt x="273091" y="12492"/>
                  </a:lnTo>
                  <a:lnTo>
                    <a:pt x="273091" y="12324"/>
                  </a:lnTo>
                  <a:lnTo>
                    <a:pt x="273035" y="12213"/>
                  </a:lnTo>
                  <a:lnTo>
                    <a:pt x="272868" y="11934"/>
                  </a:lnTo>
                  <a:lnTo>
                    <a:pt x="272589" y="11767"/>
                  </a:lnTo>
                  <a:lnTo>
                    <a:pt x="272422" y="11711"/>
                  </a:lnTo>
                  <a:close/>
                  <a:moveTo>
                    <a:pt x="282292" y="11711"/>
                  </a:moveTo>
                  <a:lnTo>
                    <a:pt x="282125" y="11767"/>
                  </a:lnTo>
                  <a:lnTo>
                    <a:pt x="281846" y="11934"/>
                  </a:lnTo>
                  <a:lnTo>
                    <a:pt x="281679" y="12213"/>
                  </a:lnTo>
                  <a:lnTo>
                    <a:pt x="281623" y="12324"/>
                  </a:lnTo>
                  <a:lnTo>
                    <a:pt x="281623" y="12492"/>
                  </a:lnTo>
                  <a:lnTo>
                    <a:pt x="281623" y="12659"/>
                  </a:lnTo>
                  <a:lnTo>
                    <a:pt x="281679" y="12826"/>
                  </a:lnTo>
                  <a:lnTo>
                    <a:pt x="281846" y="13105"/>
                  </a:lnTo>
                  <a:lnTo>
                    <a:pt x="282125" y="13272"/>
                  </a:lnTo>
                  <a:lnTo>
                    <a:pt x="282292" y="13328"/>
                  </a:lnTo>
                  <a:lnTo>
                    <a:pt x="282571" y="13328"/>
                  </a:lnTo>
                  <a:lnTo>
                    <a:pt x="282739" y="13272"/>
                  </a:lnTo>
                  <a:lnTo>
                    <a:pt x="283017" y="13105"/>
                  </a:lnTo>
                  <a:lnTo>
                    <a:pt x="283185" y="12826"/>
                  </a:lnTo>
                  <a:lnTo>
                    <a:pt x="283241" y="12659"/>
                  </a:lnTo>
                  <a:lnTo>
                    <a:pt x="283241" y="12492"/>
                  </a:lnTo>
                  <a:lnTo>
                    <a:pt x="283241" y="12324"/>
                  </a:lnTo>
                  <a:lnTo>
                    <a:pt x="283185" y="12213"/>
                  </a:lnTo>
                  <a:lnTo>
                    <a:pt x="283017" y="11934"/>
                  </a:lnTo>
                  <a:lnTo>
                    <a:pt x="282739" y="11767"/>
                  </a:lnTo>
                  <a:lnTo>
                    <a:pt x="282571" y="11711"/>
                  </a:lnTo>
                  <a:close/>
                  <a:moveTo>
                    <a:pt x="35189" y="15057"/>
                  </a:moveTo>
                  <a:lnTo>
                    <a:pt x="35022" y="15113"/>
                  </a:lnTo>
                  <a:lnTo>
                    <a:pt x="34743" y="15280"/>
                  </a:lnTo>
                  <a:lnTo>
                    <a:pt x="34576" y="15559"/>
                  </a:lnTo>
                  <a:lnTo>
                    <a:pt x="34520" y="15670"/>
                  </a:lnTo>
                  <a:lnTo>
                    <a:pt x="34520" y="15838"/>
                  </a:lnTo>
                  <a:lnTo>
                    <a:pt x="34520" y="16005"/>
                  </a:lnTo>
                  <a:lnTo>
                    <a:pt x="34576" y="16172"/>
                  </a:lnTo>
                  <a:lnTo>
                    <a:pt x="34743" y="16451"/>
                  </a:lnTo>
                  <a:lnTo>
                    <a:pt x="35022" y="16618"/>
                  </a:lnTo>
                  <a:lnTo>
                    <a:pt x="35189" y="16674"/>
                  </a:lnTo>
                  <a:lnTo>
                    <a:pt x="35524" y="16674"/>
                  </a:lnTo>
                  <a:lnTo>
                    <a:pt x="35635" y="16618"/>
                  </a:lnTo>
                  <a:lnTo>
                    <a:pt x="35914" y="16451"/>
                  </a:lnTo>
                  <a:lnTo>
                    <a:pt x="36081" y="16172"/>
                  </a:lnTo>
                  <a:lnTo>
                    <a:pt x="36137" y="16005"/>
                  </a:lnTo>
                  <a:lnTo>
                    <a:pt x="36137" y="15838"/>
                  </a:lnTo>
                  <a:lnTo>
                    <a:pt x="36137" y="15670"/>
                  </a:lnTo>
                  <a:lnTo>
                    <a:pt x="36081" y="15559"/>
                  </a:lnTo>
                  <a:lnTo>
                    <a:pt x="35914" y="15280"/>
                  </a:lnTo>
                  <a:lnTo>
                    <a:pt x="35635" y="15113"/>
                  </a:lnTo>
                  <a:lnTo>
                    <a:pt x="35524" y="15057"/>
                  </a:lnTo>
                  <a:close/>
                  <a:moveTo>
                    <a:pt x="38535" y="15057"/>
                  </a:moveTo>
                  <a:lnTo>
                    <a:pt x="38368" y="15113"/>
                  </a:lnTo>
                  <a:lnTo>
                    <a:pt x="38089" y="15280"/>
                  </a:lnTo>
                  <a:lnTo>
                    <a:pt x="37922" y="15559"/>
                  </a:lnTo>
                  <a:lnTo>
                    <a:pt x="37866" y="15670"/>
                  </a:lnTo>
                  <a:lnTo>
                    <a:pt x="37866" y="15838"/>
                  </a:lnTo>
                  <a:lnTo>
                    <a:pt x="37866" y="16005"/>
                  </a:lnTo>
                  <a:lnTo>
                    <a:pt x="37922" y="16172"/>
                  </a:lnTo>
                  <a:lnTo>
                    <a:pt x="38089" y="16451"/>
                  </a:lnTo>
                  <a:lnTo>
                    <a:pt x="38368" y="16618"/>
                  </a:lnTo>
                  <a:lnTo>
                    <a:pt x="38535" y="16674"/>
                  </a:lnTo>
                  <a:lnTo>
                    <a:pt x="38870" y="16674"/>
                  </a:lnTo>
                  <a:lnTo>
                    <a:pt x="39037" y="16618"/>
                  </a:lnTo>
                  <a:lnTo>
                    <a:pt x="39260" y="16451"/>
                  </a:lnTo>
                  <a:lnTo>
                    <a:pt x="39483" y="16172"/>
                  </a:lnTo>
                  <a:lnTo>
                    <a:pt x="39539" y="16005"/>
                  </a:lnTo>
                  <a:lnTo>
                    <a:pt x="39539" y="15838"/>
                  </a:lnTo>
                  <a:lnTo>
                    <a:pt x="39539" y="15670"/>
                  </a:lnTo>
                  <a:lnTo>
                    <a:pt x="39483" y="15559"/>
                  </a:lnTo>
                  <a:lnTo>
                    <a:pt x="39260" y="15280"/>
                  </a:lnTo>
                  <a:lnTo>
                    <a:pt x="39037" y="15113"/>
                  </a:lnTo>
                  <a:lnTo>
                    <a:pt x="38870" y="15057"/>
                  </a:lnTo>
                  <a:close/>
                  <a:moveTo>
                    <a:pt x="41881" y="15057"/>
                  </a:moveTo>
                  <a:lnTo>
                    <a:pt x="41769" y="15113"/>
                  </a:lnTo>
                  <a:lnTo>
                    <a:pt x="41491" y="15280"/>
                  </a:lnTo>
                  <a:lnTo>
                    <a:pt x="41323" y="15559"/>
                  </a:lnTo>
                  <a:lnTo>
                    <a:pt x="41268" y="15670"/>
                  </a:lnTo>
                  <a:lnTo>
                    <a:pt x="41212" y="15838"/>
                  </a:lnTo>
                  <a:lnTo>
                    <a:pt x="41268" y="16005"/>
                  </a:lnTo>
                  <a:lnTo>
                    <a:pt x="41323" y="16172"/>
                  </a:lnTo>
                  <a:lnTo>
                    <a:pt x="41491" y="16451"/>
                  </a:lnTo>
                  <a:lnTo>
                    <a:pt x="41769" y="16618"/>
                  </a:lnTo>
                  <a:lnTo>
                    <a:pt x="41881" y="16674"/>
                  </a:lnTo>
                  <a:lnTo>
                    <a:pt x="42216" y="16674"/>
                  </a:lnTo>
                  <a:lnTo>
                    <a:pt x="42383" y="16618"/>
                  </a:lnTo>
                  <a:lnTo>
                    <a:pt x="42662" y="16451"/>
                  </a:lnTo>
                  <a:lnTo>
                    <a:pt x="42829" y="16172"/>
                  </a:lnTo>
                  <a:lnTo>
                    <a:pt x="42885" y="16005"/>
                  </a:lnTo>
                  <a:lnTo>
                    <a:pt x="42885" y="15838"/>
                  </a:lnTo>
                  <a:lnTo>
                    <a:pt x="42885" y="15670"/>
                  </a:lnTo>
                  <a:lnTo>
                    <a:pt x="42829" y="15559"/>
                  </a:lnTo>
                  <a:lnTo>
                    <a:pt x="42662" y="15280"/>
                  </a:lnTo>
                  <a:lnTo>
                    <a:pt x="42383" y="15113"/>
                  </a:lnTo>
                  <a:lnTo>
                    <a:pt x="42216" y="15057"/>
                  </a:lnTo>
                  <a:close/>
                  <a:moveTo>
                    <a:pt x="45227" y="15057"/>
                  </a:moveTo>
                  <a:lnTo>
                    <a:pt x="45060" y="15113"/>
                  </a:lnTo>
                  <a:lnTo>
                    <a:pt x="44781" y="15280"/>
                  </a:lnTo>
                  <a:lnTo>
                    <a:pt x="44614" y="15559"/>
                  </a:lnTo>
                  <a:lnTo>
                    <a:pt x="44558" y="15670"/>
                  </a:lnTo>
                  <a:lnTo>
                    <a:pt x="44558" y="15838"/>
                  </a:lnTo>
                  <a:lnTo>
                    <a:pt x="44558" y="16005"/>
                  </a:lnTo>
                  <a:lnTo>
                    <a:pt x="44614" y="16172"/>
                  </a:lnTo>
                  <a:lnTo>
                    <a:pt x="44781" y="16451"/>
                  </a:lnTo>
                  <a:lnTo>
                    <a:pt x="45060" y="16618"/>
                  </a:lnTo>
                  <a:lnTo>
                    <a:pt x="45227" y="16674"/>
                  </a:lnTo>
                  <a:lnTo>
                    <a:pt x="45562" y="16674"/>
                  </a:lnTo>
                  <a:lnTo>
                    <a:pt x="45729" y="16618"/>
                  </a:lnTo>
                  <a:lnTo>
                    <a:pt x="45952" y="16451"/>
                  </a:lnTo>
                  <a:lnTo>
                    <a:pt x="46175" y="16172"/>
                  </a:lnTo>
                  <a:lnTo>
                    <a:pt x="46175" y="16005"/>
                  </a:lnTo>
                  <a:lnTo>
                    <a:pt x="46231" y="15838"/>
                  </a:lnTo>
                  <a:lnTo>
                    <a:pt x="46175" y="15670"/>
                  </a:lnTo>
                  <a:lnTo>
                    <a:pt x="46175" y="15559"/>
                  </a:lnTo>
                  <a:lnTo>
                    <a:pt x="45952" y="15280"/>
                  </a:lnTo>
                  <a:lnTo>
                    <a:pt x="45729" y="15113"/>
                  </a:lnTo>
                  <a:lnTo>
                    <a:pt x="45562" y="15057"/>
                  </a:lnTo>
                  <a:close/>
                  <a:moveTo>
                    <a:pt x="50358" y="15001"/>
                  </a:moveTo>
                  <a:lnTo>
                    <a:pt x="50190" y="15057"/>
                  </a:lnTo>
                  <a:lnTo>
                    <a:pt x="50023" y="15113"/>
                  </a:lnTo>
                  <a:lnTo>
                    <a:pt x="49744" y="15280"/>
                  </a:lnTo>
                  <a:lnTo>
                    <a:pt x="49577" y="15559"/>
                  </a:lnTo>
                  <a:lnTo>
                    <a:pt x="49521" y="15670"/>
                  </a:lnTo>
                  <a:lnTo>
                    <a:pt x="49521" y="15838"/>
                  </a:lnTo>
                  <a:lnTo>
                    <a:pt x="49521" y="16005"/>
                  </a:lnTo>
                  <a:lnTo>
                    <a:pt x="49577" y="16172"/>
                  </a:lnTo>
                  <a:lnTo>
                    <a:pt x="49744" y="16451"/>
                  </a:lnTo>
                  <a:lnTo>
                    <a:pt x="50023" y="16618"/>
                  </a:lnTo>
                  <a:lnTo>
                    <a:pt x="50190" y="16674"/>
                  </a:lnTo>
                  <a:lnTo>
                    <a:pt x="50525" y="16674"/>
                  </a:lnTo>
                  <a:lnTo>
                    <a:pt x="50692" y="16618"/>
                  </a:lnTo>
                  <a:lnTo>
                    <a:pt x="50915" y="16451"/>
                  </a:lnTo>
                  <a:lnTo>
                    <a:pt x="51138" y="16172"/>
                  </a:lnTo>
                  <a:lnTo>
                    <a:pt x="51138" y="16005"/>
                  </a:lnTo>
                  <a:lnTo>
                    <a:pt x="51194" y="15838"/>
                  </a:lnTo>
                  <a:lnTo>
                    <a:pt x="51138" y="15670"/>
                  </a:lnTo>
                  <a:lnTo>
                    <a:pt x="51138" y="15559"/>
                  </a:lnTo>
                  <a:lnTo>
                    <a:pt x="50915" y="15280"/>
                  </a:lnTo>
                  <a:lnTo>
                    <a:pt x="50692" y="15113"/>
                  </a:lnTo>
                  <a:lnTo>
                    <a:pt x="50525" y="15057"/>
                  </a:lnTo>
                  <a:lnTo>
                    <a:pt x="50358" y="15001"/>
                  </a:lnTo>
                  <a:close/>
                  <a:moveTo>
                    <a:pt x="58778" y="15001"/>
                  </a:moveTo>
                  <a:lnTo>
                    <a:pt x="58611" y="15057"/>
                  </a:lnTo>
                  <a:lnTo>
                    <a:pt x="58444" y="15113"/>
                  </a:lnTo>
                  <a:lnTo>
                    <a:pt x="58221" y="15280"/>
                  </a:lnTo>
                  <a:lnTo>
                    <a:pt x="57998" y="15559"/>
                  </a:lnTo>
                  <a:lnTo>
                    <a:pt x="57998" y="15670"/>
                  </a:lnTo>
                  <a:lnTo>
                    <a:pt x="57942" y="15838"/>
                  </a:lnTo>
                  <a:lnTo>
                    <a:pt x="57998" y="16005"/>
                  </a:lnTo>
                  <a:lnTo>
                    <a:pt x="57998" y="16172"/>
                  </a:lnTo>
                  <a:lnTo>
                    <a:pt x="58221" y="16451"/>
                  </a:lnTo>
                  <a:lnTo>
                    <a:pt x="58444" y="16618"/>
                  </a:lnTo>
                  <a:lnTo>
                    <a:pt x="58611" y="16674"/>
                  </a:lnTo>
                  <a:lnTo>
                    <a:pt x="58946" y="16674"/>
                  </a:lnTo>
                  <a:lnTo>
                    <a:pt x="59113" y="16618"/>
                  </a:lnTo>
                  <a:lnTo>
                    <a:pt x="59392" y="16451"/>
                  </a:lnTo>
                  <a:lnTo>
                    <a:pt x="59559" y="16172"/>
                  </a:lnTo>
                  <a:lnTo>
                    <a:pt x="59615" y="16005"/>
                  </a:lnTo>
                  <a:lnTo>
                    <a:pt x="59615" y="15838"/>
                  </a:lnTo>
                  <a:lnTo>
                    <a:pt x="59615" y="15670"/>
                  </a:lnTo>
                  <a:lnTo>
                    <a:pt x="59559" y="15559"/>
                  </a:lnTo>
                  <a:lnTo>
                    <a:pt x="59392" y="15280"/>
                  </a:lnTo>
                  <a:lnTo>
                    <a:pt x="59113" y="15113"/>
                  </a:lnTo>
                  <a:lnTo>
                    <a:pt x="58946" y="15057"/>
                  </a:lnTo>
                  <a:lnTo>
                    <a:pt x="58778" y="15001"/>
                  </a:lnTo>
                  <a:close/>
                  <a:moveTo>
                    <a:pt x="63853" y="15001"/>
                  </a:moveTo>
                  <a:lnTo>
                    <a:pt x="63686" y="15057"/>
                  </a:lnTo>
                  <a:lnTo>
                    <a:pt x="63519" y="15113"/>
                  </a:lnTo>
                  <a:lnTo>
                    <a:pt x="63240" y="15280"/>
                  </a:lnTo>
                  <a:lnTo>
                    <a:pt x="63072" y="15559"/>
                  </a:lnTo>
                  <a:lnTo>
                    <a:pt x="63017" y="15670"/>
                  </a:lnTo>
                  <a:lnTo>
                    <a:pt x="63017" y="15838"/>
                  </a:lnTo>
                  <a:lnTo>
                    <a:pt x="63017" y="16005"/>
                  </a:lnTo>
                  <a:lnTo>
                    <a:pt x="63072" y="16172"/>
                  </a:lnTo>
                  <a:lnTo>
                    <a:pt x="63240" y="16451"/>
                  </a:lnTo>
                  <a:lnTo>
                    <a:pt x="63519" y="16618"/>
                  </a:lnTo>
                  <a:lnTo>
                    <a:pt x="63686" y="16674"/>
                  </a:lnTo>
                  <a:lnTo>
                    <a:pt x="64020" y="16674"/>
                  </a:lnTo>
                  <a:lnTo>
                    <a:pt x="64132" y="16618"/>
                  </a:lnTo>
                  <a:lnTo>
                    <a:pt x="64411" y="16451"/>
                  </a:lnTo>
                  <a:lnTo>
                    <a:pt x="64578" y="16172"/>
                  </a:lnTo>
                  <a:lnTo>
                    <a:pt x="64634" y="16005"/>
                  </a:lnTo>
                  <a:lnTo>
                    <a:pt x="64634" y="15838"/>
                  </a:lnTo>
                  <a:lnTo>
                    <a:pt x="64634" y="15670"/>
                  </a:lnTo>
                  <a:lnTo>
                    <a:pt x="64578" y="15559"/>
                  </a:lnTo>
                  <a:lnTo>
                    <a:pt x="64411" y="15280"/>
                  </a:lnTo>
                  <a:lnTo>
                    <a:pt x="64132" y="15113"/>
                  </a:lnTo>
                  <a:lnTo>
                    <a:pt x="64020" y="15057"/>
                  </a:lnTo>
                  <a:lnTo>
                    <a:pt x="63853" y="15001"/>
                  </a:lnTo>
                  <a:close/>
                  <a:moveTo>
                    <a:pt x="67143" y="15001"/>
                  </a:moveTo>
                  <a:lnTo>
                    <a:pt x="66976" y="15057"/>
                  </a:lnTo>
                  <a:lnTo>
                    <a:pt x="66809" y="15113"/>
                  </a:lnTo>
                  <a:lnTo>
                    <a:pt x="66586" y="15280"/>
                  </a:lnTo>
                  <a:lnTo>
                    <a:pt x="66363" y="15559"/>
                  </a:lnTo>
                  <a:lnTo>
                    <a:pt x="66363" y="15670"/>
                  </a:lnTo>
                  <a:lnTo>
                    <a:pt x="66307" y="15838"/>
                  </a:lnTo>
                  <a:lnTo>
                    <a:pt x="66363" y="16005"/>
                  </a:lnTo>
                  <a:lnTo>
                    <a:pt x="66363" y="16172"/>
                  </a:lnTo>
                  <a:lnTo>
                    <a:pt x="66586" y="16451"/>
                  </a:lnTo>
                  <a:lnTo>
                    <a:pt x="66809" y="16618"/>
                  </a:lnTo>
                  <a:lnTo>
                    <a:pt x="66976" y="16674"/>
                  </a:lnTo>
                  <a:lnTo>
                    <a:pt x="67311" y="16674"/>
                  </a:lnTo>
                  <a:lnTo>
                    <a:pt x="67478" y="16618"/>
                  </a:lnTo>
                  <a:lnTo>
                    <a:pt x="67757" y="16451"/>
                  </a:lnTo>
                  <a:lnTo>
                    <a:pt x="67924" y="16172"/>
                  </a:lnTo>
                  <a:lnTo>
                    <a:pt x="67980" y="16005"/>
                  </a:lnTo>
                  <a:lnTo>
                    <a:pt x="67980" y="15838"/>
                  </a:lnTo>
                  <a:lnTo>
                    <a:pt x="67980" y="15670"/>
                  </a:lnTo>
                  <a:lnTo>
                    <a:pt x="67924" y="15559"/>
                  </a:lnTo>
                  <a:lnTo>
                    <a:pt x="67757" y="15280"/>
                  </a:lnTo>
                  <a:lnTo>
                    <a:pt x="67478" y="15113"/>
                  </a:lnTo>
                  <a:lnTo>
                    <a:pt x="67311" y="15057"/>
                  </a:lnTo>
                  <a:lnTo>
                    <a:pt x="67143" y="15001"/>
                  </a:lnTo>
                  <a:close/>
                  <a:moveTo>
                    <a:pt x="72218" y="15001"/>
                  </a:moveTo>
                  <a:lnTo>
                    <a:pt x="72051" y="15057"/>
                  </a:lnTo>
                  <a:lnTo>
                    <a:pt x="71884" y="15113"/>
                  </a:lnTo>
                  <a:lnTo>
                    <a:pt x="71605" y="15280"/>
                  </a:lnTo>
                  <a:lnTo>
                    <a:pt x="71438" y="15559"/>
                  </a:lnTo>
                  <a:lnTo>
                    <a:pt x="71382" y="15670"/>
                  </a:lnTo>
                  <a:lnTo>
                    <a:pt x="71382" y="15838"/>
                  </a:lnTo>
                  <a:lnTo>
                    <a:pt x="71382" y="16005"/>
                  </a:lnTo>
                  <a:lnTo>
                    <a:pt x="71438" y="16172"/>
                  </a:lnTo>
                  <a:lnTo>
                    <a:pt x="71605" y="16451"/>
                  </a:lnTo>
                  <a:lnTo>
                    <a:pt x="71884" y="16618"/>
                  </a:lnTo>
                  <a:lnTo>
                    <a:pt x="72051" y="16674"/>
                  </a:lnTo>
                  <a:lnTo>
                    <a:pt x="72386" y="16674"/>
                  </a:lnTo>
                  <a:lnTo>
                    <a:pt x="72553" y="16618"/>
                  </a:lnTo>
                  <a:lnTo>
                    <a:pt x="72776" y="16451"/>
                  </a:lnTo>
                  <a:lnTo>
                    <a:pt x="72999" y="16172"/>
                  </a:lnTo>
                  <a:lnTo>
                    <a:pt x="72999" y="16005"/>
                  </a:lnTo>
                  <a:lnTo>
                    <a:pt x="73055" y="15838"/>
                  </a:lnTo>
                  <a:lnTo>
                    <a:pt x="72999" y="15670"/>
                  </a:lnTo>
                  <a:lnTo>
                    <a:pt x="72999" y="15559"/>
                  </a:lnTo>
                  <a:lnTo>
                    <a:pt x="72776" y="15280"/>
                  </a:lnTo>
                  <a:lnTo>
                    <a:pt x="72553" y="15113"/>
                  </a:lnTo>
                  <a:lnTo>
                    <a:pt x="72386" y="15057"/>
                  </a:lnTo>
                  <a:lnTo>
                    <a:pt x="72218" y="15001"/>
                  </a:lnTo>
                  <a:close/>
                  <a:moveTo>
                    <a:pt x="75508" y="15001"/>
                  </a:moveTo>
                  <a:lnTo>
                    <a:pt x="75341" y="15057"/>
                  </a:lnTo>
                  <a:lnTo>
                    <a:pt x="75230" y="15113"/>
                  </a:lnTo>
                  <a:lnTo>
                    <a:pt x="74951" y="15280"/>
                  </a:lnTo>
                  <a:lnTo>
                    <a:pt x="74784" y="15559"/>
                  </a:lnTo>
                  <a:lnTo>
                    <a:pt x="74728" y="15670"/>
                  </a:lnTo>
                  <a:lnTo>
                    <a:pt x="74728" y="15838"/>
                  </a:lnTo>
                  <a:lnTo>
                    <a:pt x="74728" y="16005"/>
                  </a:lnTo>
                  <a:lnTo>
                    <a:pt x="74784" y="16172"/>
                  </a:lnTo>
                  <a:lnTo>
                    <a:pt x="74951" y="16451"/>
                  </a:lnTo>
                  <a:lnTo>
                    <a:pt x="75230" y="16618"/>
                  </a:lnTo>
                  <a:lnTo>
                    <a:pt x="75341" y="16674"/>
                  </a:lnTo>
                  <a:lnTo>
                    <a:pt x="75676" y="16674"/>
                  </a:lnTo>
                  <a:lnTo>
                    <a:pt x="75843" y="16618"/>
                  </a:lnTo>
                  <a:lnTo>
                    <a:pt x="76122" y="16451"/>
                  </a:lnTo>
                  <a:lnTo>
                    <a:pt x="76289" y="16172"/>
                  </a:lnTo>
                  <a:lnTo>
                    <a:pt x="76345" y="16005"/>
                  </a:lnTo>
                  <a:lnTo>
                    <a:pt x="76345" y="15838"/>
                  </a:lnTo>
                  <a:lnTo>
                    <a:pt x="76345" y="15670"/>
                  </a:lnTo>
                  <a:lnTo>
                    <a:pt x="76289" y="15559"/>
                  </a:lnTo>
                  <a:lnTo>
                    <a:pt x="76122" y="15280"/>
                  </a:lnTo>
                  <a:lnTo>
                    <a:pt x="75843" y="15113"/>
                  </a:lnTo>
                  <a:lnTo>
                    <a:pt x="75676" y="15057"/>
                  </a:lnTo>
                  <a:lnTo>
                    <a:pt x="75508" y="15001"/>
                  </a:lnTo>
                  <a:close/>
                  <a:moveTo>
                    <a:pt x="78966" y="15001"/>
                  </a:moveTo>
                  <a:lnTo>
                    <a:pt x="78799" y="15057"/>
                  </a:lnTo>
                  <a:lnTo>
                    <a:pt x="78631" y="15113"/>
                  </a:lnTo>
                  <a:lnTo>
                    <a:pt x="78353" y="15280"/>
                  </a:lnTo>
                  <a:lnTo>
                    <a:pt x="78185" y="15559"/>
                  </a:lnTo>
                  <a:lnTo>
                    <a:pt x="78130" y="15670"/>
                  </a:lnTo>
                  <a:lnTo>
                    <a:pt x="78130" y="15838"/>
                  </a:lnTo>
                  <a:lnTo>
                    <a:pt x="78130" y="16005"/>
                  </a:lnTo>
                  <a:lnTo>
                    <a:pt x="78185" y="16172"/>
                  </a:lnTo>
                  <a:lnTo>
                    <a:pt x="78353" y="16451"/>
                  </a:lnTo>
                  <a:lnTo>
                    <a:pt x="78631" y="16618"/>
                  </a:lnTo>
                  <a:lnTo>
                    <a:pt x="78799" y="16674"/>
                  </a:lnTo>
                  <a:lnTo>
                    <a:pt x="79133" y="16674"/>
                  </a:lnTo>
                  <a:lnTo>
                    <a:pt x="79301" y="16618"/>
                  </a:lnTo>
                  <a:lnTo>
                    <a:pt x="79524" y="16451"/>
                  </a:lnTo>
                  <a:lnTo>
                    <a:pt x="79691" y="16172"/>
                  </a:lnTo>
                  <a:lnTo>
                    <a:pt x="79747" y="16005"/>
                  </a:lnTo>
                  <a:lnTo>
                    <a:pt x="79803" y="15838"/>
                  </a:lnTo>
                  <a:lnTo>
                    <a:pt x="79747" y="15670"/>
                  </a:lnTo>
                  <a:lnTo>
                    <a:pt x="79691" y="15559"/>
                  </a:lnTo>
                  <a:lnTo>
                    <a:pt x="79524" y="15280"/>
                  </a:lnTo>
                  <a:lnTo>
                    <a:pt x="79301" y="15113"/>
                  </a:lnTo>
                  <a:lnTo>
                    <a:pt x="79133" y="15057"/>
                  </a:lnTo>
                  <a:lnTo>
                    <a:pt x="78966" y="15001"/>
                  </a:lnTo>
                  <a:close/>
                  <a:moveTo>
                    <a:pt x="89004" y="15001"/>
                  </a:moveTo>
                  <a:lnTo>
                    <a:pt x="88837" y="15057"/>
                  </a:lnTo>
                  <a:lnTo>
                    <a:pt x="88670" y="15113"/>
                  </a:lnTo>
                  <a:lnTo>
                    <a:pt x="88391" y="15280"/>
                  </a:lnTo>
                  <a:lnTo>
                    <a:pt x="88223" y="15559"/>
                  </a:lnTo>
                  <a:lnTo>
                    <a:pt x="88168" y="15670"/>
                  </a:lnTo>
                  <a:lnTo>
                    <a:pt x="88168" y="15838"/>
                  </a:lnTo>
                  <a:lnTo>
                    <a:pt x="88168" y="16005"/>
                  </a:lnTo>
                  <a:lnTo>
                    <a:pt x="88223" y="16172"/>
                  </a:lnTo>
                  <a:lnTo>
                    <a:pt x="88391" y="16451"/>
                  </a:lnTo>
                  <a:lnTo>
                    <a:pt x="88670" y="16618"/>
                  </a:lnTo>
                  <a:lnTo>
                    <a:pt x="88837" y="16674"/>
                  </a:lnTo>
                  <a:lnTo>
                    <a:pt x="89171" y="16674"/>
                  </a:lnTo>
                  <a:lnTo>
                    <a:pt x="89339" y="16618"/>
                  </a:lnTo>
                  <a:lnTo>
                    <a:pt x="89562" y="16451"/>
                  </a:lnTo>
                  <a:lnTo>
                    <a:pt x="89729" y="16172"/>
                  </a:lnTo>
                  <a:lnTo>
                    <a:pt x="89785" y="16005"/>
                  </a:lnTo>
                  <a:lnTo>
                    <a:pt x="89841" y="15838"/>
                  </a:lnTo>
                  <a:lnTo>
                    <a:pt x="89785" y="15670"/>
                  </a:lnTo>
                  <a:lnTo>
                    <a:pt x="89729" y="15559"/>
                  </a:lnTo>
                  <a:lnTo>
                    <a:pt x="89562" y="15280"/>
                  </a:lnTo>
                  <a:lnTo>
                    <a:pt x="89339" y="15113"/>
                  </a:lnTo>
                  <a:lnTo>
                    <a:pt x="89171" y="15057"/>
                  </a:lnTo>
                  <a:lnTo>
                    <a:pt x="89004" y="15001"/>
                  </a:lnTo>
                  <a:close/>
                  <a:moveTo>
                    <a:pt x="130997" y="15057"/>
                  </a:moveTo>
                  <a:lnTo>
                    <a:pt x="130829" y="15113"/>
                  </a:lnTo>
                  <a:lnTo>
                    <a:pt x="130551" y="15280"/>
                  </a:lnTo>
                  <a:lnTo>
                    <a:pt x="130383" y="15559"/>
                  </a:lnTo>
                  <a:lnTo>
                    <a:pt x="130327" y="15670"/>
                  </a:lnTo>
                  <a:lnTo>
                    <a:pt x="130327" y="15838"/>
                  </a:lnTo>
                  <a:lnTo>
                    <a:pt x="130327" y="16005"/>
                  </a:lnTo>
                  <a:lnTo>
                    <a:pt x="130383" y="16172"/>
                  </a:lnTo>
                  <a:lnTo>
                    <a:pt x="130551" y="16451"/>
                  </a:lnTo>
                  <a:lnTo>
                    <a:pt x="130829" y="16618"/>
                  </a:lnTo>
                  <a:lnTo>
                    <a:pt x="130997" y="16674"/>
                  </a:lnTo>
                  <a:lnTo>
                    <a:pt x="131331" y="16674"/>
                  </a:lnTo>
                  <a:lnTo>
                    <a:pt x="131499" y="16618"/>
                  </a:lnTo>
                  <a:lnTo>
                    <a:pt x="131722" y="16451"/>
                  </a:lnTo>
                  <a:lnTo>
                    <a:pt x="131889" y="16172"/>
                  </a:lnTo>
                  <a:lnTo>
                    <a:pt x="131945" y="16005"/>
                  </a:lnTo>
                  <a:lnTo>
                    <a:pt x="132000" y="15838"/>
                  </a:lnTo>
                  <a:lnTo>
                    <a:pt x="131945" y="15670"/>
                  </a:lnTo>
                  <a:lnTo>
                    <a:pt x="131889" y="15559"/>
                  </a:lnTo>
                  <a:lnTo>
                    <a:pt x="131722" y="15280"/>
                  </a:lnTo>
                  <a:lnTo>
                    <a:pt x="131499" y="15113"/>
                  </a:lnTo>
                  <a:lnTo>
                    <a:pt x="131331" y="15057"/>
                  </a:lnTo>
                  <a:close/>
                  <a:moveTo>
                    <a:pt x="134343" y="15057"/>
                  </a:moveTo>
                  <a:lnTo>
                    <a:pt x="134175" y="15113"/>
                  </a:lnTo>
                  <a:lnTo>
                    <a:pt x="133952" y="15280"/>
                  </a:lnTo>
                  <a:lnTo>
                    <a:pt x="133729" y="15559"/>
                  </a:lnTo>
                  <a:lnTo>
                    <a:pt x="133729" y="15670"/>
                  </a:lnTo>
                  <a:lnTo>
                    <a:pt x="133673" y="15838"/>
                  </a:lnTo>
                  <a:lnTo>
                    <a:pt x="133729" y="16005"/>
                  </a:lnTo>
                  <a:lnTo>
                    <a:pt x="133729" y="16172"/>
                  </a:lnTo>
                  <a:lnTo>
                    <a:pt x="133952" y="16451"/>
                  </a:lnTo>
                  <a:lnTo>
                    <a:pt x="134175" y="16618"/>
                  </a:lnTo>
                  <a:lnTo>
                    <a:pt x="134343" y="16674"/>
                  </a:lnTo>
                  <a:lnTo>
                    <a:pt x="134677" y="16674"/>
                  </a:lnTo>
                  <a:lnTo>
                    <a:pt x="134845" y="16618"/>
                  </a:lnTo>
                  <a:lnTo>
                    <a:pt x="135123" y="16451"/>
                  </a:lnTo>
                  <a:lnTo>
                    <a:pt x="135291" y="16172"/>
                  </a:lnTo>
                  <a:lnTo>
                    <a:pt x="135346" y="16005"/>
                  </a:lnTo>
                  <a:lnTo>
                    <a:pt x="135346" y="15838"/>
                  </a:lnTo>
                  <a:lnTo>
                    <a:pt x="135346" y="15670"/>
                  </a:lnTo>
                  <a:lnTo>
                    <a:pt x="135291" y="15559"/>
                  </a:lnTo>
                  <a:lnTo>
                    <a:pt x="135123" y="15280"/>
                  </a:lnTo>
                  <a:lnTo>
                    <a:pt x="134845" y="15113"/>
                  </a:lnTo>
                  <a:lnTo>
                    <a:pt x="134677" y="15057"/>
                  </a:lnTo>
                  <a:close/>
                  <a:moveTo>
                    <a:pt x="137744" y="15057"/>
                  </a:moveTo>
                  <a:lnTo>
                    <a:pt x="137577" y="15113"/>
                  </a:lnTo>
                  <a:lnTo>
                    <a:pt x="137298" y="15280"/>
                  </a:lnTo>
                  <a:lnTo>
                    <a:pt x="137131" y="15559"/>
                  </a:lnTo>
                  <a:lnTo>
                    <a:pt x="137075" y="15670"/>
                  </a:lnTo>
                  <a:lnTo>
                    <a:pt x="137075" y="15838"/>
                  </a:lnTo>
                  <a:lnTo>
                    <a:pt x="137075" y="16005"/>
                  </a:lnTo>
                  <a:lnTo>
                    <a:pt x="137131" y="16172"/>
                  </a:lnTo>
                  <a:lnTo>
                    <a:pt x="137298" y="16451"/>
                  </a:lnTo>
                  <a:lnTo>
                    <a:pt x="137577" y="16618"/>
                  </a:lnTo>
                  <a:lnTo>
                    <a:pt x="137744" y="16674"/>
                  </a:lnTo>
                  <a:lnTo>
                    <a:pt x="138023" y="16674"/>
                  </a:lnTo>
                  <a:lnTo>
                    <a:pt x="138191" y="16618"/>
                  </a:lnTo>
                  <a:lnTo>
                    <a:pt x="138469" y="16451"/>
                  </a:lnTo>
                  <a:lnTo>
                    <a:pt x="138637" y="16172"/>
                  </a:lnTo>
                  <a:lnTo>
                    <a:pt x="138692" y="16005"/>
                  </a:lnTo>
                  <a:lnTo>
                    <a:pt x="138692" y="15838"/>
                  </a:lnTo>
                  <a:lnTo>
                    <a:pt x="138692" y="15670"/>
                  </a:lnTo>
                  <a:lnTo>
                    <a:pt x="138637" y="15559"/>
                  </a:lnTo>
                  <a:lnTo>
                    <a:pt x="138469" y="15280"/>
                  </a:lnTo>
                  <a:lnTo>
                    <a:pt x="138191" y="15113"/>
                  </a:lnTo>
                  <a:lnTo>
                    <a:pt x="138023" y="15057"/>
                  </a:lnTo>
                  <a:close/>
                  <a:moveTo>
                    <a:pt x="141035" y="15057"/>
                  </a:moveTo>
                  <a:lnTo>
                    <a:pt x="140867" y="15113"/>
                  </a:lnTo>
                  <a:lnTo>
                    <a:pt x="140644" y="15280"/>
                  </a:lnTo>
                  <a:lnTo>
                    <a:pt x="140421" y="15559"/>
                  </a:lnTo>
                  <a:lnTo>
                    <a:pt x="140365" y="15670"/>
                  </a:lnTo>
                  <a:lnTo>
                    <a:pt x="140365" y="15838"/>
                  </a:lnTo>
                  <a:lnTo>
                    <a:pt x="140365" y="16005"/>
                  </a:lnTo>
                  <a:lnTo>
                    <a:pt x="140421" y="16172"/>
                  </a:lnTo>
                  <a:lnTo>
                    <a:pt x="140644" y="16451"/>
                  </a:lnTo>
                  <a:lnTo>
                    <a:pt x="140867" y="16618"/>
                  </a:lnTo>
                  <a:lnTo>
                    <a:pt x="141035" y="16674"/>
                  </a:lnTo>
                  <a:lnTo>
                    <a:pt x="141369" y="16674"/>
                  </a:lnTo>
                  <a:lnTo>
                    <a:pt x="141537" y="16618"/>
                  </a:lnTo>
                  <a:lnTo>
                    <a:pt x="141815" y="16451"/>
                  </a:lnTo>
                  <a:lnTo>
                    <a:pt x="141983" y="16172"/>
                  </a:lnTo>
                  <a:lnTo>
                    <a:pt x="142039" y="16005"/>
                  </a:lnTo>
                  <a:lnTo>
                    <a:pt x="142039" y="15838"/>
                  </a:lnTo>
                  <a:lnTo>
                    <a:pt x="142039" y="15670"/>
                  </a:lnTo>
                  <a:lnTo>
                    <a:pt x="141983" y="15559"/>
                  </a:lnTo>
                  <a:lnTo>
                    <a:pt x="141815" y="15280"/>
                  </a:lnTo>
                  <a:lnTo>
                    <a:pt x="141537" y="15113"/>
                  </a:lnTo>
                  <a:lnTo>
                    <a:pt x="141369" y="15057"/>
                  </a:lnTo>
                  <a:close/>
                  <a:moveTo>
                    <a:pt x="146165" y="15001"/>
                  </a:moveTo>
                  <a:lnTo>
                    <a:pt x="145998" y="15057"/>
                  </a:lnTo>
                  <a:lnTo>
                    <a:pt x="145831" y="15113"/>
                  </a:lnTo>
                  <a:lnTo>
                    <a:pt x="145552" y="15280"/>
                  </a:lnTo>
                  <a:lnTo>
                    <a:pt x="145385" y="15559"/>
                  </a:lnTo>
                  <a:lnTo>
                    <a:pt x="145329" y="15670"/>
                  </a:lnTo>
                  <a:lnTo>
                    <a:pt x="145329" y="15838"/>
                  </a:lnTo>
                  <a:lnTo>
                    <a:pt x="145329" y="16005"/>
                  </a:lnTo>
                  <a:lnTo>
                    <a:pt x="145385" y="16172"/>
                  </a:lnTo>
                  <a:lnTo>
                    <a:pt x="145552" y="16451"/>
                  </a:lnTo>
                  <a:lnTo>
                    <a:pt x="145831" y="16618"/>
                  </a:lnTo>
                  <a:lnTo>
                    <a:pt x="145998" y="16674"/>
                  </a:lnTo>
                  <a:lnTo>
                    <a:pt x="146333" y="16674"/>
                  </a:lnTo>
                  <a:lnTo>
                    <a:pt x="146444" y="16618"/>
                  </a:lnTo>
                  <a:lnTo>
                    <a:pt x="146723" y="16451"/>
                  </a:lnTo>
                  <a:lnTo>
                    <a:pt x="146890" y="16172"/>
                  </a:lnTo>
                  <a:lnTo>
                    <a:pt x="146946" y="16005"/>
                  </a:lnTo>
                  <a:lnTo>
                    <a:pt x="147002" y="15838"/>
                  </a:lnTo>
                  <a:lnTo>
                    <a:pt x="146946" y="15670"/>
                  </a:lnTo>
                  <a:lnTo>
                    <a:pt x="146890" y="15559"/>
                  </a:lnTo>
                  <a:lnTo>
                    <a:pt x="146723" y="15280"/>
                  </a:lnTo>
                  <a:lnTo>
                    <a:pt x="146444" y="15113"/>
                  </a:lnTo>
                  <a:lnTo>
                    <a:pt x="146333" y="15057"/>
                  </a:lnTo>
                  <a:lnTo>
                    <a:pt x="146165" y="15001"/>
                  </a:lnTo>
                  <a:close/>
                  <a:moveTo>
                    <a:pt x="154586" y="15001"/>
                  </a:moveTo>
                  <a:lnTo>
                    <a:pt x="154419" y="15057"/>
                  </a:lnTo>
                  <a:lnTo>
                    <a:pt x="154251" y="15113"/>
                  </a:lnTo>
                  <a:lnTo>
                    <a:pt x="154028" y="15280"/>
                  </a:lnTo>
                  <a:lnTo>
                    <a:pt x="153805" y="15559"/>
                  </a:lnTo>
                  <a:lnTo>
                    <a:pt x="153750" y="15670"/>
                  </a:lnTo>
                  <a:lnTo>
                    <a:pt x="153750" y="15838"/>
                  </a:lnTo>
                  <a:lnTo>
                    <a:pt x="153750" y="16005"/>
                  </a:lnTo>
                  <a:lnTo>
                    <a:pt x="153805" y="16172"/>
                  </a:lnTo>
                  <a:lnTo>
                    <a:pt x="154028" y="16451"/>
                  </a:lnTo>
                  <a:lnTo>
                    <a:pt x="154251" y="16618"/>
                  </a:lnTo>
                  <a:lnTo>
                    <a:pt x="154419" y="16674"/>
                  </a:lnTo>
                  <a:lnTo>
                    <a:pt x="154753" y="16674"/>
                  </a:lnTo>
                  <a:lnTo>
                    <a:pt x="154921" y="16618"/>
                  </a:lnTo>
                  <a:lnTo>
                    <a:pt x="155200" y="16451"/>
                  </a:lnTo>
                  <a:lnTo>
                    <a:pt x="155367" y="16172"/>
                  </a:lnTo>
                  <a:lnTo>
                    <a:pt x="155423" y="16005"/>
                  </a:lnTo>
                  <a:lnTo>
                    <a:pt x="155423" y="15838"/>
                  </a:lnTo>
                  <a:lnTo>
                    <a:pt x="155423" y="15670"/>
                  </a:lnTo>
                  <a:lnTo>
                    <a:pt x="155367" y="15559"/>
                  </a:lnTo>
                  <a:lnTo>
                    <a:pt x="155200" y="15280"/>
                  </a:lnTo>
                  <a:lnTo>
                    <a:pt x="154921" y="15113"/>
                  </a:lnTo>
                  <a:lnTo>
                    <a:pt x="154753" y="15057"/>
                  </a:lnTo>
                  <a:lnTo>
                    <a:pt x="154586" y="15001"/>
                  </a:lnTo>
                  <a:close/>
                  <a:moveTo>
                    <a:pt x="159605" y="15001"/>
                  </a:moveTo>
                  <a:lnTo>
                    <a:pt x="159438" y="15057"/>
                  </a:lnTo>
                  <a:lnTo>
                    <a:pt x="159326" y="15113"/>
                  </a:lnTo>
                  <a:lnTo>
                    <a:pt x="159047" y="15280"/>
                  </a:lnTo>
                  <a:lnTo>
                    <a:pt x="158880" y="15559"/>
                  </a:lnTo>
                  <a:lnTo>
                    <a:pt x="158824" y="15670"/>
                  </a:lnTo>
                  <a:lnTo>
                    <a:pt x="158824" y="15838"/>
                  </a:lnTo>
                  <a:lnTo>
                    <a:pt x="158824" y="16005"/>
                  </a:lnTo>
                  <a:lnTo>
                    <a:pt x="158880" y="16172"/>
                  </a:lnTo>
                  <a:lnTo>
                    <a:pt x="159047" y="16451"/>
                  </a:lnTo>
                  <a:lnTo>
                    <a:pt x="159326" y="16618"/>
                  </a:lnTo>
                  <a:lnTo>
                    <a:pt x="159438" y="16674"/>
                  </a:lnTo>
                  <a:lnTo>
                    <a:pt x="159772" y="16674"/>
                  </a:lnTo>
                  <a:lnTo>
                    <a:pt x="159940" y="16618"/>
                  </a:lnTo>
                  <a:lnTo>
                    <a:pt x="160219" y="16451"/>
                  </a:lnTo>
                  <a:lnTo>
                    <a:pt x="160386" y="16172"/>
                  </a:lnTo>
                  <a:lnTo>
                    <a:pt x="160442" y="16005"/>
                  </a:lnTo>
                  <a:lnTo>
                    <a:pt x="160442" y="15838"/>
                  </a:lnTo>
                  <a:lnTo>
                    <a:pt x="160442" y="15670"/>
                  </a:lnTo>
                  <a:lnTo>
                    <a:pt x="160386" y="15559"/>
                  </a:lnTo>
                  <a:lnTo>
                    <a:pt x="160219" y="15280"/>
                  </a:lnTo>
                  <a:lnTo>
                    <a:pt x="159940" y="15113"/>
                  </a:lnTo>
                  <a:lnTo>
                    <a:pt x="159772" y="15057"/>
                  </a:lnTo>
                  <a:lnTo>
                    <a:pt x="159605" y="15001"/>
                  </a:lnTo>
                  <a:close/>
                  <a:moveTo>
                    <a:pt x="162951" y="15001"/>
                  </a:moveTo>
                  <a:lnTo>
                    <a:pt x="162784" y="15057"/>
                  </a:lnTo>
                  <a:lnTo>
                    <a:pt x="162617" y="15113"/>
                  </a:lnTo>
                  <a:lnTo>
                    <a:pt x="162338" y="15280"/>
                  </a:lnTo>
                  <a:lnTo>
                    <a:pt x="162170" y="15559"/>
                  </a:lnTo>
                  <a:lnTo>
                    <a:pt x="162115" y="15670"/>
                  </a:lnTo>
                  <a:lnTo>
                    <a:pt x="162115" y="15838"/>
                  </a:lnTo>
                  <a:lnTo>
                    <a:pt x="162115" y="16005"/>
                  </a:lnTo>
                  <a:lnTo>
                    <a:pt x="162170" y="16172"/>
                  </a:lnTo>
                  <a:lnTo>
                    <a:pt x="162338" y="16451"/>
                  </a:lnTo>
                  <a:lnTo>
                    <a:pt x="162617" y="16618"/>
                  </a:lnTo>
                  <a:lnTo>
                    <a:pt x="162784" y="16674"/>
                  </a:lnTo>
                  <a:lnTo>
                    <a:pt x="163118" y="16674"/>
                  </a:lnTo>
                  <a:lnTo>
                    <a:pt x="163286" y="16618"/>
                  </a:lnTo>
                  <a:lnTo>
                    <a:pt x="163509" y="16451"/>
                  </a:lnTo>
                  <a:lnTo>
                    <a:pt x="163732" y="16172"/>
                  </a:lnTo>
                  <a:lnTo>
                    <a:pt x="163788" y="16005"/>
                  </a:lnTo>
                  <a:lnTo>
                    <a:pt x="163788" y="15838"/>
                  </a:lnTo>
                  <a:lnTo>
                    <a:pt x="163788" y="15670"/>
                  </a:lnTo>
                  <a:lnTo>
                    <a:pt x="163732" y="15559"/>
                  </a:lnTo>
                  <a:lnTo>
                    <a:pt x="163509" y="15280"/>
                  </a:lnTo>
                  <a:lnTo>
                    <a:pt x="163286" y="15113"/>
                  </a:lnTo>
                  <a:lnTo>
                    <a:pt x="163118" y="15057"/>
                  </a:lnTo>
                  <a:lnTo>
                    <a:pt x="162951" y="15001"/>
                  </a:lnTo>
                  <a:close/>
                  <a:moveTo>
                    <a:pt x="168026" y="15001"/>
                  </a:moveTo>
                  <a:lnTo>
                    <a:pt x="167859" y="15057"/>
                  </a:lnTo>
                  <a:lnTo>
                    <a:pt x="167691" y="15113"/>
                  </a:lnTo>
                  <a:lnTo>
                    <a:pt x="167412" y="15280"/>
                  </a:lnTo>
                  <a:lnTo>
                    <a:pt x="167245" y="15559"/>
                  </a:lnTo>
                  <a:lnTo>
                    <a:pt x="167189" y="15670"/>
                  </a:lnTo>
                  <a:lnTo>
                    <a:pt x="167189" y="15838"/>
                  </a:lnTo>
                  <a:lnTo>
                    <a:pt x="167189" y="16005"/>
                  </a:lnTo>
                  <a:lnTo>
                    <a:pt x="167245" y="16172"/>
                  </a:lnTo>
                  <a:lnTo>
                    <a:pt x="167412" y="16451"/>
                  </a:lnTo>
                  <a:lnTo>
                    <a:pt x="167691" y="16618"/>
                  </a:lnTo>
                  <a:lnTo>
                    <a:pt x="167859" y="16674"/>
                  </a:lnTo>
                  <a:lnTo>
                    <a:pt x="168193" y="16674"/>
                  </a:lnTo>
                  <a:lnTo>
                    <a:pt x="168361" y="16618"/>
                  </a:lnTo>
                  <a:lnTo>
                    <a:pt x="168584" y="16451"/>
                  </a:lnTo>
                  <a:lnTo>
                    <a:pt x="168751" y="16172"/>
                  </a:lnTo>
                  <a:lnTo>
                    <a:pt x="168807" y="16005"/>
                  </a:lnTo>
                  <a:lnTo>
                    <a:pt x="168862" y="15838"/>
                  </a:lnTo>
                  <a:lnTo>
                    <a:pt x="168807" y="15670"/>
                  </a:lnTo>
                  <a:lnTo>
                    <a:pt x="168751" y="15559"/>
                  </a:lnTo>
                  <a:lnTo>
                    <a:pt x="168584" y="15280"/>
                  </a:lnTo>
                  <a:lnTo>
                    <a:pt x="168361" y="15113"/>
                  </a:lnTo>
                  <a:lnTo>
                    <a:pt x="168193" y="15057"/>
                  </a:lnTo>
                  <a:lnTo>
                    <a:pt x="168026" y="15001"/>
                  </a:lnTo>
                  <a:close/>
                  <a:moveTo>
                    <a:pt x="171316" y="15001"/>
                  </a:moveTo>
                  <a:lnTo>
                    <a:pt x="171149" y="15057"/>
                  </a:lnTo>
                  <a:lnTo>
                    <a:pt x="171037" y="15113"/>
                  </a:lnTo>
                  <a:lnTo>
                    <a:pt x="170758" y="15280"/>
                  </a:lnTo>
                  <a:lnTo>
                    <a:pt x="170591" y="15559"/>
                  </a:lnTo>
                  <a:lnTo>
                    <a:pt x="170535" y="15670"/>
                  </a:lnTo>
                  <a:lnTo>
                    <a:pt x="170480" y="15838"/>
                  </a:lnTo>
                  <a:lnTo>
                    <a:pt x="170535" y="16005"/>
                  </a:lnTo>
                  <a:lnTo>
                    <a:pt x="170591" y="16172"/>
                  </a:lnTo>
                  <a:lnTo>
                    <a:pt x="170758" y="16451"/>
                  </a:lnTo>
                  <a:lnTo>
                    <a:pt x="171037" y="16618"/>
                  </a:lnTo>
                  <a:lnTo>
                    <a:pt x="171149" y="16674"/>
                  </a:lnTo>
                  <a:lnTo>
                    <a:pt x="171483" y="16674"/>
                  </a:lnTo>
                  <a:lnTo>
                    <a:pt x="171651" y="16618"/>
                  </a:lnTo>
                  <a:lnTo>
                    <a:pt x="171930" y="16451"/>
                  </a:lnTo>
                  <a:lnTo>
                    <a:pt x="172097" y="16172"/>
                  </a:lnTo>
                  <a:lnTo>
                    <a:pt x="172153" y="16005"/>
                  </a:lnTo>
                  <a:lnTo>
                    <a:pt x="172153" y="15838"/>
                  </a:lnTo>
                  <a:lnTo>
                    <a:pt x="172153" y="15670"/>
                  </a:lnTo>
                  <a:lnTo>
                    <a:pt x="172097" y="15559"/>
                  </a:lnTo>
                  <a:lnTo>
                    <a:pt x="171930" y="15280"/>
                  </a:lnTo>
                  <a:lnTo>
                    <a:pt x="171651" y="15113"/>
                  </a:lnTo>
                  <a:lnTo>
                    <a:pt x="171483" y="15057"/>
                  </a:lnTo>
                  <a:lnTo>
                    <a:pt x="171316" y="15001"/>
                  </a:lnTo>
                  <a:close/>
                  <a:moveTo>
                    <a:pt x="174774" y="15001"/>
                  </a:moveTo>
                  <a:lnTo>
                    <a:pt x="174606" y="15057"/>
                  </a:lnTo>
                  <a:lnTo>
                    <a:pt x="174439" y="15113"/>
                  </a:lnTo>
                  <a:lnTo>
                    <a:pt x="174160" y="15280"/>
                  </a:lnTo>
                  <a:lnTo>
                    <a:pt x="173993" y="15559"/>
                  </a:lnTo>
                  <a:lnTo>
                    <a:pt x="173937" y="15670"/>
                  </a:lnTo>
                  <a:lnTo>
                    <a:pt x="173937" y="15838"/>
                  </a:lnTo>
                  <a:lnTo>
                    <a:pt x="173937" y="16005"/>
                  </a:lnTo>
                  <a:lnTo>
                    <a:pt x="173993" y="16172"/>
                  </a:lnTo>
                  <a:lnTo>
                    <a:pt x="174160" y="16451"/>
                  </a:lnTo>
                  <a:lnTo>
                    <a:pt x="174439" y="16618"/>
                  </a:lnTo>
                  <a:lnTo>
                    <a:pt x="174606" y="16674"/>
                  </a:lnTo>
                  <a:lnTo>
                    <a:pt x="174941" y="16674"/>
                  </a:lnTo>
                  <a:lnTo>
                    <a:pt x="175053" y="16618"/>
                  </a:lnTo>
                  <a:lnTo>
                    <a:pt x="175331" y="16451"/>
                  </a:lnTo>
                  <a:lnTo>
                    <a:pt x="175499" y="16172"/>
                  </a:lnTo>
                  <a:lnTo>
                    <a:pt x="175554" y="16005"/>
                  </a:lnTo>
                  <a:lnTo>
                    <a:pt x="175610" y="15838"/>
                  </a:lnTo>
                  <a:lnTo>
                    <a:pt x="175554" y="15670"/>
                  </a:lnTo>
                  <a:lnTo>
                    <a:pt x="175499" y="15559"/>
                  </a:lnTo>
                  <a:lnTo>
                    <a:pt x="175331" y="15280"/>
                  </a:lnTo>
                  <a:lnTo>
                    <a:pt x="175053" y="15113"/>
                  </a:lnTo>
                  <a:lnTo>
                    <a:pt x="174941" y="15057"/>
                  </a:lnTo>
                  <a:lnTo>
                    <a:pt x="174774" y="15001"/>
                  </a:lnTo>
                  <a:close/>
                  <a:moveTo>
                    <a:pt x="184812" y="15001"/>
                  </a:moveTo>
                  <a:lnTo>
                    <a:pt x="184644" y="15057"/>
                  </a:lnTo>
                  <a:lnTo>
                    <a:pt x="184477" y="15113"/>
                  </a:lnTo>
                  <a:lnTo>
                    <a:pt x="184198" y="15280"/>
                  </a:lnTo>
                  <a:lnTo>
                    <a:pt x="184031" y="15559"/>
                  </a:lnTo>
                  <a:lnTo>
                    <a:pt x="183975" y="15670"/>
                  </a:lnTo>
                  <a:lnTo>
                    <a:pt x="183975" y="15838"/>
                  </a:lnTo>
                  <a:lnTo>
                    <a:pt x="183975" y="16005"/>
                  </a:lnTo>
                  <a:lnTo>
                    <a:pt x="184031" y="16172"/>
                  </a:lnTo>
                  <a:lnTo>
                    <a:pt x="184198" y="16451"/>
                  </a:lnTo>
                  <a:lnTo>
                    <a:pt x="184477" y="16618"/>
                  </a:lnTo>
                  <a:lnTo>
                    <a:pt x="184644" y="16674"/>
                  </a:lnTo>
                  <a:lnTo>
                    <a:pt x="184979" y="16674"/>
                  </a:lnTo>
                  <a:lnTo>
                    <a:pt x="185091" y="16618"/>
                  </a:lnTo>
                  <a:lnTo>
                    <a:pt x="185369" y="16451"/>
                  </a:lnTo>
                  <a:lnTo>
                    <a:pt x="185537" y="16172"/>
                  </a:lnTo>
                  <a:lnTo>
                    <a:pt x="185593" y="16005"/>
                  </a:lnTo>
                  <a:lnTo>
                    <a:pt x="185648" y="15838"/>
                  </a:lnTo>
                  <a:lnTo>
                    <a:pt x="185593" y="15670"/>
                  </a:lnTo>
                  <a:lnTo>
                    <a:pt x="185537" y="15559"/>
                  </a:lnTo>
                  <a:lnTo>
                    <a:pt x="185369" y="15280"/>
                  </a:lnTo>
                  <a:lnTo>
                    <a:pt x="185091" y="15113"/>
                  </a:lnTo>
                  <a:lnTo>
                    <a:pt x="184979" y="15057"/>
                  </a:lnTo>
                  <a:lnTo>
                    <a:pt x="184812" y="15001"/>
                  </a:lnTo>
                  <a:close/>
                  <a:moveTo>
                    <a:pt x="226804" y="15057"/>
                  </a:moveTo>
                  <a:lnTo>
                    <a:pt x="226637" y="15113"/>
                  </a:lnTo>
                  <a:lnTo>
                    <a:pt x="226358" y="15280"/>
                  </a:lnTo>
                  <a:lnTo>
                    <a:pt x="226191" y="15559"/>
                  </a:lnTo>
                  <a:lnTo>
                    <a:pt x="226135" y="15670"/>
                  </a:lnTo>
                  <a:lnTo>
                    <a:pt x="226135" y="15838"/>
                  </a:lnTo>
                  <a:lnTo>
                    <a:pt x="226135" y="16005"/>
                  </a:lnTo>
                  <a:lnTo>
                    <a:pt x="226191" y="16172"/>
                  </a:lnTo>
                  <a:lnTo>
                    <a:pt x="226358" y="16451"/>
                  </a:lnTo>
                  <a:lnTo>
                    <a:pt x="226637" y="16618"/>
                  </a:lnTo>
                  <a:lnTo>
                    <a:pt x="226804" y="16674"/>
                  </a:lnTo>
                  <a:lnTo>
                    <a:pt x="227139" y="16674"/>
                  </a:lnTo>
                  <a:lnTo>
                    <a:pt x="227250" y="16618"/>
                  </a:lnTo>
                  <a:lnTo>
                    <a:pt x="227529" y="16451"/>
                  </a:lnTo>
                  <a:lnTo>
                    <a:pt x="227697" y="16172"/>
                  </a:lnTo>
                  <a:lnTo>
                    <a:pt x="227752" y="16005"/>
                  </a:lnTo>
                  <a:lnTo>
                    <a:pt x="227808" y="15838"/>
                  </a:lnTo>
                  <a:lnTo>
                    <a:pt x="227752" y="15670"/>
                  </a:lnTo>
                  <a:lnTo>
                    <a:pt x="227697" y="15559"/>
                  </a:lnTo>
                  <a:lnTo>
                    <a:pt x="227529" y="15280"/>
                  </a:lnTo>
                  <a:lnTo>
                    <a:pt x="227250" y="15113"/>
                  </a:lnTo>
                  <a:lnTo>
                    <a:pt x="227139" y="15057"/>
                  </a:lnTo>
                  <a:close/>
                  <a:moveTo>
                    <a:pt x="230150" y="15057"/>
                  </a:moveTo>
                  <a:lnTo>
                    <a:pt x="229983" y="15113"/>
                  </a:lnTo>
                  <a:lnTo>
                    <a:pt x="229760" y="15280"/>
                  </a:lnTo>
                  <a:lnTo>
                    <a:pt x="229537" y="15559"/>
                  </a:lnTo>
                  <a:lnTo>
                    <a:pt x="229481" y="15670"/>
                  </a:lnTo>
                  <a:lnTo>
                    <a:pt x="229481" y="15838"/>
                  </a:lnTo>
                  <a:lnTo>
                    <a:pt x="229481" y="16005"/>
                  </a:lnTo>
                  <a:lnTo>
                    <a:pt x="229537" y="16172"/>
                  </a:lnTo>
                  <a:lnTo>
                    <a:pt x="229760" y="16451"/>
                  </a:lnTo>
                  <a:lnTo>
                    <a:pt x="229983" y="16618"/>
                  </a:lnTo>
                  <a:lnTo>
                    <a:pt x="230150" y="16674"/>
                  </a:lnTo>
                  <a:lnTo>
                    <a:pt x="230485" y="16674"/>
                  </a:lnTo>
                  <a:lnTo>
                    <a:pt x="230652" y="16618"/>
                  </a:lnTo>
                  <a:lnTo>
                    <a:pt x="230931" y="16451"/>
                  </a:lnTo>
                  <a:lnTo>
                    <a:pt x="231098" y="16172"/>
                  </a:lnTo>
                  <a:lnTo>
                    <a:pt x="231154" y="16005"/>
                  </a:lnTo>
                  <a:lnTo>
                    <a:pt x="231154" y="15838"/>
                  </a:lnTo>
                  <a:lnTo>
                    <a:pt x="231154" y="15670"/>
                  </a:lnTo>
                  <a:lnTo>
                    <a:pt x="231098" y="15559"/>
                  </a:lnTo>
                  <a:lnTo>
                    <a:pt x="230931" y="15280"/>
                  </a:lnTo>
                  <a:lnTo>
                    <a:pt x="230652" y="15113"/>
                  </a:lnTo>
                  <a:lnTo>
                    <a:pt x="230485" y="15057"/>
                  </a:lnTo>
                  <a:close/>
                  <a:moveTo>
                    <a:pt x="233496" y="15057"/>
                  </a:moveTo>
                  <a:lnTo>
                    <a:pt x="233385" y="15113"/>
                  </a:lnTo>
                  <a:lnTo>
                    <a:pt x="233106" y="15280"/>
                  </a:lnTo>
                  <a:lnTo>
                    <a:pt x="232939" y="15559"/>
                  </a:lnTo>
                  <a:lnTo>
                    <a:pt x="232883" y="15670"/>
                  </a:lnTo>
                  <a:lnTo>
                    <a:pt x="232883" y="15838"/>
                  </a:lnTo>
                  <a:lnTo>
                    <a:pt x="232883" y="16005"/>
                  </a:lnTo>
                  <a:lnTo>
                    <a:pt x="232939" y="16172"/>
                  </a:lnTo>
                  <a:lnTo>
                    <a:pt x="233106" y="16451"/>
                  </a:lnTo>
                  <a:lnTo>
                    <a:pt x="233385" y="16618"/>
                  </a:lnTo>
                  <a:lnTo>
                    <a:pt x="233496" y="16674"/>
                  </a:lnTo>
                  <a:lnTo>
                    <a:pt x="233831" y="16674"/>
                  </a:lnTo>
                  <a:lnTo>
                    <a:pt x="233998" y="16618"/>
                  </a:lnTo>
                  <a:lnTo>
                    <a:pt x="234277" y="16451"/>
                  </a:lnTo>
                  <a:lnTo>
                    <a:pt x="234444" y="16172"/>
                  </a:lnTo>
                  <a:lnTo>
                    <a:pt x="234500" y="16005"/>
                  </a:lnTo>
                  <a:lnTo>
                    <a:pt x="234500" y="15838"/>
                  </a:lnTo>
                  <a:lnTo>
                    <a:pt x="234500" y="15670"/>
                  </a:lnTo>
                  <a:lnTo>
                    <a:pt x="234444" y="15559"/>
                  </a:lnTo>
                  <a:lnTo>
                    <a:pt x="234277" y="15280"/>
                  </a:lnTo>
                  <a:lnTo>
                    <a:pt x="233998" y="15113"/>
                  </a:lnTo>
                  <a:lnTo>
                    <a:pt x="233831" y="15057"/>
                  </a:lnTo>
                  <a:close/>
                  <a:moveTo>
                    <a:pt x="236842" y="15057"/>
                  </a:moveTo>
                  <a:lnTo>
                    <a:pt x="236675" y="15113"/>
                  </a:lnTo>
                  <a:lnTo>
                    <a:pt x="236396" y="15280"/>
                  </a:lnTo>
                  <a:lnTo>
                    <a:pt x="236229" y="15559"/>
                  </a:lnTo>
                  <a:lnTo>
                    <a:pt x="236173" y="15670"/>
                  </a:lnTo>
                  <a:lnTo>
                    <a:pt x="236173" y="15838"/>
                  </a:lnTo>
                  <a:lnTo>
                    <a:pt x="236173" y="16005"/>
                  </a:lnTo>
                  <a:lnTo>
                    <a:pt x="236229" y="16172"/>
                  </a:lnTo>
                  <a:lnTo>
                    <a:pt x="236396" y="16451"/>
                  </a:lnTo>
                  <a:lnTo>
                    <a:pt x="236675" y="16618"/>
                  </a:lnTo>
                  <a:lnTo>
                    <a:pt x="236842" y="16674"/>
                  </a:lnTo>
                  <a:lnTo>
                    <a:pt x="237177" y="16674"/>
                  </a:lnTo>
                  <a:lnTo>
                    <a:pt x="237344" y="16618"/>
                  </a:lnTo>
                  <a:lnTo>
                    <a:pt x="237567" y="16451"/>
                  </a:lnTo>
                  <a:lnTo>
                    <a:pt x="237790" y="16172"/>
                  </a:lnTo>
                  <a:lnTo>
                    <a:pt x="237790" y="16005"/>
                  </a:lnTo>
                  <a:lnTo>
                    <a:pt x="237846" y="15838"/>
                  </a:lnTo>
                  <a:lnTo>
                    <a:pt x="237790" y="15670"/>
                  </a:lnTo>
                  <a:lnTo>
                    <a:pt x="237790" y="15559"/>
                  </a:lnTo>
                  <a:lnTo>
                    <a:pt x="237567" y="15280"/>
                  </a:lnTo>
                  <a:lnTo>
                    <a:pt x="237344" y="15113"/>
                  </a:lnTo>
                  <a:lnTo>
                    <a:pt x="237177" y="15057"/>
                  </a:lnTo>
                  <a:close/>
                  <a:moveTo>
                    <a:pt x="241973" y="15001"/>
                  </a:moveTo>
                  <a:lnTo>
                    <a:pt x="241806" y="15057"/>
                  </a:lnTo>
                  <a:lnTo>
                    <a:pt x="241638" y="15113"/>
                  </a:lnTo>
                  <a:lnTo>
                    <a:pt x="241359" y="15280"/>
                  </a:lnTo>
                  <a:lnTo>
                    <a:pt x="241192" y="15559"/>
                  </a:lnTo>
                  <a:lnTo>
                    <a:pt x="241136" y="15670"/>
                  </a:lnTo>
                  <a:lnTo>
                    <a:pt x="241136" y="15838"/>
                  </a:lnTo>
                  <a:lnTo>
                    <a:pt x="241136" y="16005"/>
                  </a:lnTo>
                  <a:lnTo>
                    <a:pt x="241192" y="16172"/>
                  </a:lnTo>
                  <a:lnTo>
                    <a:pt x="241359" y="16451"/>
                  </a:lnTo>
                  <a:lnTo>
                    <a:pt x="241638" y="16618"/>
                  </a:lnTo>
                  <a:lnTo>
                    <a:pt x="241806" y="16674"/>
                  </a:lnTo>
                  <a:lnTo>
                    <a:pt x="242140" y="16674"/>
                  </a:lnTo>
                  <a:lnTo>
                    <a:pt x="242308" y="16618"/>
                  </a:lnTo>
                  <a:lnTo>
                    <a:pt x="242531" y="16451"/>
                  </a:lnTo>
                  <a:lnTo>
                    <a:pt x="242754" y="16172"/>
                  </a:lnTo>
                  <a:lnTo>
                    <a:pt x="242754" y="16005"/>
                  </a:lnTo>
                  <a:lnTo>
                    <a:pt x="242809" y="15838"/>
                  </a:lnTo>
                  <a:lnTo>
                    <a:pt x="242754" y="15670"/>
                  </a:lnTo>
                  <a:lnTo>
                    <a:pt x="242754" y="15559"/>
                  </a:lnTo>
                  <a:lnTo>
                    <a:pt x="242531" y="15280"/>
                  </a:lnTo>
                  <a:lnTo>
                    <a:pt x="242308" y="15113"/>
                  </a:lnTo>
                  <a:lnTo>
                    <a:pt x="242140" y="15057"/>
                  </a:lnTo>
                  <a:lnTo>
                    <a:pt x="241973" y="15001"/>
                  </a:lnTo>
                  <a:close/>
                  <a:moveTo>
                    <a:pt x="250394" y="15001"/>
                  </a:moveTo>
                  <a:lnTo>
                    <a:pt x="250226" y="15057"/>
                  </a:lnTo>
                  <a:lnTo>
                    <a:pt x="250059" y="15113"/>
                  </a:lnTo>
                  <a:lnTo>
                    <a:pt x="249836" y="15280"/>
                  </a:lnTo>
                  <a:lnTo>
                    <a:pt x="249669" y="15559"/>
                  </a:lnTo>
                  <a:lnTo>
                    <a:pt x="249613" y="15670"/>
                  </a:lnTo>
                  <a:lnTo>
                    <a:pt x="249557" y="15838"/>
                  </a:lnTo>
                  <a:lnTo>
                    <a:pt x="249613" y="16005"/>
                  </a:lnTo>
                  <a:lnTo>
                    <a:pt x="249669" y="16172"/>
                  </a:lnTo>
                  <a:lnTo>
                    <a:pt x="249836" y="16451"/>
                  </a:lnTo>
                  <a:lnTo>
                    <a:pt x="250059" y="16618"/>
                  </a:lnTo>
                  <a:lnTo>
                    <a:pt x="250226" y="16674"/>
                  </a:lnTo>
                  <a:lnTo>
                    <a:pt x="250561" y="16674"/>
                  </a:lnTo>
                  <a:lnTo>
                    <a:pt x="250728" y="16618"/>
                  </a:lnTo>
                  <a:lnTo>
                    <a:pt x="251007" y="16451"/>
                  </a:lnTo>
                  <a:lnTo>
                    <a:pt x="251174" y="16172"/>
                  </a:lnTo>
                  <a:lnTo>
                    <a:pt x="251230" y="16005"/>
                  </a:lnTo>
                  <a:lnTo>
                    <a:pt x="251230" y="15838"/>
                  </a:lnTo>
                  <a:lnTo>
                    <a:pt x="251230" y="15670"/>
                  </a:lnTo>
                  <a:lnTo>
                    <a:pt x="251174" y="15559"/>
                  </a:lnTo>
                  <a:lnTo>
                    <a:pt x="251007" y="15280"/>
                  </a:lnTo>
                  <a:lnTo>
                    <a:pt x="250728" y="15113"/>
                  </a:lnTo>
                  <a:lnTo>
                    <a:pt x="250561" y="15057"/>
                  </a:lnTo>
                  <a:lnTo>
                    <a:pt x="250394" y="15001"/>
                  </a:lnTo>
                  <a:close/>
                  <a:moveTo>
                    <a:pt x="255469" y="15001"/>
                  </a:moveTo>
                  <a:lnTo>
                    <a:pt x="255301" y="15057"/>
                  </a:lnTo>
                  <a:lnTo>
                    <a:pt x="255134" y="15113"/>
                  </a:lnTo>
                  <a:lnTo>
                    <a:pt x="254855" y="15280"/>
                  </a:lnTo>
                  <a:lnTo>
                    <a:pt x="254688" y="15559"/>
                  </a:lnTo>
                  <a:lnTo>
                    <a:pt x="254632" y="15670"/>
                  </a:lnTo>
                  <a:lnTo>
                    <a:pt x="254632" y="15838"/>
                  </a:lnTo>
                  <a:lnTo>
                    <a:pt x="254632" y="16005"/>
                  </a:lnTo>
                  <a:lnTo>
                    <a:pt x="254688" y="16172"/>
                  </a:lnTo>
                  <a:lnTo>
                    <a:pt x="254855" y="16451"/>
                  </a:lnTo>
                  <a:lnTo>
                    <a:pt x="255134" y="16618"/>
                  </a:lnTo>
                  <a:lnTo>
                    <a:pt x="255301" y="16674"/>
                  </a:lnTo>
                  <a:lnTo>
                    <a:pt x="255636" y="16674"/>
                  </a:lnTo>
                  <a:lnTo>
                    <a:pt x="255747" y="16618"/>
                  </a:lnTo>
                  <a:lnTo>
                    <a:pt x="256026" y="16451"/>
                  </a:lnTo>
                  <a:lnTo>
                    <a:pt x="256194" y="16172"/>
                  </a:lnTo>
                  <a:lnTo>
                    <a:pt x="256249" y="16005"/>
                  </a:lnTo>
                  <a:lnTo>
                    <a:pt x="256305" y="15838"/>
                  </a:lnTo>
                  <a:lnTo>
                    <a:pt x="256249" y="15670"/>
                  </a:lnTo>
                  <a:lnTo>
                    <a:pt x="256194" y="15559"/>
                  </a:lnTo>
                  <a:lnTo>
                    <a:pt x="256026" y="15280"/>
                  </a:lnTo>
                  <a:lnTo>
                    <a:pt x="255747" y="15113"/>
                  </a:lnTo>
                  <a:lnTo>
                    <a:pt x="255636" y="15057"/>
                  </a:lnTo>
                  <a:lnTo>
                    <a:pt x="255469" y="15001"/>
                  </a:lnTo>
                  <a:close/>
                  <a:moveTo>
                    <a:pt x="258759" y="15001"/>
                  </a:moveTo>
                  <a:lnTo>
                    <a:pt x="258591" y="15057"/>
                  </a:lnTo>
                  <a:lnTo>
                    <a:pt x="258424" y="15113"/>
                  </a:lnTo>
                  <a:lnTo>
                    <a:pt x="258201" y="15280"/>
                  </a:lnTo>
                  <a:lnTo>
                    <a:pt x="257978" y="15559"/>
                  </a:lnTo>
                  <a:lnTo>
                    <a:pt x="257978" y="15670"/>
                  </a:lnTo>
                  <a:lnTo>
                    <a:pt x="257922" y="15838"/>
                  </a:lnTo>
                  <a:lnTo>
                    <a:pt x="257978" y="16005"/>
                  </a:lnTo>
                  <a:lnTo>
                    <a:pt x="257978" y="16172"/>
                  </a:lnTo>
                  <a:lnTo>
                    <a:pt x="258201" y="16451"/>
                  </a:lnTo>
                  <a:lnTo>
                    <a:pt x="258424" y="16618"/>
                  </a:lnTo>
                  <a:lnTo>
                    <a:pt x="258591" y="16674"/>
                  </a:lnTo>
                  <a:lnTo>
                    <a:pt x="258926" y="16674"/>
                  </a:lnTo>
                  <a:lnTo>
                    <a:pt x="259093" y="16618"/>
                  </a:lnTo>
                  <a:lnTo>
                    <a:pt x="259372" y="16451"/>
                  </a:lnTo>
                  <a:lnTo>
                    <a:pt x="259540" y="16172"/>
                  </a:lnTo>
                  <a:lnTo>
                    <a:pt x="259595" y="16005"/>
                  </a:lnTo>
                  <a:lnTo>
                    <a:pt x="259595" y="15838"/>
                  </a:lnTo>
                  <a:lnTo>
                    <a:pt x="259595" y="15670"/>
                  </a:lnTo>
                  <a:lnTo>
                    <a:pt x="259540" y="15559"/>
                  </a:lnTo>
                  <a:lnTo>
                    <a:pt x="259372" y="15280"/>
                  </a:lnTo>
                  <a:lnTo>
                    <a:pt x="259093" y="15113"/>
                  </a:lnTo>
                  <a:lnTo>
                    <a:pt x="258926" y="15057"/>
                  </a:lnTo>
                  <a:lnTo>
                    <a:pt x="258759" y="15001"/>
                  </a:lnTo>
                  <a:close/>
                  <a:moveTo>
                    <a:pt x="263834" y="15001"/>
                  </a:moveTo>
                  <a:lnTo>
                    <a:pt x="263666" y="15057"/>
                  </a:lnTo>
                  <a:lnTo>
                    <a:pt x="263499" y="15113"/>
                  </a:lnTo>
                  <a:lnTo>
                    <a:pt x="263220" y="15280"/>
                  </a:lnTo>
                  <a:lnTo>
                    <a:pt x="263053" y="15559"/>
                  </a:lnTo>
                  <a:lnTo>
                    <a:pt x="262997" y="15670"/>
                  </a:lnTo>
                  <a:lnTo>
                    <a:pt x="262997" y="15838"/>
                  </a:lnTo>
                  <a:lnTo>
                    <a:pt x="262997" y="16005"/>
                  </a:lnTo>
                  <a:lnTo>
                    <a:pt x="263053" y="16172"/>
                  </a:lnTo>
                  <a:lnTo>
                    <a:pt x="263220" y="16451"/>
                  </a:lnTo>
                  <a:lnTo>
                    <a:pt x="263499" y="16618"/>
                  </a:lnTo>
                  <a:lnTo>
                    <a:pt x="263666" y="16674"/>
                  </a:lnTo>
                  <a:lnTo>
                    <a:pt x="264001" y="16674"/>
                  </a:lnTo>
                  <a:lnTo>
                    <a:pt x="264168" y="16618"/>
                  </a:lnTo>
                  <a:lnTo>
                    <a:pt x="264391" y="16451"/>
                  </a:lnTo>
                  <a:lnTo>
                    <a:pt x="264614" y="16172"/>
                  </a:lnTo>
                  <a:lnTo>
                    <a:pt x="264670" y="16005"/>
                  </a:lnTo>
                  <a:lnTo>
                    <a:pt x="264670" y="15838"/>
                  </a:lnTo>
                  <a:lnTo>
                    <a:pt x="264670" y="15670"/>
                  </a:lnTo>
                  <a:lnTo>
                    <a:pt x="264614" y="15559"/>
                  </a:lnTo>
                  <a:lnTo>
                    <a:pt x="264391" y="15280"/>
                  </a:lnTo>
                  <a:lnTo>
                    <a:pt x="264168" y="15113"/>
                  </a:lnTo>
                  <a:lnTo>
                    <a:pt x="264001" y="15057"/>
                  </a:lnTo>
                  <a:lnTo>
                    <a:pt x="263834" y="15001"/>
                  </a:lnTo>
                  <a:close/>
                  <a:moveTo>
                    <a:pt x="267124" y="15001"/>
                  </a:moveTo>
                  <a:lnTo>
                    <a:pt x="266957" y="15057"/>
                  </a:lnTo>
                  <a:lnTo>
                    <a:pt x="266845" y="15113"/>
                  </a:lnTo>
                  <a:lnTo>
                    <a:pt x="266566" y="15280"/>
                  </a:lnTo>
                  <a:lnTo>
                    <a:pt x="266399" y="15559"/>
                  </a:lnTo>
                  <a:lnTo>
                    <a:pt x="266343" y="15670"/>
                  </a:lnTo>
                  <a:lnTo>
                    <a:pt x="266343" y="15838"/>
                  </a:lnTo>
                  <a:lnTo>
                    <a:pt x="266343" y="16005"/>
                  </a:lnTo>
                  <a:lnTo>
                    <a:pt x="266399" y="16172"/>
                  </a:lnTo>
                  <a:lnTo>
                    <a:pt x="266566" y="16451"/>
                  </a:lnTo>
                  <a:lnTo>
                    <a:pt x="266845" y="16618"/>
                  </a:lnTo>
                  <a:lnTo>
                    <a:pt x="266957" y="16674"/>
                  </a:lnTo>
                  <a:lnTo>
                    <a:pt x="267291" y="16674"/>
                  </a:lnTo>
                  <a:lnTo>
                    <a:pt x="267458" y="16618"/>
                  </a:lnTo>
                  <a:lnTo>
                    <a:pt x="267737" y="16451"/>
                  </a:lnTo>
                  <a:lnTo>
                    <a:pt x="267905" y="16172"/>
                  </a:lnTo>
                  <a:lnTo>
                    <a:pt x="267960" y="16005"/>
                  </a:lnTo>
                  <a:lnTo>
                    <a:pt x="267960" y="15838"/>
                  </a:lnTo>
                  <a:lnTo>
                    <a:pt x="267960" y="15670"/>
                  </a:lnTo>
                  <a:lnTo>
                    <a:pt x="267905" y="15559"/>
                  </a:lnTo>
                  <a:lnTo>
                    <a:pt x="267737" y="15280"/>
                  </a:lnTo>
                  <a:lnTo>
                    <a:pt x="267458" y="15113"/>
                  </a:lnTo>
                  <a:lnTo>
                    <a:pt x="267291" y="15057"/>
                  </a:lnTo>
                  <a:lnTo>
                    <a:pt x="267124" y="15001"/>
                  </a:lnTo>
                  <a:close/>
                  <a:moveTo>
                    <a:pt x="270581" y="15001"/>
                  </a:moveTo>
                  <a:lnTo>
                    <a:pt x="270414" y="15057"/>
                  </a:lnTo>
                  <a:lnTo>
                    <a:pt x="270247" y="15113"/>
                  </a:lnTo>
                  <a:lnTo>
                    <a:pt x="269968" y="15280"/>
                  </a:lnTo>
                  <a:lnTo>
                    <a:pt x="269801" y="15559"/>
                  </a:lnTo>
                  <a:lnTo>
                    <a:pt x="269745" y="15670"/>
                  </a:lnTo>
                  <a:lnTo>
                    <a:pt x="269745" y="15838"/>
                  </a:lnTo>
                  <a:lnTo>
                    <a:pt x="269745" y="16005"/>
                  </a:lnTo>
                  <a:lnTo>
                    <a:pt x="269801" y="16172"/>
                  </a:lnTo>
                  <a:lnTo>
                    <a:pt x="269968" y="16451"/>
                  </a:lnTo>
                  <a:lnTo>
                    <a:pt x="270247" y="16618"/>
                  </a:lnTo>
                  <a:lnTo>
                    <a:pt x="270414" y="16674"/>
                  </a:lnTo>
                  <a:lnTo>
                    <a:pt x="270749" y="16674"/>
                  </a:lnTo>
                  <a:lnTo>
                    <a:pt x="270916" y="16618"/>
                  </a:lnTo>
                  <a:lnTo>
                    <a:pt x="271139" y="16451"/>
                  </a:lnTo>
                  <a:lnTo>
                    <a:pt x="271362" y="16172"/>
                  </a:lnTo>
                  <a:lnTo>
                    <a:pt x="271362" y="16005"/>
                  </a:lnTo>
                  <a:lnTo>
                    <a:pt x="271418" y="15838"/>
                  </a:lnTo>
                  <a:lnTo>
                    <a:pt x="271362" y="15670"/>
                  </a:lnTo>
                  <a:lnTo>
                    <a:pt x="271362" y="15559"/>
                  </a:lnTo>
                  <a:lnTo>
                    <a:pt x="271139" y="15280"/>
                  </a:lnTo>
                  <a:lnTo>
                    <a:pt x="270916" y="15113"/>
                  </a:lnTo>
                  <a:lnTo>
                    <a:pt x="270749" y="15057"/>
                  </a:lnTo>
                  <a:lnTo>
                    <a:pt x="270581" y="15001"/>
                  </a:lnTo>
                  <a:close/>
                  <a:moveTo>
                    <a:pt x="280619" y="15001"/>
                  </a:moveTo>
                  <a:lnTo>
                    <a:pt x="280452" y="15057"/>
                  </a:lnTo>
                  <a:lnTo>
                    <a:pt x="280285" y="15113"/>
                  </a:lnTo>
                  <a:lnTo>
                    <a:pt x="280006" y="15280"/>
                  </a:lnTo>
                  <a:lnTo>
                    <a:pt x="279839" y="15559"/>
                  </a:lnTo>
                  <a:lnTo>
                    <a:pt x="279783" y="15670"/>
                  </a:lnTo>
                  <a:lnTo>
                    <a:pt x="279783" y="15838"/>
                  </a:lnTo>
                  <a:lnTo>
                    <a:pt x="279783" y="16005"/>
                  </a:lnTo>
                  <a:lnTo>
                    <a:pt x="279839" y="16172"/>
                  </a:lnTo>
                  <a:lnTo>
                    <a:pt x="280006" y="16451"/>
                  </a:lnTo>
                  <a:lnTo>
                    <a:pt x="280285" y="16618"/>
                  </a:lnTo>
                  <a:lnTo>
                    <a:pt x="280452" y="16674"/>
                  </a:lnTo>
                  <a:lnTo>
                    <a:pt x="280787" y="16674"/>
                  </a:lnTo>
                  <a:lnTo>
                    <a:pt x="280954" y="16618"/>
                  </a:lnTo>
                  <a:lnTo>
                    <a:pt x="281177" y="16451"/>
                  </a:lnTo>
                  <a:lnTo>
                    <a:pt x="281400" y="16172"/>
                  </a:lnTo>
                  <a:lnTo>
                    <a:pt x="281400" y="16005"/>
                  </a:lnTo>
                  <a:lnTo>
                    <a:pt x="281456" y="15838"/>
                  </a:lnTo>
                  <a:lnTo>
                    <a:pt x="281400" y="15670"/>
                  </a:lnTo>
                  <a:lnTo>
                    <a:pt x="281400" y="15559"/>
                  </a:lnTo>
                  <a:lnTo>
                    <a:pt x="281177" y="15280"/>
                  </a:lnTo>
                  <a:lnTo>
                    <a:pt x="280954" y="15113"/>
                  </a:lnTo>
                  <a:lnTo>
                    <a:pt x="280787" y="15057"/>
                  </a:lnTo>
                  <a:lnTo>
                    <a:pt x="280619" y="15001"/>
                  </a:lnTo>
                  <a:close/>
                </a:path>
              </a:pathLst>
            </a:custGeom>
            <a:solidFill>
              <a:srgbClr val="32303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1" name="Google Shape;4571;p139"/>
            <p:cNvSpPr/>
            <p:nvPr/>
          </p:nvSpPr>
          <p:spPr>
            <a:xfrm>
              <a:off x="18861" y="217501"/>
              <a:ext cx="9187662" cy="542679"/>
            </a:xfrm>
            <a:custGeom>
              <a:rect b="b" l="l" r="r" t="t"/>
              <a:pathLst>
                <a:path extrusionOk="0" h="16730" w="283242">
                  <a:moveTo>
                    <a:pt x="14333" y="0"/>
                  </a:moveTo>
                  <a:lnTo>
                    <a:pt x="14333" y="1673"/>
                  </a:lnTo>
                  <a:lnTo>
                    <a:pt x="17734" y="1673"/>
                  </a:lnTo>
                  <a:lnTo>
                    <a:pt x="17734" y="0"/>
                  </a:lnTo>
                  <a:close/>
                  <a:moveTo>
                    <a:pt x="24371" y="0"/>
                  </a:moveTo>
                  <a:lnTo>
                    <a:pt x="24371" y="1673"/>
                  </a:lnTo>
                  <a:lnTo>
                    <a:pt x="27772" y="1673"/>
                  </a:lnTo>
                  <a:lnTo>
                    <a:pt x="27772" y="0"/>
                  </a:lnTo>
                  <a:close/>
                  <a:moveTo>
                    <a:pt x="34409" y="0"/>
                  </a:moveTo>
                  <a:lnTo>
                    <a:pt x="34409" y="1673"/>
                  </a:lnTo>
                  <a:lnTo>
                    <a:pt x="37811" y="1673"/>
                  </a:lnTo>
                  <a:lnTo>
                    <a:pt x="37811" y="0"/>
                  </a:lnTo>
                  <a:close/>
                  <a:moveTo>
                    <a:pt x="51250" y="0"/>
                  </a:moveTo>
                  <a:lnTo>
                    <a:pt x="51250" y="1673"/>
                  </a:lnTo>
                  <a:lnTo>
                    <a:pt x="54652" y="1673"/>
                  </a:lnTo>
                  <a:lnTo>
                    <a:pt x="54652" y="0"/>
                  </a:lnTo>
                  <a:close/>
                  <a:moveTo>
                    <a:pt x="76457" y="0"/>
                  </a:moveTo>
                  <a:lnTo>
                    <a:pt x="76457" y="1673"/>
                  </a:lnTo>
                  <a:lnTo>
                    <a:pt x="79859" y="1673"/>
                  </a:lnTo>
                  <a:lnTo>
                    <a:pt x="79859" y="0"/>
                  </a:lnTo>
                  <a:close/>
                  <a:moveTo>
                    <a:pt x="88224" y="0"/>
                  </a:moveTo>
                  <a:lnTo>
                    <a:pt x="88224" y="1673"/>
                  </a:lnTo>
                  <a:lnTo>
                    <a:pt x="91626" y="1673"/>
                  </a:lnTo>
                  <a:lnTo>
                    <a:pt x="91626" y="0"/>
                  </a:lnTo>
                  <a:close/>
                  <a:moveTo>
                    <a:pt x="110140" y="0"/>
                  </a:moveTo>
                  <a:lnTo>
                    <a:pt x="110140" y="1673"/>
                  </a:lnTo>
                  <a:lnTo>
                    <a:pt x="113542" y="1673"/>
                  </a:lnTo>
                  <a:lnTo>
                    <a:pt x="113542" y="0"/>
                  </a:lnTo>
                  <a:close/>
                  <a:moveTo>
                    <a:pt x="120178" y="0"/>
                  </a:moveTo>
                  <a:lnTo>
                    <a:pt x="120178" y="1673"/>
                  </a:lnTo>
                  <a:lnTo>
                    <a:pt x="123580" y="1673"/>
                  </a:lnTo>
                  <a:lnTo>
                    <a:pt x="123580" y="0"/>
                  </a:lnTo>
                  <a:close/>
                  <a:moveTo>
                    <a:pt x="130216" y="0"/>
                  </a:moveTo>
                  <a:lnTo>
                    <a:pt x="130216" y="1673"/>
                  </a:lnTo>
                  <a:lnTo>
                    <a:pt x="133618" y="1673"/>
                  </a:lnTo>
                  <a:lnTo>
                    <a:pt x="133618" y="0"/>
                  </a:lnTo>
                  <a:close/>
                  <a:moveTo>
                    <a:pt x="147002" y="0"/>
                  </a:moveTo>
                  <a:lnTo>
                    <a:pt x="147002" y="1673"/>
                  </a:lnTo>
                  <a:lnTo>
                    <a:pt x="150404" y="1673"/>
                  </a:lnTo>
                  <a:lnTo>
                    <a:pt x="150404" y="0"/>
                  </a:lnTo>
                  <a:close/>
                  <a:moveTo>
                    <a:pt x="172265" y="0"/>
                  </a:moveTo>
                  <a:lnTo>
                    <a:pt x="172265" y="1673"/>
                  </a:lnTo>
                  <a:lnTo>
                    <a:pt x="175667" y="1673"/>
                  </a:lnTo>
                  <a:lnTo>
                    <a:pt x="175667" y="0"/>
                  </a:lnTo>
                  <a:close/>
                  <a:moveTo>
                    <a:pt x="184032" y="0"/>
                  </a:moveTo>
                  <a:lnTo>
                    <a:pt x="184032" y="1673"/>
                  </a:lnTo>
                  <a:lnTo>
                    <a:pt x="187433" y="1673"/>
                  </a:lnTo>
                  <a:lnTo>
                    <a:pt x="187433" y="0"/>
                  </a:lnTo>
                  <a:close/>
                  <a:moveTo>
                    <a:pt x="205948" y="0"/>
                  </a:moveTo>
                  <a:lnTo>
                    <a:pt x="205948" y="1673"/>
                  </a:lnTo>
                  <a:lnTo>
                    <a:pt x="209350" y="1673"/>
                  </a:lnTo>
                  <a:lnTo>
                    <a:pt x="209350" y="0"/>
                  </a:lnTo>
                  <a:close/>
                  <a:moveTo>
                    <a:pt x="215986" y="0"/>
                  </a:moveTo>
                  <a:lnTo>
                    <a:pt x="215986" y="1673"/>
                  </a:lnTo>
                  <a:lnTo>
                    <a:pt x="219388" y="1673"/>
                  </a:lnTo>
                  <a:lnTo>
                    <a:pt x="219388" y="0"/>
                  </a:lnTo>
                  <a:close/>
                  <a:moveTo>
                    <a:pt x="226024" y="0"/>
                  </a:moveTo>
                  <a:lnTo>
                    <a:pt x="226024" y="1673"/>
                  </a:lnTo>
                  <a:lnTo>
                    <a:pt x="229426" y="1673"/>
                  </a:lnTo>
                  <a:lnTo>
                    <a:pt x="229426" y="0"/>
                  </a:lnTo>
                  <a:close/>
                  <a:moveTo>
                    <a:pt x="242866" y="0"/>
                  </a:moveTo>
                  <a:lnTo>
                    <a:pt x="242866" y="1673"/>
                  </a:lnTo>
                  <a:lnTo>
                    <a:pt x="246268" y="1673"/>
                  </a:lnTo>
                  <a:lnTo>
                    <a:pt x="246268" y="0"/>
                  </a:lnTo>
                  <a:close/>
                  <a:moveTo>
                    <a:pt x="268072" y="0"/>
                  </a:moveTo>
                  <a:lnTo>
                    <a:pt x="268072" y="1673"/>
                  </a:lnTo>
                  <a:lnTo>
                    <a:pt x="271474" y="1673"/>
                  </a:lnTo>
                  <a:lnTo>
                    <a:pt x="271474" y="0"/>
                  </a:lnTo>
                  <a:close/>
                  <a:moveTo>
                    <a:pt x="279839" y="0"/>
                  </a:moveTo>
                  <a:lnTo>
                    <a:pt x="279839" y="1673"/>
                  </a:lnTo>
                  <a:lnTo>
                    <a:pt x="283241" y="1673"/>
                  </a:lnTo>
                  <a:lnTo>
                    <a:pt x="283241" y="0"/>
                  </a:lnTo>
                  <a:close/>
                  <a:moveTo>
                    <a:pt x="2510" y="3346"/>
                  </a:moveTo>
                  <a:lnTo>
                    <a:pt x="2510" y="5075"/>
                  </a:lnTo>
                  <a:lnTo>
                    <a:pt x="5912" y="5075"/>
                  </a:lnTo>
                  <a:lnTo>
                    <a:pt x="5912" y="3346"/>
                  </a:lnTo>
                  <a:close/>
                  <a:moveTo>
                    <a:pt x="31118" y="3346"/>
                  </a:moveTo>
                  <a:lnTo>
                    <a:pt x="31118" y="5075"/>
                  </a:lnTo>
                  <a:lnTo>
                    <a:pt x="34520" y="5075"/>
                  </a:lnTo>
                  <a:lnTo>
                    <a:pt x="34520" y="3346"/>
                  </a:lnTo>
                  <a:close/>
                  <a:moveTo>
                    <a:pt x="47849" y="3346"/>
                  </a:moveTo>
                  <a:lnTo>
                    <a:pt x="47849" y="5075"/>
                  </a:lnTo>
                  <a:lnTo>
                    <a:pt x="51250" y="5075"/>
                  </a:lnTo>
                  <a:lnTo>
                    <a:pt x="51250" y="3346"/>
                  </a:lnTo>
                  <a:close/>
                  <a:moveTo>
                    <a:pt x="54652" y="3346"/>
                  </a:moveTo>
                  <a:lnTo>
                    <a:pt x="54652" y="5075"/>
                  </a:lnTo>
                  <a:lnTo>
                    <a:pt x="58054" y="5075"/>
                  </a:lnTo>
                  <a:lnTo>
                    <a:pt x="58054" y="3346"/>
                  </a:lnTo>
                  <a:close/>
                  <a:moveTo>
                    <a:pt x="59671" y="3346"/>
                  </a:moveTo>
                  <a:lnTo>
                    <a:pt x="59671" y="5075"/>
                  </a:lnTo>
                  <a:lnTo>
                    <a:pt x="63073" y="5075"/>
                  </a:lnTo>
                  <a:lnTo>
                    <a:pt x="63073" y="3346"/>
                  </a:lnTo>
                  <a:close/>
                  <a:moveTo>
                    <a:pt x="64690" y="3346"/>
                  </a:moveTo>
                  <a:lnTo>
                    <a:pt x="64690" y="5075"/>
                  </a:lnTo>
                  <a:lnTo>
                    <a:pt x="68092" y="5075"/>
                  </a:lnTo>
                  <a:lnTo>
                    <a:pt x="68092" y="3346"/>
                  </a:lnTo>
                  <a:close/>
                  <a:moveTo>
                    <a:pt x="73055" y="3346"/>
                  </a:moveTo>
                  <a:lnTo>
                    <a:pt x="73055" y="5075"/>
                  </a:lnTo>
                  <a:lnTo>
                    <a:pt x="76457" y="5075"/>
                  </a:lnTo>
                  <a:lnTo>
                    <a:pt x="76457" y="3346"/>
                  </a:lnTo>
                  <a:close/>
                  <a:moveTo>
                    <a:pt x="98318" y="3346"/>
                  </a:moveTo>
                  <a:lnTo>
                    <a:pt x="98318" y="5075"/>
                  </a:lnTo>
                  <a:lnTo>
                    <a:pt x="101719" y="5075"/>
                  </a:lnTo>
                  <a:lnTo>
                    <a:pt x="101719" y="3346"/>
                  </a:lnTo>
                  <a:close/>
                  <a:moveTo>
                    <a:pt x="126926" y="3346"/>
                  </a:moveTo>
                  <a:lnTo>
                    <a:pt x="126926" y="5075"/>
                  </a:lnTo>
                  <a:lnTo>
                    <a:pt x="130328" y="5075"/>
                  </a:lnTo>
                  <a:lnTo>
                    <a:pt x="130328" y="3346"/>
                  </a:lnTo>
                  <a:close/>
                  <a:moveTo>
                    <a:pt x="143656" y="3346"/>
                  </a:moveTo>
                  <a:lnTo>
                    <a:pt x="143656" y="5075"/>
                  </a:lnTo>
                  <a:lnTo>
                    <a:pt x="147058" y="5075"/>
                  </a:lnTo>
                  <a:lnTo>
                    <a:pt x="147058" y="3346"/>
                  </a:lnTo>
                  <a:close/>
                  <a:moveTo>
                    <a:pt x="150404" y="3346"/>
                  </a:moveTo>
                  <a:lnTo>
                    <a:pt x="150404" y="5075"/>
                  </a:lnTo>
                  <a:lnTo>
                    <a:pt x="153806" y="5075"/>
                  </a:lnTo>
                  <a:lnTo>
                    <a:pt x="153806" y="3346"/>
                  </a:lnTo>
                  <a:close/>
                  <a:moveTo>
                    <a:pt x="155423" y="3346"/>
                  </a:moveTo>
                  <a:lnTo>
                    <a:pt x="155423" y="5075"/>
                  </a:lnTo>
                  <a:lnTo>
                    <a:pt x="158825" y="5075"/>
                  </a:lnTo>
                  <a:lnTo>
                    <a:pt x="158825" y="3346"/>
                  </a:lnTo>
                  <a:close/>
                  <a:moveTo>
                    <a:pt x="160498" y="3346"/>
                  </a:moveTo>
                  <a:lnTo>
                    <a:pt x="160498" y="5075"/>
                  </a:lnTo>
                  <a:lnTo>
                    <a:pt x="163900" y="5075"/>
                  </a:lnTo>
                  <a:lnTo>
                    <a:pt x="163900" y="3346"/>
                  </a:lnTo>
                  <a:close/>
                  <a:moveTo>
                    <a:pt x="168863" y="3346"/>
                  </a:moveTo>
                  <a:lnTo>
                    <a:pt x="168863" y="5075"/>
                  </a:lnTo>
                  <a:lnTo>
                    <a:pt x="172265" y="5075"/>
                  </a:lnTo>
                  <a:lnTo>
                    <a:pt x="172265" y="3346"/>
                  </a:lnTo>
                  <a:close/>
                  <a:moveTo>
                    <a:pt x="194125" y="3346"/>
                  </a:moveTo>
                  <a:lnTo>
                    <a:pt x="194125" y="5075"/>
                  </a:lnTo>
                  <a:lnTo>
                    <a:pt x="197527" y="5075"/>
                  </a:lnTo>
                  <a:lnTo>
                    <a:pt x="197527" y="3346"/>
                  </a:lnTo>
                  <a:close/>
                  <a:moveTo>
                    <a:pt x="222734" y="3346"/>
                  </a:moveTo>
                  <a:lnTo>
                    <a:pt x="222734" y="5075"/>
                  </a:lnTo>
                  <a:lnTo>
                    <a:pt x="226136" y="5075"/>
                  </a:lnTo>
                  <a:lnTo>
                    <a:pt x="226136" y="3346"/>
                  </a:lnTo>
                  <a:close/>
                  <a:moveTo>
                    <a:pt x="239464" y="3346"/>
                  </a:moveTo>
                  <a:lnTo>
                    <a:pt x="239464" y="5075"/>
                  </a:lnTo>
                  <a:lnTo>
                    <a:pt x="242866" y="5075"/>
                  </a:lnTo>
                  <a:lnTo>
                    <a:pt x="242866" y="3346"/>
                  </a:lnTo>
                  <a:close/>
                  <a:moveTo>
                    <a:pt x="246268" y="3346"/>
                  </a:moveTo>
                  <a:lnTo>
                    <a:pt x="246268" y="5075"/>
                  </a:lnTo>
                  <a:lnTo>
                    <a:pt x="249669" y="5075"/>
                  </a:lnTo>
                  <a:lnTo>
                    <a:pt x="249669" y="3346"/>
                  </a:lnTo>
                  <a:close/>
                  <a:moveTo>
                    <a:pt x="251287" y="3346"/>
                  </a:moveTo>
                  <a:lnTo>
                    <a:pt x="251287" y="5075"/>
                  </a:lnTo>
                  <a:lnTo>
                    <a:pt x="254688" y="5075"/>
                  </a:lnTo>
                  <a:lnTo>
                    <a:pt x="254688" y="3346"/>
                  </a:lnTo>
                  <a:close/>
                  <a:moveTo>
                    <a:pt x="256306" y="3346"/>
                  </a:moveTo>
                  <a:lnTo>
                    <a:pt x="256306" y="5075"/>
                  </a:lnTo>
                  <a:lnTo>
                    <a:pt x="259707" y="5075"/>
                  </a:lnTo>
                  <a:lnTo>
                    <a:pt x="259707" y="3346"/>
                  </a:lnTo>
                  <a:close/>
                  <a:moveTo>
                    <a:pt x="264671" y="3346"/>
                  </a:moveTo>
                  <a:lnTo>
                    <a:pt x="264671" y="5075"/>
                  </a:lnTo>
                  <a:lnTo>
                    <a:pt x="268072" y="5075"/>
                  </a:lnTo>
                  <a:lnTo>
                    <a:pt x="268072" y="3346"/>
                  </a:lnTo>
                  <a:close/>
                  <a:moveTo>
                    <a:pt x="3347" y="11655"/>
                  </a:moveTo>
                  <a:lnTo>
                    <a:pt x="3347" y="13384"/>
                  </a:lnTo>
                  <a:lnTo>
                    <a:pt x="6748" y="13384"/>
                  </a:lnTo>
                  <a:lnTo>
                    <a:pt x="6748" y="11655"/>
                  </a:lnTo>
                  <a:close/>
                  <a:moveTo>
                    <a:pt x="28609" y="11655"/>
                  </a:moveTo>
                  <a:lnTo>
                    <a:pt x="28609" y="13384"/>
                  </a:lnTo>
                  <a:lnTo>
                    <a:pt x="32011" y="13384"/>
                  </a:lnTo>
                  <a:lnTo>
                    <a:pt x="32011" y="11655"/>
                  </a:lnTo>
                  <a:close/>
                  <a:moveTo>
                    <a:pt x="40376" y="11655"/>
                  </a:moveTo>
                  <a:lnTo>
                    <a:pt x="40376" y="13384"/>
                  </a:lnTo>
                  <a:lnTo>
                    <a:pt x="43778" y="13384"/>
                  </a:lnTo>
                  <a:lnTo>
                    <a:pt x="43778" y="11655"/>
                  </a:lnTo>
                  <a:close/>
                  <a:moveTo>
                    <a:pt x="62181" y="11655"/>
                  </a:moveTo>
                  <a:lnTo>
                    <a:pt x="62181" y="13384"/>
                  </a:lnTo>
                  <a:lnTo>
                    <a:pt x="65582" y="13384"/>
                  </a:lnTo>
                  <a:lnTo>
                    <a:pt x="65582" y="11655"/>
                  </a:lnTo>
                  <a:close/>
                  <a:moveTo>
                    <a:pt x="72219" y="11655"/>
                  </a:moveTo>
                  <a:lnTo>
                    <a:pt x="72219" y="13384"/>
                  </a:lnTo>
                  <a:lnTo>
                    <a:pt x="75621" y="13384"/>
                  </a:lnTo>
                  <a:lnTo>
                    <a:pt x="75621" y="11655"/>
                  </a:lnTo>
                  <a:close/>
                  <a:moveTo>
                    <a:pt x="82257" y="11655"/>
                  </a:moveTo>
                  <a:lnTo>
                    <a:pt x="82257" y="13384"/>
                  </a:lnTo>
                  <a:lnTo>
                    <a:pt x="85659" y="13384"/>
                  </a:lnTo>
                  <a:lnTo>
                    <a:pt x="85659" y="11655"/>
                  </a:lnTo>
                  <a:close/>
                  <a:moveTo>
                    <a:pt x="99210" y="11655"/>
                  </a:moveTo>
                  <a:lnTo>
                    <a:pt x="99210" y="13384"/>
                  </a:lnTo>
                  <a:lnTo>
                    <a:pt x="102612" y="13384"/>
                  </a:lnTo>
                  <a:lnTo>
                    <a:pt x="102612" y="11655"/>
                  </a:lnTo>
                  <a:close/>
                  <a:moveTo>
                    <a:pt x="124417" y="11655"/>
                  </a:moveTo>
                  <a:lnTo>
                    <a:pt x="124417" y="13384"/>
                  </a:lnTo>
                  <a:lnTo>
                    <a:pt x="127818" y="13384"/>
                  </a:lnTo>
                  <a:lnTo>
                    <a:pt x="127818" y="11655"/>
                  </a:lnTo>
                  <a:close/>
                  <a:moveTo>
                    <a:pt x="136183" y="11655"/>
                  </a:moveTo>
                  <a:lnTo>
                    <a:pt x="136183" y="13384"/>
                  </a:lnTo>
                  <a:lnTo>
                    <a:pt x="139585" y="13384"/>
                  </a:lnTo>
                  <a:lnTo>
                    <a:pt x="139585" y="11655"/>
                  </a:lnTo>
                  <a:close/>
                  <a:moveTo>
                    <a:pt x="157988" y="11655"/>
                  </a:moveTo>
                  <a:lnTo>
                    <a:pt x="157988" y="13384"/>
                  </a:lnTo>
                  <a:lnTo>
                    <a:pt x="161390" y="13384"/>
                  </a:lnTo>
                  <a:lnTo>
                    <a:pt x="161390" y="11655"/>
                  </a:lnTo>
                  <a:close/>
                  <a:moveTo>
                    <a:pt x="168026" y="11655"/>
                  </a:moveTo>
                  <a:lnTo>
                    <a:pt x="168026" y="13384"/>
                  </a:lnTo>
                  <a:lnTo>
                    <a:pt x="171428" y="13384"/>
                  </a:lnTo>
                  <a:lnTo>
                    <a:pt x="171428" y="11655"/>
                  </a:lnTo>
                  <a:close/>
                  <a:moveTo>
                    <a:pt x="178064" y="11655"/>
                  </a:moveTo>
                  <a:lnTo>
                    <a:pt x="178064" y="13384"/>
                  </a:lnTo>
                  <a:lnTo>
                    <a:pt x="181466" y="13384"/>
                  </a:lnTo>
                  <a:lnTo>
                    <a:pt x="181466" y="11655"/>
                  </a:lnTo>
                  <a:close/>
                  <a:moveTo>
                    <a:pt x="194962" y="11655"/>
                  </a:moveTo>
                  <a:lnTo>
                    <a:pt x="194962" y="13384"/>
                  </a:lnTo>
                  <a:lnTo>
                    <a:pt x="198364" y="13384"/>
                  </a:lnTo>
                  <a:lnTo>
                    <a:pt x="198364" y="11655"/>
                  </a:lnTo>
                  <a:close/>
                  <a:moveTo>
                    <a:pt x="220224" y="11655"/>
                  </a:moveTo>
                  <a:lnTo>
                    <a:pt x="220224" y="13384"/>
                  </a:lnTo>
                  <a:lnTo>
                    <a:pt x="223626" y="13384"/>
                  </a:lnTo>
                  <a:lnTo>
                    <a:pt x="223626" y="11655"/>
                  </a:lnTo>
                  <a:close/>
                  <a:moveTo>
                    <a:pt x="231991" y="11655"/>
                  </a:moveTo>
                  <a:lnTo>
                    <a:pt x="231991" y="13384"/>
                  </a:lnTo>
                  <a:lnTo>
                    <a:pt x="235393" y="13384"/>
                  </a:lnTo>
                  <a:lnTo>
                    <a:pt x="235393" y="11655"/>
                  </a:lnTo>
                  <a:close/>
                  <a:moveTo>
                    <a:pt x="253796" y="11655"/>
                  </a:moveTo>
                  <a:lnTo>
                    <a:pt x="253796" y="13384"/>
                  </a:lnTo>
                  <a:lnTo>
                    <a:pt x="257198" y="13384"/>
                  </a:lnTo>
                  <a:lnTo>
                    <a:pt x="257198" y="11655"/>
                  </a:lnTo>
                  <a:close/>
                  <a:moveTo>
                    <a:pt x="263834" y="11655"/>
                  </a:moveTo>
                  <a:lnTo>
                    <a:pt x="263834" y="13384"/>
                  </a:lnTo>
                  <a:lnTo>
                    <a:pt x="267236" y="13384"/>
                  </a:lnTo>
                  <a:lnTo>
                    <a:pt x="267236" y="11655"/>
                  </a:lnTo>
                  <a:close/>
                  <a:moveTo>
                    <a:pt x="273872" y="11655"/>
                  </a:moveTo>
                  <a:lnTo>
                    <a:pt x="273872" y="13384"/>
                  </a:lnTo>
                  <a:lnTo>
                    <a:pt x="277274" y="13384"/>
                  </a:lnTo>
                  <a:lnTo>
                    <a:pt x="277274" y="11655"/>
                  </a:lnTo>
                  <a:close/>
                  <a:moveTo>
                    <a:pt x="1" y="15001"/>
                  </a:moveTo>
                  <a:lnTo>
                    <a:pt x="1" y="16730"/>
                  </a:lnTo>
                  <a:lnTo>
                    <a:pt x="3402" y="16730"/>
                  </a:lnTo>
                  <a:lnTo>
                    <a:pt x="3402" y="15001"/>
                  </a:lnTo>
                  <a:close/>
                  <a:moveTo>
                    <a:pt x="6748" y="15001"/>
                  </a:moveTo>
                  <a:lnTo>
                    <a:pt x="6748" y="16730"/>
                  </a:lnTo>
                  <a:lnTo>
                    <a:pt x="10150" y="16730"/>
                  </a:lnTo>
                  <a:lnTo>
                    <a:pt x="10150" y="15001"/>
                  </a:lnTo>
                  <a:close/>
                  <a:moveTo>
                    <a:pt x="11767" y="15001"/>
                  </a:moveTo>
                  <a:lnTo>
                    <a:pt x="11767" y="16730"/>
                  </a:lnTo>
                  <a:lnTo>
                    <a:pt x="15169" y="16730"/>
                  </a:lnTo>
                  <a:lnTo>
                    <a:pt x="15169" y="15001"/>
                  </a:lnTo>
                  <a:close/>
                  <a:moveTo>
                    <a:pt x="16786" y="15001"/>
                  </a:moveTo>
                  <a:lnTo>
                    <a:pt x="16786" y="16730"/>
                  </a:lnTo>
                  <a:lnTo>
                    <a:pt x="20188" y="16730"/>
                  </a:lnTo>
                  <a:lnTo>
                    <a:pt x="20188" y="15001"/>
                  </a:lnTo>
                  <a:close/>
                  <a:moveTo>
                    <a:pt x="25207" y="15001"/>
                  </a:moveTo>
                  <a:lnTo>
                    <a:pt x="25207" y="16730"/>
                  </a:lnTo>
                  <a:lnTo>
                    <a:pt x="28609" y="16730"/>
                  </a:lnTo>
                  <a:lnTo>
                    <a:pt x="28609" y="15001"/>
                  </a:lnTo>
                  <a:close/>
                  <a:moveTo>
                    <a:pt x="50358" y="15001"/>
                  </a:moveTo>
                  <a:lnTo>
                    <a:pt x="50358" y="16730"/>
                  </a:lnTo>
                  <a:lnTo>
                    <a:pt x="53760" y="16730"/>
                  </a:lnTo>
                  <a:lnTo>
                    <a:pt x="53760" y="15001"/>
                  </a:lnTo>
                  <a:close/>
                  <a:moveTo>
                    <a:pt x="78967" y="15001"/>
                  </a:moveTo>
                  <a:lnTo>
                    <a:pt x="78967" y="16730"/>
                  </a:lnTo>
                  <a:lnTo>
                    <a:pt x="82368" y="16730"/>
                  </a:lnTo>
                  <a:lnTo>
                    <a:pt x="82368" y="15001"/>
                  </a:lnTo>
                  <a:close/>
                  <a:moveTo>
                    <a:pt x="95808" y="15001"/>
                  </a:moveTo>
                  <a:lnTo>
                    <a:pt x="95808" y="16730"/>
                  </a:lnTo>
                  <a:lnTo>
                    <a:pt x="99210" y="16730"/>
                  </a:lnTo>
                  <a:lnTo>
                    <a:pt x="99210" y="15001"/>
                  </a:lnTo>
                  <a:close/>
                  <a:moveTo>
                    <a:pt x="102612" y="15001"/>
                  </a:moveTo>
                  <a:lnTo>
                    <a:pt x="102612" y="16730"/>
                  </a:lnTo>
                  <a:lnTo>
                    <a:pt x="105958" y="16730"/>
                  </a:lnTo>
                  <a:lnTo>
                    <a:pt x="105958" y="15001"/>
                  </a:lnTo>
                  <a:close/>
                  <a:moveTo>
                    <a:pt x="107631" y="15001"/>
                  </a:moveTo>
                  <a:lnTo>
                    <a:pt x="107631" y="16730"/>
                  </a:lnTo>
                  <a:lnTo>
                    <a:pt x="110977" y="16730"/>
                  </a:lnTo>
                  <a:lnTo>
                    <a:pt x="110977" y="15001"/>
                  </a:lnTo>
                  <a:close/>
                  <a:moveTo>
                    <a:pt x="112650" y="15001"/>
                  </a:moveTo>
                  <a:lnTo>
                    <a:pt x="112650" y="16730"/>
                  </a:lnTo>
                  <a:lnTo>
                    <a:pt x="116052" y="16730"/>
                  </a:lnTo>
                  <a:lnTo>
                    <a:pt x="116052" y="15001"/>
                  </a:lnTo>
                  <a:close/>
                  <a:moveTo>
                    <a:pt x="121015" y="15001"/>
                  </a:moveTo>
                  <a:lnTo>
                    <a:pt x="121015" y="16730"/>
                  </a:lnTo>
                  <a:lnTo>
                    <a:pt x="124417" y="16730"/>
                  </a:lnTo>
                  <a:lnTo>
                    <a:pt x="124417" y="15001"/>
                  </a:lnTo>
                  <a:close/>
                  <a:moveTo>
                    <a:pt x="146166" y="15001"/>
                  </a:moveTo>
                  <a:lnTo>
                    <a:pt x="146166" y="16730"/>
                  </a:lnTo>
                  <a:lnTo>
                    <a:pt x="149568" y="16730"/>
                  </a:lnTo>
                  <a:lnTo>
                    <a:pt x="149568" y="15001"/>
                  </a:lnTo>
                  <a:close/>
                  <a:moveTo>
                    <a:pt x="174774" y="15001"/>
                  </a:moveTo>
                  <a:lnTo>
                    <a:pt x="174774" y="16730"/>
                  </a:lnTo>
                  <a:lnTo>
                    <a:pt x="178176" y="16730"/>
                  </a:lnTo>
                  <a:lnTo>
                    <a:pt x="178176" y="15001"/>
                  </a:lnTo>
                  <a:close/>
                  <a:moveTo>
                    <a:pt x="191616" y="15001"/>
                  </a:moveTo>
                  <a:lnTo>
                    <a:pt x="191616" y="16730"/>
                  </a:lnTo>
                  <a:lnTo>
                    <a:pt x="195018" y="16730"/>
                  </a:lnTo>
                  <a:lnTo>
                    <a:pt x="195018" y="15001"/>
                  </a:lnTo>
                  <a:close/>
                  <a:moveTo>
                    <a:pt x="198364" y="15001"/>
                  </a:moveTo>
                  <a:lnTo>
                    <a:pt x="198364" y="16730"/>
                  </a:lnTo>
                  <a:lnTo>
                    <a:pt x="201765" y="16730"/>
                  </a:lnTo>
                  <a:lnTo>
                    <a:pt x="201765" y="15001"/>
                  </a:lnTo>
                  <a:close/>
                  <a:moveTo>
                    <a:pt x="203383" y="15001"/>
                  </a:moveTo>
                  <a:lnTo>
                    <a:pt x="203383" y="16730"/>
                  </a:lnTo>
                  <a:lnTo>
                    <a:pt x="206784" y="16730"/>
                  </a:lnTo>
                  <a:lnTo>
                    <a:pt x="206784" y="15001"/>
                  </a:lnTo>
                  <a:close/>
                  <a:moveTo>
                    <a:pt x="208402" y="15001"/>
                  </a:moveTo>
                  <a:lnTo>
                    <a:pt x="208402" y="16730"/>
                  </a:lnTo>
                  <a:lnTo>
                    <a:pt x="211804" y="16730"/>
                  </a:lnTo>
                  <a:lnTo>
                    <a:pt x="211804" y="15001"/>
                  </a:lnTo>
                  <a:close/>
                  <a:moveTo>
                    <a:pt x="216823" y="15001"/>
                  </a:moveTo>
                  <a:lnTo>
                    <a:pt x="216823" y="16730"/>
                  </a:lnTo>
                  <a:lnTo>
                    <a:pt x="220224" y="16730"/>
                  </a:lnTo>
                  <a:lnTo>
                    <a:pt x="220224" y="15001"/>
                  </a:lnTo>
                  <a:close/>
                  <a:moveTo>
                    <a:pt x="241973" y="15001"/>
                  </a:moveTo>
                  <a:lnTo>
                    <a:pt x="241973" y="16730"/>
                  </a:lnTo>
                  <a:lnTo>
                    <a:pt x="245375" y="16730"/>
                  </a:lnTo>
                  <a:lnTo>
                    <a:pt x="245375" y="15001"/>
                  </a:lnTo>
                  <a:close/>
                  <a:moveTo>
                    <a:pt x="270582" y="15001"/>
                  </a:moveTo>
                  <a:lnTo>
                    <a:pt x="270582" y="16730"/>
                  </a:lnTo>
                  <a:lnTo>
                    <a:pt x="273984" y="16730"/>
                  </a:lnTo>
                  <a:lnTo>
                    <a:pt x="273984" y="15001"/>
                  </a:lnTo>
                  <a:close/>
                </a:path>
              </a:pathLst>
            </a:custGeom>
            <a:solidFill>
              <a:srgbClr val="43434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572" name="Google Shape;4572;p139"/>
          <p:cNvSpPr/>
          <p:nvPr/>
        </p:nvSpPr>
        <p:spPr>
          <a:xfrm>
            <a:off x="-1069525" y="-3263275"/>
            <a:ext cx="132615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73" name="Google Shape;4573;p139"/>
          <p:cNvSpPr/>
          <p:nvPr/>
        </p:nvSpPr>
        <p:spPr>
          <a:xfrm>
            <a:off x="9144000" y="-1294225"/>
            <a:ext cx="9948600" cy="71739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74" name="Google Shape;4574;p139"/>
          <p:cNvSpPr/>
          <p:nvPr/>
        </p:nvSpPr>
        <p:spPr>
          <a:xfrm>
            <a:off x="-5113275" y="5143500"/>
            <a:ext cx="144450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575" name="Google Shape;4575;p139"/>
          <p:cNvSpPr/>
          <p:nvPr/>
        </p:nvSpPr>
        <p:spPr>
          <a:xfrm>
            <a:off x="-5113275" y="-815825"/>
            <a:ext cx="5113200" cy="62775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z-Blank — photo grid background">
  <p:cSld name="CUSTOM_23_1_1_1_2">
    <p:spTree>
      <p:nvGrpSpPr>
        <p:cNvPr id="64" name="Shape 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Google Shape;65;p12"/>
          <p:cNvSpPr/>
          <p:nvPr>
            <p:ph idx="2" type="pic"/>
          </p:nvPr>
        </p:nvSpPr>
        <p:spPr>
          <a:xfrm>
            <a:off x="-10414" y="2136"/>
            <a:ext cx="2623800" cy="1675800"/>
          </a:xfrm>
          <a:prstGeom prst="rect">
            <a:avLst/>
          </a:prstGeom>
          <a:noFill/>
          <a:ln>
            <a:noFill/>
          </a:ln>
        </p:spPr>
      </p:sp>
      <p:sp>
        <p:nvSpPr>
          <p:cNvPr id="66" name="Google Shape;66;p12"/>
          <p:cNvSpPr/>
          <p:nvPr>
            <p:ph idx="3" type="pic"/>
          </p:nvPr>
        </p:nvSpPr>
        <p:spPr>
          <a:xfrm>
            <a:off x="-10425" y="1746100"/>
            <a:ext cx="2623800" cy="3397500"/>
          </a:xfrm>
          <a:prstGeom prst="rect">
            <a:avLst/>
          </a:prstGeom>
          <a:noFill/>
          <a:ln>
            <a:noFill/>
          </a:ln>
        </p:spPr>
      </p:sp>
      <p:sp>
        <p:nvSpPr>
          <p:cNvPr id="67" name="Google Shape;67;p12"/>
          <p:cNvSpPr/>
          <p:nvPr>
            <p:ph idx="4" type="pic"/>
          </p:nvPr>
        </p:nvSpPr>
        <p:spPr>
          <a:xfrm>
            <a:off x="2682550" y="1458075"/>
            <a:ext cx="3327600" cy="1675800"/>
          </a:xfrm>
          <a:prstGeom prst="rect">
            <a:avLst/>
          </a:prstGeom>
          <a:noFill/>
          <a:ln>
            <a:noFill/>
          </a:ln>
        </p:spPr>
      </p:sp>
      <p:sp>
        <p:nvSpPr>
          <p:cNvPr id="68" name="Google Shape;68;p12"/>
          <p:cNvSpPr/>
          <p:nvPr>
            <p:ph idx="5" type="pic"/>
          </p:nvPr>
        </p:nvSpPr>
        <p:spPr>
          <a:xfrm>
            <a:off x="2682544" y="2136"/>
            <a:ext cx="1749300" cy="1393200"/>
          </a:xfrm>
          <a:prstGeom prst="rect">
            <a:avLst/>
          </a:prstGeom>
          <a:noFill/>
          <a:ln>
            <a:noFill/>
          </a:ln>
        </p:spPr>
      </p:sp>
      <p:sp>
        <p:nvSpPr>
          <p:cNvPr id="69" name="Google Shape;69;p12"/>
          <p:cNvSpPr/>
          <p:nvPr>
            <p:ph idx="6" type="pic"/>
          </p:nvPr>
        </p:nvSpPr>
        <p:spPr>
          <a:xfrm>
            <a:off x="4490588" y="2136"/>
            <a:ext cx="1519500" cy="1393200"/>
          </a:xfrm>
          <a:prstGeom prst="rect">
            <a:avLst/>
          </a:prstGeom>
          <a:noFill/>
          <a:ln>
            <a:noFill/>
          </a:ln>
        </p:spPr>
      </p:sp>
      <p:sp>
        <p:nvSpPr>
          <p:cNvPr id="70" name="Google Shape;70;p12"/>
          <p:cNvSpPr/>
          <p:nvPr>
            <p:ph idx="7" type="pic"/>
          </p:nvPr>
        </p:nvSpPr>
        <p:spPr>
          <a:xfrm>
            <a:off x="2682550" y="3186300"/>
            <a:ext cx="6461400" cy="1957200"/>
          </a:xfrm>
          <a:prstGeom prst="rect">
            <a:avLst/>
          </a:prstGeom>
          <a:noFill/>
          <a:ln>
            <a:noFill/>
          </a:ln>
        </p:spPr>
      </p:sp>
      <p:sp>
        <p:nvSpPr>
          <p:cNvPr id="71" name="Google Shape;71;p12"/>
          <p:cNvSpPr/>
          <p:nvPr>
            <p:ph idx="8" type="pic"/>
          </p:nvPr>
        </p:nvSpPr>
        <p:spPr>
          <a:xfrm>
            <a:off x="6068831" y="2136"/>
            <a:ext cx="1560600" cy="3131700"/>
          </a:xfrm>
          <a:prstGeom prst="rect">
            <a:avLst/>
          </a:prstGeom>
          <a:noFill/>
          <a:ln>
            <a:noFill/>
          </a:ln>
        </p:spPr>
      </p:sp>
      <p:sp>
        <p:nvSpPr>
          <p:cNvPr id="72" name="Google Shape;72;p12"/>
          <p:cNvSpPr/>
          <p:nvPr>
            <p:ph idx="9" type="pic"/>
          </p:nvPr>
        </p:nvSpPr>
        <p:spPr>
          <a:xfrm>
            <a:off x="7688175" y="2136"/>
            <a:ext cx="1455900" cy="31317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z-Blank, with ASU network pattern edges — black">
  <p:cSld name="CUSTOM_22_1_1_1_1_1_1_1_1_1_1_1_1_1_1_1_1_1_1_2">
    <p:bg>
      <p:bgPr>
        <a:solidFill>
          <a:schemeClr val="dk1"/>
        </a:solidFill>
      </p:bgPr>
    </p:bg>
    <p:spTree>
      <p:nvGrpSpPr>
        <p:cNvPr id="4576" name="Shape 4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77" name="Google Shape;4577;p140"/>
          <p:cNvGrpSpPr/>
          <p:nvPr/>
        </p:nvGrpSpPr>
        <p:grpSpPr>
          <a:xfrm rot="10218403">
            <a:off x="-675851" y="-1262943"/>
            <a:ext cx="3264305" cy="2910457"/>
            <a:chOff x="1572350" y="1151675"/>
            <a:chExt cx="4851050" cy="4325200"/>
          </a:xfrm>
        </p:grpSpPr>
        <p:sp>
          <p:nvSpPr>
            <p:cNvPr id="4578" name="Google Shape;4578;p140"/>
            <p:cNvSpPr/>
            <p:nvPr/>
          </p:nvSpPr>
          <p:spPr>
            <a:xfrm>
              <a:off x="3968050" y="3267050"/>
              <a:ext cx="2041825" cy="1687950"/>
            </a:xfrm>
            <a:custGeom>
              <a:rect b="b" l="l" r="r" t="t"/>
              <a:pathLst>
                <a:path extrusionOk="0" h="67518" w="81673">
                  <a:moveTo>
                    <a:pt x="62229" y="676"/>
                  </a:moveTo>
                  <a:lnTo>
                    <a:pt x="80917" y="40638"/>
                  </a:lnTo>
                  <a:lnTo>
                    <a:pt x="57298" y="66722"/>
                  </a:lnTo>
                  <a:lnTo>
                    <a:pt x="32964" y="54475"/>
                  </a:lnTo>
                  <a:lnTo>
                    <a:pt x="955" y="36662"/>
                  </a:lnTo>
                  <a:lnTo>
                    <a:pt x="27277" y="3579"/>
                  </a:lnTo>
                  <a:lnTo>
                    <a:pt x="62229" y="676"/>
                  </a:lnTo>
                  <a:close/>
                  <a:moveTo>
                    <a:pt x="62587" y="0"/>
                  </a:moveTo>
                  <a:lnTo>
                    <a:pt x="27079" y="2943"/>
                  </a:lnTo>
                  <a:lnTo>
                    <a:pt x="26959" y="2982"/>
                  </a:lnTo>
                  <a:lnTo>
                    <a:pt x="0" y="36860"/>
                  </a:lnTo>
                  <a:lnTo>
                    <a:pt x="32645" y="55032"/>
                  </a:lnTo>
                  <a:lnTo>
                    <a:pt x="57418" y="67518"/>
                  </a:lnTo>
                  <a:lnTo>
                    <a:pt x="81673" y="40717"/>
                  </a:lnTo>
                  <a:lnTo>
                    <a:pt x="62706" y="199"/>
                  </a:lnTo>
                  <a:lnTo>
                    <a:pt x="62587" y="0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9" name="Google Shape;4579;p140"/>
            <p:cNvSpPr/>
            <p:nvPr/>
          </p:nvSpPr>
          <p:spPr>
            <a:xfrm>
              <a:off x="3938225" y="4013600"/>
              <a:ext cx="1469250" cy="918525"/>
            </a:xfrm>
            <a:custGeom>
              <a:rect b="b" l="l" r="r" t="t"/>
              <a:pathLst>
                <a:path extrusionOk="0" h="36741" w="58770">
                  <a:moveTo>
                    <a:pt x="24852" y="676"/>
                  </a:moveTo>
                  <a:lnTo>
                    <a:pt x="55708" y="12565"/>
                  </a:lnTo>
                  <a:lnTo>
                    <a:pt x="3340" y="6760"/>
                  </a:lnTo>
                  <a:lnTo>
                    <a:pt x="24852" y="676"/>
                  </a:lnTo>
                  <a:close/>
                  <a:moveTo>
                    <a:pt x="24892" y="0"/>
                  </a:moveTo>
                  <a:lnTo>
                    <a:pt x="0" y="7038"/>
                  </a:lnTo>
                  <a:lnTo>
                    <a:pt x="57378" y="13400"/>
                  </a:lnTo>
                  <a:lnTo>
                    <a:pt x="58133" y="36741"/>
                  </a:lnTo>
                  <a:lnTo>
                    <a:pt x="58770" y="36741"/>
                  </a:lnTo>
                  <a:lnTo>
                    <a:pt x="58014" y="12764"/>
                  </a:lnTo>
                  <a:lnTo>
                    <a:pt x="2489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0" name="Google Shape;4580;p140"/>
            <p:cNvSpPr/>
            <p:nvPr/>
          </p:nvSpPr>
          <p:spPr>
            <a:xfrm>
              <a:off x="4769250" y="3825700"/>
              <a:ext cx="621325" cy="828100"/>
            </a:xfrm>
            <a:custGeom>
              <a:rect b="b" l="l" r="r" t="t"/>
              <a:pathLst>
                <a:path extrusionOk="0" h="33124" w="24853">
                  <a:moveTo>
                    <a:pt x="17656" y="1591"/>
                  </a:moveTo>
                  <a:lnTo>
                    <a:pt x="24057" y="20479"/>
                  </a:lnTo>
                  <a:lnTo>
                    <a:pt x="1512" y="31692"/>
                  </a:lnTo>
                  <a:lnTo>
                    <a:pt x="17656" y="1591"/>
                  </a:lnTo>
                  <a:close/>
                  <a:moveTo>
                    <a:pt x="17815" y="1"/>
                  </a:moveTo>
                  <a:lnTo>
                    <a:pt x="1" y="33123"/>
                  </a:lnTo>
                  <a:lnTo>
                    <a:pt x="1" y="33123"/>
                  </a:lnTo>
                  <a:lnTo>
                    <a:pt x="24853" y="20797"/>
                  </a:lnTo>
                  <a:lnTo>
                    <a:pt x="17815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1" name="Google Shape;4581;p140"/>
            <p:cNvSpPr/>
            <p:nvPr/>
          </p:nvSpPr>
          <p:spPr>
            <a:xfrm>
              <a:off x="4550575" y="3238225"/>
              <a:ext cx="1476200" cy="1111375"/>
            </a:xfrm>
            <a:custGeom>
              <a:rect b="b" l="l" r="r" t="t"/>
              <a:pathLst>
                <a:path extrusionOk="0" h="44455" w="59048">
                  <a:moveTo>
                    <a:pt x="38530" y="3300"/>
                  </a:moveTo>
                  <a:lnTo>
                    <a:pt x="35031" y="28669"/>
                  </a:lnTo>
                  <a:lnTo>
                    <a:pt x="26919" y="24136"/>
                  </a:lnTo>
                  <a:lnTo>
                    <a:pt x="32208" y="14712"/>
                  </a:lnTo>
                  <a:lnTo>
                    <a:pt x="35787" y="8311"/>
                  </a:lnTo>
                  <a:lnTo>
                    <a:pt x="38530" y="3300"/>
                  </a:lnTo>
                  <a:close/>
                  <a:moveTo>
                    <a:pt x="4056" y="5050"/>
                  </a:moveTo>
                  <a:lnTo>
                    <a:pt x="25925" y="24096"/>
                  </a:lnTo>
                  <a:lnTo>
                    <a:pt x="756" y="30936"/>
                  </a:lnTo>
                  <a:lnTo>
                    <a:pt x="4056" y="5050"/>
                  </a:lnTo>
                  <a:close/>
                  <a:moveTo>
                    <a:pt x="35508" y="29663"/>
                  </a:moveTo>
                  <a:lnTo>
                    <a:pt x="56940" y="41592"/>
                  </a:lnTo>
                  <a:lnTo>
                    <a:pt x="33560" y="43779"/>
                  </a:lnTo>
                  <a:lnTo>
                    <a:pt x="35508" y="29663"/>
                  </a:lnTo>
                  <a:close/>
                  <a:moveTo>
                    <a:pt x="39484" y="0"/>
                  </a:moveTo>
                  <a:lnTo>
                    <a:pt x="39365" y="40"/>
                  </a:lnTo>
                  <a:lnTo>
                    <a:pt x="39286" y="80"/>
                  </a:lnTo>
                  <a:lnTo>
                    <a:pt x="39286" y="119"/>
                  </a:lnTo>
                  <a:lnTo>
                    <a:pt x="38809" y="1392"/>
                  </a:lnTo>
                  <a:lnTo>
                    <a:pt x="38371" y="2267"/>
                  </a:lnTo>
                  <a:lnTo>
                    <a:pt x="37337" y="4135"/>
                  </a:lnTo>
                  <a:lnTo>
                    <a:pt x="34117" y="9981"/>
                  </a:lnTo>
                  <a:lnTo>
                    <a:pt x="26442" y="23699"/>
                  </a:lnTo>
                  <a:lnTo>
                    <a:pt x="3579" y="3778"/>
                  </a:lnTo>
                  <a:lnTo>
                    <a:pt x="0" y="31771"/>
                  </a:lnTo>
                  <a:lnTo>
                    <a:pt x="26442" y="24613"/>
                  </a:lnTo>
                  <a:lnTo>
                    <a:pt x="34912" y="29345"/>
                  </a:lnTo>
                  <a:lnTo>
                    <a:pt x="32844" y="44455"/>
                  </a:lnTo>
                  <a:lnTo>
                    <a:pt x="59048" y="42069"/>
                  </a:lnTo>
                  <a:lnTo>
                    <a:pt x="35628" y="28987"/>
                  </a:lnTo>
                  <a:lnTo>
                    <a:pt x="39604" y="199"/>
                  </a:lnTo>
                  <a:lnTo>
                    <a:pt x="39604" y="119"/>
                  </a:lnTo>
                  <a:lnTo>
                    <a:pt x="39564" y="80"/>
                  </a:lnTo>
                  <a:lnTo>
                    <a:pt x="39484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2" name="Google Shape;4582;p140"/>
            <p:cNvSpPr/>
            <p:nvPr/>
          </p:nvSpPr>
          <p:spPr>
            <a:xfrm>
              <a:off x="4560500" y="402255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rgbClr val="5E5E5E"/>
            </a:solidFill>
            <a:ln cap="rnd" cmpd="sng" w="11925">
              <a:solidFill>
                <a:srgbClr val="FAFAFA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3" name="Google Shape;4583;p140"/>
            <p:cNvSpPr/>
            <p:nvPr/>
          </p:nvSpPr>
          <p:spPr>
            <a:xfrm>
              <a:off x="5320975" y="4864525"/>
              <a:ext cx="162050" cy="162050"/>
            </a:xfrm>
            <a:custGeom>
              <a:rect b="b" l="l" r="r" t="t"/>
              <a:pathLst>
                <a:path extrusionOk="0" h="6482" w="6482">
                  <a:moveTo>
                    <a:pt x="2903" y="0"/>
                  </a:moveTo>
                  <a:lnTo>
                    <a:pt x="2585" y="40"/>
                  </a:lnTo>
                  <a:lnTo>
                    <a:pt x="2306" y="119"/>
                  </a:lnTo>
                  <a:lnTo>
                    <a:pt x="1988" y="239"/>
                  </a:lnTo>
                  <a:lnTo>
                    <a:pt x="1710" y="398"/>
                  </a:lnTo>
                  <a:lnTo>
                    <a:pt x="1432" y="557"/>
                  </a:lnTo>
                  <a:lnTo>
                    <a:pt x="1153" y="756"/>
                  </a:lnTo>
                  <a:lnTo>
                    <a:pt x="915" y="994"/>
                  </a:lnTo>
                  <a:lnTo>
                    <a:pt x="716" y="1233"/>
                  </a:lnTo>
                  <a:lnTo>
                    <a:pt x="517" y="1471"/>
                  </a:lnTo>
                  <a:lnTo>
                    <a:pt x="358" y="1750"/>
                  </a:lnTo>
                  <a:lnTo>
                    <a:pt x="239" y="2028"/>
                  </a:lnTo>
                  <a:lnTo>
                    <a:pt x="120" y="2346"/>
                  </a:lnTo>
                  <a:lnTo>
                    <a:pt x="40" y="2624"/>
                  </a:lnTo>
                  <a:lnTo>
                    <a:pt x="0" y="2943"/>
                  </a:lnTo>
                  <a:lnTo>
                    <a:pt x="0" y="3261"/>
                  </a:lnTo>
                  <a:lnTo>
                    <a:pt x="0" y="3579"/>
                  </a:lnTo>
                  <a:lnTo>
                    <a:pt x="80" y="3857"/>
                  </a:lnTo>
                  <a:lnTo>
                    <a:pt x="159" y="4175"/>
                  </a:lnTo>
                  <a:lnTo>
                    <a:pt x="239" y="4493"/>
                  </a:lnTo>
                  <a:lnTo>
                    <a:pt x="398" y="4772"/>
                  </a:lnTo>
                  <a:lnTo>
                    <a:pt x="557" y="5050"/>
                  </a:lnTo>
                  <a:lnTo>
                    <a:pt x="756" y="5328"/>
                  </a:lnTo>
                  <a:lnTo>
                    <a:pt x="994" y="5567"/>
                  </a:lnTo>
                  <a:lnTo>
                    <a:pt x="1233" y="5766"/>
                  </a:lnTo>
                  <a:lnTo>
                    <a:pt x="1471" y="5965"/>
                  </a:lnTo>
                  <a:lnTo>
                    <a:pt x="1750" y="6124"/>
                  </a:lnTo>
                  <a:lnTo>
                    <a:pt x="2028" y="6243"/>
                  </a:lnTo>
                  <a:lnTo>
                    <a:pt x="2346" y="6362"/>
                  </a:lnTo>
                  <a:lnTo>
                    <a:pt x="2625" y="6402"/>
                  </a:lnTo>
                  <a:lnTo>
                    <a:pt x="2943" y="6442"/>
                  </a:lnTo>
                  <a:lnTo>
                    <a:pt x="3261" y="6481"/>
                  </a:lnTo>
                  <a:lnTo>
                    <a:pt x="3579" y="6442"/>
                  </a:lnTo>
                  <a:lnTo>
                    <a:pt x="3897" y="6402"/>
                  </a:lnTo>
                  <a:lnTo>
                    <a:pt x="4175" y="6322"/>
                  </a:lnTo>
                  <a:lnTo>
                    <a:pt x="4493" y="6203"/>
                  </a:lnTo>
                  <a:lnTo>
                    <a:pt x="4772" y="6084"/>
                  </a:lnTo>
                  <a:lnTo>
                    <a:pt x="5090" y="5925"/>
                  </a:lnTo>
                  <a:lnTo>
                    <a:pt x="5328" y="5686"/>
                  </a:lnTo>
                  <a:lnTo>
                    <a:pt x="5567" y="5487"/>
                  </a:lnTo>
                  <a:lnTo>
                    <a:pt x="5806" y="5249"/>
                  </a:lnTo>
                  <a:lnTo>
                    <a:pt x="5965" y="4970"/>
                  </a:lnTo>
                  <a:lnTo>
                    <a:pt x="6124" y="4732"/>
                  </a:lnTo>
                  <a:lnTo>
                    <a:pt x="6243" y="4414"/>
                  </a:lnTo>
                  <a:lnTo>
                    <a:pt x="6362" y="4135"/>
                  </a:lnTo>
                  <a:lnTo>
                    <a:pt x="6442" y="3817"/>
                  </a:lnTo>
                  <a:lnTo>
                    <a:pt x="6482" y="3539"/>
                  </a:lnTo>
                  <a:lnTo>
                    <a:pt x="6482" y="3221"/>
                  </a:lnTo>
                  <a:lnTo>
                    <a:pt x="6482" y="2903"/>
                  </a:lnTo>
                  <a:lnTo>
                    <a:pt x="6442" y="2585"/>
                  </a:lnTo>
                  <a:lnTo>
                    <a:pt x="6362" y="2267"/>
                  </a:lnTo>
                  <a:lnTo>
                    <a:pt x="6243" y="1988"/>
                  </a:lnTo>
                  <a:lnTo>
                    <a:pt x="6084" y="1670"/>
                  </a:lnTo>
                  <a:lnTo>
                    <a:pt x="5925" y="1392"/>
                  </a:lnTo>
                  <a:lnTo>
                    <a:pt x="5726" y="1153"/>
                  </a:lnTo>
                  <a:lnTo>
                    <a:pt x="5487" y="915"/>
                  </a:lnTo>
                  <a:lnTo>
                    <a:pt x="5249" y="676"/>
                  </a:lnTo>
                  <a:lnTo>
                    <a:pt x="5010" y="517"/>
                  </a:lnTo>
                  <a:lnTo>
                    <a:pt x="4732" y="358"/>
                  </a:lnTo>
                  <a:lnTo>
                    <a:pt x="4454" y="199"/>
                  </a:lnTo>
                  <a:lnTo>
                    <a:pt x="4136" y="119"/>
                  </a:lnTo>
                  <a:lnTo>
                    <a:pt x="3857" y="40"/>
                  </a:lnTo>
                  <a:lnTo>
                    <a:pt x="353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4" name="Google Shape;4584;p140"/>
            <p:cNvSpPr/>
            <p:nvPr/>
          </p:nvSpPr>
          <p:spPr>
            <a:xfrm>
              <a:off x="5457150" y="3205400"/>
              <a:ext cx="141175" cy="141200"/>
            </a:xfrm>
            <a:custGeom>
              <a:rect b="b" l="l" r="r" t="t"/>
              <a:pathLst>
                <a:path extrusionOk="0" h="5648" w="5647">
                  <a:moveTo>
                    <a:pt x="2546" y="1"/>
                  </a:moveTo>
                  <a:lnTo>
                    <a:pt x="2267" y="41"/>
                  </a:lnTo>
                  <a:lnTo>
                    <a:pt x="2029" y="120"/>
                  </a:lnTo>
                  <a:lnTo>
                    <a:pt x="1750" y="200"/>
                  </a:lnTo>
                  <a:lnTo>
                    <a:pt x="1512" y="319"/>
                  </a:lnTo>
                  <a:lnTo>
                    <a:pt x="1233" y="478"/>
                  </a:lnTo>
                  <a:lnTo>
                    <a:pt x="1035" y="637"/>
                  </a:lnTo>
                  <a:lnTo>
                    <a:pt x="796" y="836"/>
                  </a:lnTo>
                  <a:lnTo>
                    <a:pt x="637" y="1075"/>
                  </a:lnTo>
                  <a:lnTo>
                    <a:pt x="478" y="1273"/>
                  </a:lnTo>
                  <a:lnTo>
                    <a:pt x="319" y="1512"/>
                  </a:lnTo>
                  <a:lnTo>
                    <a:pt x="200" y="1751"/>
                  </a:lnTo>
                  <a:lnTo>
                    <a:pt x="120" y="2029"/>
                  </a:lnTo>
                  <a:lnTo>
                    <a:pt x="80" y="2267"/>
                  </a:lnTo>
                  <a:lnTo>
                    <a:pt x="40" y="2546"/>
                  </a:lnTo>
                  <a:lnTo>
                    <a:pt x="1" y="2824"/>
                  </a:lnTo>
                  <a:lnTo>
                    <a:pt x="40" y="3102"/>
                  </a:lnTo>
                  <a:lnTo>
                    <a:pt x="80" y="3381"/>
                  </a:lnTo>
                  <a:lnTo>
                    <a:pt x="120" y="3619"/>
                  </a:lnTo>
                  <a:lnTo>
                    <a:pt x="239" y="3898"/>
                  </a:lnTo>
                  <a:lnTo>
                    <a:pt x="359" y="4136"/>
                  </a:lnTo>
                  <a:lnTo>
                    <a:pt x="518" y="4415"/>
                  </a:lnTo>
                  <a:lnTo>
                    <a:pt x="677" y="4613"/>
                  </a:lnTo>
                  <a:lnTo>
                    <a:pt x="875" y="4852"/>
                  </a:lnTo>
                  <a:lnTo>
                    <a:pt x="1074" y="5011"/>
                  </a:lnTo>
                  <a:lnTo>
                    <a:pt x="1313" y="5170"/>
                  </a:lnTo>
                  <a:lnTo>
                    <a:pt x="1551" y="5329"/>
                  </a:lnTo>
                  <a:lnTo>
                    <a:pt x="1790" y="5448"/>
                  </a:lnTo>
                  <a:lnTo>
                    <a:pt x="2068" y="5528"/>
                  </a:lnTo>
                  <a:lnTo>
                    <a:pt x="2307" y="5568"/>
                  </a:lnTo>
                  <a:lnTo>
                    <a:pt x="2585" y="5608"/>
                  </a:lnTo>
                  <a:lnTo>
                    <a:pt x="2864" y="5647"/>
                  </a:lnTo>
                  <a:lnTo>
                    <a:pt x="3142" y="5608"/>
                  </a:lnTo>
                  <a:lnTo>
                    <a:pt x="3381" y="5568"/>
                  </a:lnTo>
                  <a:lnTo>
                    <a:pt x="3659" y="5528"/>
                  </a:lnTo>
                  <a:lnTo>
                    <a:pt x="3937" y="5409"/>
                  </a:lnTo>
                  <a:lnTo>
                    <a:pt x="4176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2" y="4773"/>
                  </a:lnTo>
                  <a:lnTo>
                    <a:pt x="5051" y="4574"/>
                  </a:lnTo>
                  <a:lnTo>
                    <a:pt x="5210" y="4335"/>
                  </a:lnTo>
                  <a:lnTo>
                    <a:pt x="5369" y="4097"/>
                  </a:lnTo>
                  <a:lnTo>
                    <a:pt x="5448" y="3858"/>
                  </a:lnTo>
                  <a:lnTo>
                    <a:pt x="5567" y="3580"/>
                  </a:lnTo>
                  <a:lnTo>
                    <a:pt x="5607" y="3341"/>
                  </a:lnTo>
                  <a:lnTo>
                    <a:pt x="5647" y="3063"/>
                  </a:lnTo>
                  <a:lnTo>
                    <a:pt x="5647" y="2784"/>
                  </a:lnTo>
                  <a:lnTo>
                    <a:pt x="5647" y="2506"/>
                  </a:lnTo>
                  <a:lnTo>
                    <a:pt x="5607" y="2267"/>
                  </a:lnTo>
                  <a:lnTo>
                    <a:pt x="5528" y="1989"/>
                  </a:lnTo>
                  <a:lnTo>
                    <a:pt x="5448" y="1711"/>
                  </a:lnTo>
                  <a:lnTo>
                    <a:pt x="5329" y="1472"/>
                  </a:lnTo>
                  <a:lnTo>
                    <a:pt x="5170" y="1234"/>
                  </a:lnTo>
                  <a:lnTo>
                    <a:pt x="5011" y="995"/>
                  </a:lnTo>
                  <a:lnTo>
                    <a:pt x="4812" y="796"/>
                  </a:lnTo>
                  <a:lnTo>
                    <a:pt x="4613" y="597"/>
                  </a:lnTo>
                  <a:lnTo>
                    <a:pt x="4375" y="438"/>
                  </a:lnTo>
                  <a:lnTo>
                    <a:pt x="4136" y="279"/>
                  </a:lnTo>
                  <a:lnTo>
                    <a:pt x="3897" y="200"/>
                  </a:lnTo>
                  <a:lnTo>
                    <a:pt x="3619" y="81"/>
                  </a:lnTo>
                  <a:lnTo>
                    <a:pt x="3381" y="41"/>
                  </a:lnTo>
                  <a:lnTo>
                    <a:pt x="310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5" name="Google Shape;4585;p140"/>
            <p:cNvSpPr/>
            <p:nvPr/>
          </p:nvSpPr>
          <p:spPr>
            <a:xfrm>
              <a:off x="4476000" y="3938050"/>
              <a:ext cx="168025" cy="168025"/>
            </a:xfrm>
            <a:custGeom>
              <a:rect b="b" l="l" r="r" t="t"/>
              <a:pathLst>
                <a:path extrusionOk="0" h="6721" w="6721">
                  <a:moveTo>
                    <a:pt x="3023" y="0"/>
                  </a:moveTo>
                  <a:lnTo>
                    <a:pt x="2705" y="80"/>
                  </a:lnTo>
                  <a:lnTo>
                    <a:pt x="2387" y="159"/>
                  </a:lnTo>
                  <a:lnTo>
                    <a:pt x="206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95"/>
                  </a:lnTo>
                  <a:lnTo>
                    <a:pt x="955" y="1034"/>
                  </a:lnTo>
                  <a:lnTo>
                    <a:pt x="717" y="1273"/>
                  </a:lnTo>
                  <a:lnTo>
                    <a:pt x="518" y="1551"/>
                  </a:lnTo>
                  <a:lnTo>
                    <a:pt x="359" y="1829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062"/>
                  </a:lnTo>
                  <a:lnTo>
                    <a:pt x="1" y="3380"/>
                  </a:lnTo>
                  <a:lnTo>
                    <a:pt x="1" y="3698"/>
                  </a:lnTo>
                  <a:lnTo>
                    <a:pt x="81" y="4016"/>
                  </a:lnTo>
                  <a:lnTo>
                    <a:pt x="160" y="4334"/>
                  </a:lnTo>
                  <a:lnTo>
                    <a:pt x="279" y="4652"/>
                  </a:lnTo>
                  <a:lnTo>
                    <a:pt x="399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1035" y="5766"/>
                  </a:lnTo>
                  <a:lnTo>
                    <a:pt x="1273" y="6004"/>
                  </a:lnTo>
                  <a:lnTo>
                    <a:pt x="1552" y="6203"/>
                  </a:lnTo>
                  <a:lnTo>
                    <a:pt x="1830" y="6362"/>
                  </a:lnTo>
                  <a:lnTo>
                    <a:pt x="2108" y="6482"/>
                  </a:lnTo>
                  <a:lnTo>
                    <a:pt x="2427" y="6601"/>
                  </a:lnTo>
                  <a:lnTo>
                    <a:pt x="2745" y="6680"/>
                  </a:lnTo>
                  <a:lnTo>
                    <a:pt x="3063" y="6720"/>
                  </a:lnTo>
                  <a:lnTo>
                    <a:pt x="3699" y="6720"/>
                  </a:lnTo>
                  <a:lnTo>
                    <a:pt x="4017" y="6641"/>
                  </a:lnTo>
                  <a:lnTo>
                    <a:pt x="4335" y="6561"/>
                  </a:lnTo>
                  <a:lnTo>
                    <a:pt x="4653" y="6482"/>
                  </a:lnTo>
                  <a:lnTo>
                    <a:pt x="4971" y="6322"/>
                  </a:lnTo>
                  <a:lnTo>
                    <a:pt x="5250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6005" y="5448"/>
                  </a:lnTo>
                  <a:lnTo>
                    <a:pt x="6204" y="516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95"/>
                  </a:lnTo>
                  <a:lnTo>
                    <a:pt x="6681" y="3976"/>
                  </a:lnTo>
                  <a:lnTo>
                    <a:pt x="6721" y="3658"/>
                  </a:lnTo>
                  <a:lnTo>
                    <a:pt x="6721" y="3340"/>
                  </a:lnTo>
                  <a:lnTo>
                    <a:pt x="6721" y="3022"/>
                  </a:lnTo>
                  <a:lnTo>
                    <a:pt x="6641" y="2704"/>
                  </a:lnTo>
                  <a:lnTo>
                    <a:pt x="6562" y="2386"/>
                  </a:lnTo>
                  <a:lnTo>
                    <a:pt x="6482" y="2068"/>
                  </a:lnTo>
                  <a:lnTo>
                    <a:pt x="6323" y="1750"/>
                  </a:lnTo>
                  <a:lnTo>
                    <a:pt x="6124" y="1471"/>
                  </a:lnTo>
                  <a:lnTo>
                    <a:pt x="5926" y="1193"/>
                  </a:lnTo>
                  <a:lnTo>
                    <a:pt x="5687" y="954"/>
                  </a:lnTo>
                  <a:lnTo>
                    <a:pt x="5448" y="716"/>
                  </a:lnTo>
                  <a:lnTo>
                    <a:pt x="5170" y="517"/>
                  </a:lnTo>
                  <a:lnTo>
                    <a:pt x="4892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77" y="40"/>
                  </a:lnTo>
                  <a:lnTo>
                    <a:pt x="365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6" name="Google Shape;4586;p140"/>
            <p:cNvSpPr/>
            <p:nvPr/>
          </p:nvSpPr>
          <p:spPr>
            <a:xfrm>
              <a:off x="5916425" y="4199475"/>
              <a:ext cx="169000" cy="169025"/>
            </a:xfrm>
            <a:custGeom>
              <a:rect b="b" l="l" r="r" t="t"/>
              <a:pathLst>
                <a:path extrusionOk="0" h="6761" w="6760">
                  <a:moveTo>
                    <a:pt x="3340" y="1"/>
                  </a:moveTo>
                  <a:lnTo>
                    <a:pt x="3022" y="41"/>
                  </a:lnTo>
                  <a:lnTo>
                    <a:pt x="2704" y="80"/>
                  </a:lnTo>
                  <a:lnTo>
                    <a:pt x="2386" y="160"/>
                  </a:lnTo>
                  <a:lnTo>
                    <a:pt x="2068" y="279"/>
                  </a:lnTo>
                  <a:lnTo>
                    <a:pt x="1789" y="438"/>
                  </a:lnTo>
                  <a:lnTo>
                    <a:pt x="1471" y="597"/>
                  </a:lnTo>
                  <a:lnTo>
                    <a:pt x="1193" y="796"/>
                  </a:lnTo>
                  <a:lnTo>
                    <a:pt x="954" y="1035"/>
                  </a:lnTo>
                  <a:lnTo>
                    <a:pt x="756" y="1313"/>
                  </a:lnTo>
                  <a:lnTo>
                    <a:pt x="557" y="1552"/>
                  </a:lnTo>
                  <a:lnTo>
                    <a:pt x="398" y="1830"/>
                  </a:lnTo>
                  <a:lnTo>
                    <a:pt x="239" y="2148"/>
                  </a:lnTo>
                  <a:lnTo>
                    <a:pt x="159" y="2426"/>
                  </a:lnTo>
                  <a:lnTo>
                    <a:pt x="80" y="2744"/>
                  </a:lnTo>
                  <a:lnTo>
                    <a:pt x="40" y="3063"/>
                  </a:lnTo>
                  <a:lnTo>
                    <a:pt x="0" y="3420"/>
                  </a:lnTo>
                  <a:lnTo>
                    <a:pt x="40" y="3739"/>
                  </a:lnTo>
                  <a:lnTo>
                    <a:pt x="80" y="4057"/>
                  </a:lnTo>
                  <a:lnTo>
                    <a:pt x="159" y="4375"/>
                  </a:lnTo>
                  <a:lnTo>
                    <a:pt x="278" y="4693"/>
                  </a:lnTo>
                  <a:lnTo>
                    <a:pt x="437" y="4971"/>
                  </a:lnTo>
                  <a:lnTo>
                    <a:pt x="596" y="5289"/>
                  </a:lnTo>
                  <a:lnTo>
                    <a:pt x="795" y="5568"/>
                  </a:lnTo>
                  <a:lnTo>
                    <a:pt x="1034" y="5806"/>
                  </a:lnTo>
                  <a:lnTo>
                    <a:pt x="1272" y="6005"/>
                  </a:lnTo>
                  <a:lnTo>
                    <a:pt x="1551" y="6204"/>
                  </a:lnTo>
                  <a:lnTo>
                    <a:pt x="1829" y="6363"/>
                  </a:lnTo>
                  <a:lnTo>
                    <a:pt x="2147" y="6522"/>
                  </a:lnTo>
                  <a:lnTo>
                    <a:pt x="2426" y="6601"/>
                  </a:lnTo>
                  <a:lnTo>
                    <a:pt x="2744" y="6681"/>
                  </a:lnTo>
                  <a:lnTo>
                    <a:pt x="3062" y="6721"/>
                  </a:lnTo>
                  <a:lnTo>
                    <a:pt x="3380" y="6760"/>
                  </a:lnTo>
                  <a:lnTo>
                    <a:pt x="3738" y="6721"/>
                  </a:lnTo>
                  <a:lnTo>
                    <a:pt x="4056" y="6681"/>
                  </a:lnTo>
                  <a:lnTo>
                    <a:pt x="4374" y="6601"/>
                  </a:lnTo>
                  <a:lnTo>
                    <a:pt x="4692" y="6482"/>
                  </a:lnTo>
                  <a:lnTo>
                    <a:pt x="4970" y="6323"/>
                  </a:lnTo>
                  <a:lnTo>
                    <a:pt x="5288" y="6164"/>
                  </a:lnTo>
                  <a:lnTo>
                    <a:pt x="5567" y="5965"/>
                  </a:lnTo>
                  <a:lnTo>
                    <a:pt x="5805" y="5727"/>
                  </a:lnTo>
                  <a:lnTo>
                    <a:pt x="6004" y="5488"/>
                  </a:lnTo>
                  <a:lnTo>
                    <a:pt x="6203" y="5210"/>
                  </a:lnTo>
                  <a:lnTo>
                    <a:pt x="6362" y="4931"/>
                  </a:lnTo>
                  <a:lnTo>
                    <a:pt x="6521" y="4613"/>
                  </a:lnTo>
                  <a:lnTo>
                    <a:pt x="6601" y="4335"/>
                  </a:lnTo>
                  <a:lnTo>
                    <a:pt x="6680" y="4017"/>
                  </a:lnTo>
                  <a:lnTo>
                    <a:pt x="6720" y="3699"/>
                  </a:lnTo>
                  <a:lnTo>
                    <a:pt x="6760" y="3381"/>
                  </a:lnTo>
                  <a:lnTo>
                    <a:pt x="6720" y="3023"/>
                  </a:lnTo>
                  <a:lnTo>
                    <a:pt x="6680" y="2705"/>
                  </a:lnTo>
                  <a:lnTo>
                    <a:pt x="6601" y="2387"/>
                  </a:lnTo>
                  <a:lnTo>
                    <a:pt x="6481" y="2068"/>
                  </a:lnTo>
                  <a:lnTo>
                    <a:pt x="6322" y="1790"/>
                  </a:lnTo>
                  <a:lnTo>
                    <a:pt x="6163" y="1472"/>
                  </a:lnTo>
                  <a:lnTo>
                    <a:pt x="5964" y="1194"/>
                  </a:lnTo>
                  <a:lnTo>
                    <a:pt x="5726" y="955"/>
                  </a:lnTo>
                  <a:lnTo>
                    <a:pt x="5448" y="756"/>
                  </a:lnTo>
                  <a:lnTo>
                    <a:pt x="5209" y="557"/>
                  </a:lnTo>
                  <a:lnTo>
                    <a:pt x="4931" y="398"/>
                  </a:lnTo>
                  <a:lnTo>
                    <a:pt x="4613" y="239"/>
                  </a:lnTo>
                  <a:lnTo>
                    <a:pt x="4334" y="160"/>
                  </a:lnTo>
                  <a:lnTo>
                    <a:pt x="4016" y="80"/>
                  </a:lnTo>
                  <a:lnTo>
                    <a:pt x="3698" y="41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7" name="Google Shape;4587;p140"/>
            <p:cNvSpPr/>
            <p:nvPr/>
          </p:nvSpPr>
          <p:spPr>
            <a:xfrm>
              <a:off x="5308050" y="4268075"/>
              <a:ext cx="141175" cy="141175"/>
            </a:xfrm>
            <a:custGeom>
              <a:rect b="b" l="l" r="r" t="t"/>
              <a:pathLst>
                <a:path extrusionOk="0" h="5647" w="5647">
                  <a:moveTo>
                    <a:pt x="2545" y="0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50" y="199"/>
                  </a:lnTo>
                  <a:lnTo>
                    <a:pt x="1472" y="319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35"/>
                  </a:lnTo>
                  <a:lnTo>
                    <a:pt x="597" y="1074"/>
                  </a:lnTo>
                  <a:lnTo>
                    <a:pt x="438" y="1273"/>
                  </a:lnTo>
                  <a:lnTo>
                    <a:pt x="318" y="1511"/>
                  </a:lnTo>
                  <a:lnTo>
                    <a:pt x="199" y="1790"/>
                  </a:lnTo>
                  <a:lnTo>
                    <a:pt x="120" y="2028"/>
                  </a:lnTo>
                  <a:lnTo>
                    <a:pt x="4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75" y="4851"/>
                  </a:lnTo>
                  <a:lnTo>
                    <a:pt x="1074" y="5011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7"/>
                  </a:lnTo>
                  <a:lnTo>
                    <a:pt x="2307" y="5607"/>
                  </a:lnTo>
                  <a:lnTo>
                    <a:pt x="2585" y="5647"/>
                  </a:lnTo>
                  <a:lnTo>
                    <a:pt x="2823" y="5647"/>
                  </a:lnTo>
                  <a:lnTo>
                    <a:pt x="3102" y="5607"/>
                  </a:lnTo>
                  <a:lnTo>
                    <a:pt x="3380" y="5567"/>
                  </a:lnTo>
                  <a:lnTo>
                    <a:pt x="3658" y="5527"/>
                  </a:lnTo>
                  <a:lnTo>
                    <a:pt x="3897" y="5408"/>
                  </a:lnTo>
                  <a:lnTo>
                    <a:pt x="4175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50" y="4573"/>
                  </a:lnTo>
                  <a:lnTo>
                    <a:pt x="5209" y="4335"/>
                  </a:lnTo>
                  <a:lnTo>
                    <a:pt x="5329" y="4096"/>
                  </a:lnTo>
                  <a:lnTo>
                    <a:pt x="5448" y="3857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062"/>
                  </a:lnTo>
                  <a:lnTo>
                    <a:pt x="5647" y="2784"/>
                  </a:lnTo>
                  <a:lnTo>
                    <a:pt x="5647" y="2545"/>
                  </a:lnTo>
                  <a:lnTo>
                    <a:pt x="5607" y="2267"/>
                  </a:lnTo>
                  <a:lnTo>
                    <a:pt x="5527" y="1989"/>
                  </a:lnTo>
                  <a:lnTo>
                    <a:pt x="5408" y="171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8" name="Google Shape;4588;p140"/>
            <p:cNvSpPr/>
            <p:nvPr/>
          </p:nvSpPr>
          <p:spPr>
            <a:xfrm>
              <a:off x="4575425" y="3277975"/>
              <a:ext cx="141175" cy="141175"/>
            </a:xfrm>
            <a:custGeom>
              <a:rect b="b" l="l" r="r" t="t"/>
              <a:pathLst>
                <a:path extrusionOk="0" h="5647" w="5647">
                  <a:moveTo>
                    <a:pt x="2784" y="1"/>
                  </a:moveTo>
                  <a:lnTo>
                    <a:pt x="2545" y="40"/>
                  </a:lnTo>
                  <a:lnTo>
                    <a:pt x="2267" y="8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1" y="359"/>
                  </a:lnTo>
                  <a:lnTo>
                    <a:pt x="1233" y="518"/>
                  </a:lnTo>
                  <a:lnTo>
                    <a:pt x="994" y="677"/>
                  </a:lnTo>
                  <a:lnTo>
                    <a:pt x="795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12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02"/>
                  </a:lnTo>
                  <a:lnTo>
                    <a:pt x="40" y="3381"/>
                  </a:lnTo>
                  <a:lnTo>
                    <a:pt x="120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35" y="4852"/>
                  </a:lnTo>
                  <a:lnTo>
                    <a:pt x="1074" y="5051"/>
                  </a:lnTo>
                  <a:lnTo>
                    <a:pt x="1273" y="5210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8"/>
                  </a:lnTo>
                  <a:lnTo>
                    <a:pt x="2306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2" y="4971"/>
                  </a:lnTo>
                  <a:lnTo>
                    <a:pt x="4851" y="4812"/>
                  </a:lnTo>
                  <a:lnTo>
                    <a:pt x="5050" y="4573"/>
                  </a:lnTo>
                  <a:lnTo>
                    <a:pt x="5209" y="4375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102"/>
                  </a:lnTo>
                  <a:lnTo>
                    <a:pt x="5647" y="2824"/>
                  </a:lnTo>
                  <a:lnTo>
                    <a:pt x="564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637"/>
                  </a:lnTo>
                  <a:lnTo>
                    <a:pt x="4334" y="47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4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9" name="Google Shape;4589;p140"/>
            <p:cNvSpPr/>
            <p:nvPr/>
          </p:nvSpPr>
          <p:spPr>
            <a:xfrm>
              <a:off x="4717575" y="4565300"/>
              <a:ext cx="141175" cy="141175"/>
            </a:xfrm>
            <a:custGeom>
              <a:rect b="b" l="l" r="r" t="t"/>
              <a:pathLst>
                <a:path extrusionOk="0" h="5647" w="5647">
                  <a:moveTo>
                    <a:pt x="2505" y="1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2" y="358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80" y="2028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37" y="4653"/>
                  </a:lnTo>
                  <a:lnTo>
                    <a:pt x="835" y="4852"/>
                  </a:lnTo>
                  <a:lnTo>
                    <a:pt x="1074" y="5050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50" y="5448"/>
                  </a:lnTo>
                  <a:lnTo>
                    <a:pt x="2028" y="5528"/>
                  </a:lnTo>
                  <a:lnTo>
                    <a:pt x="2307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10" y="4573"/>
                  </a:lnTo>
                  <a:lnTo>
                    <a:pt x="5169" y="4374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07" y="3062"/>
                  </a:lnTo>
                  <a:lnTo>
                    <a:pt x="5647" y="2824"/>
                  </a:lnTo>
                  <a:lnTo>
                    <a:pt x="560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30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579" y="120"/>
                  </a:lnTo>
                  <a:lnTo>
                    <a:pt x="3340" y="40"/>
                  </a:lnTo>
                  <a:lnTo>
                    <a:pt x="306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0" name="Google Shape;4590;p140"/>
            <p:cNvSpPr/>
            <p:nvPr/>
          </p:nvSpPr>
          <p:spPr>
            <a:xfrm>
              <a:off x="5161925" y="3794900"/>
              <a:ext cx="101400" cy="100425"/>
            </a:xfrm>
            <a:custGeom>
              <a:rect b="b" l="l" r="r" t="t"/>
              <a:pathLst>
                <a:path extrusionOk="0" h="4017" w="4056">
                  <a:moveTo>
                    <a:pt x="2028" y="0"/>
                  </a:moveTo>
                  <a:lnTo>
                    <a:pt x="1630" y="40"/>
                  </a:lnTo>
                  <a:lnTo>
                    <a:pt x="1273" y="159"/>
                  </a:lnTo>
                  <a:lnTo>
                    <a:pt x="875" y="358"/>
                  </a:lnTo>
                  <a:lnTo>
                    <a:pt x="597" y="597"/>
                  </a:lnTo>
                  <a:lnTo>
                    <a:pt x="318" y="915"/>
                  </a:lnTo>
                  <a:lnTo>
                    <a:pt x="159" y="1273"/>
                  </a:lnTo>
                  <a:lnTo>
                    <a:pt x="40" y="1631"/>
                  </a:lnTo>
                  <a:lnTo>
                    <a:pt x="0" y="2028"/>
                  </a:lnTo>
                  <a:lnTo>
                    <a:pt x="40" y="2426"/>
                  </a:lnTo>
                  <a:lnTo>
                    <a:pt x="159" y="2784"/>
                  </a:lnTo>
                  <a:lnTo>
                    <a:pt x="358" y="3142"/>
                  </a:lnTo>
                  <a:lnTo>
                    <a:pt x="636" y="3460"/>
                  </a:lnTo>
                  <a:lnTo>
                    <a:pt x="955" y="3698"/>
                  </a:lnTo>
                  <a:lnTo>
                    <a:pt x="1273" y="3897"/>
                  </a:lnTo>
                  <a:lnTo>
                    <a:pt x="1670" y="3977"/>
                  </a:lnTo>
                  <a:lnTo>
                    <a:pt x="2028" y="4016"/>
                  </a:lnTo>
                  <a:lnTo>
                    <a:pt x="2426" y="3977"/>
                  </a:lnTo>
                  <a:lnTo>
                    <a:pt x="2823" y="3857"/>
                  </a:lnTo>
                  <a:lnTo>
                    <a:pt x="3181" y="3659"/>
                  </a:lnTo>
                  <a:lnTo>
                    <a:pt x="3499" y="3420"/>
                  </a:lnTo>
                  <a:lnTo>
                    <a:pt x="3738" y="3102"/>
                  </a:lnTo>
                  <a:lnTo>
                    <a:pt x="3897" y="2744"/>
                  </a:lnTo>
                  <a:lnTo>
                    <a:pt x="4016" y="2386"/>
                  </a:lnTo>
                  <a:lnTo>
                    <a:pt x="4056" y="1988"/>
                  </a:lnTo>
                  <a:lnTo>
                    <a:pt x="4016" y="1591"/>
                  </a:lnTo>
                  <a:lnTo>
                    <a:pt x="3897" y="1233"/>
                  </a:lnTo>
                  <a:lnTo>
                    <a:pt x="3698" y="875"/>
                  </a:lnTo>
                  <a:lnTo>
                    <a:pt x="3420" y="557"/>
                  </a:lnTo>
                  <a:lnTo>
                    <a:pt x="3141" y="318"/>
                  </a:lnTo>
                  <a:lnTo>
                    <a:pt x="2784" y="120"/>
                  </a:lnTo>
                  <a:lnTo>
                    <a:pt x="2426" y="40"/>
                  </a:lnTo>
                  <a:lnTo>
                    <a:pt x="2028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1" name="Google Shape;4591;p140"/>
            <p:cNvSpPr/>
            <p:nvPr/>
          </p:nvSpPr>
          <p:spPr>
            <a:xfrm>
              <a:off x="3475975" y="1202350"/>
              <a:ext cx="2910650" cy="2071675"/>
            </a:xfrm>
            <a:custGeom>
              <a:rect b="b" l="l" r="r" t="t"/>
              <a:pathLst>
                <a:path extrusionOk="0" h="82867" w="116426">
                  <a:moveTo>
                    <a:pt x="68870" y="2546"/>
                  </a:moveTo>
                  <a:lnTo>
                    <a:pt x="88990" y="16900"/>
                  </a:lnTo>
                  <a:lnTo>
                    <a:pt x="64058" y="11015"/>
                  </a:lnTo>
                  <a:lnTo>
                    <a:pt x="68870" y="2546"/>
                  </a:lnTo>
                  <a:close/>
                  <a:moveTo>
                    <a:pt x="29067" y="3818"/>
                  </a:moveTo>
                  <a:lnTo>
                    <a:pt x="36304" y="23898"/>
                  </a:lnTo>
                  <a:lnTo>
                    <a:pt x="29465" y="29545"/>
                  </a:lnTo>
                  <a:lnTo>
                    <a:pt x="29067" y="3818"/>
                  </a:lnTo>
                  <a:close/>
                  <a:moveTo>
                    <a:pt x="91972" y="18252"/>
                  </a:moveTo>
                  <a:lnTo>
                    <a:pt x="114159" y="23501"/>
                  </a:lnTo>
                  <a:lnTo>
                    <a:pt x="115591" y="35072"/>
                  </a:lnTo>
                  <a:lnTo>
                    <a:pt x="91972" y="18252"/>
                  </a:lnTo>
                  <a:close/>
                  <a:moveTo>
                    <a:pt x="54754" y="9464"/>
                  </a:moveTo>
                  <a:lnTo>
                    <a:pt x="63064" y="11453"/>
                  </a:lnTo>
                  <a:lnTo>
                    <a:pt x="44336" y="44376"/>
                  </a:lnTo>
                  <a:lnTo>
                    <a:pt x="37060" y="24097"/>
                  </a:lnTo>
                  <a:lnTo>
                    <a:pt x="54754" y="9464"/>
                  </a:lnTo>
                  <a:close/>
                  <a:moveTo>
                    <a:pt x="28829" y="30857"/>
                  </a:moveTo>
                  <a:lnTo>
                    <a:pt x="29226" y="57935"/>
                  </a:lnTo>
                  <a:lnTo>
                    <a:pt x="21552" y="36901"/>
                  </a:lnTo>
                  <a:lnTo>
                    <a:pt x="28829" y="30857"/>
                  </a:lnTo>
                  <a:close/>
                  <a:moveTo>
                    <a:pt x="36543" y="24535"/>
                  </a:moveTo>
                  <a:lnTo>
                    <a:pt x="43938" y="45092"/>
                  </a:lnTo>
                  <a:lnTo>
                    <a:pt x="43740" y="45410"/>
                  </a:lnTo>
                  <a:lnTo>
                    <a:pt x="44098" y="45609"/>
                  </a:lnTo>
                  <a:lnTo>
                    <a:pt x="44137" y="45688"/>
                  </a:lnTo>
                  <a:lnTo>
                    <a:pt x="44257" y="45688"/>
                  </a:lnTo>
                  <a:lnTo>
                    <a:pt x="44296" y="45728"/>
                  </a:lnTo>
                  <a:lnTo>
                    <a:pt x="44296" y="45688"/>
                  </a:lnTo>
                  <a:lnTo>
                    <a:pt x="74755" y="49426"/>
                  </a:lnTo>
                  <a:lnTo>
                    <a:pt x="59883" y="74357"/>
                  </a:lnTo>
                  <a:lnTo>
                    <a:pt x="30022" y="59685"/>
                  </a:lnTo>
                  <a:lnTo>
                    <a:pt x="29942" y="59566"/>
                  </a:lnTo>
                  <a:lnTo>
                    <a:pt x="29902" y="59566"/>
                  </a:lnTo>
                  <a:lnTo>
                    <a:pt x="29465" y="30340"/>
                  </a:lnTo>
                  <a:lnTo>
                    <a:pt x="36543" y="24535"/>
                  </a:lnTo>
                  <a:close/>
                  <a:moveTo>
                    <a:pt x="28073" y="61474"/>
                  </a:moveTo>
                  <a:lnTo>
                    <a:pt x="13679" y="82111"/>
                  </a:lnTo>
                  <a:lnTo>
                    <a:pt x="1472" y="77936"/>
                  </a:lnTo>
                  <a:lnTo>
                    <a:pt x="28073" y="61474"/>
                  </a:lnTo>
                  <a:close/>
                  <a:moveTo>
                    <a:pt x="28391" y="1"/>
                  </a:moveTo>
                  <a:lnTo>
                    <a:pt x="28829" y="30062"/>
                  </a:lnTo>
                  <a:lnTo>
                    <a:pt x="20797" y="36702"/>
                  </a:lnTo>
                  <a:lnTo>
                    <a:pt x="29226" y="59764"/>
                  </a:lnTo>
                  <a:lnTo>
                    <a:pt x="28988" y="60162"/>
                  </a:lnTo>
                  <a:lnTo>
                    <a:pt x="1" y="78095"/>
                  </a:lnTo>
                  <a:lnTo>
                    <a:pt x="13918" y="82867"/>
                  </a:lnTo>
                  <a:lnTo>
                    <a:pt x="29425" y="60599"/>
                  </a:lnTo>
                  <a:lnTo>
                    <a:pt x="29902" y="60321"/>
                  </a:lnTo>
                  <a:lnTo>
                    <a:pt x="60122" y="75192"/>
                  </a:lnTo>
                  <a:lnTo>
                    <a:pt x="75828" y="48909"/>
                  </a:lnTo>
                  <a:lnTo>
                    <a:pt x="44654" y="45092"/>
                  </a:lnTo>
                  <a:lnTo>
                    <a:pt x="63701" y="11612"/>
                  </a:lnTo>
                  <a:lnTo>
                    <a:pt x="90341" y="17854"/>
                  </a:lnTo>
                  <a:lnTo>
                    <a:pt x="116426" y="36463"/>
                  </a:lnTo>
                  <a:lnTo>
                    <a:pt x="114756" y="22984"/>
                  </a:lnTo>
                  <a:lnTo>
                    <a:pt x="90620" y="17298"/>
                  </a:lnTo>
                  <a:lnTo>
                    <a:pt x="68671" y="1631"/>
                  </a:lnTo>
                  <a:lnTo>
                    <a:pt x="63422" y="10856"/>
                  </a:lnTo>
                  <a:lnTo>
                    <a:pt x="54595" y="8789"/>
                  </a:lnTo>
                  <a:lnTo>
                    <a:pt x="36821" y="23461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2" name="Google Shape;4592;p140"/>
            <p:cNvSpPr/>
            <p:nvPr/>
          </p:nvSpPr>
          <p:spPr>
            <a:xfrm>
              <a:off x="3486925" y="1242125"/>
              <a:ext cx="1707825" cy="1914600"/>
            </a:xfrm>
            <a:custGeom>
              <a:rect b="b" l="l" r="r" t="t"/>
              <a:pathLst>
                <a:path extrusionOk="0" h="76584" w="68313">
                  <a:moveTo>
                    <a:pt x="28033" y="0"/>
                  </a:moveTo>
                  <a:lnTo>
                    <a:pt x="20438" y="35111"/>
                  </a:lnTo>
                  <a:lnTo>
                    <a:pt x="0" y="76305"/>
                  </a:lnTo>
                  <a:lnTo>
                    <a:pt x="557" y="76584"/>
                  </a:lnTo>
                  <a:lnTo>
                    <a:pt x="21035" y="35350"/>
                  </a:lnTo>
                  <a:lnTo>
                    <a:pt x="21035" y="35310"/>
                  </a:lnTo>
                  <a:lnTo>
                    <a:pt x="28550" y="637"/>
                  </a:lnTo>
                  <a:lnTo>
                    <a:pt x="68312" y="835"/>
                  </a:lnTo>
                  <a:lnTo>
                    <a:pt x="68312" y="199"/>
                  </a:lnTo>
                  <a:lnTo>
                    <a:pt x="28033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3" name="Google Shape;4593;p140"/>
            <p:cNvSpPr/>
            <p:nvPr/>
          </p:nvSpPr>
          <p:spPr>
            <a:xfrm>
              <a:off x="3775200" y="1242125"/>
              <a:ext cx="2600500" cy="2037875"/>
            </a:xfrm>
            <a:custGeom>
              <a:rect b="b" l="l" r="r" t="t"/>
              <a:pathLst>
                <a:path extrusionOk="0" h="81515" w="104020">
                  <a:moveTo>
                    <a:pt x="56543" y="995"/>
                  </a:moveTo>
                  <a:lnTo>
                    <a:pt x="61195" y="34435"/>
                  </a:lnTo>
                  <a:lnTo>
                    <a:pt x="32685" y="43382"/>
                  </a:lnTo>
                  <a:lnTo>
                    <a:pt x="42984" y="7754"/>
                  </a:lnTo>
                  <a:lnTo>
                    <a:pt x="56543" y="995"/>
                  </a:lnTo>
                  <a:close/>
                  <a:moveTo>
                    <a:pt x="99924" y="22944"/>
                  </a:moveTo>
                  <a:lnTo>
                    <a:pt x="63581" y="47040"/>
                  </a:lnTo>
                  <a:lnTo>
                    <a:pt x="61871" y="34872"/>
                  </a:lnTo>
                  <a:lnTo>
                    <a:pt x="99924" y="22944"/>
                  </a:lnTo>
                  <a:close/>
                  <a:moveTo>
                    <a:pt x="61275" y="35071"/>
                  </a:moveTo>
                  <a:lnTo>
                    <a:pt x="62984" y="47398"/>
                  </a:lnTo>
                  <a:lnTo>
                    <a:pt x="40956" y="59327"/>
                  </a:lnTo>
                  <a:lnTo>
                    <a:pt x="32725" y="44058"/>
                  </a:lnTo>
                  <a:lnTo>
                    <a:pt x="61275" y="35071"/>
                  </a:lnTo>
                  <a:close/>
                  <a:moveTo>
                    <a:pt x="40678" y="60201"/>
                  </a:moveTo>
                  <a:lnTo>
                    <a:pt x="47556" y="72925"/>
                  </a:lnTo>
                  <a:lnTo>
                    <a:pt x="3658" y="80282"/>
                  </a:lnTo>
                  <a:lnTo>
                    <a:pt x="3658" y="80282"/>
                  </a:lnTo>
                  <a:lnTo>
                    <a:pt x="40678" y="60201"/>
                  </a:lnTo>
                  <a:close/>
                  <a:moveTo>
                    <a:pt x="57060" y="0"/>
                  </a:moveTo>
                  <a:lnTo>
                    <a:pt x="42427" y="7317"/>
                  </a:lnTo>
                  <a:lnTo>
                    <a:pt x="31930" y="43620"/>
                  </a:lnTo>
                  <a:lnTo>
                    <a:pt x="31890" y="43620"/>
                  </a:lnTo>
                  <a:lnTo>
                    <a:pt x="9305" y="34912"/>
                  </a:lnTo>
                  <a:lnTo>
                    <a:pt x="9106" y="35509"/>
                  </a:lnTo>
                  <a:lnTo>
                    <a:pt x="31890" y="44296"/>
                  </a:lnTo>
                  <a:lnTo>
                    <a:pt x="32089" y="44217"/>
                  </a:lnTo>
                  <a:lnTo>
                    <a:pt x="40399" y="59645"/>
                  </a:lnTo>
                  <a:lnTo>
                    <a:pt x="0" y="81514"/>
                  </a:lnTo>
                  <a:lnTo>
                    <a:pt x="48511" y="73403"/>
                  </a:lnTo>
                  <a:lnTo>
                    <a:pt x="41234" y="59883"/>
                  </a:lnTo>
                  <a:lnTo>
                    <a:pt x="63064" y="48074"/>
                  </a:lnTo>
                  <a:lnTo>
                    <a:pt x="63064" y="48113"/>
                  </a:lnTo>
                  <a:lnTo>
                    <a:pt x="104019" y="20995"/>
                  </a:lnTo>
                  <a:lnTo>
                    <a:pt x="104019" y="20995"/>
                  </a:lnTo>
                  <a:lnTo>
                    <a:pt x="61791" y="34236"/>
                  </a:lnTo>
                  <a:lnTo>
                    <a:pt x="57060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4" name="Google Shape;4594;p140"/>
            <p:cNvSpPr/>
            <p:nvPr/>
          </p:nvSpPr>
          <p:spPr>
            <a:xfrm>
              <a:off x="4215575" y="2341575"/>
              <a:ext cx="356875" cy="355900"/>
            </a:xfrm>
            <a:custGeom>
              <a:rect b="b" l="l" r="r" t="t"/>
              <a:pathLst>
                <a:path extrusionOk="0" fill="none" h="14236" w="14275">
                  <a:moveTo>
                    <a:pt x="14275" y="0"/>
                  </a:moveTo>
                  <a:lnTo>
                    <a:pt x="0" y="14235"/>
                  </a:lnTo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5" name="Google Shape;4595;p140"/>
            <p:cNvSpPr/>
            <p:nvPr/>
          </p:nvSpPr>
          <p:spPr>
            <a:xfrm>
              <a:off x="4191700" y="1243125"/>
              <a:ext cx="2214825" cy="1835075"/>
            </a:xfrm>
            <a:custGeom>
              <a:rect b="b" l="l" r="r" t="t"/>
              <a:pathLst>
                <a:path extrusionOk="0" h="73403" w="88593">
                  <a:moveTo>
                    <a:pt x="200" y="0"/>
                  </a:moveTo>
                  <a:lnTo>
                    <a:pt x="1" y="597"/>
                  </a:lnTo>
                  <a:lnTo>
                    <a:pt x="25807" y="7794"/>
                  </a:lnTo>
                  <a:lnTo>
                    <a:pt x="46364" y="47676"/>
                  </a:lnTo>
                  <a:lnTo>
                    <a:pt x="46483" y="47914"/>
                  </a:lnTo>
                  <a:lnTo>
                    <a:pt x="85411" y="35111"/>
                  </a:lnTo>
                  <a:lnTo>
                    <a:pt x="85411" y="35111"/>
                  </a:lnTo>
                  <a:lnTo>
                    <a:pt x="31175" y="72885"/>
                  </a:lnTo>
                  <a:lnTo>
                    <a:pt x="31572" y="73402"/>
                  </a:lnTo>
                  <a:lnTo>
                    <a:pt x="88552" y="33719"/>
                  </a:lnTo>
                  <a:lnTo>
                    <a:pt x="88592" y="33640"/>
                  </a:lnTo>
                  <a:lnTo>
                    <a:pt x="88592" y="33520"/>
                  </a:lnTo>
                  <a:lnTo>
                    <a:pt x="88513" y="33480"/>
                  </a:lnTo>
                  <a:lnTo>
                    <a:pt x="88393" y="33441"/>
                  </a:lnTo>
                  <a:lnTo>
                    <a:pt x="46802" y="47159"/>
                  </a:lnTo>
                  <a:lnTo>
                    <a:pt x="26284" y="7237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6" name="Google Shape;4596;p140"/>
            <p:cNvSpPr/>
            <p:nvPr/>
          </p:nvSpPr>
          <p:spPr>
            <a:xfrm>
              <a:off x="4516775" y="2272975"/>
              <a:ext cx="128250" cy="128250"/>
            </a:xfrm>
            <a:custGeom>
              <a:rect b="b" l="l" r="r" t="t"/>
              <a:pathLst>
                <a:path extrusionOk="0" h="5130" w="5130">
                  <a:moveTo>
                    <a:pt x="2306" y="0"/>
                  </a:moveTo>
                  <a:lnTo>
                    <a:pt x="2028" y="40"/>
                  </a:lnTo>
                  <a:lnTo>
                    <a:pt x="1790" y="120"/>
                  </a:lnTo>
                  <a:lnTo>
                    <a:pt x="1551" y="199"/>
                  </a:lnTo>
                  <a:lnTo>
                    <a:pt x="1352" y="279"/>
                  </a:lnTo>
                  <a:lnTo>
                    <a:pt x="1114" y="438"/>
                  </a:lnTo>
                  <a:lnTo>
                    <a:pt x="756" y="756"/>
                  </a:lnTo>
                  <a:lnTo>
                    <a:pt x="438" y="1114"/>
                  </a:lnTo>
                  <a:lnTo>
                    <a:pt x="279" y="1352"/>
                  </a:lnTo>
                  <a:lnTo>
                    <a:pt x="199" y="1551"/>
                  </a:lnTo>
                  <a:lnTo>
                    <a:pt x="120" y="1790"/>
                  </a:lnTo>
                  <a:lnTo>
                    <a:pt x="40" y="2028"/>
                  </a:lnTo>
                  <a:lnTo>
                    <a:pt x="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40" y="3062"/>
                  </a:lnTo>
                  <a:lnTo>
                    <a:pt x="120" y="3341"/>
                  </a:lnTo>
                  <a:lnTo>
                    <a:pt x="199" y="3579"/>
                  </a:lnTo>
                  <a:lnTo>
                    <a:pt x="279" y="3778"/>
                  </a:lnTo>
                  <a:lnTo>
                    <a:pt x="438" y="4017"/>
                  </a:lnTo>
                  <a:lnTo>
                    <a:pt x="756" y="4374"/>
                  </a:lnTo>
                  <a:lnTo>
                    <a:pt x="1114" y="4692"/>
                  </a:lnTo>
                  <a:lnTo>
                    <a:pt x="1352" y="4812"/>
                  </a:lnTo>
                  <a:lnTo>
                    <a:pt x="1551" y="4931"/>
                  </a:lnTo>
                  <a:lnTo>
                    <a:pt x="1790" y="5011"/>
                  </a:lnTo>
                  <a:lnTo>
                    <a:pt x="2028" y="5090"/>
                  </a:lnTo>
                  <a:lnTo>
                    <a:pt x="2306" y="5130"/>
                  </a:lnTo>
                  <a:lnTo>
                    <a:pt x="2823" y="5130"/>
                  </a:lnTo>
                  <a:lnTo>
                    <a:pt x="3102" y="5090"/>
                  </a:lnTo>
                  <a:lnTo>
                    <a:pt x="3340" y="5011"/>
                  </a:lnTo>
                  <a:lnTo>
                    <a:pt x="3579" y="4931"/>
                  </a:lnTo>
                  <a:lnTo>
                    <a:pt x="3778" y="4812"/>
                  </a:lnTo>
                  <a:lnTo>
                    <a:pt x="4016" y="4692"/>
                  </a:lnTo>
                  <a:lnTo>
                    <a:pt x="4374" y="4374"/>
                  </a:lnTo>
                  <a:lnTo>
                    <a:pt x="4692" y="4017"/>
                  </a:lnTo>
                  <a:lnTo>
                    <a:pt x="4812" y="3778"/>
                  </a:lnTo>
                  <a:lnTo>
                    <a:pt x="4931" y="3579"/>
                  </a:lnTo>
                  <a:lnTo>
                    <a:pt x="5010" y="3341"/>
                  </a:lnTo>
                  <a:lnTo>
                    <a:pt x="5090" y="3062"/>
                  </a:lnTo>
                  <a:lnTo>
                    <a:pt x="5130" y="2824"/>
                  </a:lnTo>
                  <a:lnTo>
                    <a:pt x="5130" y="2545"/>
                  </a:lnTo>
                  <a:lnTo>
                    <a:pt x="5130" y="2307"/>
                  </a:lnTo>
                  <a:lnTo>
                    <a:pt x="5090" y="2028"/>
                  </a:lnTo>
                  <a:lnTo>
                    <a:pt x="5010" y="1790"/>
                  </a:lnTo>
                  <a:lnTo>
                    <a:pt x="4931" y="1551"/>
                  </a:lnTo>
                  <a:lnTo>
                    <a:pt x="4812" y="1352"/>
                  </a:lnTo>
                  <a:lnTo>
                    <a:pt x="4692" y="1114"/>
                  </a:lnTo>
                  <a:lnTo>
                    <a:pt x="4374" y="756"/>
                  </a:lnTo>
                  <a:lnTo>
                    <a:pt x="4016" y="438"/>
                  </a:lnTo>
                  <a:lnTo>
                    <a:pt x="3778" y="279"/>
                  </a:lnTo>
                  <a:lnTo>
                    <a:pt x="3579" y="199"/>
                  </a:lnTo>
                  <a:lnTo>
                    <a:pt x="3340" y="120"/>
                  </a:lnTo>
                  <a:lnTo>
                    <a:pt x="3102" y="40"/>
                  </a:lnTo>
                  <a:lnTo>
                    <a:pt x="2823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7" name="Google Shape;4597;p140"/>
            <p:cNvSpPr/>
            <p:nvPr/>
          </p:nvSpPr>
          <p:spPr>
            <a:xfrm>
              <a:off x="4130075" y="2611950"/>
              <a:ext cx="172000" cy="172000"/>
            </a:xfrm>
            <a:custGeom>
              <a:rect b="b" l="l" r="r" t="t"/>
              <a:pathLst>
                <a:path extrusionOk="0" h="6880" w="6880">
                  <a:moveTo>
                    <a:pt x="3062" y="1"/>
                  </a:moveTo>
                  <a:lnTo>
                    <a:pt x="2744" y="80"/>
                  </a:lnTo>
                  <a:lnTo>
                    <a:pt x="2386" y="160"/>
                  </a:lnTo>
                  <a:lnTo>
                    <a:pt x="2108" y="279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33" y="796"/>
                  </a:lnTo>
                  <a:lnTo>
                    <a:pt x="995" y="995"/>
                  </a:lnTo>
                  <a:lnTo>
                    <a:pt x="796" y="1233"/>
                  </a:lnTo>
                  <a:lnTo>
                    <a:pt x="597" y="1512"/>
                  </a:lnTo>
                  <a:lnTo>
                    <a:pt x="39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062"/>
                  </a:lnTo>
                  <a:lnTo>
                    <a:pt x="1" y="3420"/>
                  </a:lnTo>
                  <a:lnTo>
                    <a:pt x="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3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386" y="6721"/>
                  </a:lnTo>
                  <a:lnTo>
                    <a:pt x="2744" y="6800"/>
                  </a:lnTo>
                  <a:lnTo>
                    <a:pt x="3062" y="6840"/>
                  </a:lnTo>
                  <a:lnTo>
                    <a:pt x="342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1"/>
                  </a:lnTo>
                  <a:lnTo>
                    <a:pt x="5050" y="6442"/>
                  </a:lnTo>
                  <a:lnTo>
                    <a:pt x="5329" y="6283"/>
                  </a:lnTo>
                  <a:lnTo>
                    <a:pt x="5607" y="6084"/>
                  </a:lnTo>
                  <a:lnTo>
                    <a:pt x="584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0" y="4454"/>
                  </a:lnTo>
                  <a:lnTo>
                    <a:pt x="6800" y="4136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062"/>
                  </a:lnTo>
                  <a:lnTo>
                    <a:pt x="6800" y="2744"/>
                  </a:lnTo>
                  <a:lnTo>
                    <a:pt x="6720" y="2426"/>
                  </a:lnTo>
                  <a:lnTo>
                    <a:pt x="6601" y="2108"/>
                  </a:lnTo>
                  <a:lnTo>
                    <a:pt x="6442" y="1790"/>
                  </a:lnTo>
                  <a:lnTo>
                    <a:pt x="6283" y="1512"/>
                  </a:lnTo>
                  <a:lnTo>
                    <a:pt x="6084" y="1233"/>
                  </a:lnTo>
                  <a:lnTo>
                    <a:pt x="5846" y="995"/>
                  </a:lnTo>
                  <a:lnTo>
                    <a:pt x="5607" y="796"/>
                  </a:lnTo>
                  <a:lnTo>
                    <a:pt x="5329" y="597"/>
                  </a:lnTo>
                  <a:lnTo>
                    <a:pt x="5050" y="398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8" name="Google Shape;4598;p140"/>
            <p:cNvSpPr/>
            <p:nvPr/>
          </p:nvSpPr>
          <p:spPr>
            <a:xfrm>
              <a:off x="4800075" y="1388250"/>
              <a:ext cx="85525" cy="85525"/>
            </a:xfrm>
            <a:custGeom>
              <a:rect b="b" l="l" r="r" t="t"/>
              <a:pathLst>
                <a:path extrusionOk="0" h="3421" w="3421">
                  <a:moveTo>
                    <a:pt x="1353" y="1"/>
                  </a:moveTo>
                  <a:lnTo>
                    <a:pt x="1034" y="120"/>
                  </a:lnTo>
                  <a:lnTo>
                    <a:pt x="756" y="279"/>
                  </a:lnTo>
                  <a:lnTo>
                    <a:pt x="478" y="478"/>
                  </a:lnTo>
                  <a:lnTo>
                    <a:pt x="279" y="756"/>
                  </a:lnTo>
                  <a:lnTo>
                    <a:pt x="120" y="1034"/>
                  </a:lnTo>
                  <a:lnTo>
                    <a:pt x="40" y="1353"/>
                  </a:lnTo>
                  <a:lnTo>
                    <a:pt x="1" y="1710"/>
                  </a:lnTo>
                  <a:lnTo>
                    <a:pt x="40" y="2028"/>
                  </a:lnTo>
                  <a:lnTo>
                    <a:pt x="120" y="2386"/>
                  </a:lnTo>
                  <a:lnTo>
                    <a:pt x="279" y="2665"/>
                  </a:lnTo>
                  <a:lnTo>
                    <a:pt x="478" y="2903"/>
                  </a:lnTo>
                  <a:lnTo>
                    <a:pt x="756" y="3142"/>
                  </a:lnTo>
                  <a:lnTo>
                    <a:pt x="1034" y="3301"/>
                  </a:lnTo>
                  <a:lnTo>
                    <a:pt x="1353" y="3380"/>
                  </a:lnTo>
                  <a:lnTo>
                    <a:pt x="1710" y="3420"/>
                  </a:lnTo>
                  <a:lnTo>
                    <a:pt x="2068" y="3380"/>
                  </a:lnTo>
                  <a:lnTo>
                    <a:pt x="2386" y="3301"/>
                  </a:lnTo>
                  <a:lnTo>
                    <a:pt x="2665" y="3142"/>
                  </a:lnTo>
                  <a:lnTo>
                    <a:pt x="2943" y="2903"/>
                  </a:lnTo>
                  <a:lnTo>
                    <a:pt x="3142" y="2665"/>
                  </a:lnTo>
                  <a:lnTo>
                    <a:pt x="3301" y="2386"/>
                  </a:lnTo>
                  <a:lnTo>
                    <a:pt x="3380" y="2028"/>
                  </a:lnTo>
                  <a:lnTo>
                    <a:pt x="3420" y="1710"/>
                  </a:lnTo>
                  <a:lnTo>
                    <a:pt x="3380" y="1353"/>
                  </a:lnTo>
                  <a:lnTo>
                    <a:pt x="3301" y="1034"/>
                  </a:lnTo>
                  <a:lnTo>
                    <a:pt x="3142" y="756"/>
                  </a:lnTo>
                  <a:lnTo>
                    <a:pt x="2943" y="478"/>
                  </a:lnTo>
                  <a:lnTo>
                    <a:pt x="2665" y="279"/>
                  </a:lnTo>
                  <a:lnTo>
                    <a:pt x="2386" y="120"/>
                  </a:lnTo>
                  <a:lnTo>
                    <a:pt x="206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9" name="Google Shape;4599;p140"/>
            <p:cNvSpPr/>
            <p:nvPr/>
          </p:nvSpPr>
          <p:spPr>
            <a:xfrm>
              <a:off x="5087375" y="1151675"/>
              <a:ext cx="214725" cy="214725"/>
            </a:xfrm>
            <a:custGeom>
              <a:rect b="b" l="l" r="r" t="t"/>
              <a:pathLst>
                <a:path extrusionOk="0" h="8589" w="8589">
                  <a:moveTo>
                    <a:pt x="3857" y="0"/>
                  </a:moveTo>
                  <a:lnTo>
                    <a:pt x="3459" y="80"/>
                  </a:lnTo>
                  <a:lnTo>
                    <a:pt x="3022" y="199"/>
                  </a:lnTo>
                  <a:lnTo>
                    <a:pt x="2624" y="318"/>
                  </a:lnTo>
                  <a:lnTo>
                    <a:pt x="2266" y="517"/>
                  </a:lnTo>
                  <a:lnTo>
                    <a:pt x="1909" y="716"/>
                  </a:lnTo>
                  <a:lnTo>
                    <a:pt x="1591" y="994"/>
                  </a:lnTo>
                  <a:lnTo>
                    <a:pt x="1272" y="1272"/>
                  </a:lnTo>
                  <a:lnTo>
                    <a:pt x="994" y="1551"/>
                  </a:lnTo>
                  <a:lnTo>
                    <a:pt x="756" y="1909"/>
                  </a:lnTo>
                  <a:lnTo>
                    <a:pt x="517" y="2227"/>
                  </a:lnTo>
                  <a:lnTo>
                    <a:pt x="358" y="2624"/>
                  </a:lnTo>
                  <a:lnTo>
                    <a:pt x="199" y="3022"/>
                  </a:lnTo>
                  <a:lnTo>
                    <a:pt x="80" y="3420"/>
                  </a:lnTo>
                  <a:lnTo>
                    <a:pt x="40" y="3857"/>
                  </a:lnTo>
                  <a:lnTo>
                    <a:pt x="0" y="4294"/>
                  </a:lnTo>
                  <a:lnTo>
                    <a:pt x="40" y="4732"/>
                  </a:lnTo>
                  <a:lnTo>
                    <a:pt x="80" y="5169"/>
                  </a:lnTo>
                  <a:lnTo>
                    <a:pt x="199" y="5567"/>
                  </a:lnTo>
                  <a:lnTo>
                    <a:pt x="358" y="5964"/>
                  </a:lnTo>
                  <a:lnTo>
                    <a:pt x="517" y="6322"/>
                  </a:lnTo>
                  <a:lnTo>
                    <a:pt x="756" y="6680"/>
                  </a:lnTo>
                  <a:lnTo>
                    <a:pt x="994" y="7038"/>
                  </a:lnTo>
                  <a:lnTo>
                    <a:pt x="1272" y="7316"/>
                  </a:lnTo>
                  <a:lnTo>
                    <a:pt x="1591" y="7595"/>
                  </a:lnTo>
                  <a:lnTo>
                    <a:pt x="1909" y="7833"/>
                  </a:lnTo>
                  <a:lnTo>
                    <a:pt x="2266" y="8072"/>
                  </a:lnTo>
                  <a:lnTo>
                    <a:pt x="2624" y="8231"/>
                  </a:lnTo>
                  <a:lnTo>
                    <a:pt x="3022" y="8390"/>
                  </a:lnTo>
                  <a:lnTo>
                    <a:pt x="3459" y="8509"/>
                  </a:lnTo>
                  <a:lnTo>
                    <a:pt x="3857" y="8549"/>
                  </a:lnTo>
                  <a:lnTo>
                    <a:pt x="4294" y="8589"/>
                  </a:lnTo>
                  <a:lnTo>
                    <a:pt x="4732" y="8549"/>
                  </a:lnTo>
                  <a:lnTo>
                    <a:pt x="5169" y="8509"/>
                  </a:lnTo>
                  <a:lnTo>
                    <a:pt x="5567" y="8390"/>
                  </a:lnTo>
                  <a:lnTo>
                    <a:pt x="5964" y="8231"/>
                  </a:lnTo>
                  <a:lnTo>
                    <a:pt x="6362" y="8072"/>
                  </a:lnTo>
                  <a:lnTo>
                    <a:pt x="6720" y="7833"/>
                  </a:lnTo>
                  <a:lnTo>
                    <a:pt x="7038" y="7595"/>
                  </a:lnTo>
                  <a:lnTo>
                    <a:pt x="7356" y="7316"/>
                  </a:lnTo>
                  <a:lnTo>
                    <a:pt x="7634" y="7038"/>
                  </a:lnTo>
                  <a:lnTo>
                    <a:pt x="7873" y="6680"/>
                  </a:lnTo>
                  <a:lnTo>
                    <a:pt x="8072" y="6322"/>
                  </a:lnTo>
                  <a:lnTo>
                    <a:pt x="8271" y="5964"/>
                  </a:lnTo>
                  <a:lnTo>
                    <a:pt x="8390" y="5567"/>
                  </a:lnTo>
                  <a:lnTo>
                    <a:pt x="8509" y="5169"/>
                  </a:lnTo>
                  <a:lnTo>
                    <a:pt x="8589" y="4732"/>
                  </a:lnTo>
                  <a:lnTo>
                    <a:pt x="8589" y="4294"/>
                  </a:lnTo>
                  <a:lnTo>
                    <a:pt x="8589" y="3857"/>
                  </a:lnTo>
                  <a:lnTo>
                    <a:pt x="8509" y="3420"/>
                  </a:lnTo>
                  <a:lnTo>
                    <a:pt x="8390" y="3022"/>
                  </a:lnTo>
                  <a:lnTo>
                    <a:pt x="8271" y="2624"/>
                  </a:lnTo>
                  <a:lnTo>
                    <a:pt x="8072" y="2227"/>
                  </a:lnTo>
                  <a:lnTo>
                    <a:pt x="7873" y="1909"/>
                  </a:lnTo>
                  <a:lnTo>
                    <a:pt x="7634" y="1551"/>
                  </a:lnTo>
                  <a:lnTo>
                    <a:pt x="7356" y="1272"/>
                  </a:lnTo>
                  <a:lnTo>
                    <a:pt x="7038" y="994"/>
                  </a:lnTo>
                  <a:lnTo>
                    <a:pt x="6720" y="716"/>
                  </a:lnTo>
                  <a:lnTo>
                    <a:pt x="6362" y="517"/>
                  </a:lnTo>
                  <a:lnTo>
                    <a:pt x="5964" y="318"/>
                  </a:lnTo>
                  <a:lnTo>
                    <a:pt x="5567" y="199"/>
                  </a:lnTo>
                  <a:lnTo>
                    <a:pt x="5169" y="80"/>
                  </a:lnTo>
                  <a:lnTo>
                    <a:pt x="473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0" name="Google Shape;4600;p140"/>
            <p:cNvSpPr/>
            <p:nvPr/>
          </p:nvSpPr>
          <p:spPr>
            <a:xfrm>
              <a:off x="4108200" y="1164575"/>
              <a:ext cx="172000" cy="172000"/>
            </a:xfrm>
            <a:custGeom>
              <a:rect b="b" l="l" r="r" t="t"/>
              <a:pathLst>
                <a:path extrusionOk="0" h="6880" w="6880">
                  <a:moveTo>
                    <a:pt x="3102" y="1"/>
                  </a:moveTo>
                  <a:lnTo>
                    <a:pt x="2744" y="80"/>
                  </a:lnTo>
                  <a:lnTo>
                    <a:pt x="2426" y="160"/>
                  </a:lnTo>
                  <a:lnTo>
                    <a:pt x="2108" y="279"/>
                  </a:lnTo>
                  <a:lnTo>
                    <a:pt x="1790" y="399"/>
                  </a:lnTo>
                  <a:lnTo>
                    <a:pt x="1512" y="597"/>
                  </a:lnTo>
                  <a:lnTo>
                    <a:pt x="1273" y="796"/>
                  </a:lnTo>
                  <a:lnTo>
                    <a:pt x="995" y="995"/>
                  </a:lnTo>
                  <a:lnTo>
                    <a:pt x="796" y="1234"/>
                  </a:lnTo>
                  <a:lnTo>
                    <a:pt x="597" y="1512"/>
                  </a:lnTo>
                  <a:lnTo>
                    <a:pt x="43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5"/>
                  </a:lnTo>
                  <a:lnTo>
                    <a:pt x="41" y="3063"/>
                  </a:lnTo>
                  <a:lnTo>
                    <a:pt x="1" y="3421"/>
                  </a:lnTo>
                  <a:lnTo>
                    <a:pt x="4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438" y="5051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73" y="6085"/>
                  </a:lnTo>
                  <a:lnTo>
                    <a:pt x="1512" y="6283"/>
                  </a:lnTo>
                  <a:lnTo>
                    <a:pt x="1790" y="6443"/>
                  </a:lnTo>
                  <a:lnTo>
                    <a:pt x="2108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40"/>
                  </a:lnTo>
                  <a:lnTo>
                    <a:pt x="346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2"/>
                  </a:lnTo>
                  <a:lnTo>
                    <a:pt x="5090" y="6443"/>
                  </a:lnTo>
                  <a:lnTo>
                    <a:pt x="5369" y="6283"/>
                  </a:lnTo>
                  <a:lnTo>
                    <a:pt x="5647" y="6085"/>
                  </a:lnTo>
                  <a:lnTo>
                    <a:pt x="588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82" y="5051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6"/>
                  </a:lnTo>
                  <a:lnTo>
                    <a:pt x="6880" y="3778"/>
                  </a:lnTo>
                  <a:lnTo>
                    <a:pt x="6880" y="3421"/>
                  </a:lnTo>
                  <a:lnTo>
                    <a:pt x="6880" y="3063"/>
                  </a:lnTo>
                  <a:lnTo>
                    <a:pt x="6800" y="2745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82" y="1790"/>
                  </a:lnTo>
                  <a:lnTo>
                    <a:pt x="6283" y="1512"/>
                  </a:lnTo>
                  <a:lnTo>
                    <a:pt x="6084" y="1234"/>
                  </a:lnTo>
                  <a:lnTo>
                    <a:pt x="5886" y="995"/>
                  </a:lnTo>
                  <a:lnTo>
                    <a:pt x="5647" y="796"/>
                  </a:lnTo>
                  <a:lnTo>
                    <a:pt x="5369" y="597"/>
                  </a:lnTo>
                  <a:lnTo>
                    <a:pt x="5090" y="399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1" name="Google Shape;4601;p140"/>
            <p:cNvSpPr/>
            <p:nvPr/>
          </p:nvSpPr>
          <p:spPr>
            <a:xfrm>
              <a:off x="5272250" y="2345550"/>
              <a:ext cx="172000" cy="172000"/>
            </a:xfrm>
            <a:custGeom>
              <a:rect b="b" l="l" r="r" t="t"/>
              <a:pathLst>
                <a:path extrusionOk="0" h="6880" w="6880">
                  <a:moveTo>
                    <a:pt x="3102" y="0"/>
                  </a:moveTo>
                  <a:lnTo>
                    <a:pt x="2744" y="80"/>
                  </a:lnTo>
                  <a:lnTo>
                    <a:pt x="2426" y="159"/>
                  </a:lnTo>
                  <a:lnTo>
                    <a:pt x="2108" y="278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73" y="795"/>
                  </a:lnTo>
                  <a:lnTo>
                    <a:pt x="995" y="994"/>
                  </a:lnTo>
                  <a:lnTo>
                    <a:pt x="796" y="1233"/>
                  </a:lnTo>
                  <a:lnTo>
                    <a:pt x="597" y="1511"/>
                  </a:lnTo>
                  <a:lnTo>
                    <a:pt x="398" y="1789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41" y="3102"/>
                  </a:lnTo>
                  <a:lnTo>
                    <a:pt x="1" y="3420"/>
                  </a:lnTo>
                  <a:lnTo>
                    <a:pt x="41" y="3778"/>
                  </a:lnTo>
                  <a:lnTo>
                    <a:pt x="80" y="4135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8"/>
                  </a:lnTo>
                  <a:lnTo>
                    <a:pt x="796" y="5607"/>
                  </a:lnTo>
                  <a:lnTo>
                    <a:pt x="995" y="5885"/>
                  </a:lnTo>
                  <a:lnTo>
                    <a:pt x="127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426" y="6720"/>
                  </a:lnTo>
                  <a:lnTo>
                    <a:pt x="2744" y="6800"/>
                  </a:lnTo>
                  <a:lnTo>
                    <a:pt x="3102" y="6839"/>
                  </a:lnTo>
                  <a:lnTo>
                    <a:pt x="3420" y="6879"/>
                  </a:lnTo>
                  <a:lnTo>
                    <a:pt x="3778" y="6839"/>
                  </a:lnTo>
                  <a:lnTo>
                    <a:pt x="4136" y="6800"/>
                  </a:lnTo>
                  <a:lnTo>
                    <a:pt x="4454" y="6720"/>
                  </a:lnTo>
                  <a:lnTo>
                    <a:pt x="4772" y="6601"/>
                  </a:lnTo>
                  <a:lnTo>
                    <a:pt x="5090" y="6442"/>
                  </a:lnTo>
                  <a:lnTo>
                    <a:pt x="5369" y="6283"/>
                  </a:lnTo>
                  <a:lnTo>
                    <a:pt x="5607" y="6084"/>
                  </a:lnTo>
                  <a:lnTo>
                    <a:pt x="5886" y="5885"/>
                  </a:lnTo>
                  <a:lnTo>
                    <a:pt x="6085" y="5607"/>
                  </a:lnTo>
                  <a:lnTo>
                    <a:pt x="6283" y="5368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5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102"/>
                  </a:lnTo>
                  <a:lnTo>
                    <a:pt x="6800" y="2744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42" y="1789"/>
                  </a:lnTo>
                  <a:lnTo>
                    <a:pt x="6283" y="1511"/>
                  </a:lnTo>
                  <a:lnTo>
                    <a:pt x="6085" y="1233"/>
                  </a:lnTo>
                  <a:lnTo>
                    <a:pt x="5886" y="994"/>
                  </a:lnTo>
                  <a:lnTo>
                    <a:pt x="5607" y="795"/>
                  </a:lnTo>
                  <a:lnTo>
                    <a:pt x="5369" y="597"/>
                  </a:lnTo>
                  <a:lnTo>
                    <a:pt x="5090" y="398"/>
                  </a:lnTo>
                  <a:lnTo>
                    <a:pt x="4772" y="278"/>
                  </a:lnTo>
                  <a:lnTo>
                    <a:pt x="4454" y="159"/>
                  </a:lnTo>
                  <a:lnTo>
                    <a:pt x="4136" y="80"/>
                  </a:lnTo>
                  <a:lnTo>
                    <a:pt x="3778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2" name="Google Shape;4602;p140"/>
            <p:cNvSpPr/>
            <p:nvPr/>
          </p:nvSpPr>
          <p:spPr>
            <a:xfrm>
              <a:off x="6332925" y="2049300"/>
              <a:ext cx="86500" cy="85525"/>
            </a:xfrm>
            <a:custGeom>
              <a:rect b="b" l="l" r="r" t="t"/>
              <a:pathLst>
                <a:path extrusionOk="0" h="3421" w="3460">
                  <a:moveTo>
                    <a:pt x="1710" y="1"/>
                  </a:moveTo>
                  <a:lnTo>
                    <a:pt x="1392" y="41"/>
                  </a:lnTo>
                  <a:lnTo>
                    <a:pt x="1074" y="120"/>
                  </a:lnTo>
                  <a:lnTo>
                    <a:pt x="756" y="279"/>
                  </a:lnTo>
                  <a:lnTo>
                    <a:pt x="518" y="518"/>
                  </a:lnTo>
                  <a:lnTo>
                    <a:pt x="319" y="756"/>
                  </a:lnTo>
                  <a:lnTo>
                    <a:pt x="160" y="1035"/>
                  </a:lnTo>
                  <a:lnTo>
                    <a:pt x="40" y="1353"/>
                  </a:lnTo>
                  <a:lnTo>
                    <a:pt x="1" y="1711"/>
                  </a:lnTo>
                  <a:lnTo>
                    <a:pt x="40" y="2069"/>
                  </a:lnTo>
                  <a:lnTo>
                    <a:pt x="160" y="2387"/>
                  </a:lnTo>
                  <a:lnTo>
                    <a:pt x="319" y="2665"/>
                  </a:lnTo>
                  <a:lnTo>
                    <a:pt x="518" y="2943"/>
                  </a:lnTo>
                  <a:lnTo>
                    <a:pt x="756" y="3142"/>
                  </a:lnTo>
                  <a:lnTo>
                    <a:pt x="1074" y="3301"/>
                  </a:lnTo>
                  <a:lnTo>
                    <a:pt x="1392" y="3381"/>
                  </a:lnTo>
                  <a:lnTo>
                    <a:pt x="1710" y="3420"/>
                  </a:lnTo>
                  <a:lnTo>
                    <a:pt x="2068" y="3381"/>
                  </a:lnTo>
                  <a:lnTo>
                    <a:pt x="2386" y="3301"/>
                  </a:lnTo>
                  <a:lnTo>
                    <a:pt x="2704" y="3142"/>
                  </a:lnTo>
                  <a:lnTo>
                    <a:pt x="2943" y="2943"/>
                  </a:lnTo>
                  <a:lnTo>
                    <a:pt x="3142" y="2665"/>
                  </a:lnTo>
                  <a:lnTo>
                    <a:pt x="3301" y="2387"/>
                  </a:lnTo>
                  <a:lnTo>
                    <a:pt x="3420" y="2069"/>
                  </a:lnTo>
                  <a:lnTo>
                    <a:pt x="3460" y="1711"/>
                  </a:lnTo>
                  <a:lnTo>
                    <a:pt x="3420" y="1353"/>
                  </a:lnTo>
                  <a:lnTo>
                    <a:pt x="3301" y="1035"/>
                  </a:lnTo>
                  <a:lnTo>
                    <a:pt x="3142" y="756"/>
                  </a:lnTo>
                  <a:lnTo>
                    <a:pt x="2943" y="518"/>
                  </a:lnTo>
                  <a:lnTo>
                    <a:pt x="2704" y="279"/>
                  </a:lnTo>
                  <a:lnTo>
                    <a:pt x="2386" y="120"/>
                  </a:lnTo>
                  <a:lnTo>
                    <a:pt x="2068" y="41"/>
                  </a:lnTo>
                  <a:lnTo>
                    <a:pt x="1710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3" name="Google Shape;4603;p140"/>
            <p:cNvSpPr/>
            <p:nvPr/>
          </p:nvSpPr>
          <p:spPr>
            <a:xfrm>
              <a:off x="6251425" y="1692425"/>
              <a:ext cx="171975" cy="172000"/>
            </a:xfrm>
            <a:custGeom>
              <a:rect b="b" l="l" r="r" t="t"/>
              <a:pathLst>
                <a:path extrusionOk="0" h="6880" w="6879">
                  <a:moveTo>
                    <a:pt x="3459" y="1"/>
                  </a:moveTo>
                  <a:lnTo>
                    <a:pt x="3102" y="41"/>
                  </a:lnTo>
                  <a:lnTo>
                    <a:pt x="2744" y="81"/>
                  </a:lnTo>
                  <a:lnTo>
                    <a:pt x="2426" y="160"/>
                  </a:lnTo>
                  <a:lnTo>
                    <a:pt x="2107" y="279"/>
                  </a:lnTo>
                  <a:lnTo>
                    <a:pt x="1789" y="438"/>
                  </a:lnTo>
                  <a:lnTo>
                    <a:pt x="1511" y="597"/>
                  </a:lnTo>
                  <a:lnTo>
                    <a:pt x="1272" y="796"/>
                  </a:lnTo>
                  <a:lnTo>
                    <a:pt x="994" y="1035"/>
                  </a:lnTo>
                  <a:lnTo>
                    <a:pt x="795" y="1273"/>
                  </a:lnTo>
                  <a:lnTo>
                    <a:pt x="597" y="1512"/>
                  </a:lnTo>
                  <a:lnTo>
                    <a:pt x="437" y="1830"/>
                  </a:lnTo>
                  <a:lnTo>
                    <a:pt x="278" y="2108"/>
                  </a:lnTo>
                  <a:lnTo>
                    <a:pt x="159" y="2427"/>
                  </a:lnTo>
                  <a:lnTo>
                    <a:pt x="80" y="2745"/>
                  </a:lnTo>
                  <a:lnTo>
                    <a:pt x="40" y="3102"/>
                  </a:lnTo>
                  <a:lnTo>
                    <a:pt x="0" y="3460"/>
                  </a:lnTo>
                  <a:lnTo>
                    <a:pt x="40" y="3818"/>
                  </a:lnTo>
                  <a:lnTo>
                    <a:pt x="80" y="4136"/>
                  </a:lnTo>
                  <a:lnTo>
                    <a:pt x="159" y="4454"/>
                  </a:lnTo>
                  <a:lnTo>
                    <a:pt x="278" y="4773"/>
                  </a:lnTo>
                  <a:lnTo>
                    <a:pt x="437" y="5091"/>
                  </a:lnTo>
                  <a:lnTo>
                    <a:pt x="597" y="5369"/>
                  </a:lnTo>
                  <a:lnTo>
                    <a:pt x="795" y="5647"/>
                  </a:lnTo>
                  <a:lnTo>
                    <a:pt x="994" y="5886"/>
                  </a:lnTo>
                  <a:lnTo>
                    <a:pt x="1272" y="6085"/>
                  </a:lnTo>
                  <a:lnTo>
                    <a:pt x="1511" y="6284"/>
                  </a:lnTo>
                  <a:lnTo>
                    <a:pt x="1789" y="6482"/>
                  </a:lnTo>
                  <a:lnTo>
                    <a:pt x="2107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80"/>
                  </a:lnTo>
                  <a:lnTo>
                    <a:pt x="3778" y="6880"/>
                  </a:lnTo>
                  <a:lnTo>
                    <a:pt x="4135" y="6800"/>
                  </a:lnTo>
                  <a:lnTo>
                    <a:pt x="4453" y="6721"/>
                  </a:lnTo>
                  <a:lnTo>
                    <a:pt x="4772" y="6602"/>
                  </a:lnTo>
                  <a:lnTo>
                    <a:pt x="5090" y="6482"/>
                  </a:lnTo>
                  <a:lnTo>
                    <a:pt x="5368" y="6284"/>
                  </a:lnTo>
                  <a:lnTo>
                    <a:pt x="5646" y="6085"/>
                  </a:lnTo>
                  <a:lnTo>
                    <a:pt x="5885" y="5886"/>
                  </a:lnTo>
                  <a:lnTo>
                    <a:pt x="6084" y="5647"/>
                  </a:lnTo>
                  <a:lnTo>
                    <a:pt x="6283" y="5369"/>
                  </a:lnTo>
                  <a:lnTo>
                    <a:pt x="6481" y="5091"/>
                  </a:lnTo>
                  <a:lnTo>
                    <a:pt x="6601" y="4773"/>
                  </a:lnTo>
                  <a:lnTo>
                    <a:pt x="6720" y="4454"/>
                  </a:lnTo>
                  <a:lnTo>
                    <a:pt x="6799" y="4136"/>
                  </a:lnTo>
                  <a:lnTo>
                    <a:pt x="6879" y="3818"/>
                  </a:lnTo>
                  <a:lnTo>
                    <a:pt x="6879" y="3460"/>
                  </a:lnTo>
                  <a:lnTo>
                    <a:pt x="6879" y="3102"/>
                  </a:lnTo>
                  <a:lnTo>
                    <a:pt x="6799" y="2745"/>
                  </a:lnTo>
                  <a:lnTo>
                    <a:pt x="6720" y="2427"/>
                  </a:lnTo>
                  <a:lnTo>
                    <a:pt x="6601" y="2108"/>
                  </a:lnTo>
                  <a:lnTo>
                    <a:pt x="6481" y="1830"/>
                  </a:lnTo>
                  <a:lnTo>
                    <a:pt x="6283" y="1512"/>
                  </a:lnTo>
                  <a:lnTo>
                    <a:pt x="6084" y="1273"/>
                  </a:lnTo>
                  <a:lnTo>
                    <a:pt x="5885" y="1035"/>
                  </a:lnTo>
                  <a:lnTo>
                    <a:pt x="5646" y="796"/>
                  </a:lnTo>
                  <a:lnTo>
                    <a:pt x="5368" y="597"/>
                  </a:lnTo>
                  <a:lnTo>
                    <a:pt x="5090" y="438"/>
                  </a:lnTo>
                  <a:lnTo>
                    <a:pt x="4772" y="279"/>
                  </a:lnTo>
                  <a:lnTo>
                    <a:pt x="4453" y="160"/>
                  </a:lnTo>
                  <a:lnTo>
                    <a:pt x="4135" y="81"/>
                  </a:lnTo>
                  <a:lnTo>
                    <a:pt x="3778" y="41"/>
                  </a:lnTo>
                  <a:lnTo>
                    <a:pt x="345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4" name="Google Shape;4604;p140"/>
            <p:cNvSpPr/>
            <p:nvPr/>
          </p:nvSpPr>
          <p:spPr>
            <a:xfrm>
              <a:off x="4868675" y="2955900"/>
              <a:ext cx="214725" cy="214750"/>
            </a:xfrm>
            <a:custGeom>
              <a:rect b="b" l="l" r="r" t="t"/>
              <a:pathLst>
                <a:path extrusionOk="0" h="8590" w="8589">
                  <a:moveTo>
                    <a:pt x="3857" y="1"/>
                  </a:moveTo>
                  <a:lnTo>
                    <a:pt x="3420" y="80"/>
                  </a:lnTo>
                  <a:lnTo>
                    <a:pt x="3022" y="160"/>
                  </a:lnTo>
                  <a:lnTo>
                    <a:pt x="2625" y="319"/>
                  </a:lnTo>
                  <a:lnTo>
                    <a:pt x="2227" y="517"/>
                  </a:lnTo>
                  <a:lnTo>
                    <a:pt x="1909" y="716"/>
                  </a:lnTo>
                  <a:lnTo>
                    <a:pt x="1551" y="955"/>
                  </a:lnTo>
                  <a:lnTo>
                    <a:pt x="1273" y="1233"/>
                  </a:lnTo>
                  <a:lnTo>
                    <a:pt x="994" y="1551"/>
                  </a:lnTo>
                  <a:lnTo>
                    <a:pt x="716" y="1869"/>
                  </a:lnTo>
                  <a:lnTo>
                    <a:pt x="517" y="2227"/>
                  </a:lnTo>
                  <a:lnTo>
                    <a:pt x="318" y="2625"/>
                  </a:lnTo>
                  <a:lnTo>
                    <a:pt x="199" y="2983"/>
                  </a:lnTo>
                  <a:lnTo>
                    <a:pt x="80" y="3420"/>
                  </a:lnTo>
                  <a:lnTo>
                    <a:pt x="0" y="3858"/>
                  </a:lnTo>
                  <a:lnTo>
                    <a:pt x="0" y="4295"/>
                  </a:lnTo>
                  <a:lnTo>
                    <a:pt x="0" y="4732"/>
                  </a:lnTo>
                  <a:lnTo>
                    <a:pt x="80" y="5130"/>
                  </a:lnTo>
                  <a:lnTo>
                    <a:pt x="199" y="5567"/>
                  </a:lnTo>
                  <a:lnTo>
                    <a:pt x="318" y="5965"/>
                  </a:lnTo>
                  <a:lnTo>
                    <a:pt x="517" y="6323"/>
                  </a:lnTo>
                  <a:lnTo>
                    <a:pt x="716" y="6681"/>
                  </a:lnTo>
                  <a:lnTo>
                    <a:pt x="994" y="6999"/>
                  </a:lnTo>
                  <a:lnTo>
                    <a:pt x="1273" y="7317"/>
                  </a:lnTo>
                  <a:lnTo>
                    <a:pt x="1551" y="7595"/>
                  </a:lnTo>
                  <a:lnTo>
                    <a:pt x="1909" y="7834"/>
                  </a:lnTo>
                  <a:lnTo>
                    <a:pt x="2227" y="8072"/>
                  </a:lnTo>
                  <a:lnTo>
                    <a:pt x="2625" y="8231"/>
                  </a:lnTo>
                  <a:lnTo>
                    <a:pt x="3022" y="8390"/>
                  </a:lnTo>
                  <a:lnTo>
                    <a:pt x="3420" y="8470"/>
                  </a:lnTo>
                  <a:lnTo>
                    <a:pt x="3857" y="8550"/>
                  </a:lnTo>
                  <a:lnTo>
                    <a:pt x="4295" y="8589"/>
                  </a:lnTo>
                  <a:lnTo>
                    <a:pt x="4732" y="8550"/>
                  </a:lnTo>
                  <a:lnTo>
                    <a:pt x="5169" y="8470"/>
                  </a:lnTo>
                  <a:lnTo>
                    <a:pt x="5567" y="8390"/>
                  </a:lnTo>
                  <a:lnTo>
                    <a:pt x="5965" y="8231"/>
                  </a:lnTo>
                  <a:lnTo>
                    <a:pt x="6322" y="8072"/>
                  </a:lnTo>
                  <a:lnTo>
                    <a:pt x="6680" y="7834"/>
                  </a:lnTo>
                  <a:lnTo>
                    <a:pt x="7038" y="7595"/>
                  </a:lnTo>
                  <a:lnTo>
                    <a:pt x="7317" y="7317"/>
                  </a:lnTo>
                  <a:lnTo>
                    <a:pt x="7595" y="6999"/>
                  </a:lnTo>
                  <a:lnTo>
                    <a:pt x="7873" y="6681"/>
                  </a:lnTo>
                  <a:lnTo>
                    <a:pt x="8072" y="6323"/>
                  </a:lnTo>
                  <a:lnTo>
                    <a:pt x="8231" y="5965"/>
                  </a:lnTo>
                  <a:lnTo>
                    <a:pt x="8390" y="5567"/>
                  </a:lnTo>
                  <a:lnTo>
                    <a:pt x="8509" y="5130"/>
                  </a:lnTo>
                  <a:lnTo>
                    <a:pt x="8549" y="4732"/>
                  </a:lnTo>
                  <a:lnTo>
                    <a:pt x="8589" y="4295"/>
                  </a:lnTo>
                  <a:lnTo>
                    <a:pt x="8549" y="3858"/>
                  </a:lnTo>
                  <a:lnTo>
                    <a:pt x="8509" y="3420"/>
                  </a:lnTo>
                  <a:lnTo>
                    <a:pt x="8390" y="2983"/>
                  </a:lnTo>
                  <a:lnTo>
                    <a:pt x="8231" y="2625"/>
                  </a:lnTo>
                  <a:lnTo>
                    <a:pt x="8072" y="2227"/>
                  </a:lnTo>
                  <a:lnTo>
                    <a:pt x="7873" y="1869"/>
                  </a:lnTo>
                  <a:lnTo>
                    <a:pt x="7595" y="1551"/>
                  </a:lnTo>
                  <a:lnTo>
                    <a:pt x="7317" y="1233"/>
                  </a:lnTo>
                  <a:lnTo>
                    <a:pt x="7038" y="955"/>
                  </a:lnTo>
                  <a:lnTo>
                    <a:pt x="6680" y="716"/>
                  </a:lnTo>
                  <a:lnTo>
                    <a:pt x="6322" y="517"/>
                  </a:lnTo>
                  <a:lnTo>
                    <a:pt x="5965" y="319"/>
                  </a:lnTo>
                  <a:lnTo>
                    <a:pt x="5567" y="160"/>
                  </a:lnTo>
                  <a:lnTo>
                    <a:pt x="5169" y="80"/>
                  </a:lnTo>
                  <a:lnTo>
                    <a:pt x="473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5" name="Google Shape;4605;p140"/>
            <p:cNvSpPr/>
            <p:nvPr/>
          </p:nvSpPr>
          <p:spPr>
            <a:xfrm>
              <a:off x="1862600" y="3088100"/>
              <a:ext cx="2253575" cy="2372875"/>
            </a:xfrm>
            <a:custGeom>
              <a:rect b="b" l="l" r="r" t="t"/>
              <a:pathLst>
                <a:path extrusionOk="0" h="94915" w="90143">
                  <a:moveTo>
                    <a:pt x="43024" y="30141"/>
                  </a:moveTo>
                  <a:lnTo>
                    <a:pt x="50301" y="41792"/>
                  </a:lnTo>
                  <a:lnTo>
                    <a:pt x="45171" y="40002"/>
                  </a:lnTo>
                  <a:lnTo>
                    <a:pt x="43024" y="30141"/>
                  </a:lnTo>
                  <a:close/>
                  <a:moveTo>
                    <a:pt x="1432" y="717"/>
                  </a:moveTo>
                  <a:lnTo>
                    <a:pt x="64973" y="2904"/>
                  </a:lnTo>
                  <a:lnTo>
                    <a:pt x="83980" y="43780"/>
                  </a:lnTo>
                  <a:lnTo>
                    <a:pt x="50738" y="65172"/>
                  </a:lnTo>
                  <a:lnTo>
                    <a:pt x="45330" y="40718"/>
                  </a:lnTo>
                  <a:lnTo>
                    <a:pt x="51812" y="43024"/>
                  </a:lnTo>
                  <a:lnTo>
                    <a:pt x="51812" y="43024"/>
                  </a:lnTo>
                  <a:lnTo>
                    <a:pt x="41593" y="26682"/>
                  </a:lnTo>
                  <a:lnTo>
                    <a:pt x="44456" y="39724"/>
                  </a:lnTo>
                  <a:lnTo>
                    <a:pt x="30777" y="34873"/>
                  </a:lnTo>
                  <a:lnTo>
                    <a:pt x="1432" y="717"/>
                  </a:lnTo>
                  <a:close/>
                  <a:moveTo>
                    <a:pt x="84218" y="44853"/>
                  </a:moveTo>
                  <a:lnTo>
                    <a:pt x="89427" y="76783"/>
                  </a:lnTo>
                  <a:lnTo>
                    <a:pt x="57736" y="93523"/>
                  </a:lnTo>
                  <a:lnTo>
                    <a:pt x="84218" y="44853"/>
                  </a:lnTo>
                  <a:close/>
                  <a:moveTo>
                    <a:pt x="1" y="1"/>
                  </a:moveTo>
                  <a:lnTo>
                    <a:pt x="30380" y="35350"/>
                  </a:lnTo>
                  <a:lnTo>
                    <a:pt x="30419" y="35430"/>
                  </a:lnTo>
                  <a:lnTo>
                    <a:pt x="44615" y="40480"/>
                  </a:lnTo>
                  <a:lnTo>
                    <a:pt x="50301" y="66206"/>
                  </a:lnTo>
                  <a:lnTo>
                    <a:pt x="83542" y="44814"/>
                  </a:lnTo>
                  <a:lnTo>
                    <a:pt x="56384" y="94716"/>
                  </a:lnTo>
                  <a:lnTo>
                    <a:pt x="56384" y="94796"/>
                  </a:lnTo>
                  <a:lnTo>
                    <a:pt x="56424" y="94875"/>
                  </a:lnTo>
                  <a:lnTo>
                    <a:pt x="56464" y="94915"/>
                  </a:lnTo>
                  <a:lnTo>
                    <a:pt x="56543" y="94875"/>
                  </a:lnTo>
                  <a:lnTo>
                    <a:pt x="90143" y="77141"/>
                  </a:lnTo>
                  <a:lnTo>
                    <a:pt x="84735" y="43939"/>
                  </a:lnTo>
                  <a:lnTo>
                    <a:pt x="85252" y="42945"/>
                  </a:lnTo>
                  <a:lnTo>
                    <a:pt x="84536" y="43422"/>
                  </a:lnTo>
                  <a:lnTo>
                    <a:pt x="65371" y="23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6" name="Google Shape;4606;p140"/>
            <p:cNvSpPr/>
            <p:nvPr/>
          </p:nvSpPr>
          <p:spPr>
            <a:xfrm>
              <a:off x="1589250" y="3124900"/>
              <a:ext cx="2383800" cy="2334100"/>
            </a:xfrm>
            <a:custGeom>
              <a:rect b="b" l="l" r="r" t="t"/>
              <a:pathLst>
                <a:path extrusionOk="0" h="93364" w="95352">
                  <a:moveTo>
                    <a:pt x="74515" y="6561"/>
                  </a:moveTo>
                  <a:lnTo>
                    <a:pt x="66563" y="40837"/>
                  </a:lnTo>
                  <a:lnTo>
                    <a:pt x="62428" y="40638"/>
                  </a:lnTo>
                  <a:lnTo>
                    <a:pt x="74515" y="6561"/>
                  </a:lnTo>
                  <a:close/>
                  <a:moveTo>
                    <a:pt x="74436" y="2505"/>
                  </a:moveTo>
                  <a:lnTo>
                    <a:pt x="52726" y="26721"/>
                  </a:lnTo>
                  <a:lnTo>
                    <a:pt x="52845" y="26800"/>
                  </a:lnTo>
                  <a:lnTo>
                    <a:pt x="41393" y="33361"/>
                  </a:lnTo>
                  <a:lnTo>
                    <a:pt x="4136" y="45091"/>
                  </a:lnTo>
                  <a:lnTo>
                    <a:pt x="4136" y="45091"/>
                  </a:lnTo>
                  <a:lnTo>
                    <a:pt x="74436" y="2505"/>
                  </a:lnTo>
                  <a:close/>
                  <a:moveTo>
                    <a:pt x="75271" y="2545"/>
                  </a:moveTo>
                  <a:lnTo>
                    <a:pt x="61553" y="41234"/>
                  </a:lnTo>
                  <a:lnTo>
                    <a:pt x="66404" y="41433"/>
                  </a:lnTo>
                  <a:lnTo>
                    <a:pt x="61115" y="64217"/>
                  </a:lnTo>
                  <a:lnTo>
                    <a:pt x="67438" y="92329"/>
                  </a:lnTo>
                  <a:lnTo>
                    <a:pt x="67438" y="92329"/>
                  </a:lnTo>
                  <a:lnTo>
                    <a:pt x="18251" y="73005"/>
                  </a:lnTo>
                  <a:lnTo>
                    <a:pt x="27397" y="66563"/>
                  </a:lnTo>
                  <a:lnTo>
                    <a:pt x="54237" y="26005"/>
                  </a:lnTo>
                  <a:lnTo>
                    <a:pt x="75271" y="2545"/>
                  </a:lnTo>
                  <a:close/>
                  <a:moveTo>
                    <a:pt x="76702" y="0"/>
                  </a:moveTo>
                  <a:lnTo>
                    <a:pt x="75907" y="875"/>
                  </a:lnTo>
                  <a:lnTo>
                    <a:pt x="80" y="46801"/>
                  </a:lnTo>
                  <a:lnTo>
                    <a:pt x="0" y="46881"/>
                  </a:lnTo>
                  <a:lnTo>
                    <a:pt x="40" y="46960"/>
                  </a:lnTo>
                  <a:lnTo>
                    <a:pt x="80" y="47000"/>
                  </a:lnTo>
                  <a:lnTo>
                    <a:pt x="159" y="47000"/>
                  </a:lnTo>
                  <a:lnTo>
                    <a:pt x="41632" y="33958"/>
                  </a:lnTo>
                  <a:lnTo>
                    <a:pt x="41672" y="33958"/>
                  </a:lnTo>
                  <a:lnTo>
                    <a:pt x="52248" y="27914"/>
                  </a:lnTo>
                  <a:lnTo>
                    <a:pt x="26920" y="66126"/>
                  </a:lnTo>
                  <a:lnTo>
                    <a:pt x="16939" y="73164"/>
                  </a:lnTo>
                  <a:lnTo>
                    <a:pt x="68352" y="93363"/>
                  </a:lnTo>
                  <a:lnTo>
                    <a:pt x="61752" y="64217"/>
                  </a:lnTo>
                  <a:lnTo>
                    <a:pt x="67040" y="41473"/>
                  </a:lnTo>
                  <a:lnTo>
                    <a:pt x="95311" y="42745"/>
                  </a:lnTo>
                  <a:lnTo>
                    <a:pt x="95351" y="42109"/>
                  </a:lnTo>
                  <a:lnTo>
                    <a:pt x="67199" y="40837"/>
                  </a:lnTo>
                  <a:lnTo>
                    <a:pt x="76424" y="1233"/>
                  </a:lnTo>
                  <a:lnTo>
                    <a:pt x="76702" y="398"/>
                  </a:lnTo>
                  <a:lnTo>
                    <a:pt x="76702" y="398"/>
                  </a:lnTo>
                  <a:lnTo>
                    <a:pt x="76583" y="477"/>
                  </a:lnTo>
                  <a:lnTo>
                    <a:pt x="76583" y="477"/>
                  </a:lnTo>
                  <a:lnTo>
                    <a:pt x="76702" y="0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7" name="Google Shape;4607;p140"/>
            <p:cNvSpPr/>
            <p:nvPr/>
          </p:nvSpPr>
          <p:spPr>
            <a:xfrm>
              <a:off x="1620050" y="3054325"/>
              <a:ext cx="1676025" cy="2386775"/>
            </a:xfrm>
            <a:custGeom>
              <a:rect b="b" l="l" r="r" t="t"/>
              <a:pathLst>
                <a:path extrusionOk="0" h="95471" w="67041">
                  <a:moveTo>
                    <a:pt x="10140" y="3778"/>
                  </a:moveTo>
                  <a:lnTo>
                    <a:pt x="14673" y="59923"/>
                  </a:lnTo>
                  <a:lnTo>
                    <a:pt x="717" y="48869"/>
                  </a:lnTo>
                  <a:lnTo>
                    <a:pt x="10140" y="3778"/>
                  </a:lnTo>
                  <a:close/>
                  <a:moveTo>
                    <a:pt x="40360" y="37178"/>
                  </a:moveTo>
                  <a:lnTo>
                    <a:pt x="59645" y="66722"/>
                  </a:lnTo>
                  <a:lnTo>
                    <a:pt x="26443" y="68829"/>
                  </a:lnTo>
                  <a:lnTo>
                    <a:pt x="26443" y="68829"/>
                  </a:lnTo>
                  <a:lnTo>
                    <a:pt x="40360" y="37178"/>
                  </a:lnTo>
                  <a:close/>
                  <a:moveTo>
                    <a:pt x="1472" y="50260"/>
                  </a:moveTo>
                  <a:lnTo>
                    <a:pt x="14753" y="60758"/>
                  </a:lnTo>
                  <a:lnTo>
                    <a:pt x="15866" y="74476"/>
                  </a:lnTo>
                  <a:lnTo>
                    <a:pt x="15866" y="74476"/>
                  </a:lnTo>
                  <a:lnTo>
                    <a:pt x="1472" y="50260"/>
                  </a:lnTo>
                  <a:close/>
                  <a:moveTo>
                    <a:pt x="10299" y="0"/>
                  </a:moveTo>
                  <a:lnTo>
                    <a:pt x="10260" y="80"/>
                  </a:lnTo>
                  <a:lnTo>
                    <a:pt x="1" y="49147"/>
                  </a:lnTo>
                  <a:lnTo>
                    <a:pt x="80" y="49187"/>
                  </a:lnTo>
                  <a:lnTo>
                    <a:pt x="16741" y="77180"/>
                  </a:lnTo>
                  <a:lnTo>
                    <a:pt x="15429" y="61314"/>
                  </a:lnTo>
                  <a:lnTo>
                    <a:pt x="25051" y="68909"/>
                  </a:lnTo>
                  <a:lnTo>
                    <a:pt x="24773" y="68909"/>
                  </a:lnTo>
                  <a:lnTo>
                    <a:pt x="66683" y="95471"/>
                  </a:lnTo>
                  <a:lnTo>
                    <a:pt x="67041" y="94954"/>
                  </a:lnTo>
                  <a:lnTo>
                    <a:pt x="26801" y="69426"/>
                  </a:lnTo>
                  <a:lnTo>
                    <a:pt x="60758" y="67318"/>
                  </a:lnTo>
                  <a:lnTo>
                    <a:pt x="40241" y="35826"/>
                  </a:lnTo>
                  <a:lnTo>
                    <a:pt x="25807" y="68670"/>
                  </a:lnTo>
                  <a:lnTo>
                    <a:pt x="15389" y="60440"/>
                  </a:lnTo>
                  <a:lnTo>
                    <a:pt x="10458" y="80"/>
                  </a:lnTo>
                  <a:lnTo>
                    <a:pt x="10458" y="40"/>
                  </a:lnTo>
                  <a:lnTo>
                    <a:pt x="1037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8" name="Google Shape;4608;p140"/>
            <p:cNvSpPr/>
            <p:nvPr/>
          </p:nvSpPr>
          <p:spPr>
            <a:xfrm>
              <a:off x="2866625" y="3743200"/>
              <a:ext cx="100425" cy="100425"/>
            </a:xfrm>
            <a:custGeom>
              <a:rect b="b" l="l" r="r" t="t"/>
              <a:pathLst>
                <a:path extrusionOk="0" h="4017" w="4017">
                  <a:moveTo>
                    <a:pt x="1750" y="1"/>
                  </a:moveTo>
                  <a:lnTo>
                    <a:pt x="1392" y="80"/>
                  </a:lnTo>
                  <a:lnTo>
                    <a:pt x="1034" y="239"/>
                  </a:lnTo>
                  <a:lnTo>
                    <a:pt x="716" y="438"/>
                  </a:lnTo>
                  <a:lnTo>
                    <a:pt x="438" y="716"/>
                  </a:lnTo>
                  <a:lnTo>
                    <a:pt x="239" y="1074"/>
                  </a:lnTo>
                  <a:lnTo>
                    <a:pt x="80" y="1432"/>
                  </a:lnTo>
                  <a:lnTo>
                    <a:pt x="0" y="1830"/>
                  </a:lnTo>
                  <a:lnTo>
                    <a:pt x="0" y="2227"/>
                  </a:lnTo>
                  <a:lnTo>
                    <a:pt x="80" y="2625"/>
                  </a:lnTo>
                  <a:lnTo>
                    <a:pt x="239" y="2983"/>
                  </a:lnTo>
                  <a:lnTo>
                    <a:pt x="477" y="3301"/>
                  </a:lnTo>
                  <a:lnTo>
                    <a:pt x="756" y="3579"/>
                  </a:lnTo>
                  <a:lnTo>
                    <a:pt x="1074" y="3778"/>
                  </a:lnTo>
                  <a:lnTo>
                    <a:pt x="1471" y="3937"/>
                  </a:lnTo>
                  <a:lnTo>
                    <a:pt x="1869" y="4017"/>
                  </a:lnTo>
                  <a:lnTo>
                    <a:pt x="2267" y="4017"/>
                  </a:lnTo>
                  <a:lnTo>
                    <a:pt x="2625" y="3937"/>
                  </a:lnTo>
                  <a:lnTo>
                    <a:pt x="2982" y="3778"/>
                  </a:lnTo>
                  <a:lnTo>
                    <a:pt x="3301" y="3540"/>
                  </a:lnTo>
                  <a:lnTo>
                    <a:pt x="3579" y="3261"/>
                  </a:lnTo>
                  <a:lnTo>
                    <a:pt x="3817" y="2943"/>
                  </a:lnTo>
                  <a:lnTo>
                    <a:pt x="3937" y="2545"/>
                  </a:lnTo>
                  <a:lnTo>
                    <a:pt x="4016" y="2148"/>
                  </a:lnTo>
                  <a:lnTo>
                    <a:pt x="4016" y="1750"/>
                  </a:lnTo>
                  <a:lnTo>
                    <a:pt x="3937" y="1392"/>
                  </a:lnTo>
                  <a:lnTo>
                    <a:pt x="3778" y="1035"/>
                  </a:lnTo>
                  <a:lnTo>
                    <a:pt x="3539" y="716"/>
                  </a:lnTo>
                  <a:lnTo>
                    <a:pt x="3261" y="438"/>
                  </a:lnTo>
                  <a:lnTo>
                    <a:pt x="2943" y="199"/>
                  </a:lnTo>
                  <a:lnTo>
                    <a:pt x="258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9" name="Google Shape;4609;p140"/>
            <p:cNvSpPr/>
            <p:nvPr/>
          </p:nvSpPr>
          <p:spPr>
            <a:xfrm>
              <a:off x="3896475" y="4102075"/>
              <a:ext cx="168025" cy="168000"/>
            </a:xfrm>
            <a:custGeom>
              <a:rect b="b" l="l" r="r" t="t"/>
              <a:pathLst>
                <a:path extrusionOk="0" h="6720" w="6721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8" y="278"/>
                  </a:lnTo>
                  <a:lnTo>
                    <a:pt x="1710" y="398"/>
                  </a:lnTo>
                  <a:lnTo>
                    <a:pt x="1472" y="596"/>
                  </a:lnTo>
                  <a:lnTo>
                    <a:pt x="1193" y="795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7" y="1511"/>
                  </a:lnTo>
                  <a:lnTo>
                    <a:pt x="398" y="1789"/>
                  </a:lnTo>
                  <a:lnTo>
                    <a:pt x="239" y="2107"/>
                  </a:lnTo>
                  <a:lnTo>
                    <a:pt x="120" y="2426"/>
                  </a:lnTo>
                  <a:lnTo>
                    <a:pt x="40" y="2783"/>
                  </a:lnTo>
                  <a:lnTo>
                    <a:pt x="0" y="3102"/>
                  </a:lnTo>
                  <a:lnTo>
                    <a:pt x="0" y="3420"/>
                  </a:lnTo>
                  <a:lnTo>
                    <a:pt x="40" y="3778"/>
                  </a:lnTo>
                  <a:lnTo>
                    <a:pt x="80" y="4096"/>
                  </a:lnTo>
                  <a:lnTo>
                    <a:pt x="159" y="4414"/>
                  </a:lnTo>
                  <a:lnTo>
                    <a:pt x="279" y="4692"/>
                  </a:lnTo>
                  <a:lnTo>
                    <a:pt x="438" y="4970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4" y="5766"/>
                  </a:lnTo>
                  <a:lnTo>
                    <a:pt x="1233" y="5964"/>
                  </a:lnTo>
                  <a:lnTo>
                    <a:pt x="1511" y="6163"/>
                  </a:lnTo>
                  <a:lnTo>
                    <a:pt x="1790" y="6322"/>
                  </a:lnTo>
                  <a:lnTo>
                    <a:pt x="2108" y="6481"/>
                  </a:lnTo>
                  <a:lnTo>
                    <a:pt x="2426" y="6601"/>
                  </a:lnTo>
                  <a:lnTo>
                    <a:pt x="2784" y="6680"/>
                  </a:lnTo>
                  <a:lnTo>
                    <a:pt x="3102" y="6720"/>
                  </a:lnTo>
                  <a:lnTo>
                    <a:pt x="3420" y="6720"/>
                  </a:lnTo>
                  <a:lnTo>
                    <a:pt x="3778" y="6680"/>
                  </a:lnTo>
                  <a:lnTo>
                    <a:pt x="4096" y="6640"/>
                  </a:lnTo>
                  <a:lnTo>
                    <a:pt x="4414" y="6561"/>
                  </a:lnTo>
                  <a:lnTo>
                    <a:pt x="4692" y="6442"/>
                  </a:lnTo>
                  <a:lnTo>
                    <a:pt x="5010" y="6283"/>
                  </a:lnTo>
                  <a:lnTo>
                    <a:pt x="5249" y="6124"/>
                  </a:lnTo>
                  <a:lnTo>
                    <a:pt x="5527" y="5925"/>
                  </a:lnTo>
                  <a:lnTo>
                    <a:pt x="5766" y="572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23" y="4931"/>
                  </a:lnTo>
                  <a:lnTo>
                    <a:pt x="6482" y="4613"/>
                  </a:lnTo>
                  <a:lnTo>
                    <a:pt x="6601" y="4294"/>
                  </a:lnTo>
                  <a:lnTo>
                    <a:pt x="6680" y="3937"/>
                  </a:lnTo>
                  <a:lnTo>
                    <a:pt x="6720" y="3618"/>
                  </a:lnTo>
                  <a:lnTo>
                    <a:pt x="6720" y="3261"/>
                  </a:lnTo>
                  <a:lnTo>
                    <a:pt x="6680" y="2942"/>
                  </a:lnTo>
                  <a:lnTo>
                    <a:pt x="6641" y="2624"/>
                  </a:lnTo>
                  <a:lnTo>
                    <a:pt x="6561" y="2306"/>
                  </a:lnTo>
                  <a:lnTo>
                    <a:pt x="6442" y="202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5" y="1193"/>
                  </a:lnTo>
                  <a:lnTo>
                    <a:pt x="5726" y="954"/>
                  </a:lnTo>
                  <a:lnTo>
                    <a:pt x="5488" y="756"/>
                  </a:lnTo>
                  <a:lnTo>
                    <a:pt x="5209" y="557"/>
                  </a:lnTo>
                  <a:lnTo>
                    <a:pt x="4931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0" name="Google Shape;4610;p140"/>
            <p:cNvSpPr/>
            <p:nvPr/>
          </p:nvSpPr>
          <p:spPr>
            <a:xfrm>
              <a:off x="3261275" y="5409275"/>
              <a:ext cx="67600" cy="67600"/>
            </a:xfrm>
            <a:custGeom>
              <a:rect b="b" l="l" r="r" t="t"/>
              <a:pathLst>
                <a:path extrusionOk="0" h="2704" w="2704">
                  <a:moveTo>
                    <a:pt x="1431" y="0"/>
                  </a:moveTo>
                  <a:lnTo>
                    <a:pt x="1193" y="40"/>
                  </a:lnTo>
                  <a:lnTo>
                    <a:pt x="915" y="80"/>
                  </a:lnTo>
                  <a:lnTo>
                    <a:pt x="676" y="199"/>
                  </a:lnTo>
                  <a:lnTo>
                    <a:pt x="477" y="318"/>
                  </a:lnTo>
                  <a:lnTo>
                    <a:pt x="278" y="517"/>
                  </a:lnTo>
                  <a:lnTo>
                    <a:pt x="159" y="756"/>
                  </a:lnTo>
                  <a:lnTo>
                    <a:pt x="40" y="994"/>
                  </a:lnTo>
                  <a:lnTo>
                    <a:pt x="0" y="1273"/>
                  </a:lnTo>
                  <a:lnTo>
                    <a:pt x="0" y="1511"/>
                  </a:lnTo>
                  <a:lnTo>
                    <a:pt x="80" y="1789"/>
                  </a:lnTo>
                  <a:lnTo>
                    <a:pt x="159" y="2028"/>
                  </a:lnTo>
                  <a:lnTo>
                    <a:pt x="318" y="2227"/>
                  </a:lnTo>
                  <a:lnTo>
                    <a:pt x="517" y="2426"/>
                  </a:lnTo>
                  <a:lnTo>
                    <a:pt x="716" y="2545"/>
                  </a:lnTo>
                  <a:lnTo>
                    <a:pt x="954" y="2664"/>
                  </a:lnTo>
                  <a:lnTo>
                    <a:pt x="1233" y="2704"/>
                  </a:lnTo>
                  <a:lnTo>
                    <a:pt x="1511" y="2704"/>
                  </a:lnTo>
                  <a:lnTo>
                    <a:pt x="1750" y="2624"/>
                  </a:lnTo>
                  <a:lnTo>
                    <a:pt x="1988" y="2545"/>
                  </a:lnTo>
                  <a:lnTo>
                    <a:pt x="2227" y="2386"/>
                  </a:lnTo>
                  <a:lnTo>
                    <a:pt x="2386" y="2187"/>
                  </a:lnTo>
                  <a:lnTo>
                    <a:pt x="2545" y="1988"/>
                  </a:lnTo>
                  <a:lnTo>
                    <a:pt x="2624" y="1750"/>
                  </a:lnTo>
                  <a:lnTo>
                    <a:pt x="2704" y="1471"/>
                  </a:lnTo>
                  <a:lnTo>
                    <a:pt x="2664" y="1193"/>
                  </a:lnTo>
                  <a:lnTo>
                    <a:pt x="2624" y="954"/>
                  </a:lnTo>
                  <a:lnTo>
                    <a:pt x="2505" y="716"/>
                  </a:lnTo>
                  <a:lnTo>
                    <a:pt x="2386" y="477"/>
                  </a:lnTo>
                  <a:lnTo>
                    <a:pt x="2187" y="318"/>
                  </a:lnTo>
                  <a:lnTo>
                    <a:pt x="1948" y="159"/>
                  </a:lnTo>
                  <a:lnTo>
                    <a:pt x="1710" y="80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1" name="Google Shape;4611;p140"/>
            <p:cNvSpPr/>
            <p:nvPr/>
          </p:nvSpPr>
          <p:spPr>
            <a:xfrm>
              <a:off x="4049550" y="4952000"/>
              <a:ext cx="117325" cy="117325"/>
            </a:xfrm>
            <a:custGeom>
              <a:rect b="b" l="l" r="r" t="t"/>
              <a:pathLst>
                <a:path extrusionOk="0" h="4693" w="4693">
                  <a:moveTo>
                    <a:pt x="2546" y="0"/>
                  </a:moveTo>
                  <a:lnTo>
                    <a:pt x="2068" y="40"/>
                  </a:lnTo>
                  <a:lnTo>
                    <a:pt x="1631" y="120"/>
                  </a:lnTo>
                  <a:lnTo>
                    <a:pt x="1194" y="318"/>
                  </a:lnTo>
                  <a:lnTo>
                    <a:pt x="836" y="557"/>
                  </a:lnTo>
                  <a:lnTo>
                    <a:pt x="518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1" y="1949"/>
                  </a:lnTo>
                  <a:lnTo>
                    <a:pt x="1" y="2187"/>
                  </a:lnTo>
                  <a:lnTo>
                    <a:pt x="1" y="2625"/>
                  </a:lnTo>
                  <a:lnTo>
                    <a:pt x="120" y="3102"/>
                  </a:lnTo>
                  <a:lnTo>
                    <a:pt x="279" y="3499"/>
                  </a:lnTo>
                  <a:lnTo>
                    <a:pt x="557" y="3857"/>
                  </a:lnTo>
                  <a:lnTo>
                    <a:pt x="876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1" y="4613"/>
                  </a:lnTo>
                  <a:lnTo>
                    <a:pt x="1949" y="4692"/>
                  </a:lnTo>
                  <a:lnTo>
                    <a:pt x="2625" y="4692"/>
                  </a:lnTo>
                  <a:lnTo>
                    <a:pt x="3063" y="4613"/>
                  </a:lnTo>
                  <a:lnTo>
                    <a:pt x="3500" y="4414"/>
                  </a:lnTo>
                  <a:lnTo>
                    <a:pt x="3858" y="4175"/>
                  </a:lnTo>
                  <a:lnTo>
                    <a:pt x="4176" y="3817"/>
                  </a:lnTo>
                  <a:lnTo>
                    <a:pt x="4454" y="3460"/>
                  </a:lnTo>
                  <a:lnTo>
                    <a:pt x="4534" y="3221"/>
                  </a:lnTo>
                  <a:lnTo>
                    <a:pt x="4613" y="3022"/>
                  </a:lnTo>
                  <a:lnTo>
                    <a:pt x="4653" y="278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574" y="1631"/>
                  </a:lnTo>
                  <a:lnTo>
                    <a:pt x="4414" y="1233"/>
                  </a:lnTo>
                  <a:lnTo>
                    <a:pt x="413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2" y="159"/>
                  </a:lnTo>
                  <a:lnTo>
                    <a:pt x="2983" y="8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2" name="Google Shape;4612;p140"/>
            <p:cNvSpPr/>
            <p:nvPr/>
          </p:nvSpPr>
          <p:spPr>
            <a:xfrm>
              <a:off x="3039575" y="4649800"/>
              <a:ext cx="168025" cy="168025"/>
            </a:xfrm>
            <a:custGeom>
              <a:rect b="b" l="l" r="r" t="t"/>
              <a:pathLst>
                <a:path extrusionOk="0" h="6721" w="6721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56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8" y="1511"/>
                  </a:lnTo>
                  <a:lnTo>
                    <a:pt x="399" y="1790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1" y="3738"/>
                  </a:lnTo>
                  <a:lnTo>
                    <a:pt x="80" y="4056"/>
                  </a:lnTo>
                  <a:lnTo>
                    <a:pt x="160" y="4374"/>
                  </a:lnTo>
                  <a:lnTo>
                    <a:pt x="279" y="4692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5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790" y="6323"/>
                  </a:lnTo>
                  <a:lnTo>
                    <a:pt x="2108" y="6482"/>
                  </a:lnTo>
                  <a:lnTo>
                    <a:pt x="2426" y="6561"/>
                  </a:lnTo>
                  <a:lnTo>
                    <a:pt x="2784" y="6641"/>
                  </a:lnTo>
                  <a:lnTo>
                    <a:pt x="3102" y="6681"/>
                  </a:lnTo>
                  <a:lnTo>
                    <a:pt x="3460" y="6720"/>
                  </a:lnTo>
                  <a:lnTo>
                    <a:pt x="3778" y="6681"/>
                  </a:lnTo>
                  <a:lnTo>
                    <a:pt x="4097" y="6641"/>
                  </a:lnTo>
                  <a:lnTo>
                    <a:pt x="4415" y="6561"/>
                  </a:lnTo>
                  <a:lnTo>
                    <a:pt x="4693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55"/>
                  </a:lnTo>
                  <a:lnTo>
                    <a:pt x="6681" y="3937"/>
                  </a:lnTo>
                  <a:lnTo>
                    <a:pt x="6721" y="3619"/>
                  </a:lnTo>
                  <a:lnTo>
                    <a:pt x="6721" y="3261"/>
                  </a:lnTo>
                  <a:lnTo>
                    <a:pt x="6721" y="2943"/>
                  </a:lnTo>
                  <a:lnTo>
                    <a:pt x="6641" y="2625"/>
                  </a:lnTo>
                  <a:lnTo>
                    <a:pt x="6562" y="2307"/>
                  </a:lnTo>
                  <a:lnTo>
                    <a:pt x="6443" y="198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6" y="1193"/>
                  </a:lnTo>
                  <a:lnTo>
                    <a:pt x="5727" y="955"/>
                  </a:lnTo>
                  <a:lnTo>
                    <a:pt x="5488" y="716"/>
                  </a:lnTo>
                  <a:lnTo>
                    <a:pt x="5210" y="517"/>
                  </a:lnTo>
                  <a:lnTo>
                    <a:pt x="4932" y="358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3" name="Google Shape;4613;p140"/>
            <p:cNvSpPr/>
            <p:nvPr/>
          </p:nvSpPr>
          <p:spPr>
            <a:xfrm>
              <a:off x="1572350" y="4220350"/>
              <a:ext cx="117325" cy="117325"/>
            </a:xfrm>
            <a:custGeom>
              <a:rect b="b" l="l" r="r" t="t"/>
              <a:pathLst>
                <a:path extrusionOk="0" h="4693" w="4693">
                  <a:moveTo>
                    <a:pt x="2068" y="1"/>
                  </a:moveTo>
                  <a:lnTo>
                    <a:pt x="1631" y="80"/>
                  </a:lnTo>
                  <a:lnTo>
                    <a:pt x="1193" y="279"/>
                  </a:lnTo>
                  <a:lnTo>
                    <a:pt x="835" y="518"/>
                  </a:lnTo>
                  <a:lnTo>
                    <a:pt x="517" y="876"/>
                  </a:lnTo>
                  <a:lnTo>
                    <a:pt x="279" y="1233"/>
                  </a:lnTo>
                  <a:lnTo>
                    <a:pt x="159" y="1472"/>
                  </a:lnTo>
                  <a:lnTo>
                    <a:pt x="80" y="1671"/>
                  </a:lnTo>
                  <a:lnTo>
                    <a:pt x="40" y="1909"/>
                  </a:lnTo>
                  <a:lnTo>
                    <a:pt x="0" y="2148"/>
                  </a:lnTo>
                  <a:lnTo>
                    <a:pt x="0" y="2625"/>
                  </a:lnTo>
                  <a:lnTo>
                    <a:pt x="120" y="3063"/>
                  </a:lnTo>
                  <a:lnTo>
                    <a:pt x="279" y="3460"/>
                  </a:lnTo>
                  <a:lnTo>
                    <a:pt x="557" y="3858"/>
                  </a:lnTo>
                  <a:lnTo>
                    <a:pt x="875" y="4176"/>
                  </a:lnTo>
                  <a:lnTo>
                    <a:pt x="1273" y="441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53"/>
                  </a:lnTo>
                  <a:lnTo>
                    <a:pt x="2187" y="4693"/>
                  </a:lnTo>
                  <a:lnTo>
                    <a:pt x="2625" y="4693"/>
                  </a:lnTo>
                  <a:lnTo>
                    <a:pt x="3102" y="4574"/>
                  </a:lnTo>
                  <a:lnTo>
                    <a:pt x="3499" y="4375"/>
                  </a:lnTo>
                  <a:lnTo>
                    <a:pt x="3857" y="4136"/>
                  </a:lnTo>
                  <a:lnTo>
                    <a:pt x="4175" y="3818"/>
                  </a:lnTo>
                  <a:lnTo>
                    <a:pt x="4454" y="3420"/>
                  </a:lnTo>
                  <a:lnTo>
                    <a:pt x="4533" y="3222"/>
                  </a:lnTo>
                  <a:lnTo>
                    <a:pt x="4613" y="2983"/>
                  </a:lnTo>
                  <a:lnTo>
                    <a:pt x="4653" y="2744"/>
                  </a:lnTo>
                  <a:lnTo>
                    <a:pt x="4692" y="2506"/>
                  </a:lnTo>
                  <a:lnTo>
                    <a:pt x="4692" y="2068"/>
                  </a:lnTo>
                  <a:lnTo>
                    <a:pt x="4573" y="1591"/>
                  </a:lnTo>
                  <a:lnTo>
                    <a:pt x="4414" y="1194"/>
                  </a:lnTo>
                  <a:lnTo>
                    <a:pt x="4175" y="836"/>
                  </a:lnTo>
                  <a:lnTo>
                    <a:pt x="3817" y="518"/>
                  </a:lnTo>
                  <a:lnTo>
                    <a:pt x="3460" y="239"/>
                  </a:lnTo>
                  <a:lnTo>
                    <a:pt x="3221" y="160"/>
                  </a:lnTo>
                  <a:lnTo>
                    <a:pt x="2982" y="8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4" name="Google Shape;4614;p140"/>
            <p:cNvSpPr/>
            <p:nvPr/>
          </p:nvSpPr>
          <p:spPr>
            <a:xfrm>
              <a:off x="1968975" y="4893350"/>
              <a:ext cx="117325" cy="117325"/>
            </a:xfrm>
            <a:custGeom>
              <a:rect b="b" l="l" r="r" t="t"/>
              <a:pathLst>
                <a:path extrusionOk="0" h="4693" w="4693">
                  <a:moveTo>
                    <a:pt x="2068" y="0"/>
                  </a:moveTo>
                  <a:lnTo>
                    <a:pt x="1631" y="120"/>
                  </a:lnTo>
                  <a:lnTo>
                    <a:pt x="1233" y="279"/>
                  </a:lnTo>
                  <a:lnTo>
                    <a:pt x="836" y="557"/>
                  </a:lnTo>
                  <a:lnTo>
                    <a:pt x="517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0" y="1949"/>
                  </a:lnTo>
                  <a:lnTo>
                    <a:pt x="1" y="2187"/>
                  </a:lnTo>
                  <a:lnTo>
                    <a:pt x="40" y="2625"/>
                  </a:lnTo>
                  <a:lnTo>
                    <a:pt x="120" y="3062"/>
                  </a:lnTo>
                  <a:lnTo>
                    <a:pt x="319" y="3499"/>
                  </a:lnTo>
                  <a:lnTo>
                    <a:pt x="557" y="3857"/>
                  </a:lnTo>
                  <a:lnTo>
                    <a:pt x="875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0" y="4613"/>
                  </a:lnTo>
                  <a:lnTo>
                    <a:pt x="1949" y="4652"/>
                  </a:lnTo>
                  <a:lnTo>
                    <a:pt x="2188" y="4692"/>
                  </a:lnTo>
                  <a:lnTo>
                    <a:pt x="2625" y="4692"/>
                  </a:lnTo>
                  <a:lnTo>
                    <a:pt x="3102" y="4573"/>
                  </a:lnTo>
                  <a:lnTo>
                    <a:pt x="3500" y="4414"/>
                  </a:lnTo>
                  <a:lnTo>
                    <a:pt x="3858" y="4136"/>
                  </a:lnTo>
                  <a:lnTo>
                    <a:pt x="4176" y="3817"/>
                  </a:lnTo>
                  <a:lnTo>
                    <a:pt x="4454" y="3420"/>
                  </a:lnTo>
                  <a:lnTo>
                    <a:pt x="4534" y="3221"/>
                  </a:lnTo>
                  <a:lnTo>
                    <a:pt x="4613" y="2982"/>
                  </a:lnTo>
                  <a:lnTo>
                    <a:pt x="4693" y="274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193"/>
                  </a:lnTo>
                  <a:lnTo>
                    <a:pt x="417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1" y="159"/>
                  </a:lnTo>
                  <a:lnTo>
                    <a:pt x="3023" y="80"/>
                  </a:lnTo>
                  <a:lnTo>
                    <a:pt x="2784" y="40"/>
                  </a:lnTo>
                  <a:lnTo>
                    <a:pt x="2545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5" name="Google Shape;4615;p140"/>
            <p:cNvSpPr/>
            <p:nvPr/>
          </p:nvSpPr>
          <p:spPr>
            <a:xfrm>
              <a:off x="2182700" y="4698500"/>
              <a:ext cx="168025" cy="168025"/>
            </a:xfrm>
            <a:custGeom>
              <a:rect b="b" l="l" r="r" t="t"/>
              <a:pathLst>
                <a:path extrusionOk="0" h="6721" w="6721">
                  <a:moveTo>
                    <a:pt x="2983" y="1"/>
                  </a:moveTo>
                  <a:lnTo>
                    <a:pt x="2625" y="80"/>
                  </a:lnTo>
                  <a:lnTo>
                    <a:pt x="2347" y="160"/>
                  </a:lnTo>
                  <a:lnTo>
                    <a:pt x="2028" y="279"/>
                  </a:lnTo>
                  <a:lnTo>
                    <a:pt x="1750" y="398"/>
                  </a:lnTo>
                  <a:lnTo>
                    <a:pt x="1472" y="597"/>
                  </a:lnTo>
                  <a:lnTo>
                    <a:pt x="1193" y="796"/>
                  </a:lnTo>
                  <a:lnTo>
                    <a:pt x="955" y="995"/>
                  </a:lnTo>
                  <a:lnTo>
                    <a:pt x="756" y="1233"/>
                  </a:lnTo>
                  <a:lnTo>
                    <a:pt x="557" y="1512"/>
                  </a:lnTo>
                  <a:lnTo>
                    <a:pt x="398" y="1790"/>
                  </a:lnTo>
                  <a:lnTo>
                    <a:pt x="23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0" y="3738"/>
                  </a:lnTo>
                  <a:lnTo>
                    <a:pt x="80" y="4096"/>
                  </a:lnTo>
                  <a:lnTo>
                    <a:pt x="160" y="4375"/>
                  </a:lnTo>
                  <a:lnTo>
                    <a:pt x="279" y="4693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8"/>
                  </a:lnTo>
                  <a:lnTo>
                    <a:pt x="1034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830" y="6323"/>
                  </a:lnTo>
                  <a:lnTo>
                    <a:pt x="2108" y="6482"/>
                  </a:lnTo>
                  <a:lnTo>
                    <a:pt x="2466" y="6601"/>
                  </a:lnTo>
                  <a:lnTo>
                    <a:pt x="2784" y="6641"/>
                  </a:lnTo>
                  <a:lnTo>
                    <a:pt x="3102" y="6721"/>
                  </a:lnTo>
                  <a:lnTo>
                    <a:pt x="3460" y="6721"/>
                  </a:lnTo>
                  <a:lnTo>
                    <a:pt x="3778" y="6681"/>
                  </a:lnTo>
                  <a:lnTo>
                    <a:pt x="4096" y="6641"/>
                  </a:lnTo>
                  <a:lnTo>
                    <a:pt x="4414" y="6562"/>
                  </a:lnTo>
                  <a:lnTo>
                    <a:pt x="4732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6" y="5687"/>
                  </a:lnTo>
                  <a:lnTo>
                    <a:pt x="6005" y="5448"/>
                  </a:lnTo>
                  <a:lnTo>
                    <a:pt x="6204" y="5210"/>
                  </a:lnTo>
                  <a:lnTo>
                    <a:pt x="6363" y="4892"/>
                  </a:lnTo>
                  <a:lnTo>
                    <a:pt x="6482" y="4613"/>
                  </a:lnTo>
                  <a:lnTo>
                    <a:pt x="6601" y="4255"/>
                  </a:lnTo>
                  <a:lnTo>
                    <a:pt x="6681" y="3937"/>
                  </a:lnTo>
                  <a:lnTo>
                    <a:pt x="6720" y="3619"/>
                  </a:lnTo>
                  <a:lnTo>
                    <a:pt x="6720" y="3261"/>
                  </a:lnTo>
                  <a:lnTo>
                    <a:pt x="6720" y="2943"/>
                  </a:lnTo>
                  <a:lnTo>
                    <a:pt x="6641" y="2625"/>
                  </a:lnTo>
                  <a:lnTo>
                    <a:pt x="6561" y="2307"/>
                  </a:lnTo>
                  <a:lnTo>
                    <a:pt x="6442" y="1989"/>
                  </a:lnTo>
                  <a:lnTo>
                    <a:pt x="6323" y="1711"/>
                  </a:lnTo>
                  <a:lnTo>
                    <a:pt x="6124" y="1432"/>
                  </a:lnTo>
                  <a:lnTo>
                    <a:pt x="5965" y="1194"/>
                  </a:lnTo>
                  <a:lnTo>
                    <a:pt x="5726" y="955"/>
                  </a:lnTo>
                  <a:lnTo>
                    <a:pt x="5488" y="716"/>
                  </a:lnTo>
                  <a:lnTo>
                    <a:pt x="5209" y="557"/>
                  </a:lnTo>
                  <a:lnTo>
                    <a:pt x="4931" y="359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77" y="40"/>
                  </a:lnTo>
                  <a:lnTo>
                    <a:pt x="361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6" name="Google Shape;4616;p140"/>
            <p:cNvSpPr/>
            <p:nvPr/>
          </p:nvSpPr>
          <p:spPr>
            <a:xfrm>
              <a:off x="3068425" y="4078200"/>
              <a:ext cx="139175" cy="140200"/>
            </a:xfrm>
            <a:custGeom>
              <a:rect b="b" l="l" r="r" t="t"/>
              <a:pathLst>
                <a:path extrusionOk="0" h="5608" w="5567">
                  <a:moveTo>
                    <a:pt x="2704" y="1"/>
                  </a:moveTo>
                  <a:lnTo>
                    <a:pt x="2426" y="40"/>
                  </a:lnTo>
                  <a:lnTo>
                    <a:pt x="2187" y="80"/>
                  </a:lnTo>
                  <a:lnTo>
                    <a:pt x="1909" y="160"/>
                  </a:lnTo>
                  <a:lnTo>
                    <a:pt x="1670" y="239"/>
                  </a:lnTo>
                  <a:lnTo>
                    <a:pt x="1432" y="359"/>
                  </a:lnTo>
                  <a:lnTo>
                    <a:pt x="1193" y="518"/>
                  </a:lnTo>
                  <a:lnTo>
                    <a:pt x="994" y="677"/>
                  </a:lnTo>
                  <a:lnTo>
                    <a:pt x="795" y="836"/>
                  </a:lnTo>
                  <a:lnTo>
                    <a:pt x="597" y="1035"/>
                  </a:lnTo>
                  <a:lnTo>
                    <a:pt x="437" y="1273"/>
                  </a:lnTo>
                  <a:lnTo>
                    <a:pt x="318" y="1512"/>
                  </a:lnTo>
                  <a:lnTo>
                    <a:pt x="199" y="1750"/>
                  </a:lnTo>
                  <a:lnTo>
                    <a:pt x="8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42"/>
                  </a:lnTo>
                  <a:lnTo>
                    <a:pt x="40" y="3420"/>
                  </a:lnTo>
                  <a:lnTo>
                    <a:pt x="119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375"/>
                  </a:lnTo>
                  <a:lnTo>
                    <a:pt x="636" y="4613"/>
                  </a:lnTo>
                  <a:lnTo>
                    <a:pt x="835" y="4812"/>
                  </a:lnTo>
                  <a:lnTo>
                    <a:pt x="1034" y="4971"/>
                  </a:lnTo>
                  <a:lnTo>
                    <a:pt x="1233" y="5130"/>
                  </a:lnTo>
                  <a:lnTo>
                    <a:pt x="1471" y="5289"/>
                  </a:lnTo>
                  <a:lnTo>
                    <a:pt x="1750" y="5408"/>
                  </a:lnTo>
                  <a:lnTo>
                    <a:pt x="2028" y="5488"/>
                  </a:lnTo>
                  <a:lnTo>
                    <a:pt x="2306" y="5568"/>
                  </a:lnTo>
                  <a:lnTo>
                    <a:pt x="2585" y="5607"/>
                  </a:lnTo>
                  <a:lnTo>
                    <a:pt x="2863" y="5607"/>
                  </a:lnTo>
                  <a:lnTo>
                    <a:pt x="3102" y="5568"/>
                  </a:lnTo>
                  <a:lnTo>
                    <a:pt x="3380" y="5528"/>
                  </a:lnTo>
                  <a:lnTo>
                    <a:pt x="3658" y="5448"/>
                  </a:lnTo>
                  <a:lnTo>
                    <a:pt x="3897" y="5369"/>
                  </a:lnTo>
                  <a:lnTo>
                    <a:pt x="4135" y="5249"/>
                  </a:lnTo>
                  <a:lnTo>
                    <a:pt x="4374" y="5090"/>
                  </a:lnTo>
                  <a:lnTo>
                    <a:pt x="4573" y="4931"/>
                  </a:lnTo>
                  <a:lnTo>
                    <a:pt x="4772" y="4772"/>
                  </a:lnTo>
                  <a:lnTo>
                    <a:pt x="4970" y="4573"/>
                  </a:lnTo>
                  <a:lnTo>
                    <a:pt x="5129" y="4335"/>
                  </a:lnTo>
                  <a:lnTo>
                    <a:pt x="5249" y="4096"/>
                  </a:lnTo>
                  <a:lnTo>
                    <a:pt x="5368" y="3858"/>
                  </a:lnTo>
                  <a:lnTo>
                    <a:pt x="5448" y="3579"/>
                  </a:lnTo>
                  <a:lnTo>
                    <a:pt x="5527" y="3301"/>
                  </a:lnTo>
                  <a:lnTo>
                    <a:pt x="5567" y="3023"/>
                  </a:lnTo>
                  <a:lnTo>
                    <a:pt x="5567" y="2744"/>
                  </a:lnTo>
                  <a:lnTo>
                    <a:pt x="5567" y="2466"/>
                  </a:lnTo>
                  <a:lnTo>
                    <a:pt x="5487" y="2188"/>
                  </a:lnTo>
                  <a:lnTo>
                    <a:pt x="5448" y="1949"/>
                  </a:lnTo>
                  <a:lnTo>
                    <a:pt x="5328" y="1711"/>
                  </a:lnTo>
                  <a:lnTo>
                    <a:pt x="5209" y="1432"/>
                  </a:lnTo>
                  <a:lnTo>
                    <a:pt x="5090" y="1233"/>
                  </a:lnTo>
                  <a:lnTo>
                    <a:pt x="4931" y="995"/>
                  </a:lnTo>
                  <a:lnTo>
                    <a:pt x="4732" y="796"/>
                  </a:lnTo>
                  <a:lnTo>
                    <a:pt x="4533" y="637"/>
                  </a:lnTo>
                  <a:lnTo>
                    <a:pt x="4294" y="478"/>
                  </a:lnTo>
                  <a:lnTo>
                    <a:pt x="4056" y="319"/>
                  </a:lnTo>
                  <a:lnTo>
                    <a:pt x="3817" y="200"/>
                  </a:lnTo>
                  <a:lnTo>
                    <a:pt x="3539" y="120"/>
                  </a:lnTo>
                  <a:lnTo>
                    <a:pt x="3261" y="40"/>
                  </a:lnTo>
                  <a:lnTo>
                    <a:pt x="2982" y="40"/>
                  </a:lnTo>
                  <a:lnTo>
                    <a:pt x="270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7" name="Google Shape;4617;p140"/>
            <p:cNvSpPr/>
            <p:nvPr/>
          </p:nvSpPr>
          <p:spPr>
            <a:xfrm>
              <a:off x="2567400" y="3906225"/>
              <a:ext cx="117325" cy="118325"/>
            </a:xfrm>
            <a:custGeom>
              <a:rect b="b" l="l" r="r" t="t"/>
              <a:pathLst>
                <a:path extrusionOk="0" h="4733" w="4693">
                  <a:moveTo>
                    <a:pt x="2546" y="1"/>
                  </a:moveTo>
                  <a:lnTo>
                    <a:pt x="2068" y="41"/>
                  </a:lnTo>
                  <a:lnTo>
                    <a:pt x="1631" y="120"/>
                  </a:lnTo>
                  <a:lnTo>
                    <a:pt x="1233" y="319"/>
                  </a:lnTo>
                  <a:lnTo>
                    <a:pt x="836" y="557"/>
                  </a:lnTo>
                  <a:lnTo>
                    <a:pt x="518" y="876"/>
                  </a:lnTo>
                  <a:lnTo>
                    <a:pt x="279" y="1273"/>
                  </a:lnTo>
                  <a:lnTo>
                    <a:pt x="160" y="1512"/>
                  </a:lnTo>
                  <a:lnTo>
                    <a:pt x="80" y="1711"/>
                  </a:lnTo>
                  <a:lnTo>
                    <a:pt x="40" y="1949"/>
                  </a:lnTo>
                  <a:lnTo>
                    <a:pt x="1" y="2188"/>
                  </a:lnTo>
                  <a:lnTo>
                    <a:pt x="40" y="2665"/>
                  </a:lnTo>
                  <a:lnTo>
                    <a:pt x="120" y="3102"/>
                  </a:lnTo>
                  <a:lnTo>
                    <a:pt x="319" y="3500"/>
                  </a:lnTo>
                  <a:lnTo>
                    <a:pt x="557" y="3898"/>
                  </a:lnTo>
                  <a:lnTo>
                    <a:pt x="875" y="4216"/>
                  </a:lnTo>
                  <a:lnTo>
                    <a:pt x="1273" y="445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93"/>
                  </a:lnTo>
                  <a:lnTo>
                    <a:pt x="2188" y="4733"/>
                  </a:lnTo>
                  <a:lnTo>
                    <a:pt x="2665" y="4693"/>
                  </a:lnTo>
                  <a:lnTo>
                    <a:pt x="3102" y="4613"/>
                  </a:lnTo>
                  <a:lnTo>
                    <a:pt x="3500" y="4414"/>
                  </a:lnTo>
                  <a:lnTo>
                    <a:pt x="3858" y="4176"/>
                  </a:lnTo>
                  <a:lnTo>
                    <a:pt x="4176" y="3858"/>
                  </a:lnTo>
                  <a:lnTo>
                    <a:pt x="4454" y="3460"/>
                  </a:lnTo>
                  <a:lnTo>
                    <a:pt x="4534" y="3261"/>
                  </a:lnTo>
                  <a:lnTo>
                    <a:pt x="4613" y="3023"/>
                  </a:lnTo>
                  <a:lnTo>
                    <a:pt x="4693" y="2784"/>
                  </a:lnTo>
                  <a:lnTo>
                    <a:pt x="4693" y="2546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233"/>
                  </a:lnTo>
                  <a:lnTo>
                    <a:pt x="4176" y="836"/>
                  </a:lnTo>
                  <a:lnTo>
                    <a:pt x="3858" y="518"/>
                  </a:lnTo>
                  <a:lnTo>
                    <a:pt x="3460" y="279"/>
                  </a:lnTo>
                  <a:lnTo>
                    <a:pt x="3221" y="200"/>
                  </a:lnTo>
                  <a:lnTo>
                    <a:pt x="3023" y="120"/>
                  </a:lnTo>
                  <a:lnTo>
                    <a:pt x="2784" y="41"/>
                  </a:lnTo>
                  <a:lnTo>
                    <a:pt x="2546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8" name="Google Shape;4618;p140"/>
            <p:cNvSpPr/>
            <p:nvPr/>
          </p:nvSpPr>
          <p:spPr>
            <a:xfrm>
              <a:off x="3448150" y="3110975"/>
              <a:ext cx="92475" cy="92475"/>
            </a:xfrm>
            <a:custGeom>
              <a:rect b="b" l="l" r="r" t="t"/>
              <a:pathLst>
                <a:path extrusionOk="0" h="3699" w="3699">
                  <a:moveTo>
                    <a:pt x="1829" y="1"/>
                  </a:moveTo>
                  <a:lnTo>
                    <a:pt x="1472" y="40"/>
                  </a:lnTo>
                  <a:lnTo>
                    <a:pt x="1114" y="160"/>
                  </a:lnTo>
                  <a:lnTo>
                    <a:pt x="796" y="319"/>
                  </a:lnTo>
                  <a:lnTo>
                    <a:pt x="517" y="557"/>
                  </a:lnTo>
                  <a:lnTo>
                    <a:pt x="319" y="796"/>
                  </a:lnTo>
                  <a:lnTo>
                    <a:pt x="120" y="1114"/>
                  </a:lnTo>
                  <a:lnTo>
                    <a:pt x="0" y="1472"/>
                  </a:lnTo>
                  <a:lnTo>
                    <a:pt x="0" y="1869"/>
                  </a:lnTo>
                  <a:lnTo>
                    <a:pt x="0" y="2227"/>
                  </a:lnTo>
                  <a:lnTo>
                    <a:pt x="120" y="2585"/>
                  </a:lnTo>
                  <a:lnTo>
                    <a:pt x="319" y="2903"/>
                  </a:lnTo>
                  <a:lnTo>
                    <a:pt x="517" y="3182"/>
                  </a:lnTo>
                  <a:lnTo>
                    <a:pt x="796" y="3380"/>
                  </a:lnTo>
                  <a:lnTo>
                    <a:pt x="1114" y="3579"/>
                  </a:lnTo>
                  <a:lnTo>
                    <a:pt x="1472" y="3659"/>
                  </a:lnTo>
                  <a:lnTo>
                    <a:pt x="1829" y="3698"/>
                  </a:lnTo>
                  <a:lnTo>
                    <a:pt x="2227" y="3659"/>
                  </a:lnTo>
                  <a:lnTo>
                    <a:pt x="2585" y="3579"/>
                  </a:lnTo>
                  <a:lnTo>
                    <a:pt x="2863" y="3380"/>
                  </a:lnTo>
                  <a:lnTo>
                    <a:pt x="3142" y="3182"/>
                  </a:lnTo>
                  <a:lnTo>
                    <a:pt x="3380" y="2903"/>
                  </a:lnTo>
                  <a:lnTo>
                    <a:pt x="3539" y="2585"/>
                  </a:lnTo>
                  <a:lnTo>
                    <a:pt x="3659" y="2227"/>
                  </a:lnTo>
                  <a:lnTo>
                    <a:pt x="3698" y="1869"/>
                  </a:lnTo>
                  <a:lnTo>
                    <a:pt x="3659" y="1472"/>
                  </a:lnTo>
                  <a:lnTo>
                    <a:pt x="3539" y="1114"/>
                  </a:lnTo>
                  <a:lnTo>
                    <a:pt x="3380" y="796"/>
                  </a:lnTo>
                  <a:lnTo>
                    <a:pt x="3142" y="557"/>
                  </a:lnTo>
                  <a:lnTo>
                    <a:pt x="2863" y="319"/>
                  </a:lnTo>
                  <a:lnTo>
                    <a:pt x="2585" y="160"/>
                  </a:lnTo>
                  <a:lnTo>
                    <a:pt x="2227" y="40"/>
                  </a:lnTo>
                  <a:lnTo>
                    <a:pt x="182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9" name="Google Shape;4619;p140"/>
            <p:cNvSpPr/>
            <p:nvPr/>
          </p:nvSpPr>
          <p:spPr>
            <a:xfrm>
              <a:off x="3764250" y="3208400"/>
              <a:ext cx="112375" cy="112350"/>
            </a:xfrm>
            <a:custGeom>
              <a:rect b="b" l="l" r="r" t="t"/>
              <a:pathLst>
                <a:path extrusionOk="0" h="4494" w="4495">
                  <a:moveTo>
                    <a:pt x="2267" y="0"/>
                  </a:moveTo>
                  <a:lnTo>
                    <a:pt x="1790" y="40"/>
                  </a:lnTo>
                  <a:lnTo>
                    <a:pt x="1393" y="199"/>
                  </a:lnTo>
                  <a:lnTo>
                    <a:pt x="995" y="398"/>
                  </a:lnTo>
                  <a:lnTo>
                    <a:pt x="677" y="676"/>
                  </a:lnTo>
                  <a:lnTo>
                    <a:pt x="399" y="994"/>
                  </a:lnTo>
                  <a:lnTo>
                    <a:pt x="200" y="1392"/>
                  </a:lnTo>
                  <a:lnTo>
                    <a:pt x="41" y="1790"/>
                  </a:lnTo>
                  <a:lnTo>
                    <a:pt x="1" y="2267"/>
                  </a:lnTo>
                  <a:lnTo>
                    <a:pt x="41" y="2704"/>
                  </a:lnTo>
                  <a:lnTo>
                    <a:pt x="200" y="3142"/>
                  </a:lnTo>
                  <a:lnTo>
                    <a:pt x="399" y="3499"/>
                  </a:lnTo>
                  <a:lnTo>
                    <a:pt x="677" y="3857"/>
                  </a:lnTo>
                  <a:lnTo>
                    <a:pt x="995" y="4136"/>
                  </a:lnTo>
                  <a:lnTo>
                    <a:pt x="1393" y="4334"/>
                  </a:lnTo>
                  <a:lnTo>
                    <a:pt x="1790" y="4454"/>
                  </a:lnTo>
                  <a:lnTo>
                    <a:pt x="2267" y="4493"/>
                  </a:lnTo>
                  <a:lnTo>
                    <a:pt x="2705" y="4454"/>
                  </a:lnTo>
                  <a:lnTo>
                    <a:pt x="3142" y="4334"/>
                  </a:lnTo>
                  <a:lnTo>
                    <a:pt x="3500" y="4136"/>
                  </a:lnTo>
                  <a:lnTo>
                    <a:pt x="3858" y="3857"/>
                  </a:lnTo>
                  <a:lnTo>
                    <a:pt x="4136" y="3499"/>
                  </a:lnTo>
                  <a:lnTo>
                    <a:pt x="4335" y="3142"/>
                  </a:lnTo>
                  <a:lnTo>
                    <a:pt x="4454" y="2704"/>
                  </a:lnTo>
                  <a:lnTo>
                    <a:pt x="4494" y="2267"/>
                  </a:lnTo>
                  <a:lnTo>
                    <a:pt x="4454" y="1790"/>
                  </a:lnTo>
                  <a:lnTo>
                    <a:pt x="4335" y="1392"/>
                  </a:lnTo>
                  <a:lnTo>
                    <a:pt x="4136" y="994"/>
                  </a:lnTo>
                  <a:lnTo>
                    <a:pt x="3858" y="676"/>
                  </a:lnTo>
                  <a:lnTo>
                    <a:pt x="3500" y="398"/>
                  </a:lnTo>
                  <a:lnTo>
                    <a:pt x="3142" y="199"/>
                  </a:lnTo>
                  <a:lnTo>
                    <a:pt x="2705" y="40"/>
                  </a:lnTo>
                  <a:lnTo>
                    <a:pt x="2267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0" name="Google Shape;4620;p140"/>
            <p:cNvSpPr/>
            <p:nvPr/>
          </p:nvSpPr>
          <p:spPr>
            <a:xfrm>
              <a:off x="1820850" y="3036425"/>
              <a:ext cx="118325" cy="119300"/>
            </a:xfrm>
            <a:custGeom>
              <a:rect b="b" l="l" r="r" t="t"/>
              <a:pathLst>
                <a:path extrusionOk="0" h="4772" w="4733">
                  <a:moveTo>
                    <a:pt x="2546" y="0"/>
                  </a:moveTo>
                  <a:lnTo>
                    <a:pt x="2069" y="40"/>
                  </a:lnTo>
                  <a:lnTo>
                    <a:pt x="1631" y="120"/>
                  </a:lnTo>
                  <a:lnTo>
                    <a:pt x="1234" y="318"/>
                  </a:lnTo>
                  <a:lnTo>
                    <a:pt x="836" y="557"/>
                  </a:lnTo>
                  <a:lnTo>
                    <a:pt x="518" y="915"/>
                  </a:lnTo>
                  <a:lnTo>
                    <a:pt x="240" y="1312"/>
                  </a:lnTo>
                  <a:lnTo>
                    <a:pt x="160" y="1511"/>
                  </a:lnTo>
                  <a:lnTo>
                    <a:pt x="80" y="1750"/>
                  </a:lnTo>
                  <a:lnTo>
                    <a:pt x="41" y="1988"/>
                  </a:lnTo>
                  <a:lnTo>
                    <a:pt x="1" y="2227"/>
                  </a:lnTo>
                  <a:lnTo>
                    <a:pt x="1" y="2704"/>
                  </a:lnTo>
                  <a:lnTo>
                    <a:pt x="120" y="3142"/>
                  </a:lnTo>
                  <a:lnTo>
                    <a:pt x="279" y="3539"/>
                  </a:lnTo>
                  <a:lnTo>
                    <a:pt x="558" y="3937"/>
                  </a:lnTo>
                  <a:lnTo>
                    <a:pt x="876" y="4255"/>
                  </a:lnTo>
                  <a:lnTo>
                    <a:pt x="1273" y="4494"/>
                  </a:lnTo>
                  <a:lnTo>
                    <a:pt x="1472" y="4613"/>
                  </a:lnTo>
                  <a:lnTo>
                    <a:pt x="1711" y="4692"/>
                  </a:lnTo>
                  <a:lnTo>
                    <a:pt x="1949" y="4732"/>
                  </a:lnTo>
                  <a:lnTo>
                    <a:pt x="2188" y="4772"/>
                  </a:lnTo>
                  <a:lnTo>
                    <a:pt x="2665" y="4772"/>
                  </a:lnTo>
                  <a:lnTo>
                    <a:pt x="3102" y="4653"/>
                  </a:lnTo>
                  <a:lnTo>
                    <a:pt x="3540" y="4494"/>
                  </a:lnTo>
                  <a:lnTo>
                    <a:pt x="3898" y="4215"/>
                  </a:lnTo>
                  <a:lnTo>
                    <a:pt x="4216" y="3897"/>
                  </a:lnTo>
                  <a:lnTo>
                    <a:pt x="4494" y="3499"/>
                  </a:lnTo>
                  <a:lnTo>
                    <a:pt x="4574" y="3301"/>
                  </a:lnTo>
                  <a:lnTo>
                    <a:pt x="4653" y="3062"/>
                  </a:lnTo>
                  <a:lnTo>
                    <a:pt x="4733" y="2823"/>
                  </a:lnTo>
                  <a:lnTo>
                    <a:pt x="4733" y="2585"/>
                  </a:lnTo>
                  <a:lnTo>
                    <a:pt x="4733" y="2108"/>
                  </a:lnTo>
                  <a:lnTo>
                    <a:pt x="4653" y="1670"/>
                  </a:lnTo>
                  <a:lnTo>
                    <a:pt x="4454" y="1233"/>
                  </a:lnTo>
                  <a:lnTo>
                    <a:pt x="4216" y="875"/>
                  </a:lnTo>
                  <a:lnTo>
                    <a:pt x="3858" y="557"/>
                  </a:lnTo>
                  <a:lnTo>
                    <a:pt x="3460" y="279"/>
                  </a:lnTo>
                  <a:lnTo>
                    <a:pt x="3261" y="199"/>
                  </a:lnTo>
                  <a:lnTo>
                    <a:pt x="3023" y="12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1" name="Google Shape;4621;p140"/>
            <p:cNvSpPr/>
            <p:nvPr/>
          </p:nvSpPr>
          <p:spPr>
            <a:xfrm>
              <a:off x="3957100" y="2074150"/>
              <a:ext cx="95475" cy="95475"/>
            </a:xfrm>
            <a:custGeom>
              <a:rect b="b" l="l" r="r" t="t"/>
              <a:pathLst>
                <a:path extrusionOk="0" h="3819" w="3819">
                  <a:moveTo>
                    <a:pt x="1909" y="1"/>
                  </a:moveTo>
                  <a:lnTo>
                    <a:pt x="1552" y="41"/>
                  </a:lnTo>
                  <a:lnTo>
                    <a:pt x="1194" y="160"/>
                  </a:lnTo>
                  <a:lnTo>
                    <a:pt x="876" y="359"/>
                  </a:lnTo>
                  <a:lnTo>
                    <a:pt x="597" y="558"/>
                  </a:lnTo>
                  <a:lnTo>
                    <a:pt x="359" y="876"/>
                  </a:lnTo>
                  <a:lnTo>
                    <a:pt x="160" y="1194"/>
                  </a:lnTo>
                  <a:lnTo>
                    <a:pt x="41" y="1552"/>
                  </a:lnTo>
                  <a:lnTo>
                    <a:pt x="1" y="1910"/>
                  </a:lnTo>
                  <a:lnTo>
                    <a:pt x="41" y="2307"/>
                  </a:lnTo>
                  <a:lnTo>
                    <a:pt x="160" y="2665"/>
                  </a:lnTo>
                  <a:lnTo>
                    <a:pt x="359" y="2983"/>
                  </a:lnTo>
                  <a:lnTo>
                    <a:pt x="597" y="3261"/>
                  </a:lnTo>
                  <a:lnTo>
                    <a:pt x="876" y="3500"/>
                  </a:lnTo>
                  <a:lnTo>
                    <a:pt x="1194" y="3699"/>
                  </a:lnTo>
                  <a:lnTo>
                    <a:pt x="1552" y="3778"/>
                  </a:lnTo>
                  <a:lnTo>
                    <a:pt x="1909" y="3818"/>
                  </a:lnTo>
                  <a:lnTo>
                    <a:pt x="2307" y="3778"/>
                  </a:lnTo>
                  <a:lnTo>
                    <a:pt x="2665" y="3699"/>
                  </a:lnTo>
                  <a:lnTo>
                    <a:pt x="2983" y="3500"/>
                  </a:lnTo>
                  <a:lnTo>
                    <a:pt x="3261" y="3261"/>
                  </a:lnTo>
                  <a:lnTo>
                    <a:pt x="3500" y="2983"/>
                  </a:lnTo>
                  <a:lnTo>
                    <a:pt x="3699" y="2665"/>
                  </a:lnTo>
                  <a:lnTo>
                    <a:pt x="3778" y="2307"/>
                  </a:lnTo>
                  <a:lnTo>
                    <a:pt x="3818" y="1910"/>
                  </a:lnTo>
                  <a:lnTo>
                    <a:pt x="3778" y="1552"/>
                  </a:lnTo>
                  <a:lnTo>
                    <a:pt x="3699" y="1194"/>
                  </a:lnTo>
                  <a:lnTo>
                    <a:pt x="3500" y="876"/>
                  </a:lnTo>
                  <a:lnTo>
                    <a:pt x="3261" y="558"/>
                  </a:lnTo>
                  <a:lnTo>
                    <a:pt x="2983" y="359"/>
                  </a:lnTo>
                  <a:lnTo>
                    <a:pt x="2665" y="160"/>
                  </a:lnTo>
                  <a:lnTo>
                    <a:pt x="2307" y="41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622" name="Google Shape;4622;p140"/>
          <p:cNvGrpSpPr/>
          <p:nvPr/>
        </p:nvGrpSpPr>
        <p:grpSpPr>
          <a:xfrm>
            <a:off x="6196822" y="2757208"/>
            <a:ext cx="3264272" cy="2910427"/>
            <a:chOff x="1572350" y="1151675"/>
            <a:chExt cx="4851050" cy="4325200"/>
          </a:xfrm>
        </p:grpSpPr>
        <p:sp>
          <p:nvSpPr>
            <p:cNvPr id="4623" name="Google Shape;4623;p140"/>
            <p:cNvSpPr/>
            <p:nvPr/>
          </p:nvSpPr>
          <p:spPr>
            <a:xfrm>
              <a:off x="3968050" y="3267050"/>
              <a:ext cx="2041825" cy="1687950"/>
            </a:xfrm>
            <a:custGeom>
              <a:rect b="b" l="l" r="r" t="t"/>
              <a:pathLst>
                <a:path extrusionOk="0" h="67518" w="81673">
                  <a:moveTo>
                    <a:pt x="62229" y="676"/>
                  </a:moveTo>
                  <a:lnTo>
                    <a:pt x="80917" y="40638"/>
                  </a:lnTo>
                  <a:lnTo>
                    <a:pt x="57298" y="66722"/>
                  </a:lnTo>
                  <a:lnTo>
                    <a:pt x="32964" y="54475"/>
                  </a:lnTo>
                  <a:lnTo>
                    <a:pt x="955" y="36662"/>
                  </a:lnTo>
                  <a:lnTo>
                    <a:pt x="27277" y="3579"/>
                  </a:lnTo>
                  <a:lnTo>
                    <a:pt x="62229" y="676"/>
                  </a:lnTo>
                  <a:close/>
                  <a:moveTo>
                    <a:pt x="62587" y="0"/>
                  </a:moveTo>
                  <a:lnTo>
                    <a:pt x="27079" y="2943"/>
                  </a:lnTo>
                  <a:lnTo>
                    <a:pt x="26959" y="2982"/>
                  </a:lnTo>
                  <a:lnTo>
                    <a:pt x="0" y="36860"/>
                  </a:lnTo>
                  <a:lnTo>
                    <a:pt x="32645" y="55032"/>
                  </a:lnTo>
                  <a:lnTo>
                    <a:pt x="57418" y="67518"/>
                  </a:lnTo>
                  <a:lnTo>
                    <a:pt x="81673" y="40717"/>
                  </a:lnTo>
                  <a:lnTo>
                    <a:pt x="62706" y="199"/>
                  </a:lnTo>
                  <a:lnTo>
                    <a:pt x="62587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4" name="Google Shape;4624;p140"/>
            <p:cNvSpPr/>
            <p:nvPr/>
          </p:nvSpPr>
          <p:spPr>
            <a:xfrm>
              <a:off x="3938225" y="4013600"/>
              <a:ext cx="1469250" cy="918525"/>
            </a:xfrm>
            <a:custGeom>
              <a:rect b="b" l="l" r="r" t="t"/>
              <a:pathLst>
                <a:path extrusionOk="0" h="36741" w="58770">
                  <a:moveTo>
                    <a:pt x="24852" y="676"/>
                  </a:moveTo>
                  <a:lnTo>
                    <a:pt x="55708" y="12565"/>
                  </a:lnTo>
                  <a:lnTo>
                    <a:pt x="3340" y="6760"/>
                  </a:lnTo>
                  <a:lnTo>
                    <a:pt x="24852" y="676"/>
                  </a:lnTo>
                  <a:close/>
                  <a:moveTo>
                    <a:pt x="24892" y="0"/>
                  </a:moveTo>
                  <a:lnTo>
                    <a:pt x="0" y="7038"/>
                  </a:lnTo>
                  <a:lnTo>
                    <a:pt x="57378" y="13400"/>
                  </a:lnTo>
                  <a:lnTo>
                    <a:pt x="58133" y="36741"/>
                  </a:lnTo>
                  <a:lnTo>
                    <a:pt x="58770" y="36741"/>
                  </a:lnTo>
                  <a:lnTo>
                    <a:pt x="58014" y="12764"/>
                  </a:lnTo>
                  <a:lnTo>
                    <a:pt x="2489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5" name="Google Shape;4625;p140"/>
            <p:cNvSpPr/>
            <p:nvPr/>
          </p:nvSpPr>
          <p:spPr>
            <a:xfrm>
              <a:off x="4769250" y="3825700"/>
              <a:ext cx="621325" cy="828100"/>
            </a:xfrm>
            <a:custGeom>
              <a:rect b="b" l="l" r="r" t="t"/>
              <a:pathLst>
                <a:path extrusionOk="0" h="33124" w="24853">
                  <a:moveTo>
                    <a:pt x="17656" y="1591"/>
                  </a:moveTo>
                  <a:lnTo>
                    <a:pt x="24057" y="20479"/>
                  </a:lnTo>
                  <a:lnTo>
                    <a:pt x="1512" y="31692"/>
                  </a:lnTo>
                  <a:lnTo>
                    <a:pt x="17656" y="1591"/>
                  </a:lnTo>
                  <a:close/>
                  <a:moveTo>
                    <a:pt x="17815" y="1"/>
                  </a:moveTo>
                  <a:lnTo>
                    <a:pt x="1" y="33123"/>
                  </a:lnTo>
                  <a:lnTo>
                    <a:pt x="1" y="33123"/>
                  </a:lnTo>
                  <a:lnTo>
                    <a:pt x="24853" y="20797"/>
                  </a:lnTo>
                  <a:lnTo>
                    <a:pt x="17815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6" name="Google Shape;4626;p140"/>
            <p:cNvSpPr/>
            <p:nvPr/>
          </p:nvSpPr>
          <p:spPr>
            <a:xfrm>
              <a:off x="4550575" y="3238225"/>
              <a:ext cx="1476200" cy="1111375"/>
            </a:xfrm>
            <a:custGeom>
              <a:rect b="b" l="l" r="r" t="t"/>
              <a:pathLst>
                <a:path extrusionOk="0" h="44455" w="59048">
                  <a:moveTo>
                    <a:pt x="38530" y="3300"/>
                  </a:moveTo>
                  <a:lnTo>
                    <a:pt x="35031" y="28669"/>
                  </a:lnTo>
                  <a:lnTo>
                    <a:pt x="26919" y="24136"/>
                  </a:lnTo>
                  <a:lnTo>
                    <a:pt x="32208" y="14712"/>
                  </a:lnTo>
                  <a:lnTo>
                    <a:pt x="35787" y="8311"/>
                  </a:lnTo>
                  <a:lnTo>
                    <a:pt x="38530" y="3300"/>
                  </a:lnTo>
                  <a:close/>
                  <a:moveTo>
                    <a:pt x="4056" y="5050"/>
                  </a:moveTo>
                  <a:lnTo>
                    <a:pt x="25925" y="24096"/>
                  </a:lnTo>
                  <a:lnTo>
                    <a:pt x="756" y="30936"/>
                  </a:lnTo>
                  <a:lnTo>
                    <a:pt x="4056" y="5050"/>
                  </a:lnTo>
                  <a:close/>
                  <a:moveTo>
                    <a:pt x="35508" y="29663"/>
                  </a:moveTo>
                  <a:lnTo>
                    <a:pt x="56940" y="41592"/>
                  </a:lnTo>
                  <a:lnTo>
                    <a:pt x="33560" y="43779"/>
                  </a:lnTo>
                  <a:lnTo>
                    <a:pt x="35508" y="29663"/>
                  </a:lnTo>
                  <a:close/>
                  <a:moveTo>
                    <a:pt x="39484" y="0"/>
                  </a:moveTo>
                  <a:lnTo>
                    <a:pt x="39365" y="40"/>
                  </a:lnTo>
                  <a:lnTo>
                    <a:pt x="39286" y="80"/>
                  </a:lnTo>
                  <a:lnTo>
                    <a:pt x="39286" y="119"/>
                  </a:lnTo>
                  <a:lnTo>
                    <a:pt x="38809" y="1392"/>
                  </a:lnTo>
                  <a:lnTo>
                    <a:pt x="38371" y="2267"/>
                  </a:lnTo>
                  <a:lnTo>
                    <a:pt x="37337" y="4135"/>
                  </a:lnTo>
                  <a:lnTo>
                    <a:pt x="34117" y="9981"/>
                  </a:lnTo>
                  <a:lnTo>
                    <a:pt x="26442" y="23699"/>
                  </a:lnTo>
                  <a:lnTo>
                    <a:pt x="3579" y="3778"/>
                  </a:lnTo>
                  <a:lnTo>
                    <a:pt x="0" y="31771"/>
                  </a:lnTo>
                  <a:lnTo>
                    <a:pt x="26442" y="24613"/>
                  </a:lnTo>
                  <a:lnTo>
                    <a:pt x="34912" y="29345"/>
                  </a:lnTo>
                  <a:lnTo>
                    <a:pt x="32844" y="44455"/>
                  </a:lnTo>
                  <a:lnTo>
                    <a:pt x="59048" y="42069"/>
                  </a:lnTo>
                  <a:lnTo>
                    <a:pt x="35628" y="28987"/>
                  </a:lnTo>
                  <a:lnTo>
                    <a:pt x="39604" y="199"/>
                  </a:lnTo>
                  <a:lnTo>
                    <a:pt x="39604" y="119"/>
                  </a:lnTo>
                  <a:lnTo>
                    <a:pt x="39564" y="80"/>
                  </a:lnTo>
                  <a:lnTo>
                    <a:pt x="39484" y="0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7" name="Google Shape;4627;p140"/>
            <p:cNvSpPr/>
            <p:nvPr/>
          </p:nvSpPr>
          <p:spPr>
            <a:xfrm>
              <a:off x="4560500" y="402255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solidFill>
              <a:srgbClr val="5E5E5E"/>
            </a:solidFill>
            <a:ln cap="rnd" cmpd="sng" w="11925">
              <a:solidFill>
                <a:srgbClr val="FAFAFA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8" name="Google Shape;4628;p140"/>
            <p:cNvSpPr/>
            <p:nvPr/>
          </p:nvSpPr>
          <p:spPr>
            <a:xfrm>
              <a:off x="5320975" y="4864525"/>
              <a:ext cx="162050" cy="162050"/>
            </a:xfrm>
            <a:custGeom>
              <a:rect b="b" l="l" r="r" t="t"/>
              <a:pathLst>
                <a:path extrusionOk="0" h="6482" w="6482">
                  <a:moveTo>
                    <a:pt x="2903" y="0"/>
                  </a:moveTo>
                  <a:lnTo>
                    <a:pt x="2585" y="40"/>
                  </a:lnTo>
                  <a:lnTo>
                    <a:pt x="2306" y="119"/>
                  </a:lnTo>
                  <a:lnTo>
                    <a:pt x="1988" y="239"/>
                  </a:lnTo>
                  <a:lnTo>
                    <a:pt x="1710" y="398"/>
                  </a:lnTo>
                  <a:lnTo>
                    <a:pt x="1432" y="557"/>
                  </a:lnTo>
                  <a:lnTo>
                    <a:pt x="1153" y="756"/>
                  </a:lnTo>
                  <a:lnTo>
                    <a:pt x="915" y="994"/>
                  </a:lnTo>
                  <a:lnTo>
                    <a:pt x="716" y="1233"/>
                  </a:lnTo>
                  <a:lnTo>
                    <a:pt x="517" y="1471"/>
                  </a:lnTo>
                  <a:lnTo>
                    <a:pt x="358" y="1750"/>
                  </a:lnTo>
                  <a:lnTo>
                    <a:pt x="239" y="2028"/>
                  </a:lnTo>
                  <a:lnTo>
                    <a:pt x="120" y="2346"/>
                  </a:lnTo>
                  <a:lnTo>
                    <a:pt x="40" y="2624"/>
                  </a:lnTo>
                  <a:lnTo>
                    <a:pt x="0" y="2943"/>
                  </a:lnTo>
                  <a:lnTo>
                    <a:pt x="0" y="3261"/>
                  </a:lnTo>
                  <a:lnTo>
                    <a:pt x="0" y="3579"/>
                  </a:lnTo>
                  <a:lnTo>
                    <a:pt x="80" y="3857"/>
                  </a:lnTo>
                  <a:lnTo>
                    <a:pt x="159" y="4175"/>
                  </a:lnTo>
                  <a:lnTo>
                    <a:pt x="239" y="4493"/>
                  </a:lnTo>
                  <a:lnTo>
                    <a:pt x="398" y="4772"/>
                  </a:lnTo>
                  <a:lnTo>
                    <a:pt x="557" y="5050"/>
                  </a:lnTo>
                  <a:lnTo>
                    <a:pt x="756" y="5328"/>
                  </a:lnTo>
                  <a:lnTo>
                    <a:pt x="994" y="5567"/>
                  </a:lnTo>
                  <a:lnTo>
                    <a:pt x="1233" y="5766"/>
                  </a:lnTo>
                  <a:lnTo>
                    <a:pt x="1471" y="5965"/>
                  </a:lnTo>
                  <a:lnTo>
                    <a:pt x="1750" y="6124"/>
                  </a:lnTo>
                  <a:lnTo>
                    <a:pt x="2028" y="6243"/>
                  </a:lnTo>
                  <a:lnTo>
                    <a:pt x="2346" y="6362"/>
                  </a:lnTo>
                  <a:lnTo>
                    <a:pt x="2625" y="6402"/>
                  </a:lnTo>
                  <a:lnTo>
                    <a:pt x="2943" y="6442"/>
                  </a:lnTo>
                  <a:lnTo>
                    <a:pt x="3261" y="6481"/>
                  </a:lnTo>
                  <a:lnTo>
                    <a:pt x="3579" y="6442"/>
                  </a:lnTo>
                  <a:lnTo>
                    <a:pt x="3897" y="6402"/>
                  </a:lnTo>
                  <a:lnTo>
                    <a:pt x="4175" y="6322"/>
                  </a:lnTo>
                  <a:lnTo>
                    <a:pt x="4493" y="6203"/>
                  </a:lnTo>
                  <a:lnTo>
                    <a:pt x="4772" y="6084"/>
                  </a:lnTo>
                  <a:lnTo>
                    <a:pt x="5090" y="5925"/>
                  </a:lnTo>
                  <a:lnTo>
                    <a:pt x="5328" y="5686"/>
                  </a:lnTo>
                  <a:lnTo>
                    <a:pt x="5567" y="5487"/>
                  </a:lnTo>
                  <a:lnTo>
                    <a:pt x="5806" y="5249"/>
                  </a:lnTo>
                  <a:lnTo>
                    <a:pt x="5965" y="4970"/>
                  </a:lnTo>
                  <a:lnTo>
                    <a:pt x="6124" y="4732"/>
                  </a:lnTo>
                  <a:lnTo>
                    <a:pt x="6243" y="4414"/>
                  </a:lnTo>
                  <a:lnTo>
                    <a:pt x="6362" y="4135"/>
                  </a:lnTo>
                  <a:lnTo>
                    <a:pt x="6442" y="3817"/>
                  </a:lnTo>
                  <a:lnTo>
                    <a:pt x="6482" y="3539"/>
                  </a:lnTo>
                  <a:lnTo>
                    <a:pt x="6482" y="3221"/>
                  </a:lnTo>
                  <a:lnTo>
                    <a:pt x="6482" y="2903"/>
                  </a:lnTo>
                  <a:lnTo>
                    <a:pt x="6442" y="2585"/>
                  </a:lnTo>
                  <a:lnTo>
                    <a:pt x="6362" y="2267"/>
                  </a:lnTo>
                  <a:lnTo>
                    <a:pt x="6243" y="1988"/>
                  </a:lnTo>
                  <a:lnTo>
                    <a:pt x="6084" y="1670"/>
                  </a:lnTo>
                  <a:lnTo>
                    <a:pt x="5925" y="1392"/>
                  </a:lnTo>
                  <a:lnTo>
                    <a:pt x="5726" y="1153"/>
                  </a:lnTo>
                  <a:lnTo>
                    <a:pt x="5487" y="915"/>
                  </a:lnTo>
                  <a:lnTo>
                    <a:pt x="5249" y="676"/>
                  </a:lnTo>
                  <a:lnTo>
                    <a:pt x="5010" y="517"/>
                  </a:lnTo>
                  <a:lnTo>
                    <a:pt x="4732" y="358"/>
                  </a:lnTo>
                  <a:lnTo>
                    <a:pt x="4454" y="199"/>
                  </a:lnTo>
                  <a:lnTo>
                    <a:pt x="4136" y="119"/>
                  </a:lnTo>
                  <a:lnTo>
                    <a:pt x="3857" y="40"/>
                  </a:lnTo>
                  <a:lnTo>
                    <a:pt x="353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9" name="Google Shape;4629;p140"/>
            <p:cNvSpPr/>
            <p:nvPr/>
          </p:nvSpPr>
          <p:spPr>
            <a:xfrm>
              <a:off x="5457150" y="3205400"/>
              <a:ext cx="141175" cy="141200"/>
            </a:xfrm>
            <a:custGeom>
              <a:rect b="b" l="l" r="r" t="t"/>
              <a:pathLst>
                <a:path extrusionOk="0" h="5648" w="5647">
                  <a:moveTo>
                    <a:pt x="2546" y="1"/>
                  </a:moveTo>
                  <a:lnTo>
                    <a:pt x="2267" y="41"/>
                  </a:lnTo>
                  <a:lnTo>
                    <a:pt x="2029" y="120"/>
                  </a:lnTo>
                  <a:lnTo>
                    <a:pt x="1750" y="200"/>
                  </a:lnTo>
                  <a:lnTo>
                    <a:pt x="1512" y="319"/>
                  </a:lnTo>
                  <a:lnTo>
                    <a:pt x="1233" y="478"/>
                  </a:lnTo>
                  <a:lnTo>
                    <a:pt x="1035" y="637"/>
                  </a:lnTo>
                  <a:lnTo>
                    <a:pt x="796" y="836"/>
                  </a:lnTo>
                  <a:lnTo>
                    <a:pt x="637" y="1075"/>
                  </a:lnTo>
                  <a:lnTo>
                    <a:pt x="478" y="1273"/>
                  </a:lnTo>
                  <a:lnTo>
                    <a:pt x="319" y="1512"/>
                  </a:lnTo>
                  <a:lnTo>
                    <a:pt x="200" y="1751"/>
                  </a:lnTo>
                  <a:lnTo>
                    <a:pt x="120" y="2029"/>
                  </a:lnTo>
                  <a:lnTo>
                    <a:pt x="80" y="2267"/>
                  </a:lnTo>
                  <a:lnTo>
                    <a:pt x="40" y="2546"/>
                  </a:lnTo>
                  <a:lnTo>
                    <a:pt x="1" y="2824"/>
                  </a:lnTo>
                  <a:lnTo>
                    <a:pt x="40" y="3102"/>
                  </a:lnTo>
                  <a:lnTo>
                    <a:pt x="80" y="3381"/>
                  </a:lnTo>
                  <a:lnTo>
                    <a:pt x="120" y="3619"/>
                  </a:lnTo>
                  <a:lnTo>
                    <a:pt x="239" y="3898"/>
                  </a:lnTo>
                  <a:lnTo>
                    <a:pt x="359" y="4136"/>
                  </a:lnTo>
                  <a:lnTo>
                    <a:pt x="518" y="4415"/>
                  </a:lnTo>
                  <a:lnTo>
                    <a:pt x="677" y="4613"/>
                  </a:lnTo>
                  <a:lnTo>
                    <a:pt x="875" y="4852"/>
                  </a:lnTo>
                  <a:lnTo>
                    <a:pt x="1074" y="5011"/>
                  </a:lnTo>
                  <a:lnTo>
                    <a:pt x="1313" y="5170"/>
                  </a:lnTo>
                  <a:lnTo>
                    <a:pt x="1551" y="5329"/>
                  </a:lnTo>
                  <a:lnTo>
                    <a:pt x="1790" y="5448"/>
                  </a:lnTo>
                  <a:lnTo>
                    <a:pt x="2068" y="5528"/>
                  </a:lnTo>
                  <a:lnTo>
                    <a:pt x="2307" y="5568"/>
                  </a:lnTo>
                  <a:lnTo>
                    <a:pt x="2585" y="5608"/>
                  </a:lnTo>
                  <a:lnTo>
                    <a:pt x="2864" y="5647"/>
                  </a:lnTo>
                  <a:lnTo>
                    <a:pt x="3142" y="5608"/>
                  </a:lnTo>
                  <a:lnTo>
                    <a:pt x="3381" y="5568"/>
                  </a:lnTo>
                  <a:lnTo>
                    <a:pt x="3659" y="5528"/>
                  </a:lnTo>
                  <a:lnTo>
                    <a:pt x="3937" y="5409"/>
                  </a:lnTo>
                  <a:lnTo>
                    <a:pt x="4176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2" y="4773"/>
                  </a:lnTo>
                  <a:lnTo>
                    <a:pt x="5051" y="4574"/>
                  </a:lnTo>
                  <a:lnTo>
                    <a:pt x="5210" y="4335"/>
                  </a:lnTo>
                  <a:lnTo>
                    <a:pt x="5369" y="4097"/>
                  </a:lnTo>
                  <a:lnTo>
                    <a:pt x="5448" y="3858"/>
                  </a:lnTo>
                  <a:lnTo>
                    <a:pt x="5567" y="3580"/>
                  </a:lnTo>
                  <a:lnTo>
                    <a:pt x="5607" y="3341"/>
                  </a:lnTo>
                  <a:lnTo>
                    <a:pt x="5647" y="3063"/>
                  </a:lnTo>
                  <a:lnTo>
                    <a:pt x="5647" y="2784"/>
                  </a:lnTo>
                  <a:lnTo>
                    <a:pt x="5647" y="2506"/>
                  </a:lnTo>
                  <a:lnTo>
                    <a:pt x="5607" y="2267"/>
                  </a:lnTo>
                  <a:lnTo>
                    <a:pt x="5528" y="1989"/>
                  </a:lnTo>
                  <a:lnTo>
                    <a:pt x="5448" y="1711"/>
                  </a:lnTo>
                  <a:lnTo>
                    <a:pt x="5329" y="1472"/>
                  </a:lnTo>
                  <a:lnTo>
                    <a:pt x="5170" y="1234"/>
                  </a:lnTo>
                  <a:lnTo>
                    <a:pt x="5011" y="995"/>
                  </a:lnTo>
                  <a:lnTo>
                    <a:pt x="4812" y="796"/>
                  </a:lnTo>
                  <a:lnTo>
                    <a:pt x="4613" y="597"/>
                  </a:lnTo>
                  <a:lnTo>
                    <a:pt x="4375" y="438"/>
                  </a:lnTo>
                  <a:lnTo>
                    <a:pt x="4136" y="279"/>
                  </a:lnTo>
                  <a:lnTo>
                    <a:pt x="3897" y="200"/>
                  </a:lnTo>
                  <a:lnTo>
                    <a:pt x="3619" y="81"/>
                  </a:lnTo>
                  <a:lnTo>
                    <a:pt x="3381" y="41"/>
                  </a:lnTo>
                  <a:lnTo>
                    <a:pt x="310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0" name="Google Shape;4630;p140"/>
            <p:cNvSpPr/>
            <p:nvPr/>
          </p:nvSpPr>
          <p:spPr>
            <a:xfrm>
              <a:off x="4476000" y="3938050"/>
              <a:ext cx="168025" cy="168025"/>
            </a:xfrm>
            <a:custGeom>
              <a:rect b="b" l="l" r="r" t="t"/>
              <a:pathLst>
                <a:path extrusionOk="0" h="6721" w="6721">
                  <a:moveTo>
                    <a:pt x="3023" y="0"/>
                  </a:moveTo>
                  <a:lnTo>
                    <a:pt x="2705" y="80"/>
                  </a:lnTo>
                  <a:lnTo>
                    <a:pt x="2387" y="159"/>
                  </a:lnTo>
                  <a:lnTo>
                    <a:pt x="206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95"/>
                  </a:lnTo>
                  <a:lnTo>
                    <a:pt x="955" y="1034"/>
                  </a:lnTo>
                  <a:lnTo>
                    <a:pt x="717" y="1273"/>
                  </a:lnTo>
                  <a:lnTo>
                    <a:pt x="518" y="1551"/>
                  </a:lnTo>
                  <a:lnTo>
                    <a:pt x="359" y="1829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062"/>
                  </a:lnTo>
                  <a:lnTo>
                    <a:pt x="1" y="3380"/>
                  </a:lnTo>
                  <a:lnTo>
                    <a:pt x="1" y="3698"/>
                  </a:lnTo>
                  <a:lnTo>
                    <a:pt x="81" y="4016"/>
                  </a:lnTo>
                  <a:lnTo>
                    <a:pt x="160" y="4334"/>
                  </a:lnTo>
                  <a:lnTo>
                    <a:pt x="279" y="4652"/>
                  </a:lnTo>
                  <a:lnTo>
                    <a:pt x="399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1035" y="5766"/>
                  </a:lnTo>
                  <a:lnTo>
                    <a:pt x="1273" y="6004"/>
                  </a:lnTo>
                  <a:lnTo>
                    <a:pt x="1552" y="6203"/>
                  </a:lnTo>
                  <a:lnTo>
                    <a:pt x="1830" y="6362"/>
                  </a:lnTo>
                  <a:lnTo>
                    <a:pt x="2108" y="6482"/>
                  </a:lnTo>
                  <a:lnTo>
                    <a:pt x="2427" y="6601"/>
                  </a:lnTo>
                  <a:lnTo>
                    <a:pt x="2745" y="6680"/>
                  </a:lnTo>
                  <a:lnTo>
                    <a:pt x="3063" y="6720"/>
                  </a:lnTo>
                  <a:lnTo>
                    <a:pt x="3699" y="6720"/>
                  </a:lnTo>
                  <a:lnTo>
                    <a:pt x="4017" y="6641"/>
                  </a:lnTo>
                  <a:lnTo>
                    <a:pt x="4335" y="6561"/>
                  </a:lnTo>
                  <a:lnTo>
                    <a:pt x="4653" y="6482"/>
                  </a:lnTo>
                  <a:lnTo>
                    <a:pt x="4971" y="6322"/>
                  </a:lnTo>
                  <a:lnTo>
                    <a:pt x="5250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6005" y="5448"/>
                  </a:lnTo>
                  <a:lnTo>
                    <a:pt x="6204" y="516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95"/>
                  </a:lnTo>
                  <a:lnTo>
                    <a:pt x="6681" y="3976"/>
                  </a:lnTo>
                  <a:lnTo>
                    <a:pt x="6721" y="3658"/>
                  </a:lnTo>
                  <a:lnTo>
                    <a:pt x="6721" y="3340"/>
                  </a:lnTo>
                  <a:lnTo>
                    <a:pt x="6721" y="3022"/>
                  </a:lnTo>
                  <a:lnTo>
                    <a:pt x="6641" y="2704"/>
                  </a:lnTo>
                  <a:lnTo>
                    <a:pt x="6562" y="2386"/>
                  </a:lnTo>
                  <a:lnTo>
                    <a:pt x="6482" y="2068"/>
                  </a:lnTo>
                  <a:lnTo>
                    <a:pt x="6323" y="1750"/>
                  </a:lnTo>
                  <a:lnTo>
                    <a:pt x="6124" y="1471"/>
                  </a:lnTo>
                  <a:lnTo>
                    <a:pt x="5926" y="1193"/>
                  </a:lnTo>
                  <a:lnTo>
                    <a:pt x="5687" y="954"/>
                  </a:lnTo>
                  <a:lnTo>
                    <a:pt x="5448" y="716"/>
                  </a:lnTo>
                  <a:lnTo>
                    <a:pt x="5170" y="517"/>
                  </a:lnTo>
                  <a:lnTo>
                    <a:pt x="4892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77" y="40"/>
                  </a:lnTo>
                  <a:lnTo>
                    <a:pt x="365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1" name="Google Shape;4631;p140"/>
            <p:cNvSpPr/>
            <p:nvPr/>
          </p:nvSpPr>
          <p:spPr>
            <a:xfrm>
              <a:off x="5916425" y="4199475"/>
              <a:ext cx="169000" cy="169025"/>
            </a:xfrm>
            <a:custGeom>
              <a:rect b="b" l="l" r="r" t="t"/>
              <a:pathLst>
                <a:path extrusionOk="0" h="6761" w="6760">
                  <a:moveTo>
                    <a:pt x="3340" y="1"/>
                  </a:moveTo>
                  <a:lnTo>
                    <a:pt x="3022" y="41"/>
                  </a:lnTo>
                  <a:lnTo>
                    <a:pt x="2704" y="80"/>
                  </a:lnTo>
                  <a:lnTo>
                    <a:pt x="2386" y="160"/>
                  </a:lnTo>
                  <a:lnTo>
                    <a:pt x="2068" y="279"/>
                  </a:lnTo>
                  <a:lnTo>
                    <a:pt x="1789" y="438"/>
                  </a:lnTo>
                  <a:lnTo>
                    <a:pt x="1471" y="597"/>
                  </a:lnTo>
                  <a:lnTo>
                    <a:pt x="1193" y="796"/>
                  </a:lnTo>
                  <a:lnTo>
                    <a:pt x="954" y="1035"/>
                  </a:lnTo>
                  <a:lnTo>
                    <a:pt x="756" y="1313"/>
                  </a:lnTo>
                  <a:lnTo>
                    <a:pt x="557" y="1552"/>
                  </a:lnTo>
                  <a:lnTo>
                    <a:pt x="398" y="1830"/>
                  </a:lnTo>
                  <a:lnTo>
                    <a:pt x="239" y="2148"/>
                  </a:lnTo>
                  <a:lnTo>
                    <a:pt x="159" y="2426"/>
                  </a:lnTo>
                  <a:lnTo>
                    <a:pt x="80" y="2744"/>
                  </a:lnTo>
                  <a:lnTo>
                    <a:pt x="40" y="3063"/>
                  </a:lnTo>
                  <a:lnTo>
                    <a:pt x="0" y="3420"/>
                  </a:lnTo>
                  <a:lnTo>
                    <a:pt x="40" y="3739"/>
                  </a:lnTo>
                  <a:lnTo>
                    <a:pt x="80" y="4057"/>
                  </a:lnTo>
                  <a:lnTo>
                    <a:pt x="159" y="4375"/>
                  </a:lnTo>
                  <a:lnTo>
                    <a:pt x="278" y="4693"/>
                  </a:lnTo>
                  <a:lnTo>
                    <a:pt x="437" y="4971"/>
                  </a:lnTo>
                  <a:lnTo>
                    <a:pt x="596" y="5289"/>
                  </a:lnTo>
                  <a:lnTo>
                    <a:pt x="795" y="5568"/>
                  </a:lnTo>
                  <a:lnTo>
                    <a:pt x="1034" y="5806"/>
                  </a:lnTo>
                  <a:lnTo>
                    <a:pt x="1272" y="6005"/>
                  </a:lnTo>
                  <a:lnTo>
                    <a:pt x="1551" y="6204"/>
                  </a:lnTo>
                  <a:lnTo>
                    <a:pt x="1829" y="6363"/>
                  </a:lnTo>
                  <a:lnTo>
                    <a:pt x="2147" y="6522"/>
                  </a:lnTo>
                  <a:lnTo>
                    <a:pt x="2426" y="6601"/>
                  </a:lnTo>
                  <a:lnTo>
                    <a:pt x="2744" y="6681"/>
                  </a:lnTo>
                  <a:lnTo>
                    <a:pt x="3062" y="6721"/>
                  </a:lnTo>
                  <a:lnTo>
                    <a:pt x="3380" y="6760"/>
                  </a:lnTo>
                  <a:lnTo>
                    <a:pt x="3738" y="6721"/>
                  </a:lnTo>
                  <a:lnTo>
                    <a:pt x="4056" y="6681"/>
                  </a:lnTo>
                  <a:lnTo>
                    <a:pt x="4374" y="6601"/>
                  </a:lnTo>
                  <a:lnTo>
                    <a:pt x="4692" y="6482"/>
                  </a:lnTo>
                  <a:lnTo>
                    <a:pt x="4970" y="6323"/>
                  </a:lnTo>
                  <a:lnTo>
                    <a:pt x="5288" y="6164"/>
                  </a:lnTo>
                  <a:lnTo>
                    <a:pt x="5567" y="5965"/>
                  </a:lnTo>
                  <a:lnTo>
                    <a:pt x="5805" y="5727"/>
                  </a:lnTo>
                  <a:lnTo>
                    <a:pt x="6004" y="5488"/>
                  </a:lnTo>
                  <a:lnTo>
                    <a:pt x="6203" y="5210"/>
                  </a:lnTo>
                  <a:lnTo>
                    <a:pt x="6362" y="4931"/>
                  </a:lnTo>
                  <a:lnTo>
                    <a:pt x="6521" y="4613"/>
                  </a:lnTo>
                  <a:lnTo>
                    <a:pt x="6601" y="4335"/>
                  </a:lnTo>
                  <a:lnTo>
                    <a:pt x="6680" y="4017"/>
                  </a:lnTo>
                  <a:lnTo>
                    <a:pt x="6720" y="3699"/>
                  </a:lnTo>
                  <a:lnTo>
                    <a:pt x="6760" y="3381"/>
                  </a:lnTo>
                  <a:lnTo>
                    <a:pt x="6720" y="3023"/>
                  </a:lnTo>
                  <a:lnTo>
                    <a:pt x="6680" y="2705"/>
                  </a:lnTo>
                  <a:lnTo>
                    <a:pt x="6601" y="2387"/>
                  </a:lnTo>
                  <a:lnTo>
                    <a:pt x="6481" y="2068"/>
                  </a:lnTo>
                  <a:lnTo>
                    <a:pt x="6322" y="1790"/>
                  </a:lnTo>
                  <a:lnTo>
                    <a:pt x="6163" y="1472"/>
                  </a:lnTo>
                  <a:lnTo>
                    <a:pt x="5964" y="1194"/>
                  </a:lnTo>
                  <a:lnTo>
                    <a:pt x="5726" y="955"/>
                  </a:lnTo>
                  <a:lnTo>
                    <a:pt x="5448" y="756"/>
                  </a:lnTo>
                  <a:lnTo>
                    <a:pt x="5209" y="557"/>
                  </a:lnTo>
                  <a:lnTo>
                    <a:pt x="4931" y="398"/>
                  </a:lnTo>
                  <a:lnTo>
                    <a:pt x="4613" y="239"/>
                  </a:lnTo>
                  <a:lnTo>
                    <a:pt x="4334" y="160"/>
                  </a:lnTo>
                  <a:lnTo>
                    <a:pt x="4016" y="80"/>
                  </a:lnTo>
                  <a:lnTo>
                    <a:pt x="3698" y="41"/>
                  </a:lnTo>
                  <a:lnTo>
                    <a:pt x="3340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2" name="Google Shape;4632;p140"/>
            <p:cNvSpPr/>
            <p:nvPr/>
          </p:nvSpPr>
          <p:spPr>
            <a:xfrm>
              <a:off x="5308050" y="4268075"/>
              <a:ext cx="141175" cy="141175"/>
            </a:xfrm>
            <a:custGeom>
              <a:rect b="b" l="l" r="r" t="t"/>
              <a:pathLst>
                <a:path extrusionOk="0" h="5647" w="5647">
                  <a:moveTo>
                    <a:pt x="2545" y="0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50" y="199"/>
                  </a:lnTo>
                  <a:lnTo>
                    <a:pt x="1472" y="319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35"/>
                  </a:lnTo>
                  <a:lnTo>
                    <a:pt x="597" y="1074"/>
                  </a:lnTo>
                  <a:lnTo>
                    <a:pt x="438" y="1273"/>
                  </a:lnTo>
                  <a:lnTo>
                    <a:pt x="318" y="1511"/>
                  </a:lnTo>
                  <a:lnTo>
                    <a:pt x="199" y="1790"/>
                  </a:lnTo>
                  <a:lnTo>
                    <a:pt x="120" y="2028"/>
                  </a:lnTo>
                  <a:lnTo>
                    <a:pt x="4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75" y="4851"/>
                  </a:lnTo>
                  <a:lnTo>
                    <a:pt x="1074" y="5011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7"/>
                  </a:lnTo>
                  <a:lnTo>
                    <a:pt x="2307" y="5607"/>
                  </a:lnTo>
                  <a:lnTo>
                    <a:pt x="2585" y="5647"/>
                  </a:lnTo>
                  <a:lnTo>
                    <a:pt x="2823" y="5647"/>
                  </a:lnTo>
                  <a:lnTo>
                    <a:pt x="3102" y="5607"/>
                  </a:lnTo>
                  <a:lnTo>
                    <a:pt x="3380" y="5567"/>
                  </a:lnTo>
                  <a:lnTo>
                    <a:pt x="3658" y="5527"/>
                  </a:lnTo>
                  <a:lnTo>
                    <a:pt x="3897" y="5408"/>
                  </a:lnTo>
                  <a:lnTo>
                    <a:pt x="4175" y="5289"/>
                  </a:lnTo>
                  <a:lnTo>
                    <a:pt x="4414" y="513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50" y="4573"/>
                  </a:lnTo>
                  <a:lnTo>
                    <a:pt x="5209" y="4335"/>
                  </a:lnTo>
                  <a:lnTo>
                    <a:pt x="5329" y="4096"/>
                  </a:lnTo>
                  <a:lnTo>
                    <a:pt x="5448" y="3857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062"/>
                  </a:lnTo>
                  <a:lnTo>
                    <a:pt x="5647" y="2784"/>
                  </a:lnTo>
                  <a:lnTo>
                    <a:pt x="5647" y="2545"/>
                  </a:lnTo>
                  <a:lnTo>
                    <a:pt x="5607" y="2267"/>
                  </a:lnTo>
                  <a:lnTo>
                    <a:pt x="5527" y="1989"/>
                  </a:lnTo>
                  <a:lnTo>
                    <a:pt x="5408" y="171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3" name="Google Shape;4633;p140"/>
            <p:cNvSpPr/>
            <p:nvPr/>
          </p:nvSpPr>
          <p:spPr>
            <a:xfrm>
              <a:off x="4575425" y="3277975"/>
              <a:ext cx="141175" cy="141175"/>
            </a:xfrm>
            <a:custGeom>
              <a:rect b="b" l="l" r="r" t="t"/>
              <a:pathLst>
                <a:path extrusionOk="0" h="5647" w="5647">
                  <a:moveTo>
                    <a:pt x="2784" y="1"/>
                  </a:moveTo>
                  <a:lnTo>
                    <a:pt x="2545" y="40"/>
                  </a:lnTo>
                  <a:lnTo>
                    <a:pt x="2267" y="8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1" y="359"/>
                  </a:lnTo>
                  <a:lnTo>
                    <a:pt x="1233" y="518"/>
                  </a:lnTo>
                  <a:lnTo>
                    <a:pt x="994" y="677"/>
                  </a:lnTo>
                  <a:lnTo>
                    <a:pt x="795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12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02"/>
                  </a:lnTo>
                  <a:lnTo>
                    <a:pt x="40" y="3381"/>
                  </a:lnTo>
                  <a:lnTo>
                    <a:pt x="120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76" y="4653"/>
                  </a:lnTo>
                  <a:lnTo>
                    <a:pt x="835" y="4852"/>
                  </a:lnTo>
                  <a:lnTo>
                    <a:pt x="1074" y="5051"/>
                  </a:lnTo>
                  <a:lnTo>
                    <a:pt x="1273" y="5210"/>
                  </a:lnTo>
                  <a:lnTo>
                    <a:pt x="1511" y="5329"/>
                  </a:lnTo>
                  <a:lnTo>
                    <a:pt x="1790" y="5448"/>
                  </a:lnTo>
                  <a:lnTo>
                    <a:pt x="2028" y="5528"/>
                  </a:lnTo>
                  <a:lnTo>
                    <a:pt x="2306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2" y="4971"/>
                  </a:lnTo>
                  <a:lnTo>
                    <a:pt x="4851" y="4812"/>
                  </a:lnTo>
                  <a:lnTo>
                    <a:pt x="5050" y="4573"/>
                  </a:lnTo>
                  <a:lnTo>
                    <a:pt x="5209" y="4375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47" y="3102"/>
                  </a:lnTo>
                  <a:lnTo>
                    <a:pt x="5647" y="2824"/>
                  </a:lnTo>
                  <a:lnTo>
                    <a:pt x="564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69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637"/>
                  </a:lnTo>
                  <a:lnTo>
                    <a:pt x="4334" y="47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619" y="120"/>
                  </a:lnTo>
                  <a:lnTo>
                    <a:pt x="3340" y="40"/>
                  </a:lnTo>
                  <a:lnTo>
                    <a:pt x="3062" y="4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4" name="Google Shape;4634;p140"/>
            <p:cNvSpPr/>
            <p:nvPr/>
          </p:nvSpPr>
          <p:spPr>
            <a:xfrm>
              <a:off x="4717575" y="4565300"/>
              <a:ext cx="141175" cy="141175"/>
            </a:xfrm>
            <a:custGeom>
              <a:rect b="b" l="l" r="r" t="t"/>
              <a:pathLst>
                <a:path extrusionOk="0" h="5647" w="5647">
                  <a:moveTo>
                    <a:pt x="2505" y="1"/>
                  </a:moveTo>
                  <a:lnTo>
                    <a:pt x="2267" y="40"/>
                  </a:lnTo>
                  <a:lnTo>
                    <a:pt x="1988" y="120"/>
                  </a:lnTo>
                  <a:lnTo>
                    <a:pt x="1710" y="239"/>
                  </a:lnTo>
                  <a:lnTo>
                    <a:pt x="1472" y="358"/>
                  </a:lnTo>
                  <a:lnTo>
                    <a:pt x="1233" y="478"/>
                  </a:lnTo>
                  <a:lnTo>
                    <a:pt x="994" y="676"/>
                  </a:lnTo>
                  <a:lnTo>
                    <a:pt x="796" y="875"/>
                  </a:lnTo>
                  <a:lnTo>
                    <a:pt x="597" y="1074"/>
                  </a:lnTo>
                  <a:lnTo>
                    <a:pt x="438" y="1313"/>
                  </a:lnTo>
                  <a:lnTo>
                    <a:pt x="318" y="1551"/>
                  </a:lnTo>
                  <a:lnTo>
                    <a:pt x="199" y="1790"/>
                  </a:lnTo>
                  <a:lnTo>
                    <a:pt x="80" y="2028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24"/>
                  </a:lnTo>
                  <a:lnTo>
                    <a:pt x="0" y="3102"/>
                  </a:lnTo>
                  <a:lnTo>
                    <a:pt x="40" y="3380"/>
                  </a:lnTo>
                  <a:lnTo>
                    <a:pt x="120" y="3659"/>
                  </a:lnTo>
                  <a:lnTo>
                    <a:pt x="199" y="3897"/>
                  </a:lnTo>
                  <a:lnTo>
                    <a:pt x="318" y="4176"/>
                  </a:lnTo>
                  <a:lnTo>
                    <a:pt x="477" y="4414"/>
                  </a:lnTo>
                  <a:lnTo>
                    <a:pt x="637" y="4653"/>
                  </a:lnTo>
                  <a:lnTo>
                    <a:pt x="835" y="4852"/>
                  </a:lnTo>
                  <a:lnTo>
                    <a:pt x="1074" y="5050"/>
                  </a:lnTo>
                  <a:lnTo>
                    <a:pt x="1273" y="5209"/>
                  </a:lnTo>
                  <a:lnTo>
                    <a:pt x="1511" y="5329"/>
                  </a:lnTo>
                  <a:lnTo>
                    <a:pt x="1750" y="5448"/>
                  </a:lnTo>
                  <a:lnTo>
                    <a:pt x="2028" y="5528"/>
                  </a:lnTo>
                  <a:lnTo>
                    <a:pt x="2307" y="5607"/>
                  </a:lnTo>
                  <a:lnTo>
                    <a:pt x="2545" y="5647"/>
                  </a:lnTo>
                  <a:lnTo>
                    <a:pt x="3102" y="5647"/>
                  </a:lnTo>
                  <a:lnTo>
                    <a:pt x="3380" y="5607"/>
                  </a:lnTo>
                  <a:lnTo>
                    <a:pt x="3658" y="5528"/>
                  </a:lnTo>
                  <a:lnTo>
                    <a:pt x="3897" y="5448"/>
                  </a:lnTo>
                  <a:lnTo>
                    <a:pt x="4175" y="5329"/>
                  </a:lnTo>
                  <a:lnTo>
                    <a:pt x="4414" y="5170"/>
                  </a:lnTo>
                  <a:lnTo>
                    <a:pt x="4653" y="4971"/>
                  </a:lnTo>
                  <a:lnTo>
                    <a:pt x="4851" y="4772"/>
                  </a:lnTo>
                  <a:lnTo>
                    <a:pt x="5010" y="4573"/>
                  </a:lnTo>
                  <a:lnTo>
                    <a:pt x="5169" y="4374"/>
                  </a:lnTo>
                  <a:lnTo>
                    <a:pt x="5328" y="4136"/>
                  </a:lnTo>
                  <a:lnTo>
                    <a:pt x="5448" y="3858"/>
                  </a:lnTo>
                  <a:lnTo>
                    <a:pt x="5527" y="3619"/>
                  </a:lnTo>
                  <a:lnTo>
                    <a:pt x="5607" y="3341"/>
                  </a:lnTo>
                  <a:lnTo>
                    <a:pt x="5607" y="3062"/>
                  </a:lnTo>
                  <a:lnTo>
                    <a:pt x="5647" y="2824"/>
                  </a:lnTo>
                  <a:lnTo>
                    <a:pt x="5607" y="2545"/>
                  </a:lnTo>
                  <a:lnTo>
                    <a:pt x="5567" y="2267"/>
                  </a:lnTo>
                  <a:lnTo>
                    <a:pt x="5527" y="1989"/>
                  </a:lnTo>
                  <a:lnTo>
                    <a:pt x="5408" y="1750"/>
                  </a:lnTo>
                  <a:lnTo>
                    <a:pt x="5289" y="1472"/>
                  </a:lnTo>
                  <a:lnTo>
                    <a:pt x="5130" y="1233"/>
                  </a:lnTo>
                  <a:lnTo>
                    <a:pt x="4971" y="995"/>
                  </a:lnTo>
                  <a:lnTo>
                    <a:pt x="4772" y="796"/>
                  </a:lnTo>
                  <a:lnTo>
                    <a:pt x="4573" y="597"/>
                  </a:lnTo>
                  <a:lnTo>
                    <a:pt x="4334" y="438"/>
                  </a:lnTo>
                  <a:lnTo>
                    <a:pt x="4096" y="319"/>
                  </a:lnTo>
                  <a:lnTo>
                    <a:pt x="3857" y="199"/>
                  </a:lnTo>
                  <a:lnTo>
                    <a:pt x="3579" y="120"/>
                  </a:lnTo>
                  <a:lnTo>
                    <a:pt x="3340" y="40"/>
                  </a:lnTo>
                  <a:lnTo>
                    <a:pt x="306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5" name="Google Shape;4635;p140"/>
            <p:cNvSpPr/>
            <p:nvPr/>
          </p:nvSpPr>
          <p:spPr>
            <a:xfrm>
              <a:off x="5161925" y="3794900"/>
              <a:ext cx="101400" cy="100425"/>
            </a:xfrm>
            <a:custGeom>
              <a:rect b="b" l="l" r="r" t="t"/>
              <a:pathLst>
                <a:path extrusionOk="0" h="4017" w="4056">
                  <a:moveTo>
                    <a:pt x="2028" y="0"/>
                  </a:moveTo>
                  <a:lnTo>
                    <a:pt x="1630" y="40"/>
                  </a:lnTo>
                  <a:lnTo>
                    <a:pt x="1273" y="159"/>
                  </a:lnTo>
                  <a:lnTo>
                    <a:pt x="875" y="358"/>
                  </a:lnTo>
                  <a:lnTo>
                    <a:pt x="597" y="597"/>
                  </a:lnTo>
                  <a:lnTo>
                    <a:pt x="318" y="915"/>
                  </a:lnTo>
                  <a:lnTo>
                    <a:pt x="159" y="1273"/>
                  </a:lnTo>
                  <a:lnTo>
                    <a:pt x="40" y="1631"/>
                  </a:lnTo>
                  <a:lnTo>
                    <a:pt x="0" y="2028"/>
                  </a:lnTo>
                  <a:lnTo>
                    <a:pt x="40" y="2426"/>
                  </a:lnTo>
                  <a:lnTo>
                    <a:pt x="159" y="2784"/>
                  </a:lnTo>
                  <a:lnTo>
                    <a:pt x="358" y="3142"/>
                  </a:lnTo>
                  <a:lnTo>
                    <a:pt x="636" y="3460"/>
                  </a:lnTo>
                  <a:lnTo>
                    <a:pt x="955" y="3698"/>
                  </a:lnTo>
                  <a:lnTo>
                    <a:pt x="1273" y="3897"/>
                  </a:lnTo>
                  <a:lnTo>
                    <a:pt x="1670" y="3977"/>
                  </a:lnTo>
                  <a:lnTo>
                    <a:pt x="2028" y="4016"/>
                  </a:lnTo>
                  <a:lnTo>
                    <a:pt x="2426" y="3977"/>
                  </a:lnTo>
                  <a:lnTo>
                    <a:pt x="2823" y="3857"/>
                  </a:lnTo>
                  <a:lnTo>
                    <a:pt x="3181" y="3659"/>
                  </a:lnTo>
                  <a:lnTo>
                    <a:pt x="3499" y="3420"/>
                  </a:lnTo>
                  <a:lnTo>
                    <a:pt x="3738" y="3102"/>
                  </a:lnTo>
                  <a:lnTo>
                    <a:pt x="3897" y="2744"/>
                  </a:lnTo>
                  <a:lnTo>
                    <a:pt x="4016" y="2386"/>
                  </a:lnTo>
                  <a:lnTo>
                    <a:pt x="4056" y="1988"/>
                  </a:lnTo>
                  <a:lnTo>
                    <a:pt x="4016" y="1591"/>
                  </a:lnTo>
                  <a:lnTo>
                    <a:pt x="3897" y="1233"/>
                  </a:lnTo>
                  <a:lnTo>
                    <a:pt x="3698" y="875"/>
                  </a:lnTo>
                  <a:lnTo>
                    <a:pt x="3420" y="557"/>
                  </a:lnTo>
                  <a:lnTo>
                    <a:pt x="3141" y="318"/>
                  </a:lnTo>
                  <a:lnTo>
                    <a:pt x="2784" y="120"/>
                  </a:lnTo>
                  <a:lnTo>
                    <a:pt x="2426" y="40"/>
                  </a:lnTo>
                  <a:lnTo>
                    <a:pt x="2028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6" name="Google Shape;4636;p140"/>
            <p:cNvSpPr/>
            <p:nvPr/>
          </p:nvSpPr>
          <p:spPr>
            <a:xfrm>
              <a:off x="3475975" y="1202350"/>
              <a:ext cx="2910650" cy="2071675"/>
            </a:xfrm>
            <a:custGeom>
              <a:rect b="b" l="l" r="r" t="t"/>
              <a:pathLst>
                <a:path extrusionOk="0" h="82867" w="116426">
                  <a:moveTo>
                    <a:pt x="68870" y="2546"/>
                  </a:moveTo>
                  <a:lnTo>
                    <a:pt x="88990" y="16900"/>
                  </a:lnTo>
                  <a:lnTo>
                    <a:pt x="64058" y="11015"/>
                  </a:lnTo>
                  <a:lnTo>
                    <a:pt x="68870" y="2546"/>
                  </a:lnTo>
                  <a:close/>
                  <a:moveTo>
                    <a:pt x="29067" y="3818"/>
                  </a:moveTo>
                  <a:lnTo>
                    <a:pt x="36304" y="23898"/>
                  </a:lnTo>
                  <a:lnTo>
                    <a:pt x="29465" y="29545"/>
                  </a:lnTo>
                  <a:lnTo>
                    <a:pt x="29067" y="3818"/>
                  </a:lnTo>
                  <a:close/>
                  <a:moveTo>
                    <a:pt x="91972" y="18252"/>
                  </a:moveTo>
                  <a:lnTo>
                    <a:pt x="114159" y="23501"/>
                  </a:lnTo>
                  <a:lnTo>
                    <a:pt x="115591" y="35072"/>
                  </a:lnTo>
                  <a:lnTo>
                    <a:pt x="91972" y="18252"/>
                  </a:lnTo>
                  <a:close/>
                  <a:moveTo>
                    <a:pt x="54754" y="9464"/>
                  </a:moveTo>
                  <a:lnTo>
                    <a:pt x="63064" y="11453"/>
                  </a:lnTo>
                  <a:lnTo>
                    <a:pt x="44336" y="44376"/>
                  </a:lnTo>
                  <a:lnTo>
                    <a:pt x="37060" y="24097"/>
                  </a:lnTo>
                  <a:lnTo>
                    <a:pt x="54754" y="9464"/>
                  </a:lnTo>
                  <a:close/>
                  <a:moveTo>
                    <a:pt x="28829" y="30857"/>
                  </a:moveTo>
                  <a:lnTo>
                    <a:pt x="29226" y="57935"/>
                  </a:lnTo>
                  <a:lnTo>
                    <a:pt x="21552" y="36901"/>
                  </a:lnTo>
                  <a:lnTo>
                    <a:pt x="28829" y="30857"/>
                  </a:lnTo>
                  <a:close/>
                  <a:moveTo>
                    <a:pt x="36543" y="24535"/>
                  </a:moveTo>
                  <a:lnTo>
                    <a:pt x="43938" y="45092"/>
                  </a:lnTo>
                  <a:lnTo>
                    <a:pt x="43740" y="45410"/>
                  </a:lnTo>
                  <a:lnTo>
                    <a:pt x="44098" y="45609"/>
                  </a:lnTo>
                  <a:lnTo>
                    <a:pt x="44137" y="45688"/>
                  </a:lnTo>
                  <a:lnTo>
                    <a:pt x="44257" y="45688"/>
                  </a:lnTo>
                  <a:lnTo>
                    <a:pt x="44296" y="45728"/>
                  </a:lnTo>
                  <a:lnTo>
                    <a:pt x="44296" y="45688"/>
                  </a:lnTo>
                  <a:lnTo>
                    <a:pt x="74755" y="49426"/>
                  </a:lnTo>
                  <a:lnTo>
                    <a:pt x="59883" y="74357"/>
                  </a:lnTo>
                  <a:lnTo>
                    <a:pt x="30022" y="59685"/>
                  </a:lnTo>
                  <a:lnTo>
                    <a:pt x="29942" y="59566"/>
                  </a:lnTo>
                  <a:lnTo>
                    <a:pt x="29902" y="59566"/>
                  </a:lnTo>
                  <a:lnTo>
                    <a:pt x="29465" y="30340"/>
                  </a:lnTo>
                  <a:lnTo>
                    <a:pt x="36543" y="24535"/>
                  </a:lnTo>
                  <a:close/>
                  <a:moveTo>
                    <a:pt x="28073" y="61474"/>
                  </a:moveTo>
                  <a:lnTo>
                    <a:pt x="13679" y="82111"/>
                  </a:lnTo>
                  <a:lnTo>
                    <a:pt x="1472" y="77936"/>
                  </a:lnTo>
                  <a:lnTo>
                    <a:pt x="28073" y="61474"/>
                  </a:lnTo>
                  <a:close/>
                  <a:moveTo>
                    <a:pt x="28391" y="1"/>
                  </a:moveTo>
                  <a:lnTo>
                    <a:pt x="28829" y="30062"/>
                  </a:lnTo>
                  <a:lnTo>
                    <a:pt x="20797" y="36702"/>
                  </a:lnTo>
                  <a:lnTo>
                    <a:pt x="29226" y="59764"/>
                  </a:lnTo>
                  <a:lnTo>
                    <a:pt x="28988" y="60162"/>
                  </a:lnTo>
                  <a:lnTo>
                    <a:pt x="1" y="78095"/>
                  </a:lnTo>
                  <a:lnTo>
                    <a:pt x="13918" y="82867"/>
                  </a:lnTo>
                  <a:lnTo>
                    <a:pt x="29425" y="60599"/>
                  </a:lnTo>
                  <a:lnTo>
                    <a:pt x="29902" y="60321"/>
                  </a:lnTo>
                  <a:lnTo>
                    <a:pt x="60122" y="75192"/>
                  </a:lnTo>
                  <a:lnTo>
                    <a:pt x="75828" y="48909"/>
                  </a:lnTo>
                  <a:lnTo>
                    <a:pt x="44654" y="45092"/>
                  </a:lnTo>
                  <a:lnTo>
                    <a:pt x="63701" y="11612"/>
                  </a:lnTo>
                  <a:lnTo>
                    <a:pt x="90341" y="17854"/>
                  </a:lnTo>
                  <a:lnTo>
                    <a:pt x="116426" y="36463"/>
                  </a:lnTo>
                  <a:lnTo>
                    <a:pt x="114756" y="22984"/>
                  </a:lnTo>
                  <a:lnTo>
                    <a:pt x="90620" y="17298"/>
                  </a:lnTo>
                  <a:lnTo>
                    <a:pt x="68671" y="1631"/>
                  </a:lnTo>
                  <a:lnTo>
                    <a:pt x="63422" y="10856"/>
                  </a:lnTo>
                  <a:lnTo>
                    <a:pt x="54595" y="8789"/>
                  </a:lnTo>
                  <a:lnTo>
                    <a:pt x="36821" y="23461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7" name="Google Shape;4637;p140"/>
            <p:cNvSpPr/>
            <p:nvPr/>
          </p:nvSpPr>
          <p:spPr>
            <a:xfrm>
              <a:off x="3486925" y="1242125"/>
              <a:ext cx="1707825" cy="1914600"/>
            </a:xfrm>
            <a:custGeom>
              <a:rect b="b" l="l" r="r" t="t"/>
              <a:pathLst>
                <a:path extrusionOk="0" h="76584" w="68313">
                  <a:moveTo>
                    <a:pt x="28033" y="0"/>
                  </a:moveTo>
                  <a:lnTo>
                    <a:pt x="20438" y="35111"/>
                  </a:lnTo>
                  <a:lnTo>
                    <a:pt x="0" y="76305"/>
                  </a:lnTo>
                  <a:lnTo>
                    <a:pt x="557" y="76584"/>
                  </a:lnTo>
                  <a:lnTo>
                    <a:pt x="21035" y="35350"/>
                  </a:lnTo>
                  <a:lnTo>
                    <a:pt x="21035" y="35310"/>
                  </a:lnTo>
                  <a:lnTo>
                    <a:pt x="28550" y="637"/>
                  </a:lnTo>
                  <a:lnTo>
                    <a:pt x="68312" y="835"/>
                  </a:lnTo>
                  <a:lnTo>
                    <a:pt x="68312" y="199"/>
                  </a:lnTo>
                  <a:lnTo>
                    <a:pt x="28033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8" name="Google Shape;4638;p140"/>
            <p:cNvSpPr/>
            <p:nvPr/>
          </p:nvSpPr>
          <p:spPr>
            <a:xfrm>
              <a:off x="3775200" y="1242125"/>
              <a:ext cx="2600500" cy="2037875"/>
            </a:xfrm>
            <a:custGeom>
              <a:rect b="b" l="l" r="r" t="t"/>
              <a:pathLst>
                <a:path extrusionOk="0" h="81515" w="104020">
                  <a:moveTo>
                    <a:pt x="56543" y="995"/>
                  </a:moveTo>
                  <a:lnTo>
                    <a:pt x="61195" y="34435"/>
                  </a:lnTo>
                  <a:lnTo>
                    <a:pt x="32685" y="43382"/>
                  </a:lnTo>
                  <a:lnTo>
                    <a:pt x="42984" y="7754"/>
                  </a:lnTo>
                  <a:lnTo>
                    <a:pt x="56543" y="995"/>
                  </a:lnTo>
                  <a:close/>
                  <a:moveTo>
                    <a:pt x="99924" y="22944"/>
                  </a:moveTo>
                  <a:lnTo>
                    <a:pt x="63581" y="47040"/>
                  </a:lnTo>
                  <a:lnTo>
                    <a:pt x="61871" y="34872"/>
                  </a:lnTo>
                  <a:lnTo>
                    <a:pt x="99924" y="22944"/>
                  </a:lnTo>
                  <a:close/>
                  <a:moveTo>
                    <a:pt x="61275" y="35071"/>
                  </a:moveTo>
                  <a:lnTo>
                    <a:pt x="62984" y="47398"/>
                  </a:lnTo>
                  <a:lnTo>
                    <a:pt x="40956" y="59327"/>
                  </a:lnTo>
                  <a:lnTo>
                    <a:pt x="32725" y="44058"/>
                  </a:lnTo>
                  <a:lnTo>
                    <a:pt x="61275" y="35071"/>
                  </a:lnTo>
                  <a:close/>
                  <a:moveTo>
                    <a:pt x="40678" y="60201"/>
                  </a:moveTo>
                  <a:lnTo>
                    <a:pt x="47556" y="72925"/>
                  </a:lnTo>
                  <a:lnTo>
                    <a:pt x="3658" y="80282"/>
                  </a:lnTo>
                  <a:lnTo>
                    <a:pt x="3658" y="80282"/>
                  </a:lnTo>
                  <a:lnTo>
                    <a:pt x="40678" y="60201"/>
                  </a:lnTo>
                  <a:close/>
                  <a:moveTo>
                    <a:pt x="57060" y="0"/>
                  </a:moveTo>
                  <a:lnTo>
                    <a:pt x="42427" y="7317"/>
                  </a:lnTo>
                  <a:lnTo>
                    <a:pt x="31930" y="43620"/>
                  </a:lnTo>
                  <a:lnTo>
                    <a:pt x="31890" y="43620"/>
                  </a:lnTo>
                  <a:lnTo>
                    <a:pt x="9305" y="34912"/>
                  </a:lnTo>
                  <a:lnTo>
                    <a:pt x="9106" y="35509"/>
                  </a:lnTo>
                  <a:lnTo>
                    <a:pt x="31890" y="44296"/>
                  </a:lnTo>
                  <a:lnTo>
                    <a:pt x="32089" y="44217"/>
                  </a:lnTo>
                  <a:lnTo>
                    <a:pt x="40399" y="59645"/>
                  </a:lnTo>
                  <a:lnTo>
                    <a:pt x="0" y="81514"/>
                  </a:lnTo>
                  <a:lnTo>
                    <a:pt x="48511" y="73403"/>
                  </a:lnTo>
                  <a:lnTo>
                    <a:pt x="41234" y="59883"/>
                  </a:lnTo>
                  <a:lnTo>
                    <a:pt x="63064" y="48074"/>
                  </a:lnTo>
                  <a:lnTo>
                    <a:pt x="63064" y="48113"/>
                  </a:lnTo>
                  <a:lnTo>
                    <a:pt x="104019" y="20995"/>
                  </a:lnTo>
                  <a:lnTo>
                    <a:pt x="104019" y="20995"/>
                  </a:lnTo>
                  <a:lnTo>
                    <a:pt x="61791" y="34236"/>
                  </a:lnTo>
                  <a:lnTo>
                    <a:pt x="57060" y="0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9" name="Google Shape;4639;p140"/>
            <p:cNvSpPr/>
            <p:nvPr/>
          </p:nvSpPr>
          <p:spPr>
            <a:xfrm>
              <a:off x="4215575" y="2341575"/>
              <a:ext cx="356875" cy="355900"/>
            </a:xfrm>
            <a:custGeom>
              <a:rect b="b" l="l" r="r" t="t"/>
              <a:pathLst>
                <a:path extrusionOk="0" fill="none" h="14236" w="14275">
                  <a:moveTo>
                    <a:pt x="14275" y="0"/>
                  </a:moveTo>
                  <a:lnTo>
                    <a:pt x="0" y="14235"/>
                  </a:lnTo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0" name="Google Shape;4640;p140"/>
            <p:cNvSpPr/>
            <p:nvPr/>
          </p:nvSpPr>
          <p:spPr>
            <a:xfrm>
              <a:off x="4191700" y="1243125"/>
              <a:ext cx="2214825" cy="1835075"/>
            </a:xfrm>
            <a:custGeom>
              <a:rect b="b" l="l" r="r" t="t"/>
              <a:pathLst>
                <a:path extrusionOk="0" h="73403" w="88593">
                  <a:moveTo>
                    <a:pt x="200" y="0"/>
                  </a:moveTo>
                  <a:lnTo>
                    <a:pt x="1" y="597"/>
                  </a:lnTo>
                  <a:lnTo>
                    <a:pt x="25807" y="7794"/>
                  </a:lnTo>
                  <a:lnTo>
                    <a:pt x="46364" y="47676"/>
                  </a:lnTo>
                  <a:lnTo>
                    <a:pt x="46483" y="47914"/>
                  </a:lnTo>
                  <a:lnTo>
                    <a:pt x="85411" y="35111"/>
                  </a:lnTo>
                  <a:lnTo>
                    <a:pt x="85411" y="35111"/>
                  </a:lnTo>
                  <a:lnTo>
                    <a:pt x="31175" y="72885"/>
                  </a:lnTo>
                  <a:lnTo>
                    <a:pt x="31572" y="73402"/>
                  </a:lnTo>
                  <a:lnTo>
                    <a:pt x="88552" y="33719"/>
                  </a:lnTo>
                  <a:lnTo>
                    <a:pt x="88592" y="33640"/>
                  </a:lnTo>
                  <a:lnTo>
                    <a:pt x="88592" y="33520"/>
                  </a:lnTo>
                  <a:lnTo>
                    <a:pt x="88513" y="33480"/>
                  </a:lnTo>
                  <a:lnTo>
                    <a:pt x="88393" y="33441"/>
                  </a:lnTo>
                  <a:lnTo>
                    <a:pt x="46802" y="47159"/>
                  </a:lnTo>
                  <a:lnTo>
                    <a:pt x="26284" y="7237"/>
                  </a:lnTo>
                  <a:lnTo>
                    <a:pt x="200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1" name="Google Shape;4641;p140"/>
            <p:cNvSpPr/>
            <p:nvPr/>
          </p:nvSpPr>
          <p:spPr>
            <a:xfrm>
              <a:off x="4516775" y="2272975"/>
              <a:ext cx="128250" cy="128250"/>
            </a:xfrm>
            <a:custGeom>
              <a:rect b="b" l="l" r="r" t="t"/>
              <a:pathLst>
                <a:path extrusionOk="0" h="5130" w="5130">
                  <a:moveTo>
                    <a:pt x="2306" y="0"/>
                  </a:moveTo>
                  <a:lnTo>
                    <a:pt x="2028" y="40"/>
                  </a:lnTo>
                  <a:lnTo>
                    <a:pt x="1790" y="120"/>
                  </a:lnTo>
                  <a:lnTo>
                    <a:pt x="1551" y="199"/>
                  </a:lnTo>
                  <a:lnTo>
                    <a:pt x="1352" y="279"/>
                  </a:lnTo>
                  <a:lnTo>
                    <a:pt x="1114" y="438"/>
                  </a:lnTo>
                  <a:lnTo>
                    <a:pt x="756" y="756"/>
                  </a:lnTo>
                  <a:lnTo>
                    <a:pt x="438" y="1114"/>
                  </a:lnTo>
                  <a:lnTo>
                    <a:pt x="279" y="1352"/>
                  </a:lnTo>
                  <a:lnTo>
                    <a:pt x="199" y="1551"/>
                  </a:lnTo>
                  <a:lnTo>
                    <a:pt x="120" y="1790"/>
                  </a:lnTo>
                  <a:lnTo>
                    <a:pt x="40" y="2028"/>
                  </a:lnTo>
                  <a:lnTo>
                    <a:pt x="0" y="2307"/>
                  </a:lnTo>
                  <a:lnTo>
                    <a:pt x="0" y="2545"/>
                  </a:lnTo>
                  <a:lnTo>
                    <a:pt x="0" y="2824"/>
                  </a:lnTo>
                  <a:lnTo>
                    <a:pt x="40" y="3062"/>
                  </a:lnTo>
                  <a:lnTo>
                    <a:pt x="120" y="3341"/>
                  </a:lnTo>
                  <a:lnTo>
                    <a:pt x="199" y="3579"/>
                  </a:lnTo>
                  <a:lnTo>
                    <a:pt x="279" y="3778"/>
                  </a:lnTo>
                  <a:lnTo>
                    <a:pt x="438" y="4017"/>
                  </a:lnTo>
                  <a:lnTo>
                    <a:pt x="756" y="4374"/>
                  </a:lnTo>
                  <a:lnTo>
                    <a:pt x="1114" y="4692"/>
                  </a:lnTo>
                  <a:lnTo>
                    <a:pt x="1352" y="4812"/>
                  </a:lnTo>
                  <a:lnTo>
                    <a:pt x="1551" y="4931"/>
                  </a:lnTo>
                  <a:lnTo>
                    <a:pt x="1790" y="5011"/>
                  </a:lnTo>
                  <a:lnTo>
                    <a:pt x="2028" y="5090"/>
                  </a:lnTo>
                  <a:lnTo>
                    <a:pt x="2306" y="5130"/>
                  </a:lnTo>
                  <a:lnTo>
                    <a:pt x="2823" y="5130"/>
                  </a:lnTo>
                  <a:lnTo>
                    <a:pt x="3102" y="5090"/>
                  </a:lnTo>
                  <a:lnTo>
                    <a:pt x="3340" y="5011"/>
                  </a:lnTo>
                  <a:lnTo>
                    <a:pt x="3579" y="4931"/>
                  </a:lnTo>
                  <a:lnTo>
                    <a:pt x="3778" y="4812"/>
                  </a:lnTo>
                  <a:lnTo>
                    <a:pt x="4016" y="4692"/>
                  </a:lnTo>
                  <a:lnTo>
                    <a:pt x="4374" y="4374"/>
                  </a:lnTo>
                  <a:lnTo>
                    <a:pt x="4692" y="4017"/>
                  </a:lnTo>
                  <a:lnTo>
                    <a:pt x="4812" y="3778"/>
                  </a:lnTo>
                  <a:lnTo>
                    <a:pt x="4931" y="3579"/>
                  </a:lnTo>
                  <a:lnTo>
                    <a:pt x="5010" y="3341"/>
                  </a:lnTo>
                  <a:lnTo>
                    <a:pt x="5090" y="3062"/>
                  </a:lnTo>
                  <a:lnTo>
                    <a:pt x="5130" y="2824"/>
                  </a:lnTo>
                  <a:lnTo>
                    <a:pt x="5130" y="2545"/>
                  </a:lnTo>
                  <a:lnTo>
                    <a:pt x="5130" y="2307"/>
                  </a:lnTo>
                  <a:lnTo>
                    <a:pt x="5090" y="2028"/>
                  </a:lnTo>
                  <a:lnTo>
                    <a:pt x="5010" y="1790"/>
                  </a:lnTo>
                  <a:lnTo>
                    <a:pt x="4931" y="1551"/>
                  </a:lnTo>
                  <a:lnTo>
                    <a:pt x="4812" y="1352"/>
                  </a:lnTo>
                  <a:lnTo>
                    <a:pt x="4692" y="1114"/>
                  </a:lnTo>
                  <a:lnTo>
                    <a:pt x="4374" y="756"/>
                  </a:lnTo>
                  <a:lnTo>
                    <a:pt x="4016" y="438"/>
                  </a:lnTo>
                  <a:lnTo>
                    <a:pt x="3778" y="279"/>
                  </a:lnTo>
                  <a:lnTo>
                    <a:pt x="3579" y="199"/>
                  </a:lnTo>
                  <a:lnTo>
                    <a:pt x="3340" y="120"/>
                  </a:lnTo>
                  <a:lnTo>
                    <a:pt x="3102" y="40"/>
                  </a:lnTo>
                  <a:lnTo>
                    <a:pt x="2823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2" name="Google Shape;4642;p140"/>
            <p:cNvSpPr/>
            <p:nvPr/>
          </p:nvSpPr>
          <p:spPr>
            <a:xfrm>
              <a:off x="4130075" y="2611950"/>
              <a:ext cx="172000" cy="172000"/>
            </a:xfrm>
            <a:custGeom>
              <a:rect b="b" l="l" r="r" t="t"/>
              <a:pathLst>
                <a:path extrusionOk="0" h="6880" w="6880">
                  <a:moveTo>
                    <a:pt x="3062" y="1"/>
                  </a:moveTo>
                  <a:lnTo>
                    <a:pt x="2744" y="80"/>
                  </a:lnTo>
                  <a:lnTo>
                    <a:pt x="2386" y="160"/>
                  </a:lnTo>
                  <a:lnTo>
                    <a:pt x="2108" y="279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33" y="796"/>
                  </a:lnTo>
                  <a:lnTo>
                    <a:pt x="995" y="995"/>
                  </a:lnTo>
                  <a:lnTo>
                    <a:pt x="796" y="1233"/>
                  </a:lnTo>
                  <a:lnTo>
                    <a:pt x="597" y="1512"/>
                  </a:lnTo>
                  <a:lnTo>
                    <a:pt x="39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062"/>
                  </a:lnTo>
                  <a:lnTo>
                    <a:pt x="1" y="3420"/>
                  </a:lnTo>
                  <a:lnTo>
                    <a:pt x="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3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386" y="6721"/>
                  </a:lnTo>
                  <a:lnTo>
                    <a:pt x="2744" y="6800"/>
                  </a:lnTo>
                  <a:lnTo>
                    <a:pt x="3062" y="6840"/>
                  </a:lnTo>
                  <a:lnTo>
                    <a:pt x="342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1"/>
                  </a:lnTo>
                  <a:lnTo>
                    <a:pt x="5050" y="6442"/>
                  </a:lnTo>
                  <a:lnTo>
                    <a:pt x="5329" y="6283"/>
                  </a:lnTo>
                  <a:lnTo>
                    <a:pt x="5607" y="6084"/>
                  </a:lnTo>
                  <a:lnTo>
                    <a:pt x="584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0" y="4454"/>
                  </a:lnTo>
                  <a:lnTo>
                    <a:pt x="6800" y="4136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062"/>
                  </a:lnTo>
                  <a:lnTo>
                    <a:pt x="6800" y="2744"/>
                  </a:lnTo>
                  <a:lnTo>
                    <a:pt x="6720" y="2426"/>
                  </a:lnTo>
                  <a:lnTo>
                    <a:pt x="6601" y="2108"/>
                  </a:lnTo>
                  <a:lnTo>
                    <a:pt x="6442" y="1790"/>
                  </a:lnTo>
                  <a:lnTo>
                    <a:pt x="6283" y="1512"/>
                  </a:lnTo>
                  <a:lnTo>
                    <a:pt x="6084" y="1233"/>
                  </a:lnTo>
                  <a:lnTo>
                    <a:pt x="5846" y="995"/>
                  </a:lnTo>
                  <a:lnTo>
                    <a:pt x="5607" y="796"/>
                  </a:lnTo>
                  <a:lnTo>
                    <a:pt x="5329" y="597"/>
                  </a:lnTo>
                  <a:lnTo>
                    <a:pt x="5050" y="398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3" name="Google Shape;4643;p140"/>
            <p:cNvSpPr/>
            <p:nvPr/>
          </p:nvSpPr>
          <p:spPr>
            <a:xfrm>
              <a:off x="4800075" y="1388250"/>
              <a:ext cx="85525" cy="85525"/>
            </a:xfrm>
            <a:custGeom>
              <a:rect b="b" l="l" r="r" t="t"/>
              <a:pathLst>
                <a:path extrusionOk="0" h="3421" w="3421">
                  <a:moveTo>
                    <a:pt x="1353" y="1"/>
                  </a:moveTo>
                  <a:lnTo>
                    <a:pt x="1034" y="120"/>
                  </a:lnTo>
                  <a:lnTo>
                    <a:pt x="756" y="279"/>
                  </a:lnTo>
                  <a:lnTo>
                    <a:pt x="478" y="478"/>
                  </a:lnTo>
                  <a:lnTo>
                    <a:pt x="279" y="756"/>
                  </a:lnTo>
                  <a:lnTo>
                    <a:pt x="120" y="1034"/>
                  </a:lnTo>
                  <a:lnTo>
                    <a:pt x="40" y="1353"/>
                  </a:lnTo>
                  <a:lnTo>
                    <a:pt x="1" y="1710"/>
                  </a:lnTo>
                  <a:lnTo>
                    <a:pt x="40" y="2028"/>
                  </a:lnTo>
                  <a:lnTo>
                    <a:pt x="120" y="2386"/>
                  </a:lnTo>
                  <a:lnTo>
                    <a:pt x="279" y="2665"/>
                  </a:lnTo>
                  <a:lnTo>
                    <a:pt x="478" y="2903"/>
                  </a:lnTo>
                  <a:lnTo>
                    <a:pt x="756" y="3142"/>
                  </a:lnTo>
                  <a:lnTo>
                    <a:pt x="1034" y="3301"/>
                  </a:lnTo>
                  <a:lnTo>
                    <a:pt x="1353" y="3380"/>
                  </a:lnTo>
                  <a:lnTo>
                    <a:pt x="1710" y="3420"/>
                  </a:lnTo>
                  <a:lnTo>
                    <a:pt x="2068" y="3380"/>
                  </a:lnTo>
                  <a:lnTo>
                    <a:pt x="2386" y="3301"/>
                  </a:lnTo>
                  <a:lnTo>
                    <a:pt x="2665" y="3142"/>
                  </a:lnTo>
                  <a:lnTo>
                    <a:pt x="2943" y="2903"/>
                  </a:lnTo>
                  <a:lnTo>
                    <a:pt x="3142" y="2665"/>
                  </a:lnTo>
                  <a:lnTo>
                    <a:pt x="3301" y="2386"/>
                  </a:lnTo>
                  <a:lnTo>
                    <a:pt x="3380" y="2028"/>
                  </a:lnTo>
                  <a:lnTo>
                    <a:pt x="3420" y="1710"/>
                  </a:lnTo>
                  <a:lnTo>
                    <a:pt x="3380" y="1353"/>
                  </a:lnTo>
                  <a:lnTo>
                    <a:pt x="3301" y="1034"/>
                  </a:lnTo>
                  <a:lnTo>
                    <a:pt x="3142" y="756"/>
                  </a:lnTo>
                  <a:lnTo>
                    <a:pt x="2943" y="478"/>
                  </a:lnTo>
                  <a:lnTo>
                    <a:pt x="2665" y="279"/>
                  </a:lnTo>
                  <a:lnTo>
                    <a:pt x="2386" y="120"/>
                  </a:lnTo>
                  <a:lnTo>
                    <a:pt x="206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4" name="Google Shape;4644;p140"/>
            <p:cNvSpPr/>
            <p:nvPr/>
          </p:nvSpPr>
          <p:spPr>
            <a:xfrm>
              <a:off x="5087375" y="1151675"/>
              <a:ext cx="214725" cy="214725"/>
            </a:xfrm>
            <a:custGeom>
              <a:rect b="b" l="l" r="r" t="t"/>
              <a:pathLst>
                <a:path extrusionOk="0" h="8589" w="8589">
                  <a:moveTo>
                    <a:pt x="3857" y="0"/>
                  </a:moveTo>
                  <a:lnTo>
                    <a:pt x="3459" y="80"/>
                  </a:lnTo>
                  <a:lnTo>
                    <a:pt x="3022" y="199"/>
                  </a:lnTo>
                  <a:lnTo>
                    <a:pt x="2624" y="318"/>
                  </a:lnTo>
                  <a:lnTo>
                    <a:pt x="2266" y="517"/>
                  </a:lnTo>
                  <a:lnTo>
                    <a:pt x="1909" y="716"/>
                  </a:lnTo>
                  <a:lnTo>
                    <a:pt x="1591" y="994"/>
                  </a:lnTo>
                  <a:lnTo>
                    <a:pt x="1272" y="1272"/>
                  </a:lnTo>
                  <a:lnTo>
                    <a:pt x="994" y="1551"/>
                  </a:lnTo>
                  <a:lnTo>
                    <a:pt x="756" y="1909"/>
                  </a:lnTo>
                  <a:lnTo>
                    <a:pt x="517" y="2227"/>
                  </a:lnTo>
                  <a:lnTo>
                    <a:pt x="358" y="2624"/>
                  </a:lnTo>
                  <a:lnTo>
                    <a:pt x="199" y="3022"/>
                  </a:lnTo>
                  <a:lnTo>
                    <a:pt x="80" y="3420"/>
                  </a:lnTo>
                  <a:lnTo>
                    <a:pt x="40" y="3857"/>
                  </a:lnTo>
                  <a:lnTo>
                    <a:pt x="0" y="4294"/>
                  </a:lnTo>
                  <a:lnTo>
                    <a:pt x="40" y="4732"/>
                  </a:lnTo>
                  <a:lnTo>
                    <a:pt x="80" y="5169"/>
                  </a:lnTo>
                  <a:lnTo>
                    <a:pt x="199" y="5567"/>
                  </a:lnTo>
                  <a:lnTo>
                    <a:pt x="358" y="5964"/>
                  </a:lnTo>
                  <a:lnTo>
                    <a:pt x="517" y="6322"/>
                  </a:lnTo>
                  <a:lnTo>
                    <a:pt x="756" y="6680"/>
                  </a:lnTo>
                  <a:lnTo>
                    <a:pt x="994" y="7038"/>
                  </a:lnTo>
                  <a:lnTo>
                    <a:pt x="1272" y="7316"/>
                  </a:lnTo>
                  <a:lnTo>
                    <a:pt x="1591" y="7595"/>
                  </a:lnTo>
                  <a:lnTo>
                    <a:pt x="1909" y="7833"/>
                  </a:lnTo>
                  <a:lnTo>
                    <a:pt x="2266" y="8072"/>
                  </a:lnTo>
                  <a:lnTo>
                    <a:pt x="2624" y="8231"/>
                  </a:lnTo>
                  <a:lnTo>
                    <a:pt x="3022" y="8390"/>
                  </a:lnTo>
                  <a:lnTo>
                    <a:pt x="3459" y="8509"/>
                  </a:lnTo>
                  <a:lnTo>
                    <a:pt x="3857" y="8549"/>
                  </a:lnTo>
                  <a:lnTo>
                    <a:pt x="4294" y="8589"/>
                  </a:lnTo>
                  <a:lnTo>
                    <a:pt x="4732" y="8549"/>
                  </a:lnTo>
                  <a:lnTo>
                    <a:pt x="5169" y="8509"/>
                  </a:lnTo>
                  <a:lnTo>
                    <a:pt x="5567" y="8390"/>
                  </a:lnTo>
                  <a:lnTo>
                    <a:pt x="5964" y="8231"/>
                  </a:lnTo>
                  <a:lnTo>
                    <a:pt x="6362" y="8072"/>
                  </a:lnTo>
                  <a:lnTo>
                    <a:pt x="6720" y="7833"/>
                  </a:lnTo>
                  <a:lnTo>
                    <a:pt x="7038" y="7595"/>
                  </a:lnTo>
                  <a:lnTo>
                    <a:pt x="7356" y="7316"/>
                  </a:lnTo>
                  <a:lnTo>
                    <a:pt x="7634" y="7038"/>
                  </a:lnTo>
                  <a:lnTo>
                    <a:pt x="7873" y="6680"/>
                  </a:lnTo>
                  <a:lnTo>
                    <a:pt x="8072" y="6322"/>
                  </a:lnTo>
                  <a:lnTo>
                    <a:pt x="8271" y="5964"/>
                  </a:lnTo>
                  <a:lnTo>
                    <a:pt x="8390" y="5567"/>
                  </a:lnTo>
                  <a:lnTo>
                    <a:pt x="8509" y="5169"/>
                  </a:lnTo>
                  <a:lnTo>
                    <a:pt x="8589" y="4732"/>
                  </a:lnTo>
                  <a:lnTo>
                    <a:pt x="8589" y="4294"/>
                  </a:lnTo>
                  <a:lnTo>
                    <a:pt x="8589" y="3857"/>
                  </a:lnTo>
                  <a:lnTo>
                    <a:pt x="8509" y="3420"/>
                  </a:lnTo>
                  <a:lnTo>
                    <a:pt x="8390" y="3022"/>
                  </a:lnTo>
                  <a:lnTo>
                    <a:pt x="8271" y="2624"/>
                  </a:lnTo>
                  <a:lnTo>
                    <a:pt x="8072" y="2227"/>
                  </a:lnTo>
                  <a:lnTo>
                    <a:pt x="7873" y="1909"/>
                  </a:lnTo>
                  <a:lnTo>
                    <a:pt x="7634" y="1551"/>
                  </a:lnTo>
                  <a:lnTo>
                    <a:pt x="7356" y="1272"/>
                  </a:lnTo>
                  <a:lnTo>
                    <a:pt x="7038" y="994"/>
                  </a:lnTo>
                  <a:lnTo>
                    <a:pt x="6720" y="716"/>
                  </a:lnTo>
                  <a:lnTo>
                    <a:pt x="6362" y="517"/>
                  </a:lnTo>
                  <a:lnTo>
                    <a:pt x="5964" y="318"/>
                  </a:lnTo>
                  <a:lnTo>
                    <a:pt x="5567" y="199"/>
                  </a:lnTo>
                  <a:lnTo>
                    <a:pt x="5169" y="80"/>
                  </a:lnTo>
                  <a:lnTo>
                    <a:pt x="473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5" name="Google Shape;4645;p140"/>
            <p:cNvSpPr/>
            <p:nvPr/>
          </p:nvSpPr>
          <p:spPr>
            <a:xfrm>
              <a:off x="4108200" y="1164575"/>
              <a:ext cx="172000" cy="172000"/>
            </a:xfrm>
            <a:custGeom>
              <a:rect b="b" l="l" r="r" t="t"/>
              <a:pathLst>
                <a:path extrusionOk="0" h="6880" w="6880">
                  <a:moveTo>
                    <a:pt x="3102" y="1"/>
                  </a:moveTo>
                  <a:lnTo>
                    <a:pt x="2744" y="80"/>
                  </a:lnTo>
                  <a:lnTo>
                    <a:pt x="2426" y="160"/>
                  </a:lnTo>
                  <a:lnTo>
                    <a:pt x="2108" y="279"/>
                  </a:lnTo>
                  <a:lnTo>
                    <a:pt x="1790" y="399"/>
                  </a:lnTo>
                  <a:lnTo>
                    <a:pt x="1512" y="597"/>
                  </a:lnTo>
                  <a:lnTo>
                    <a:pt x="1273" y="796"/>
                  </a:lnTo>
                  <a:lnTo>
                    <a:pt x="995" y="995"/>
                  </a:lnTo>
                  <a:lnTo>
                    <a:pt x="796" y="1234"/>
                  </a:lnTo>
                  <a:lnTo>
                    <a:pt x="597" y="1512"/>
                  </a:lnTo>
                  <a:lnTo>
                    <a:pt x="438" y="1790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5"/>
                  </a:lnTo>
                  <a:lnTo>
                    <a:pt x="41" y="3063"/>
                  </a:lnTo>
                  <a:lnTo>
                    <a:pt x="1" y="3421"/>
                  </a:lnTo>
                  <a:lnTo>
                    <a:pt x="41" y="3778"/>
                  </a:lnTo>
                  <a:lnTo>
                    <a:pt x="80" y="4136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438" y="5051"/>
                  </a:lnTo>
                  <a:lnTo>
                    <a:pt x="597" y="5369"/>
                  </a:lnTo>
                  <a:lnTo>
                    <a:pt x="796" y="5607"/>
                  </a:lnTo>
                  <a:lnTo>
                    <a:pt x="995" y="5846"/>
                  </a:lnTo>
                  <a:lnTo>
                    <a:pt x="1273" y="6085"/>
                  </a:lnTo>
                  <a:lnTo>
                    <a:pt x="1512" y="6283"/>
                  </a:lnTo>
                  <a:lnTo>
                    <a:pt x="1790" y="6443"/>
                  </a:lnTo>
                  <a:lnTo>
                    <a:pt x="2108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40"/>
                  </a:lnTo>
                  <a:lnTo>
                    <a:pt x="3460" y="6880"/>
                  </a:lnTo>
                  <a:lnTo>
                    <a:pt x="3778" y="6840"/>
                  </a:lnTo>
                  <a:lnTo>
                    <a:pt x="4136" y="6800"/>
                  </a:lnTo>
                  <a:lnTo>
                    <a:pt x="4454" y="6721"/>
                  </a:lnTo>
                  <a:lnTo>
                    <a:pt x="4772" y="6602"/>
                  </a:lnTo>
                  <a:lnTo>
                    <a:pt x="5090" y="6443"/>
                  </a:lnTo>
                  <a:lnTo>
                    <a:pt x="5369" y="6283"/>
                  </a:lnTo>
                  <a:lnTo>
                    <a:pt x="5647" y="6085"/>
                  </a:lnTo>
                  <a:lnTo>
                    <a:pt x="5886" y="5846"/>
                  </a:lnTo>
                  <a:lnTo>
                    <a:pt x="6084" y="5607"/>
                  </a:lnTo>
                  <a:lnTo>
                    <a:pt x="6283" y="5369"/>
                  </a:lnTo>
                  <a:lnTo>
                    <a:pt x="6482" y="5051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6"/>
                  </a:lnTo>
                  <a:lnTo>
                    <a:pt x="6880" y="3778"/>
                  </a:lnTo>
                  <a:lnTo>
                    <a:pt x="6880" y="3421"/>
                  </a:lnTo>
                  <a:lnTo>
                    <a:pt x="6880" y="3063"/>
                  </a:lnTo>
                  <a:lnTo>
                    <a:pt x="6800" y="2745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82" y="1790"/>
                  </a:lnTo>
                  <a:lnTo>
                    <a:pt x="6283" y="1512"/>
                  </a:lnTo>
                  <a:lnTo>
                    <a:pt x="6084" y="1234"/>
                  </a:lnTo>
                  <a:lnTo>
                    <a:pt x="5886" y="995"/>
                  </a:lnTo>
                  <a:lnTo>
                    <a:pt x="5647" y="796"/>
                  </a:lnTo>
                  <a:lnTo>
                    <a:pt x="5369" y="597"/>
                  </a:lnTo>
                  <a:lnTo>
                    <a:pt x="5090" y="399"/>
                  </a:lnTo>
                  <a:lnTo>
                    <a:pt x="4772" y="279"/>
                  </a:lnTo>
                  <a:lnTo>
                    <a:pt x="4454" y="160"/>
                  </a:lnTo>
                  <a:lnTo>
                    <a:pt x="4136" y="80"/>
                  </a:lnTo>
                  <a:lnTo>
                    <a:pt x="377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6" name="Google Shape;4646;p140"/>
            <p:cNvSpPr/>
            <p:nvPr/>
          </p:nvSpPr>
          <p:spPr>
            <a:xfrm>
              <a:off x="5272250" y="2345550"/>
              <a:ext cx="172000" cy="172000"/>
            </a:xfrm>
            <a:custGeom>
              <a:rect b="b" l="l" r="r" t="t"/>
              <a:pathLst>
                <a:path extrusionOk="0" h="6880" w="6880">
                  <a:moveTo>
                    <a:pt x="3102" y="0"/>
                  </a:moveTo>
                  <a:lnTo>
                    <a:pt x="2744" y="80"/>
                  </a:lnTo>
                  <a:lnTo>
                    <a:pt x="2426" y="159"/>
                  </a:lnTo>
                  <a:lnTo>
                    <a:pt x="2108" y="278"/>
                  </a:lnTo>
                  <a:lnTo>
                    <a:pt x="1790" y="398"/>
                  </a:lnTo>
                  <a:lnTo>
                    <a:pt x="1512" y="597"/>
                  </a:lnTo>
                  <a:lnTo>
                    <a:pt x="1273" y="795"/>
                  </a:lnTo>
                  <a:lnTo>
                    <a:pt x="995" y="994"/>
                  </a:lnTo>
                  <a:lnTo>
                    <a:pt x="796" y="1233"/>
                  </a:lnTo>
                  <a:lnTo>
                    <a:pt x="597" y="1511"/>
                  </a:lnTo>
                  <a:lnTo>
                    <a:pt x="398" y="1789"/>
                  </a:lnTo>
                  <a:lnTo>
                    <a:pt x="27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41" y="3102"/>
                  </a:lnTo>
                  <a:lnTo>
                    <a:pt x="1" y="3420"/>
                  </a:lnTo>
                  <a:lnTo>
                    <a:pt x="41" y="3778"/>
                  </a:lnTo>
                  <a:lnTo>
                    <a:pt x="80" y="4135"/>
                  </a:lnTo>
                  <a:lnTo>
                    <a:pt x="160" y="4454"/>
                  </a:lnTo>
                  <a:lnTo>
                    <a:pt x="279" y="4772"/>
                  </a:lnTo>
                  <a:lnTo>
                    <a:pt x="398" y="5090"/>
                  </a:lnTo>
                  <a:lnTo>
                    <a:pt x="597" y="5368"/>
                  </a:lnTo>
                  <a:lnTo>
                    <a:pt x="796" y="5607"/>
                  </a:lnTo>
                  <a:lnTo>
                    <a:pt x="995" y="5885"/>
                  </a:lnTo>
                  <a:lnTo>
                    <a:pt x="1273" y="6084"/>
                  </a:lnTo>
                  <a:lnTo>
                    <a:pt x="1512" y="6283"/>
                  </a:lnTo>
                  <a:lnTo>
                    <a:pt x="1790" y="6442"/>
                  </a:lnTo>
                  <a:lnTo>
                    <a:pt x="2108" y="6601"/>
                  </a:lnTo>
                  <a:lnTo>
                    <a:pt x="2426" y="6720"/>
                  </a:lnTo>
                  <a:lnTo>
                    <a:pt x="2744" y="6800"/>
                  </a:lnTo>
                  <a:lnTo>
                    <a:pt x="3102" y="6839"/>
                  </a:lnTo>
                  <a:lnTo>
                    <a:pt x="3420" y="6879"/>
                  </a:lnTo>
                  <a:lnTo>
                    <a:pt x="3778" y="6839"/>
                  </a:lnTo>
                  <a:lnTo>
                    <a:pt x="4136" y="6800"/>
                  </a:lnTo>
                  <a:lnTo>
                    <a:pt x="4454" y="6720"/>
                  </a:lnTo>
                  <a:lnTo>
                    <a:pt x="4772" y="6601"/>
                  </a:lnTo>
                  <a:lnTo>
                    <a:pt x="5090" y="6442"/>
                  </a:lnTo>
                  <a:lnTo>
                    <a:pt x="5369" y="6283"/>
                  </a:lnTo>
                  <a:lnTo>
                    <a:pt x="5607" y="6084"/>
                  </a:lnTo>
                  <a:lnTo>
                    <a:pt x="5886" y="5885"/>
                  </a:lnTo>
                  <a:lnTo>
                    <a:pt x="6085" y="5607"/>
                  </a:lnTo>
                  <a:lnTo>
                    <a:pt x="6283" y="5368"/>
                  </a:lnTo>
                  <a:lnTo>
                    <a:pt x="6442" y="5090"/>
                  </a:lnTo>
                  <a:lnTo>
                    <a:pt x="6601" y="4772"/>
                  </a:lnTo>
                  <a:lnTo>
                    <a:pt x="6721" y="4454"/>
                  </a:lnTo>
                  <a:lnTo>
                    <a:pt x="6800" y="4135"/>
                  </a:lnTo>
                  <a:lnTo>
                    <a:pt x="6840" y="3778"/>
                  </a:lnTo>
                  <a:lnTo>
                    <a:pt x="6880" y="3420"/>
                  </a:lnTo>
                  <a:lnTo>
                    <a:pt x="6840" y="3102"/>
                  </a:lnTo>
                  <a:lnTo>
                    <a:pt x="6800" y="2744"/>
                  </a:lnTo>
                  <a:lnTo>
                    <a:pt x="6721" y="2426"/>
                  </a:lnTo>
                  <a:lnTo>
                    <a:pt x="6601" y="2108"/>
                  </a:lnTo>
                  <a:lnTo>
                    <a:pt x="6442" y="1789"/>
                  </a:lnTo>
                  <a:lnTo>
                    <a:pt x="6283" y="1511"/>
                  </a:lnTo>
                  <a:lnTo>
                    <a:pt x="6085" y="1233"/>
                  </a:lnTo>
                  <a:lnTo>
                    <a:pt x="5886" y="994"/>
                  </a:lnTo>
                  <a:lnTo>
                    <a:pt x="5607" y="795"/>
                  </a:lnTo>
                  <a:lnTo>
                    <a:pt x="5369" y="597"/>
                  </a:lnTo>
                  <a:lnTo>
                    <a:pt x="5090" y="398"/>
                  </a:lnTo>
                  <a:lnTo>
                    <a:pt x="4772" y="278"/>
                  </a:lnTo>
                  <a:lnTo>
                    <a:pt x="4454" y="159"/>
                  </a:lnTo>
                  <a:lnTo>
                    <a:pt x="4136" y="80"/>
                  </a:lnTo>
                  <a:lnTo>
                    <a:pt x="3778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7" name="Google Shape;4647;p140"/>
            <p:cNvSpPr/>
            <p:nvPr/>
          </p:nvSpPr>
          <p:spPr>
            <a:xfrm>
              <a:off x="6332925" y="2049300"/>
              <a:ext cx="86500" cy="85525"/>
            </a:xfrm>
            <a:custGeom>
              <a:rect b="b" l="l" r="r" t="t"/>
              <a:pathLst>
                <a:path extrusionOk="0" h="3421" w="3460">
                  <a:moveTo>
                    <a:pt x="1710" y="1"/>
                  </a:moveTo>
                  <a:lnTo>
                    <a:pt x="1392" y="41"/>
                  </a:lnTo>
                  <a:lnTo>
                    <a:pt x="1074" y="120"/>
                  </a:lnTo>
                  <a:lnTo>
                    <a:pt x="756" y="279"/>
                  </a:lnTo>
                  <a:lnTo>
                    <a:pt x="518" y="518"/>
                  </a:lnTo>
                  <a:lnTo>
                    <a:pt x="319" y="756"/>
                  </a:lnTo>
                  <a:lnTo>
                    <a:pt x="160" y="1035"/>
                  </a:lnTo>
                  <a:lnTo>
                    <a:pt x="40" y="1353"/>
                  </a:lnTo>
                  <a:lnTo>
                    <a:pt x="1" y="1711"/>
                  </a:lnTo>
                  <a:lnTo>
                    <a:pt x="40" y="2069"/>
                  </a:lnTo>
                  <a:lnTo>
                    <a:pt x="160" y="2387"/>
                  </a:lnTo>
                  <a:lnTo>
                    <a:pt x="319" y="2665"/>
                  </a:lnTo>
                  <a:lnTo>
                    <a:pt x="518" y="2943"/>
                  </a:lnTo>
                  <a:lnTo>
                    <a:pt x="756" y="3142"/>
                  </a:lnTo>
                  <a:lnTo>
                    <a:pt x="1074" y="3301"/>
                  </a:lnTo>
                  <a:lnTo>
                    <a:pt x="1392" y="3381"/>
                  </a:lnTo>
                  <a:lnTo>
                    <a:pt x="1710" y="3420"/>
                  </a:lnTo>
                  <a:lnTo>
                    <a:pt x="2068" y="3381"/>
                  </a:lnTo>
                  <a:lnTo>
                    <a:pt x="2386" y="3301"/>
                  </a:lnTo>
                  <a:lnTo>
                    <a:pt x="2704" y="3142"/>
                  </a:lnTo>
                  <a:lnTo>
                    <a:pt x="2943" y="2943"/>
                  </a:lnTo>
                  <a:lnTo>
                    <a:pt x="3142" y="2665"/>
                  </a:lnTo>
                  <a:lnTo>
                    <a:pt x="3301" y="2387"/>
                  </a:lnTo>
                  <a:lnTo>
                    <a:pt x="3420" y="2069"/>
                  </a:lnTo>
                  <a:lnTo>
                    <a:pt x="3460" y="1711"/>
                  </a:lnTo>
                  <a:lnTo>
                    <a:pt x="3420" y="1353"/>
                  </a:lnTo>
                  <a:lnTo>
                    <a:pt x="3301" y="1035"/>
                  </a:lnTo>
                  <a:lnTo>
                    <a:pt x="3142" y="756"/>
                  </a:lnTo>
                  <a:lnTo>
                    <a:pt x="2943" y="518"/>
                  </a:lnTo>
                  <a:lnTo>
                    <a:pt x="2704" y="279"/>
                  </a:lnTo>
                  <a:lnTo>
                    <a:pt x="2386" y="120"/>
                  </a:lnTo>
                  <a:lnTo>
                    <a:pt x="2068" y="41"/>
                  </a:lnTo>
                  <a:lnTo>
                    <a:pt x="1710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8" name="Google Shape;4648;p140"/>
            <p:cNvSpPr/>
            <p:nvPr/>
          </p:nvSpPr>
          <p:spPr>
            <a:xfrm>
              <a:off x="6251425" y="1692425"/>
              <a:ext cx="171975" cy="172000"/>
            </a:xfrm>
            <a:custGeom>
              <a:rect b="b" l="l" r="r" t="t"/>
              <a:pathLst>
                <a:path extrusionOk="0" h="6880" w="6879">
                  <a:moveTo>
                    <a:pt x="3459" y="1"/>
                  </a:moveTo>
                  <a:lnTo>
                    <a:pt x="3102" y="41"/>
                  </a:lnTo>
                  <a:lnTo>
                    <a:pt x="2744" y="81"/>
                  </a:lnTo>
                  <a:lnTo>
                    <a:pt x="2426" y="160"/>
                  </a:lnTo>
                  <a:lnTo>
                    <a:pt x="2107" y="279"/>
                  </a:lnTo>
                  <a:lnTo>
                    <a:pt x="1789" y="438"/>
                  </a:lnTo>
                  <a:lnTo>
                    <a:pt x="1511" y="597"/>
                  </a:lnTo>
                  <a:lnTo>
                    <a:pt x="1272" y="796"/>
                  </a:lnTo>
                  <a:lnTo>
                    <a:pt x="994" y="1035"/>
                  </a:lnTo>
                  <a:lnTo>
                    <a:pt x="795" y="1273"/>
                  </a:lnTo>
                  <a:lnTo>
                    <a:pt x="597" y="1512"/>
                  </a:lnTo>
                  <a:lnTo>
                    <a:pt x="437" y="1830"/>
                  </a:lnTo>
                  <a:lnTo>
                    <a:pt x="278" y="2108"/>
                  </a:lnTo>
                  <a:lnTo>
                    <a:pt x="159" y="2427"/>
                  </a:lnTo>
                  <a:lnTo>
                    <a:pt x="80" y="2745"/>
                  </a:lnTo>
                  <a:lnTo>
                    <a:pt x="40" y="3102"/>
                  </a:lnTo>
                  <a:lnTo>
                    <a:pt x="0" y="3460"/>
                  </a:lnTo>
                  <a:lnTo>
                    <a:pt x="40" y="3818"/>
                  </a:lnTo>
                  <a:lnTo>
                    <a:pt x="80" y="4136"/>
                  </a:lnTo>
                  <a:lnTo>
                    <a:pt x="159" y="4454"/>
                  </a:lnTo>
                  <a:lnTo>
                    <a:pt x="278" y="4773"/>
                  </a:lnTo>
                  <a:lnTo>
                    <a:pt x="437" y="5091"/>
                  </a:lnTo>
                  <a:lnTo>
                    <a:pt x="597" y="5369"/>
                  </a:lnTo>
                  <a:lnTo>
                    <a:pt x="795" y="5647"/>
                  </a:lnTo>
                  <a:lnTo>
                    <a:pt x="994" y="5886"/>
                  </a:lnTo>
                  <a:lnTo>
                    <a:pt x="1272" y="6085"/>
                  </a:lnTo>
                  <a:lnTo>
                    <a:pt x="1511" y="6284"/>
                  </a:lnTo>
                  <a:lnTo>
                    <a:pt x="1789" y="6482"/>
                  </a:lnTo>
                  <a:lnTo>
                    <a:pt x="2107" y="6602"/>
                  </a:lnTo>
                  <a:lnTo>
                    <a:pt x="2426" y="6721"/>
                  </a:lnTo>
                  <a:lnTo>
                    <a:pt x="2744" y="6800"/>
                  </a:lnTo>
                  <a:lnTo>
                    <a:pt x="3102" y="6880"/>
                  </a:lnTo>
                  <a:lnTo>
                    <a:pt x="3778" y="6880"/>
                  </a:lnTo>
                  <a:lnTo>
                    <a:pt x="4135" y="6800"/>
                  </a:lnTo>
                  <a:lnTo>
                    <a:pt x="4453" y="6721"/>
                  </a:lnTo>
                  <a:lnTo>
                    <a:pt x="4772" y="6602"/>
                  </a:lnTo>
                  <a:lnTo>
                    <a:pt x="5090" y="6482"/>
                  </a:lnTo>
                  <a:lnTo>
                    <a:pt x="5368" y="6284"/>
                  </a:lnTo>
                  <a:lnTo>
                    <a:pt x="5646" y="6085"/>
                  </a:lnTo>
                  <a:lnTo>
                    <a:pt x="5885" y="5886"/>
                  </a:lnTo>
                  <a:lnTo>
                    <a:pt x="6084" y="5647"/>
                  </a:lnTo>
                  <a:lnTo>
                    <a:pt x="6283" y="5369"/>
                  </a:lnTo>
                  <a:lnTo>
                    <a:pt x="6481" y="5091"/>
                  </a:lnTo>
                  <a:lnTo>
                    <a:pt x="6601" y="4773"/>
                  </a:lnTo>
                  <a:lnTo>
                    <a:pt x="6720" y="4454"/>
                  </a:lnTo>
                  <a:lnTo>
                    <a:pt x="6799" y="4136"/>
                  </a:lnTo>
                  <a:lnTo>
                    <a:pt x="6879" y="3818"/>
                  </a:lnTo>
                  <a:lnTo>
                    <a:pt x="6879" y="3460"/>
                  </a:lnTo>
                  <a:lnTo>
                    <a:pt x="6879" y="3102"/>
                  </a:lnTo>
                  <a:lnTo>
                    <a:pt x="6799" y="2745"/>
                  </a:lnTo>
                  <a:lnTo>
                    <a:pt x="6720" y="2427"/>
                  </a:lnTo>
                  <a:lnTo>
                    <a:pt x="6601" y="2108"/>
                  </a:lnTo>
                  <a:lnTo>
                    <a:pt x="6481" y="1830"/>
                  </a:lnTo>
                  <a:lnTo>
                    <a:pt x="6283" y="1512"/>
                  </a:lnTo>
                  <a:lnTo>
                    <a:pt x="6084" y="1273"/>
                  </a:lnTo>
                  <a:lnTo>
                    <a:pt x="5885" y="1035"/>
                  </a:lnTo>
                  <a:lnTo>
                    <a:pt x="5646" y="796"/>
                  </a:lnTo>
                  <a:lnTo>
                    <a:pt x="5368" y="597"/>
                  </a:lnTo>
                  <a:lnTo>
                    <a:pt x="5090" y="438"/>
                  </a:lnTo>
                  <a:lnTo>
                    <a:pt x="4772" y="279"/>
                  </a:lnTo>
                  <a:lnTo>
                    <a:pt x="4453" y="160"/>
                  </a:lnTo>
                  <a:lnTo>
                    <a:pt x="4135" y="81"/>
                  </a:lnTo>
                  <a:lnTo>
                    <a:pt x="3778" y="41"/>
                  </a:lnTo>
                  <a:lnTo>
                    <a:pt x="345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9" name="Google Shape;4649;p140"/>
            <p:cNvSpPr/>
            <p:nvPr/>
          </p:nvSpPr>
          <p:spPr>
            <a:xfrm>
              <a:off x="4868675" y="2955900"/>
              <a:ext cx="214725" cy="214750"/>
            </a:xfrm>
            <a:custGeom>
              <a:rect b="b" l="l" r="r" t="t"/>
              <a:pathLst>
                <a:path extrusionOk="0" h="8590" w="8589">
                  <a:moveTo>
                    <a:pt x="3857" y="1"/>
                  </a:moveTo>
                  <a:lnTo>
                    <a:pt x="3420" y="80"/>
                  </a:lnTo>
                  <a:lnTo>
                    <a:pt x="3022" y="160"/>
                  </a:lnTo>
                  <a:lnTo>
                    <a:pt x="2625" y="319"/>
                  </a:lnTo>
                  <a:lnTo>
                    <a:pt x="2227" y="517"/>
                  </a:lnTo>
                  <a:lnTo>
                    <a:pt x="1909" y="716"/>
                  </a:lnTo>
                  <a:lnTo>
                    <a:pt x="1551" y="955"/>
                  </a:lnTo>
                  <a:lnTo>
                    <a:pt x="1273" y="1233"/>
                  </a:lnTo>
                  <a:lnTo>
                    <a:pt x="994" y="1551"/>
                  </a:lnTo>
                  <a:lnTo>
                    <a:pt x="716" y="1869"/>
                  </a:lnTo>
                  <a:lnTo>
                    <a:pt x="517" y="2227"/>
                  </a:lnTo>
                  <a:lnTo>
                    <a:pt x="318" y="2625"/>
                  </a:lnTo>
                  <a:lnTo>
                    <a:pt x="199" y="2983"/>
                  </a:lnTo>
                  <a:lnTo>
                    <a:pt x="80" y="3420"/>
                  </a:lnTo>
                  <a:lnTo>
                    <a:pt x="0" y="3858"/>
                  </a:lnTo>
                  <a:lnTo>
                    <a:pt x="0" y="4295"/>
                  </a:lnTo>
                  <a:lnTo>
                    <a:pt x="0" y="4732"/>
                  </a:lnTo>
                  <a:lnTo>
                    <a:pt x="80" y="5130"/>
                  </a:lnTo>
                  <a:lnTo>
                    <a:pt x="199" y="5567"/>
                  </a:lnTo>
                  <a:lnTo>
                    <a:pt x="318" y="5965"/>
                  </a:lnTo>
                  <a:lnTo>
                    <a:pt x="517" y="6323"/>
                  </a:lnTo>
                  <a:lnTo>
                    <a:pt x="716" y="6681"/>
                  </a:lnTo>
                  <a:lnTo>
                    <a:pt x="994" y="6999"/>
                  </a:lnTo>
                  <a:lnTo>
                    <a:pt x="1273" y="7317"/>
                  </a:lnTo>
                  <a:lnTo>
                    <a:pt x="1551" y="7595"/>
                  </a:lnTo>
                  <a:lnTo>
                    <a:pt x="1909" y="7834"/>
                  </a:lnTo>
                  <a:lnTo>
                    <a:pt x="2227" y="8072"/>
                  </a:lnTo>
                  <a:lnTo>
                    <a:pt x="2625" y="8231"/>
                  </a:lnTo>
                  <a:lnTo>
                    <a:pt x="3022" y="8390"/>
                  </a:lnTo>
                  <a:lnTo>
                    <a:pt x="3420" y="8470"/>
                  </a:lnTo>
                  <a:lnTo>
                    <a:pt x="3857" y="8550"/>
                  </a:lnTo>
                  <a:lnTo>
                    <a:pt x="4295" y="8589"/>
                  </a:lnTo>
                  <a:lnTo>
                    <a:pt x="4732" y="8550"/>
                  </a:lnTo>
                  <a:lnTo>
                    <a:pt x="5169" y="8470"/>
                  </a:lnTo>
                  <a:lnTo>
                    <a:pt x="5567" y="8390"/>
                  </a:lnTo>
                  <a:lnTo>
                    <a:pt x="5965" y="8231"/>
                  </a:lnTo>
                  <a:lnTo>
                    <a:pt x="6322" y="8072"/>
                  </a:lnTo>
                  <a:lnTo>
                    <a:pt x="6680" y="7834"/>
                  </a:lnTo>
                  <a:lnTo>
                    <a:pt x="7038" y="7595"/>
                  </a:lnTo>
                  <a:lnTo>
                    <a:pt x="7317" y="7317"/>
                  </a:lnTo>
                  <a:lnTo>
                    <a:pt x="7595" y="6999"/>
                  </a:lnTo>
                  <a:lnTo>
                    <a:pt x="7873" y="6681"/>
                  </a:lnTo>
                  <a:lnTo>
                    <a:pt x="8072" y="6323"/>
                  </a:lnTo>
                  <a:lnTo>
                    <a:pt x="8231" y="5965"/>
                  </a:lnTo>
                  <a:lnTo>
                    <a:pt x="8390" y="5567"/>
                  </a:lnTo>
                  <a:lnTo>
                    <a:pt x="8509" y="5130"/>
                  </a:lnTo>
                  <a:lnTo>
                    <a:pt x="8549" y="4732"/>
                  </a:lnTo>
                  <a:lnTo>
                    <a:pt x="8589" y="4295"/>
                  </a:lnTo>
                  <a:lnTo>
                    <a:pt x="8549" y="3858"/>
                  </a:lnTo>
                  <a:lnTo>
                    <a:pt x="8509" y="3420"/>
                  </a:lnTo>
                  <a:lnTo>
                    <a:pt x="8390" y="2983"/>
                  </a:lnTo>
                  <a:lnTo>
                    <a:pt x="8231" y="2625"/>
                  </a:lnTo>
                  <a:lnTo>
                    <a:pt x="8072" y="2227"/>
                  </a:lnTo>
                  <a:lnTo>
                    <a:pt x="7873" y="1869"/>
                  </a:lnTo>
                  <a:lnTo>
                    <a:pt x="7595" y="1551"/>
                  </a:lnTo>
                  <a:lnTo>
                    <a:pt x="7317" y="1233"/>
                  </a:lnTo>
                  <a:lnTo>
                    <a:pt x="7038" y="955"/>
                  </a:lnTo>
                  <a:lnTo>
                    <a:pt x="6680" y="716"/>
                  </a:lnTo>
                  <a:lnTo>
                    <a:pt x="6322" y="517"/>
                  </a:lnTo>
                  <a:lnTo>
                    <a:pt x="5965" y="319"/>
                  </a:lnTo>
                  <a:lnTo>
                    <a:pt x="5567" y="160"/>
                  </a:lnTo>
                  <a:lnTo>
                    <a:pt x="5169" y="80"/>
                  </a:lnTo>
                  <a:lnTo>
                    <a:pt x="473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0" name="Google Shape;4650;p140"/>
            <p:cNvSpPr/>
            <p:nvPr/>
          </p:nvSpPr>
          <p:spPr>
            <a:xfrm>
              <a:off x="1862600" y="3088100"/>
              <a:ext cx="2253575" cy="2372875"/>
            </a:xfrm>
            <a:custGeom>
              <a:rect b="b" l="l" r="r" t="t"/>
              <a:pathLst>
                <a:path extrusionOk="0" h="94915" w="90143">
                  <a:moveTo>
                    <a:pt x="43024" y="30141"/>
                  </a:moveTo>
                  <a:lnTo>
                    <a:pt x="50301" y="41792"/>
                  </a:lnTo>
                  <a:lnTo>
                    <a:pt x="45171" y="40002"/>
                  </a:lnTo>
                  <a:lnTo>
                    <a:pt x="43024" y="30141"/>
                  </a:lnTo>
                  <a:close/>
                  <a:moveTo>
                    <a:pt x="1432" y="717"/>
                  </a:moveTo>
                  <a:lnTo>
                    <a:pt x="64973" y="2904"/>
                  </a:lnTo>
                  <a:lnTo>
                    <a:pt x="83980" y="43780"/>
                  </a:lnTo>
                  <a:lnTo>
                    <a:pt x="50738" y="65172"/>
                  </a:lnTo>
                  <a:lnTo>
                    <a:pt x="45330" y="40718"/>
                  </a:lnTo>
                  <a:lnTo>
                    <a:pt x="51812" y="43024"/>
                  </a:lnTo>
                  <a:lnTo>
                    <a:pt x="51812" y="43024"/>
                  </a:lnTo>
                  <a:lnTo>
                    <a:pt x="41593" y="26682"/>
                  </a:lnTo>
                  <a:lnTo>
                    <a:pt x="44456" y="39724"/>
                  </a:lnTo>
                  <a:lnTo>
                    <a:pt x="30777" y="34873"/>
                  </a:lnTo>
                  <a:lnTo>
                    <a:pt x="1432" y="717"/>
                  </a:lnTo>
                  <a:close/>
                  <a:moveTo>
                    <a:pt x="84218" y="44853"/>
                  </a:moveTo>
                  <a:lnTo>
                    <a:pt x="89427" y="76783"/>
                  </a:lnTo>
                  <a:lnTo>
                    <a:pt x="57736" y="93523"/>
                  </a:lnTo>
                  <a:lnTo>
                    <a:pt x="84218" y="44853"/>
                  </a:lnTo>
                  <a:close/>
                  <a:moveTo>
                    <a:pt x="1" y="1"/>
                  </a:moveTo>
                  <a:lnTo>
                    <a:pt x="30380" y="35350"/>
                  </a:lnTo>
                  <a:lnTo>
                    <a:pt x="30419" y="35430"/>
                  </a:lnTo>
                  <a:lnTo>
                    <a:pt x="44615" y="40480"/>
                  </a:lnTo>
                  <a:lnTo>
                    <a:pt x="50301" y="66206"/>
                  </a:lnTo>
                  <a:lnTo>
                    <a:pt x="83542" y="44814"/>
                  </a:lnTo>
                  <a:lnTo>
                    <a:pt x="56384" y="94716"/>
                  </a:lnTo>
                  <a:lnTo>
                    <a:pt x="56384" y="94796"/>
                  </a:lnTo>
                  <a:lnTo>
                    <a:pt x="56424" y="94875"/>
                  </a:lnTo>
                  <a:lnTo>
                    <a:pt x="56464" y="94915"/>
                  </a:lnTo>
                  <a:lnTo>
                    <a:pt x="56543" y="94875"/>
                  </a:lnTo>
                  <a:lnTo>
                    <a:pt x="90143" y="77141"/>
                  </a:lnTo>
                  <a:lnTo>
                    <a:pt x="84735" y="43939"/>
                  </a:lnTo>
                  <a:lnTo>
                    <a:pt x="85252" y="42945"/>
                  </a:lnTo>
                  <a:lnTo>
                    <a:pt x="84536" y="43422"/>
                  </a:lnTo>
                  <a:lnTo>
                    <a:pt x="65371" y="23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1" name="Google Shape;4651;p140"/>
            <p:cNvSpPr/>
            <p:nvPr/>
          </p:nvSpPr>
          <p:spPr>
            <a:xfrm>
              <a:off x="1589250" y="3124900"/>
              <a:ext cx="2383800" cy="2334100"/>
            </a:xfrm>
            <a:custGeom>
              <a:rect b="b" l="l" r="r" t="t"/>
              <a:pathLst>
                <a:path extrusionOk="0" h="93364" w="95352">
                  <a:moveTo>
                    <a:pt x="74515" y="6561"/>
                  </a:moveTo>
                  <a:lnTo>
                    <a:pt x="66563" y="40837"/>
                  </a:lnTo>
                  <a:lnTo>
                    <a:pt x="62428" y="40638"/>
                  </a:lnTo>
                  <a:lnTo>
                    <a:pt x="74515" y="6561"/>
                  </a:lnTo>
                  <a:close/>
                  <a:moveTo>
                    <a:pt x="74436" y="2505"/>
                  </a:moveTo>
                  <a:lnTo>
                    <a:pt x="52726" y="26721"/>
                  </a:lnTo>
                  <a:lnTo>
                    <a:pt x="52845" y="26800"/>
                  </a:lnTo>
                  <a:lnTo>
                    <a:pt x="41393" y="33361"/>
                  </a:lnTo>
                  <a:lnTo>
                    <a:pt x="4136" y="45091"/>
                  </a:lnTo>
                  <a:lnTo>
                    <a:pt x="4136" y="45091"/>
                  </a:lnTo>
                  <a:lnTo>
                    <a:pt x="74436" y="2505"/>
                  </a:lnTo>
                  <a:close/>
                  <a:moveTo>
                    <a:pt x="75271" y="2545"/>
                  </a:moveTo>
                  <a:lnTo>
                    <a:pt x="61553" y="41234"/>
                  </a:lnTo>
                  <a:lnTo>
                    <a:pt x="66404" y="41433"/>
                  </a:lnTo>
                  <a:lnTo>
                    <a:pt x="61115" y="64217"/>
                  </a:lnTo>
                  <a:lnTo>
                    <a:pt x="67438" y="92329"/>
                  </a:lnTo>
                  <a:lnTo>
                    <a:pt x="67438" y="92329"/>
                  </a:lnTo>
                  <a:lnTo>
                    <a:pt x="18251" y="73005"/>
                  </a:lnTo>
                  <a:lnTo>
                    <a:pt x="27397" y="66563"/>
                  </a:lnTo>
                  <a:lnTo>
                    <a:pt x="54237" y="26005"/>
                  </a:lnTo>
                  <a:lnTo>
                    <a:pt x="75271" y="2545"/>
                  </a:lnTo>
                  <a:close/>
                  <a:moveTo>
                    <a:pt x="76702" y="0"/>
                  </a:moveTo>
                  <a:lnTo>
                    <a:pt x="75907" y="875"/>
                  </a:lnTo>
                  <a:lnTo>
                    <a:pt x="80" y="46801"/>
                  </a:lnTo>
                  <a:lnTo>
                    <a:pt x="0" y="46881"/>
                  </a:lnTo>
                  <a:lnTo>
                    <a:pt x="40" y="46960"/>
                  </a:lnTo>
                  <a:lnTo>
                    <a:pt x="80" y="47000"/>
                  </a:lnTo>
                  <a:lnTo>
                    <a:pt x="159" y="47000"/>
                  </a:lnTo>
                  <a:lnTo>
                    <a:pt x="41632" y="33958"/>
                  </a:lnTo>
                  <a:lnTo>
                    <a:pt x="41672" y="33958"/>
                  </a:lnTo>
                  <a:lnTo>
                    <a:pt x="52248" y="27914"/>
                  </a:lnTo>
                  <a:lnTo>
                    <a:pt x="26920" y="66126"/>
                  </a:lnTo>
                  <a:lnTo>
                    <a:pt x="16939" y="73164"/>
                  </a:lnTo>
                  <a:lnTo>
                    <a:pt x="68352" y="93363"/>
                  </a:lnTo>
                  <a:lnTo>
                    <a:pt x="61752" y="64217"/>
                  </a:lnTo>
                  <a:lnTo>
                    <a:pt x="67040" y="41473"/>
                  </a:lnTo>
                  <a:lnTo>
                    <a:pt x="95311" y="42745"/>
                  </a:lnTo>
                  <a:lnTo>
                    <a:pt x="95351" y="42109"/>
                  </a:lnTo>
                  <a:lnTo>
                    <a:pt x="67199" y="40837"/>
                  </a:lnTo>
                  <a:lnTo>
                    <a:pt x="76424" y="1233"/>
                  </a:lnTo>
                  <a:lnTo>
                    <a:pt x="76702" y="398"/>
                  </a:lnTo>
                  <a:lnTo>
                    <a:pt x="76702" y="398"/>
                  </a:lnTo>
                  <a:lnTo>
                    <a:pt x="76583" y="477"/>
                  </a:lnTo>
                  <a:lnTo>
                    <a:pt x="76583" y="477"/>
                  </a:lnTo>
                  <a:lnTo>
                    <a:pt x="7670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2" name="Google Shape;4652;p140"/>
            <p:cNvSpPr/>
            <p:nvPr/>
          </p:nvSpPr>
          <p:spPr>
            <a:xfrm>
              <a:off x="1620050" y="3054325"/>
              <a:ext cx="1676025" cy="2386775"/>
            </a:xfrm>
            <a:custGeom>
              <a:rect b="b" l="l" r="r" t="t"/>
              <a:pathLst>
                <a:path extrusionOk="0" h="95471" w="67041">
                  <a:moveTo>
                    <a:pt x="10140" y="3778"/>
                  </a:moveTo>
                  <a:lnTo>
                    <a:pt x="14673" y="59923"/>
                  </a:lnTo>
                  <a:lnTo>
                    <a:pt x="717" y="48869"/>
                  </a:lnTo>
                  <a:lnTo>
                    <a:pt x="10140" y="3778"/>
                  </a:lnTo>
                  <a:close/>
                  <a:moveTo>
                    <a:pt x="40360" y="37178"/>
                  </a:moveTo>
                  <a:lnTo>
                    <a:pt x="59645" y="66722"/>
                  </a:lnTo>
                  <a:lnTo>
                    <a:pt x="26443" y="68829"/>
                  </a:lnTo>
                  <a:lnTo>
                    <a:pt x="26443" y="68829"/>
                  </a:lnTo>
                  <a:lnTo>
                    <a:pt x="40360" y="37178"/>
                  </a:lnTo>
                  <a:close/>
                  <a:moveTo>
                    <a:pt x="1472" y="50260"/>
                  </a:moveTo>
                  <a:lnTo>
                    <a:pt x="14753" y="60758"/>
                  </a:lnTo>
                  <a:lnTo>
                    <a:pt x="15866" y="74476"/>
                  </a:lnTo>
                  <a:lnTo>
                    <a:pt x="15866" y="74476"/>
                  </a:lnTo>
                  <a:lnTo>
                    <a:pt x="1472" y="50260"/>
                  </a:lnTo>
                  <a:close/>
                  <a:moveTo>
                    <a:pt x="10299" y="0"/>
                  </a:moveTo>
                  <a:lnTo>
                    <a:pt x="10260" y="80"/>
                  </a:lnTo>
                  <a:lnTo>
                    <a:pt x="1" y="49147"/>
                  </a:lnTo>
                  <a:lnTo>
                    <a:pt x="80" y="49187"/>
                  </a:lnTo>
                  <a:lnTo>
                    <a:pt x="16741" y="77180"/>
                  </a:lnTo>
                  <a:lnTo>
                    <a:pt x="15429" y="61314"/>
                  </a:lnTo>
                  <a:lnTo>
                    <a:pt x="25051" y="68909"/>
                  </a:lnTo>
                  <a:lnTo>
                    <a:pt x="24773" y="68909"/>
                  </a:lnTo>
                  <a:lnTo>
                    <a:pt x="66683" y="95471"/>
                  </a:lnTo>
                  <a:lnTo>
                    <a:pt x="67041" y="94954"/>
                  </a:lnTo>
                  <a:lnTo>
                    <a:pt x="26801" y="69426"/>
                  </a:lnTo>
                  <a:lnTo>
                    <a:pt x="60758" y="67318"/>
                  </a:lnTo>
                  <a:lnTo>
                    <a:pt x="40241" y="35826"/>
                  </a:lnTo>
                  <a:lnTo>
                    <a:pt x="25807" y="68670"/>
                  </a:lnTo>
                  <a:lnTo>
                    <a:pt x="15389" y="60440"/>
                  </a:lnTo>
                  <a:lnTo>
                    <a:pt x="10458" y="80"/>
                  </a:lnTo>
                  <a:lnTo>
                    <a:pt x="10458" y="40"/>
                  </a:lnTo>
                  <a:lnTo>
                    <a:pt x="10379" y="0"/>
                  </a:lnTo>
                  <a:close/>
                </a:path>
              </a:pathLst>
            </a:custGeom>
            <a:solidFill>
              <a:srgbClr val="54545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3" name="Google Shape;4653;p140"/>
            <p:cNvSpPr/>
            <p:nvPr/>
          </p:nvSpPr>
          <p:spPr>
            <a:xfrm>
              <a:off x="2866625" y="3743200"/>
              <a:ext cx="100425" cy="100425"/>
            </a:xfrm>
            <a:custGeom>
              <a:rect b="b" l="l" r="r" t="t"/>
              <a:pathLst>
                <a:path extrusionOk="0" h="4017" w="4017">
                  <a:moveTo>
                    <a:pt x="1750" y="1"/>
                  </a:moveTo>
                  <a:lnTo>
                    <a:pt x="1392" y="80"/>
                  </a:lnTo>
                  <a:lnTo>
                    <a:pt x="1034" y="239"/>
                  </a:lnTo>
                  <a:lnTo>
                    <a:pt x="716" y="438"/>
                  </a:lnTo>
                  <a:lnTo>
                    <a:pt x="438" y="716"/>
                  </a:lnTo>
                  <a:lnTo>
                    <a:pt x="239" y="1074"/>
                  </a:lnTo>
                  <a:lnTo>
                    <a:pt x="80" y="1432"/>
                  </a:lnTo>
                  <a:lnTo>
                    <a:pt x="0" y="1830"/>
                  </a:lnTo>
                  <a:lnTo>
                    <a:pt x="0" y="2227"/>
                  </a:lnTo>
                  <a:lnTo>
                    <a:pt x="80" y="2625"/>
                  </a:lnTo>
                  <a:lnTo>
                    <a:pt x="239" y="2983"/>
                  </a:lnTo>
                  <a:lnTo>
                    <a:pt x="477" y="3301"/>
                  </a:lnTo>
                  <a:lnTo>
                    <a:pt x="756" y="3579"/>
                  </a:lnTo>
                  <a:lnTo>
                    <a:pt x="1074" y="3778"/>
                  </a:lnTo>
                  <a:lnTo>
                    <a:pt x="1471" y="3937"/>
                  </a:lnTo>
                  <a:lnTo>
                    <a:pt x="1869" y="4017"/>
                  </a:lnTo>
                  <a:lnTo>
                    <a:pt x="2267" y="4017"/>
                  </a:lnTo>
                  <a:lnTo>
                    <a:pt x="2625" y="3937"/>
                  </a:lnTo>
                  <a:lnTo>
                    <a:pt x="2982" y="3778"/>
                  </a:lnTo>
                  <a:lnTo>
                    <a:pt x="3301" y="3540"/>
                  </a:lnTo>
                  <a:lnTo>
                    <a:pt x="3579" y="3261"/>
                  </a:lnTo>
                  <a:lnTo>
                    <a:pt x="3817" y="2943"/>
                  </a:lnTo>
                  <a:lnTo>
                    <a:pt x="3937" y="2545"/>
                  </a:lnTo>
                  <a:lnTo>
                    <a:pt x="4016" y="2148"/>
                  </a:lnTo>
                  <a:lnTo>
                    <a:pt x="4016" y="1750"/>
                  </a:lnTo>
                  <a:lnTo>
                    <a:pt x="3937" y="1392"/>
                  </a:lnTo>
                  <a:lnTo>
                    <a:pt x="3778" y="1035"/>
                  </a:lnTo>
                  <a:lnTo>
                    <a:pt x="3539" y="716"/>
                  </a:lnTo>
                  <a:lnTo>
                    <a:pt x="3261" y="438"/>
                  </a:lnTo>
                  <a:lnTo>
                    <a:pt x="2943" y="199"/>
                  </a:lnTo>
                  <a:lnTo>
                    <a:pt x="258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4" name="Google Shape;4654;p140"/>
            <p:cNvSpPr/>
            <p:nvPr/>
          </p:nvSpPr>
          <p:spPr>
            <a:xfrm>
              <a:off x="3896475" y="4102075"/>
              <a:ext cx="168025" cy="168000"/>
            </a:xfrm>
            <a:custGeom>
              <a:rect b="b" l="l" r="r" t="t"/>
              <a:pathLst>
                <a:path extrusionOk="0" h="6720" w="6721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8" y="278"/>
                  </a:lnTo>
                  <a:lnTo>
                    <a:pt x="1710" y="398"/>
                  </a:lnTo>
                  <a:lnTo>
                    <a:pt x="1472" y="596"/>
                  </a:lnTo>
                  <a:lnTo>
                    <a:pt x="1193" y="795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7" y="1511"/>
                  </a:lnTo>
                  <a:lnTo>
                    <a:pt x="398" y="1789"/>
                  </a:lnTo>
                  <a:lnTo>
                    <a:pt x="239" y="2107"/>
                  </a:lnTo>
                  <a:lnTo>
                    <a:pt x="120" y="2426"/>
                  </a:lnTo>
                  <a:lnTo>
                    <a:pt x="40" y="2783"/>
                  </a:lnTo>
                  <a:lnTo>
                    <a:pt x="0" y="3102"/>
                  </a:lnTo>
                  <a:lnTo>
                    <a:pt x="0" y="3420"/>
                  </a:lnTo>
                  <a:lnTo>
                    <a:pt x="40" y="3778"/>
                  </a:lnTo>
                  <a:lnTo>
                    <a:pt x="80" y="4096"/>
                  </a:lnTo>
                  <a:lnTo>
                    <a:pt x="159" y="4414"/>
                  </a:lnTo>
                  <a:lnTo>
                    <a:pt x="279" y="4692"/>
                  </a:lnTo>
                  <a:lnTo>
                    <a:pt x="438" y="4970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4" y="5766"/>
                  </a:lnTo>
                  <a:lnTo>
                    <a:pt x="1233" y="5964"/>
                  </a:lnTo>
                  <a:lnTo>
                    <a:pt x="1511" y="6163"/>
                  </a:lnTo>
                  <a:lnTo>
                    <a:pt x="1790" y="6322"/>
                  </a:lnTo>
                  <a:lnTo>
                    <a:pt x="2108" y="6481"/>
                  </a:lnTo>
                  <a:lnTo>
                    <a:pt x="2426" y="6601"/>
                  </a:lnTo>
                  <a:lnTo>
                    <a:pt x="2784" y="6680"/>
                  </a:lnTo>
                  <a:lnTo>
                    <a:pt x="3102" y="6720"/>
                  </a:lnTo>
                  <a:lnTo>
                    <a:pt x="3420" y="6720"/>
                  </a:lnTo>
                  <a:lnTo>
                    <a:pt x="3778" y="6680"/>
                  </a:lnTo>
                  <a:lnTo>
                    <a:pt x="4096" y="6640"/>
                  </a:lnTo>
                  <a:lnTo>
                    <a:pt x="4414" y="6561"/>
                  </a:lnTo>
                  <a:lnTo>
                    <a:pt x="4692" y="6442"/>
                  </a:lnTo>
                  <a:lnTo>
                    <a:pt x="5010" y="6283"/>
                  </a:lnTo>
                  <a:lnTo>
                    <a:pt x="5249" y="6124"/>
                  </a:lnTo>
                  <a:lnTo>
                    <a:pt x="5527" y="5925"/>
                  </a:lnTo>
                  <a:lnTo>
                    <a:pt x="5766" y="572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23" y="4931"/>
                  </a:lnTo>
                  <a:lnTo>
                    <a:pt x="6482" y="4613"/>
                  </a:lnTo>
                  <a:lnTo>
                    <a:pt x="6601" y="4294"/>
                  </a:lnTo>
                  <a:lnTo>
                    <a:pt x="6680" y="3937"/>
                  </a:lnTo>
                  <a:lnTo>
                    <a:pt x="6720" y="3618"/>
                  </a:lnTo>
                  <a:lnTo>
                    <a:pt x="6720" y="3261"/>
                  </a:lnTo>
                  <a:lnTo>
                    <a:pt x="6680" y="2942"/>
                  </a:lnTo>
                  <a:lnTo>
                    <a:pt x="6641" y="2624"/>
                  </a:lnTo>
                  <a:lnTo>
                    <a:pt x="6561" y="2306"/>
                  </a:lnTo>
                  <a:lnTo>
                    <a:pt x="6442" y="202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5" y="1193"/>
                  </a:lnTo>
                  <a:lnTo>
                    <a:pt x="5726" y="954"/>
                  </a:lnTo>
                  <a:lnTo>
                    <a:pt x="5488" y="756"/>
                  </a:lnTo>
                  <a:lnTo>
                    <a:pt x="5209" y="557"/>
                  </a:lnTo>
                  <a:lnTo>
                    <a:pt x="4931" y="358"/>
                  </a:lnTo>
                  <a:lnTo>
                    <a:pt x="4613" y="239"/>
                  </a:lnTo>
                  <a:lnTo>
                    <a:pt x="4295" y="119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5" name="Google Shape;4655;p140"/>
            <p:cNvSpPr/>
            <p:nvPr/>
          </p:nvSpPr>
          <p:spPr>
            <a:xfrm>
              <a:off x="3261275" y="5409275"/>
              <a:ext cx="67600" cy="67600"/>
            </a:xfrm>
            <a:custGeom>
              <a:rect b="b" l="l" r="r" t="t"/>
              <a:pathLst>
                <a:path extrusionOk="0" h="2704" w="2704">
                  <a:moveTo>
                    <a:pt x="1431" y="0"/>
                  </a:moveTo>
                  <a:lnTo>
                    <a:pt x="1193" y="40"/>
                  </a:lnTo>
                  <a:lnTo>
                    <a:pt x="915" y="80"/>
                  </a:lnTo>
                  <a:lnTo>
                    <a:pt x="676" y="199"/>
                  </a:lnTo>
                  <a:lnTo>
                    <a:pt x="477" y="318"/>
                  </a:lnTo>
                  <a:lnTo>
                    <a:pt x="278" y="517"/>
                  </a:lnTo>
                  <a:lnTo>
                    <a:pt x="159" y="756"/>
                  </a:lnTo>
                  <a:lnTo>
                    <a:pt x="40" y="994"/>
                  </a:lnTo>
                  <a:lnTo>
                    <a:pt x="0" y="1273"/>
                  </a:lnTo>
                  <a:lnTo>
                    <a:pt x="0" y="1511"/>
                  </a:lnTo>
                  <a:lnTo>
                    <a:pt x="80" y="1789"/>
                  </a:lnTo>
                  <a:lnTo>
                    <a:pt x="159" y="2028"/>
                  </a:lnTo>
                  <a:lnTo>
                    <a:pt x="318" y="2227"/>
                  </a:lnTo>
                  <a:lnTo>
                    <a:pt x="517" y="2426"/>
                  </a:lnTo>
                  <a:lnTo>
                    <a:pt x="716" y="2545"/>
                  </a:lnTo>
                  <a:lnTo>
                    <a:pt x="954" y="2664"/>
                  </a:lnTo>
                  <a:lnTo>
                    <a:pt x="1233" y="2704"/>
                  </a:lnTo>
                  <a:lnTo>
                    <a:pt x="1511" y="2704"/>
                  </a:lnTo>
                  <a:lnTo>
                    <a:pt x="1750" y="2624"/>
                  </a:lnTo>
                  <a:lnTo>
                    <a:pt x="1988" y="2545"/>
                  </a:lnTo>
                  <a:lnTo>
                    <a:pt x="2227" y="2386"/>
                  </a:lnTo>
                  <a:lnTo>
                    <a:pt x="2386" y="2187"/>
                  </a:lnTo>
                  <a:lnTo>
                    <a:pt x="2545" y="1988"/>
                  </a:lnTo>
                  <a:lnTo>
                    <a:pt x="2624" y="1750"/>
                  </a:lnTo>
                  <a:lnTo>
                    <a:pt x="2704" y="1471"/>
                  </a:lnTo>
                  <a:lnTo>
                    <a:pt x="2664" y="1193"/>
                  </a:lnTo>
                  <a:lnTo>
                    <a:pt x="2624" y="954"/>
                  </a:lnTo>
                  <a:lnTo>
                    <a:pt x="2505" y="716"/>
                  </a:lnTo>
                  <a:lnTo>
                    <a:pt x="2386" y="477"/>
                  </a:lnTo>
                  <a:lnTo>
                    <a:pt x="2187" y="318"/>
                  </a:lnTo>
                  <a:lnTo>
                    <a:pt x="1948" y="159"/>
                  </a:lnTo>
                  <a:lnTo>
                    <a:pt x="1710" y="80"/>
                  </a:lnTo>
                  <a:lnTo>
                    <a:pt x="1431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6" name="Google Shape;4656;p140"/>
            <p:cNvSpPr/>
            <p:nvPr/>
          </p:nvSpPr>
          <p:spPr>
            <a:xfrm>
              <a:off x="4049550" y="4952000"/>
              <a:ext cx="117325" cy="117325"/>
            </a:xfrm>
            <a:custGeom>
              <a:rect b="b" l="l" r="r" t="t"/>
              <a:pathLst>
                <a:path extrusionOk="0" h="4693" w="4693">
                  <a:moveTo>
                    <a:pt x="2546" y="0"/>
                  </a:moveTo>
                  <a:lnTo>
                    <a:pt x="2068" y="40"/>
                  </a:lnTo>
                  <a:lnTo>
                    <a:pt x="1631" y="120"/>
                  </a:lnTo>
                  <a:lnTo>
                    <a:pt x="1194" y="318"/>
                  </a:lnTo>
                  <a:lnTo>
                    <a:pt x="836" y="557"/>
                  </a:lnTo>
                  <a:lnTo>
                    <a:pt x="518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1" y="1949"/>
                  </a:lnTo>
                  <a:lnTo>
                    <a:pt x="1" y="2187"/>
                  </a:lnTo>
                  <a:lnTo>
                    <a:pt x="1" y="2625"/>
                  </a:lnTo>
                  <a:lnTo>
                    <a:pt x="120" y="3102"/>
                  </a:lnTo>
                  <a:lnTo>
                    <a:pt x="279" y="3499"/>
                  </a:lnTo>
                  <a:lnTo>
                    <a:pt x="557" y="3857"/>
                  </a:lnTo>
                  <a:lnTo>
                    <a:pt x="876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1" y="4613"/>
                  </a:lnTo>
                  <a:lnTo>
                    <a:pt x="1949" y="4692"/>
                  </a:lnTo>
                  <a:lnTo>
                    <a:pt x="2625" y="4692"/>
                  </a:lnTo>
                  <a:lnTo>
                    <a:pt x="3063" y="4613"/>
                  </a:lnTo>
                  <a:lnTo>
                    <a:pt x="3500" y="4414"/>
                  </a:lnTo>
                  <a:lnTo>
                    <a:pt x="3858" y="4175"/>
                  </a:lnTo>
                  <a:lnTo>
                    <a:pt x="4176" y="3817"/>
                  </a:lnTo>
                  <a:lnTo>
                    <a:pt x="4454" y="3460"/>
                  </a:lnTo>
                  <a:lnTo>
                    <a:pt x="4534" y="3221"/>
                  </a:lnTo>
                  <a:lnTo>
                    <a:pt x="4613" y="3022"/>
                  </a:lnTo>
                  <a:lnTo>
                    <a:pt x="4653" y="278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574" y="1631"/>
                  </a:lnTo>
                  <a:lnTo>
                    <a:pt x="4414" y="1233"/>
                  </a:lnTo>
                  <a:lnTo>
                    <a:pt x="413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2" y="159"/>
                  </a:lnTo>
                  <a:lnTo>
                    <a:pt x="2983" y="8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7" name="Google Shape;4657;p140"/>
            <p:cNvSpPr/>
            <p:nvPr/>
          </p:nvSpPr>
          <p:spPr>
            <a:xfrm>
              <a:off x="3039575" y="4649800"/>
              <a:ext cx="168025" cy="168025"/>
            </a:xfrm>
            <a:custGeom>
              <a:rect b="b" l="l" r="r" t="t"/>
              <a:pathLst>
                <a:path extrusionOk="0" h="6721" w="6721">
                  <a:moveTo>
                    <a:pt x="2943" y="0"/>
                  </a:moveTo>
                  <a:lnTo>
                    <a:pt x="2625" y="80"/>
                  </a:lnTo>
                  <a:lnTo>
                    <a:pt x="2307" y="159"/>
                  </a:lnTo>
                  <a:lnTo>
                    <a:pt x="2029" y="279"/>
                  </a:lnTo>
                  <a:lnTo>
                    <a:pt x="1751" y="398"/>
                  </a:lnTo>
                  <a:lnTo>
                    <a:pt x="1472" y="597"/>
                  </a:lnTo>
                  <a:lnTo>
                    <a:pt x="1194" y="756"/>
                  </a:lnTo>
                  <a:lnTo>
                    <a:pt x="955" y="994"/>
                  </a:lnTo>
                  <a:lnTo>
                    <a:pt x="756" y="1233"/>
                  </a:lnTo>
                  <a:lnTo>
                    <a:pt x="558" y="1511"/>
                  </a:lnTo>
                  <a:lnTo>
                    <a:pt x="399" y="1790"/>
                  </a:lnTo>
                  <a:lnTo>
                    <a:pt x="240" y="2108"/>
                  </a:lnTo>
                  <a:lnTo>
                    <a:pt x="120" y="2426"/>
                  </a:lnTo>
                  <a:lnTo>
                    <a:pt x="41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1" y="3738"/>
                  </a:lnTo>
                  <a:lnTo>
                    <a:pt x="80" y="4056"/>
                  </a:lnTo>
                  <a:lnTo>
                    <a:pt x="160" y="4374"/>
                  </a:lnTo>
                  <a:lnTo>
                    <a:pt x="279" y="4692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7"/>
                  </a:lnTo>
                  <a:lnTo>
                    <a:pt x="995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790" y="6323"/>
                  </a:lnTo>
                  <a:lnTo>
                    <a:pt x="2108" y="6482"/>
                  </a:lnTo>
                  <a:lnTo>
                    <a:pt x="2426" y="6561"/>
                  </a:lnTo>
                  <a:lnTo>
                    <a:pt x="2784" y="6641"/>
                  </a:lnTo>
                  <a:lnTo>
                    <a:pt x="3102" y="6681"/>
                  </a:lnTo>
                  <a:lnTo>
                    <a:pt x="3460" y="6720"/>
                  </a:lnTo>
                  <a:lnTo>
                    <a:pt x="3778" y="6681"/>
                  </a:lnTo>
                  <a:lnTo>
                    <a:pt x="4097" y="6641"/>
                  </a:lnTo>
                  <a:lnTo>
                    <a:pt x="4415" y="6561"/>
                  </a:lnTo>
                  <a:lnTo>
                    <a:pt x="4693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7" y="5686"/>
                  </a:lnTo>
                  <a:lnTo>
                    <a:pt x="5965" y="5448"/>
                  </a:lnTo>
                  <a:lnTo>
                    <a:pt x="6164" y="5209"/>
                  </a:lnTo>
                  <a:lnTo>
                    <a:pt x="6363" y="4891"/>
                  </a:lnTo>
                  <a:lnTo>
                    <a:pt x="6482" y="4613"/>
                  </a:lnTo>
                  <a:lnTo>
                    <a:pt x="6602" y="4255"/>
                  </a:lnTo>
                  <a:lnTo>
                    <a:pt x="6681" y="3937"/>
                  </a:lnTo>
                  <a:lnTo>
                    <a:pt x="6721" y="3619"/>
                  </a:lnTo>
                  <a:lnTo>
                    <a:pt x="6721" y="3261"/>
                  </a:lnTo>
                  <a:lnTo>
                    <a:pt x="6721" y="2943"/>
                  </a:lnTo>
                  <a:lnTo>
                    <a:pt x="6641" y="2625"/>
                  </a:lnTo>
                  <a:lnTo>
                    <a:pt x="6562" y="2307"/>
                  </a:lnTo>
                  <a:lnTo>
                    <a:pt x="6443" y="1988"/>
                  </a:lnTo>
                  <a:lnTo>
                    <a:pt x="6283" y="1710"/>
                  </a:lnTo>
                  <a:lnTo>
                    <a:pt x="6124" y="1432"/>
                  </a:lnTo>
                  <a:lnTo>
                    <a:pt x="5926" y="1193"/>
                  </a:lnTo>
                  <a:lnTo>
                    <a:pt x="5727" y="955"/>
                  </a:lnTo>
                  <a:lnTo>
                    <a:pt x="5488" y="716"/>
                  </a:lnTo>
                  <a:lnTo>
                    <a:pt x="5210" y="517"/>
                  </a:lnTo>
                  <a:lnTo>
                    <a:pt x="4932" y="358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37" y="40"/>
                  </a:lnTo>
                  <a:lnTo>
                    <a:pt x="361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8" name="Google Shape;4658;p140"/>
            <p:cNvSpPr/>
            <p:nvPr/>
          </p:nvSpPr>
          <p:spPr>
            <a:xfrm>
              <a:off x="1572350" y="4220350"/>
              <a:ext cx="117325" cy="117325"/>
            </a:xfrm>
            <a:custGeom>
              <a:rect b="b" l="l" r="r" t="t"/>
              <a:pathLst>
                <a:path extrusionOk="0" h="4693" w="4693">
                  <a:moveTo>
                    <a:pt x="2068" y="1"/>
                  </a:moveTo>
                  <a:lnTo>
                    <a:pt x="1631" y="80"/>
                  </a:lnTo>
                  <a:lnTo>
                    <a:pt x="1193" y="279"/>
                  </a:lnTo>
                  <a:lnTo>
                    <a:pt x="835" y="518"/>
                  </a:lnTo>
                  <a:lnTo>
                    <a:pt x="517" y="876"/>
                  </a:lnTo>
                  <a:lnTo>
                    <a:pt x="279" y="1233"/>
                  </a:lnTo>
                  <a:lnTo>
                    <a:pt x="159" y="1472"/>
                  </a:lnTo>
                  <a:lnTo>
                    <a:pt x="80" y="1671"/>
                  </a:lnTo>
                  <a:lnTo>
                    <a:pt x="40" y="1909"/>
                  </a:lnTo>
                  <a:lnTo>
                    <a:pt x="0" y="2148"/>
                  </a:lnTo>
                  <a:lnTo>
                    <a:pt x="0" y="2625"/>
                  </a:lnTo>
                  <a:lnTo>
                    <a:pt x="120" y="3063"/>
                  </a:lnTo>
                  <a:lnTo>
                    <a:pt x="279" y="3460"/>
                  </a:lnTo>
                  <a:lnTo>
                    <a:pt x="557" y="3858"/>
                  </a:lnTo>
                  <a:lnTo>
                    <a:pt x="875" y="4176"/>
                  </a:lnTo>
                  <a:lnTo>
                    <a:pt x="1273" y="441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53"/>
                  </a:lnTo>
                  <a:lnTo>
                    <a:pt x="2187" y="4693"/>
                  </a:lnTo>
                  <a:lnTo>
                    <a:pt x="2625" y="4693"/>
                  </a:lnTo>
                  <a:lnTo>
                    <a:pt x="3102" y="4574"/>
                  </a:lnTo>
                  <a:lnTo>
                    <a:pt x="3499" y="4375"/>
                  </a:lnTo>
                  <a:lnTo>
                    <a:pt x="3857" y="4136"/>
                  </a:lnTo>
                  <a:lnTo>
                    <a:pt x="4175" y="3818"/>
                  </a:lnTo>
                  <a:lnTo>
                    <a:pt x="4454" y="3420"/>
                  </a:lnTo>
                  <a:lnTo>
                    <a:pt x="4533" y="3222"/>
                  </a:lnTo>
                  <a:lnTo>
                    <a:pt x="4613" y="2983"/>
                  </a:lnTo>
                  <a:lnTo>
                    <a:pt x="4653" y="2744"/>
                  </a:lnTo>
                  <a:lnTo>
                    <a:pt x="4692" y="2506"/>
                  </a:lnTo>
                  <a:lnTo>
                    <a:pt x="4692" y="2068"/>
                  </a:lnTo>
                  <a:lnTo>
                    <a:pt x="4573" y="1591"/>
                  </a:lnTo>
                  <a:lnTo>
                    <a:pt x="4414" y="1194"/>
                  </a:lnTo>
                  <a:lnTo>
                    <a:pt x="4175" y="836"/>
                  </a:lnTo>
                  <a:lnTo>
                    <a:pt x="3817" y="518"/>
                  </a:lnTo>
                  <a:lnTo>
                    <a:pt x="3460" y="239"/>
                  </a:lnTo>
                  <a:lnTo>
                    <a:pt x="3221" y="160"/>
                  </a:lnTo>
                  <a:lnTo>
                    <a:pt x="2982" y="80"/>
                  </a:lnTo>
                  <a:lnTo>
                    <a:pt x="278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9" name="Google Shape;4659;p140"/>
            <p:cNvSpPr/>
            <p:nvPr/>
          </p:nvSpPr>
          <p:spPr>
            <a:xfrm>
              <a:off x="1968975" y="4893350"/>
              <a:ext cx="117325" cy="117325"/>
            </a:xfrm>
            <a:custGeom>
              <a:rect b="b" l="l" r="r" t="t"/>
              <a:pathLst>
                <a:path extrusionOk="0" h="4693" w="4693">
                  <a:moveTo>
                    <a:pt x="2068" y="0"/>
                  </a:moveTo>
                  <a:lnTo>
                    <a:pt x="1631" y="120"/>
                  </a:lnTo>
                  <a:lnTo>
                    <a:pt x="1233" y="279"/>
                  </a:lnTo>
                  <a:lnTo>
                    <a:pt x="836" y="557"/>
                  </a:lnTo>
                  <a:lnTo>
                    <a:pt x="517" y="875"/>
                  </a:lnTo>
                  <a:lnTo>
                    <a:pt x="279" y="1273"/>
                  </a:lnTo>
                  <a:lnTo>
                    <a:pt x="160" y="1471"/>
                  </a:lnTo>
                  <a:lnTo>
                    <a:pt x="80" y="1710"/>
                  </a:lnTo>
                  <a:lnTo>
                    <a:pt x="40" y="1949"/>
                  </a:lnTo>
                  <a:lnTo>
                    <a:pt x="1" y="2187"/>
                  </a:lnTo>
                  <a:lnTo>
                    <a:pt x="40" y="2625"/>
                  </a:lnTo>
                  <a:lnTo>
                    <a:pt x="120" y="3062"/>
                  </a:lnTo>
                  <a:lnTo>
                    <a:pt x="319" y="3499"/>
                  </a:lnTo>
                  <a:lnTo>
                    <a:pt x="557" y="3857"/>
                  </a:lnTo>
                  <a:lnTo>
                    <a:pt x="875" y="4175"/>
                  </a:lnTo>
                  <a:lnTo>
                    <a:pt x="1273" y="4454"/>
                  </a:lnTo>
                  <a:lnTo>
                    <a:pt x="1472" y="4533"/>
                  </a:lnTo>
                  <a:lnTo>
                    <a:pt x="1710" y="4613"/>
                  </a:lnTo>
                  <a:lnTo>
                    <a:pt x="1949" y="4652"/>
                  </a:lnTo>
                  <a:lnTo>
                    <a:pt x="2188" y="4692"/>
                  </a:lnTo>
                  <a:lnTo>
                    <a:pt x="2625" y="4692"/>
                  </a:lnTo>
                  <a:lnTo>
                    <a:pt x="3102" y="4573"/>
                  </a:lnTo>
                  <a:lnTo>
                    <a:pt x="3500" y="4414"/>
                  </a:lnTo>
                  <a:lnTo>
                    <a:pt x="3858" y="4136"/>
                  </a:lnTo>
                  <a:lnTo>
                    <a:pt x="4176" y="3817"/>
                  </a:lnTo>
                  <a:lnTo>
                    <a:pt x="4454" y="3420"/>
                  </a:lnTo>
                  <a:lnTo>
                    <a:pt x="4534" y="3221"/>
                  </a:lnTo>
                  <a:lnTo>
                    <a:pt x="4613" y="2982"/>
                  </a:lnTo>
                  <a:lnTo>
                    <a:pt x="4693" y="2744"/>
                  </a:lnTo>
                  <a:lnTo>
                    <a:pt x="4693" y="2545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193"/>
                  </a:lnTo>
                  <a:lnTo>
                    <a:pt x="4176" y="835"/>
                  </a:lnTo>
                  <a:lnTo>
                    <a:pt x="3818" y="517"/>
                  </a:lnTo>
                  <a:lnTo>
                    <a:pt x="3460" y="279"/>
                  </a:lnTo>
                  <a:lnTo>
                    <a:pt x="3221" y="159"/>
                  </a:lnTo>
                  <a:lnTo>
                    <a:pt x="3023" y="80"/>
                  </a:lnTo>
                  <a:lnTo>
                    <a:pt x="2784" y="40"/>
                  </a:lnTo>
                  <a:lnTo>
                    <a:pt x="2545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0" name="Google Shape;4660;p140"/>
            <p:cNvSpPr/>
            <p:nvPr/>
          </p:nvSpPr>
          <p:spPr>
            <a:xfrm>
              <a:off x="2182700" y="4698500"/>
              <a:ext cx="168025" cy="168025"/>
            </a:xfrm>
            <a:custGeom>
              <a:rect b="b" l="l" r="r" t="t"/>
              <a:pathLst>
                <a:path extrusionOk="0" h="6721" w="6721">
                  <a:moveTo>
                    <a:pt x="2983" y="1"/>
                  </a:moveTo>
                  <a:lnTo>
                    <a:pt x="2625" y="80"/>
                  </a:lnTo>
                  <a:lnTo>
                    <a:pt x="2347" y="160"/>
                  </a:lnTo>
                  <a:lnTo>
                    <a:pt x="2028" y="279"/>
                  </a:lnTo>
                  <a:lnTo>
                    <a:pt x="1750" y="398"/>
                  </a:lnTo>
                  <a:lnTo>
                    <a:pt x="1472" y="597"/>
                  </a:lnTo>
                  <a:lnTo>
                    <a:pt x="1193" y="796"/>
                  </a:lnTo>
                  <a:lnTo>
                    <a:pt x="955" y="995"/>
                  </a:lnTo>
                  <a:lnTo>
                    <a:pt x="756" y="1233"/>
                  </a:lnTo>
                  <a:lnTo>
                    <a:pt x="557" y="1512"/>
                  </a:lnTo>
                  <a:lnTo>
                    <a:pt x="398" y="1790"/>
                  </a:lnTo>
                  <a:lnTo>
                    <a:pt x="239" y="2108"/>
                  </a:lnTo>
                  <a:lnTo>
                    <a:pt x="160" y="2426"/>
                  </a:lnTo>
                  <a:lnTo>
                    <a:pt x="80" y="2744"/>
                  </a:lnTo>
                  <a:lnTo>
                    <a:pt x="1" y="3102"/>
                  </a:lnTo>
                  <a:lnTo>
                    <a:pt x="1" y="3420"/>
                  </a:lnTo>
                  <a:lnTo>
                    <a:pt x="40" y="3738"/>
                  </a:lnTo>
                  <a:lnTo>
                    <a:pt x="80" y="4096"/>
                  </a:lnTo>
                  <a:lnTo>
                    <a:pt x="160" y="4375"/>
                  </a:lnTo>
                  <a:lnTo>
                    <a:pt x="279" y="4693"/>
                  </a:lnTo>
                  <a:lnTo>
                    <a:pt x="438" y="4971"/>
                  </a:lnTo>
                  <a:lnTo>
                    <a:pt x="597" y="5249"/>
                  </a:lnTo>
                  <a:lnTo>
                    <a:pt x="796" y="5528"/>
                  </a:lnTo>
                  <a:lnTo>
                    <a:pt x="1034" y="5766"/>
                  </a:lnTo>
                  <a:lnTo>
                    <a:pt x="1273" y="5965"/>
                  </a:lnTo>
                  <a:lnTo>
                    <a:pt x="1512" y="6164"/>
                  </a:lnTo>
                  <a:lnTo>
                    <a:pt x="1830" y="6323"/>
                  </a:lnTo>
                  <a:lnTo>
                    <a:pt x="2108" y="6482"/>
                  </a:lnTo>
                  <a:lnTo>
                    <a:pt x="2466" y="6601"/>
                  </a:lnTo>
                  <a:lnTo>
                    <a:pt x="2784" y="6641"/>
                  </a:lnTo>
                  <a:lnTo>
                    <a:pt x="3102" y="6721"/>
                  </a:lnTo>
                  <a:lnTo>
                    <a:pt x="3460" y="6721"/>
                  </a:lnTo>
                  <a:lnTo>
                    <a:pt x="3778" y="6681"/>
                  </a:lnTo>
                  <a:lnTo>
                    <a:pt x="4096" y="6641"/>
                  </a:lnTo>
                  <a:lnTo>
                    <a:pt x="4414" y="6562"/>
                  </a:lnTo>
                  <a:lnTo>
                    <a:pt x="4732" y="6442"/>
                  </a:lnTo>
                  <a:lnTo>
                    <a:pt x="5011" y="6283"/>
                  </a:lnTo>
                  <a:lnTo>
                    <a:pt x="5289" y="6124"/>
                  </a:lnTo>
                  <a:lnTo>
                    <a:pt x="5528" y="5925"/>
                  </a:lnTo>
                  <a:lnTo>
                    <a:pt x="5766" y="5687"/>
                  </a:lnTo>
                  <a:lnTo>
                    <a:pt x="6005" y="5448"/>
                  </a:lnTo>
                  <a:lnTo>
                    <a:pt x="6204" y="5210"/>
                  </a:lnTo>
                  <a:lnTo>
                    <a:pt x="6363" y="4892"/>
                  </a:lnTo>
                  <a:lnTo>
                    <a:pt x="6482" y="4613"/>
                  </a:lnTo>
                  <a:lnTo>
                    <a:pt x="6601" y="4255"/>
                  </a:lnTo>
                  <a:lnTo>
                    <a:pt x="6681" y="3937"/>
                  </a:lnTo>
                  <a:lnTo>
                    <a:pt x="6720" y="3619"/>
                  </a:lnTo>
                  <a:lnTo>
                    <a:pt x="6720" y="3261"/>
                  </a:lnTo>
                  <a:lnTo>
                    <a:pt x="6720" y="2943"/>
                  </a:lnTo>
                  <a:lnTo>
                    <a:pt x="6641" y="2625"/>
                  </a:lnTo>
                  <a:lnTo>
                    <a:pt x="6561" y="2307"/>
                  </a:lnTo>
                  <a:lnTo>
                    <a:pt x="6442" y="1989"/>
                  </a:lnTo>
                  <a:lnTo>
                    <a:pt x="6323" y="1711"/>
                  </a:lnTo>
                  <a:lnTo>
                    <a:pt x="6124" y="1432"/>
                  </a:lnTo>
                  <a:lnTo>
                    <a:pt x="5965" y="1194"/>
                  </a:lnTo>
                  <a:lnTo>
                    <a:pt x="5726" y="955"/>
                  </a:lnTo>
                  <a:lnTo>
                    <a:pt x="5488" y="716"/>
                  </a:lnTo>
                  <a:lnTo>
                    <a:pt x="5209" y="557"/>
                  </a:lnTo>
                  <a:lnTo>
                    <a:pt x="4931" y="359"/>
                  </a:lnTo>
                  <a:lnTo>
                    <a:pt x="4613" y="239"/>
                  </a:lnTo>
                  <a:lnTo>
                    <a:pt x="4295" y="120"/>
                  </a:lnTo>
                  <a:lnTo>
                    <a:pt x="3977" y="40"/>
                  </a:lnTo>
                  <a:lnTo>
                    <a:pt x="361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1" name="Google Shape;4661;p140"/>
            <p:cNvSpPr/>
            <p:nvPr/>
          </p:nvSpPr>
          <p:spPr>
            <a:xfrm>
              <a:off x="3068425" y="4078200"/>
              <a:ext cx="139175" cy="140200"/>
            </a:xfrm>
            <a:custGeom>
              <a:rect b="b" l="l" r="r" t="t"/>
              <a:pathLst>
                <a:path extrusionOk="0" h="5608" w="5567">
                  <a:moveTo>
                    <a:pt x="2704" y="1"/>
                  </a:moveTo>
                  <a:lnTo>
                    <a:pt x="2426" y="40"/>
                  </a:lnTo>
                  <a:lnTo>
                    <a:pt x="2187" y="80"/>
                  </a:lnTo>
                  <a:lnTo>
                    <a:pt x="1909" y="160"/>
                  </a:lnTo>
                  <a:lnTo>
                    <a:pt x="1670" y="239"/>
                  </a:lnTo>
                  <a:lnTo>
                    <a:pt x="1432" y="359"/>
                  </a:lnTo>
                  <a:lnTo>
                    <a:pt x="1193" y="518"/>
                  </a:lnTo>
                  <a:lnTo>
                    <a:pt x="994" y="677"/>
                  </a:lnTo>
                  <a:lnTo>
                    <a:pt x="795" y="836"/>
                  </a:lnTo>
                  <a:lnTo>
                    <a:pt x="597" y="1035"/>
                  </a:lnTo>
                  <a:lnTo>
                    <a:pt x="437" y="1273"/>
                  </a:lnTo>
                  <a:lnTo>
                    <a:pt x="318" y="1512"/>
                  </a:lnTo>
                  <a:lnTo>
                    <a:pt x="199" y="1750"/>
                  </a:lnTo>
                  <a:lnTo>
                    <a:pt x="80" y="2029"/>
                  </a:lnTo>
                  <a:lnTo>
                    <a:pt x="40" y="2307"/>
                  </a:lnTo>
                  <a:lnTo>
                    <a:pt x="0" y="2585"/>
                  </a:lnTo>
                  <a:lnTo>
                    <a:pt x="0" y="2864"/>
                  </a:lnTo>
                  <a:lnTo>
                    <a:pt x="0" y="3142"/>
                  </a:lnTo>
                  <a:lnTo>
                    <a:pt x="40" y="3420"/>
                  </a:lnTo>
                  <a:lnTo>
                    <a:pt x="119" y="3659"/>
                  </a:lnTo>
                  <a:lnTo>
                    <a:pt x="199" y="3937"/>
                  </a:lnTo>
                  <a:lnTo>
                    <a:pt x="318" y="4176"/>
                  </a:lnTo>
                  <a:lnTo>
                    <a:pt x="477" y="4375"/>
                  </a:lnTo>
                  <a:lnTo>
                    <a:pt x="636" y="4613"/>
                  </a:lnTo>
                  <a:lnTo>
                    <a:pt x="835" y="4812"/>
                  </a:lnTo>
                  <a:lnTo>
                    <a:pt x="1034" y="4971"/>
                  </a:lnTo>
                  <a:lnTo>
                    <a:pt x="1233" y="5130"/>
                  </a:lnTo>
                  <a:lnTo>
                    <a:pt x="1471" y="5289"/>
                  </a:lnTo>
                  <a:lnTo>
                    <a:pt x="1750" y="5408"/>
                  </a:lnTo>
                  <a:lnTo>
                    <a:pt x="2028" y="5488"/>
                  </a:lnTo>
                  <a:lnTo>
                    <a:pt x="2306" y="5568"/>
                  </a:lnTo>
                  <a:lnTo>
                    <a:pt x="2585" y="5607"/>
                  </a:lnTo>
                  <a:lnTo>
                    <a:pt x="2863" y="5607"/>
                  </a:lnTo>
                  <a:lnTo>
                    <a:pt x="3102" y="5568"/>
                  </a:lnTo>
                  <a:lnTo>
                    <a:pt x="3380" y="5528"/>
                  </a:lnTo>
                  <a:lnTo>
                    <a:pt x="3658" y="5448"/>
                  </a:lnTo>
                  <a:lnTo>
                    <a:pt x="3897" y="5369"/>
                  </a:lnTo>
                  <a:lnTo>
                    <a:pt x="4135" y="5249"/>
                  </a:lnTo>
                  <a:lnTo>
                    <a:pt x="4374" y="5090"/>
                  </a:lnTo>
                  <a:lnTo>
                    <a:pt x="4573" y="4931"/>
                  </a:lnTo>
                  <a:lnTo>
                    <a:pt x="4772" y="4772"/>
                  </a:lnTo>
                  <a:lnTo>
                    <a:pt x="4970" y="4573"/>
                  </a:lnTo>
                  <a:lnTo>
                    <a:pt x="5129" y="4335"/>
                  </a:lnTo>
                  <a:lnTo>
                    <a:pt x="5249" y="4096"/>
                  </a:lnTo>
                  <a:lnTo>
                    <a:pt x="5368" y="3858"/>
                  </a:lnTo>
                  <a:lnTo>
                    <a:pt x="5448" y="3579"/>
                  </a:lnTo>
                  <a:lnTo>
                    <a:pt x="5527" y="3301"/>
                  </a:lnTo>
                  <a:lnTo>
                    <a:pt x="5567" y="3023"/>
                  </a:lnTo>
                  <a:lnTo>
                    <a:pt x="5567" y="2744"/>
                  </a:lnTo>
                  <a:lnTo>
                    <a:pt x="5567" y="2466"/>
                  </a:lnTo>
                  <a:lnTo>
                    <a:pt x="5487" y="2188"/>
                  </a:lnTo>
                  <a:lnTo>
                    <a:pt x="5448" y="1949"/>
                  </a:lnTo>
                  <a:lnTo>
                    <a:pt x="5328" y="1711"/>
                  </a:lnTo>
                  <a:lnTo>
                    <a:pt x="5209" y="1432"/>
                  </a:lnTo>
                  <a:lnTo>
                    <a:pt x="5090" y="1233"/>
                  </a:lnTo>
                  <a:lnTo>
                    <a:pt x="4931" y="995"/>
                  </a:lnTo>
                  <a:lnTo>
                    <a:pt x="4732" y="796"/>
                  </a:lnTo>
                  <a:lnTo>
                    <a:pt x="4533" y="637"/>
                  </a:lnTo>
                  <a:lnTo>
                    <a:pt x="4294" y="478"/>
                  </a:lnTo>
                  <a:lnTo>
                    <a:pt x="4056" y="319"/>
                  </a:lnTo>
                  <a:lnTo>
                    <a:pt x="3817" y="200"/>
                  </a:lnTo>
                  <a:lnTo>
                    <a:pt x="3539" y="120"/>
                  </a:lnTo>
                  <a:lnTo>
                    <a:pt x="3261" y="40"/>
                  </a:lnTo>
                  <a:lnTo>
                    <a:pt x="2982" y="40"/>
                  </a:lnTo>
                  <a:lnTo>
                    <a:pt x="270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2" name="Google Shape;4662;p140"/>
            <p:cNvSpPr/>
            <p:nvPr/>
          </p:nvSpPr>
          <p:spPr>
            <a:xfrm>
              <a:off x="2567400" y="3906225"/>
              <a:ext cx="117325" cy="118325"/>
            </a:xfrm>
            <a:custGeom>
              <a:rect b="b" l="l" r="r" t="t"/>
              <a:pathLst>
                <a:path extrusionOk="0" h="4733" w="4693">
                  <a:moveTo>
                    <a:pt x="2546" y="1"/>
                  </a:moveTo>
                  <a:lnTo>
                    <a:pt x="2068" y="41"/>
                  </a:lnTo>
                  <a:lnTo>
                    <a:pt x="1631" y="120"/>
                  </a:lnTo>
                  <a:lnTo>
                    <a:pt x="1233" y="319"/>
                  </a:lnTo>
                  <a:lnTo>
                    <a:pt x="836" y="557"/>
                  </a:lnTo>
                  <a:lnTo>
                    <a:pt x="518" y="876"/>
                  </a:lnTo>
                  <a:lnTo>
                    <a:pt x="279" y="1273"/>
                  </a:lnTo>
                  <a:lnTo>
                    <a:pt x="160" y="1512"/>
                  </a:lnTo>
                  <a:lnTo>
                    <a:pt x="80" y="1711"/>
                  </a:lnTo>
                  <a:lnTo>
                    <a:pt x="40" y="1949"/>
                  </a:lnTo>
                  <a:lnTo>
                    <a:pt x="1" y="2188"/>
                  </a:lnTo>
                  <a:lnTo>
                    <a:pt x="40" y="2665"/>
                  </a:lnTo>
                  <a:lnTo>
                    <a:pt x="120" y="3102"/>
                  </a:lnTo>
                  <a:lnTo>
                    <a:pt x="319" y="3500"/>
                  </a:lnTo>
                  <a:lnTo>
                    <a:pt x="557" y="3898"/>
                  </a:lnTo>
                  <a:lnTo>
                    <a:pt x="875" y="4216"/>
                  </a:lnTo>
                  <a:lnTo>
                    <a:pt x="1273" y="4454"/>
                  </a:lnTo>
                  <a:lnTo>
                    <a:pt x="1472" y="4534"/>
                  </a:lnTo>
                  <a:lnTo>
                    <a:pt x="1710" y="4613"/>
                  </a:lnTo>
                  <a:lnTo>
                    <a:pt x="1949" y="4693"/>
                  </a:lnTo>
                  <a:lnTo>
                    <a:pt x="2188" y="4733"/>
                  </a:lnTo>
                  <a:lnTo>
                    <a:pt x="2665" y="4693"/>
                  </a:lnTo>
                  <a:lnTo>
                    <a:pt x="3102" y="4613"/>
                  </a:lnTo>
                  <a:lnTo>
                    <a:pt x="3500" y="4414"/>
                  </a:lnTo>
                  <a:lnTo>
                    <a:pt x="3858" y="4176"/>
                  </a:lnTo>
                  <a:lnTo>
                    <a:pt x="4176" y="3858"/>
                  </a:lnTo>
                  <a:lnTo>
                    <a:pt x="4454" y="3460"/>
                  </a:lnTo>
                  <a:lnTo>
                    <a:pt x="4534" y="3261"/>
                  </a:lnTo>
                  <a:lnTo>
                    <a:pt x="4613" y="3023"/>
                  </a:lnTo>
                  <a:lnTo>
                    <a:pt x="4693" y="2784"/>
                  </a:lnTo>
                  <a:lnTo>
                    <a:pt x="4693" y="2546"/>
                  </a:lnTo>
                  <a:lnTo>
                    <a:pt x="4693" y="2068"/>
                  </a:lnTo>
                  <a:lnTo>
                    <a:pt x="4613" y="1631"/>
                  </a:lnTo>
                  <a:lnTo>
                    <a:pt x="4414" y="1233"/>
                  </a:lnTo>
                  <a:lnTo>
                    <a:pt x="4176" y="836"/>
                  </a:lnTo>
                  <a:lnTo>
                    <a:pt x="3858" y="518"/>
                  </a:lnTo>
                  <a:lnTo>
                    <a:pt x="3460" y="279"/>
                  </a:lnTo>
                  <a:lnTo>
                    <a:pt x="3221" y="200"/>
                  </a:lnTo>
                  <a:lnTo>
                    <a:pt x="3023" y="120"/>
                  </a:lnTo>
                  <a:lnTo>
                    <a:pt x="2784" y="41"/>
                  </a:lnTo>
                  <a:lnTo>
                    <a:pt x="2546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3" name="Google Shape;4663;p140"/>
            <p:cNvSpPr/>
            <p:nvPr/>
          </p:nvSpPr>
          <p:spPr>
            <a:xfrm>
              <a:off x="3448150" y="3110975"/>
              <a:ext cx="92475" cy="92475"/>
            </a:xfrm>
            <a:custGeom>
              <a:rect b="b" l="l" r="r" t="t"/>
              <a:pathLst>
                <a:path extrusionOk="0" h="3699" w="3699">
                  <a:moveTo>
                    <a:pt x="1829" y="1"/>
                  </a:moveTo>
                  <a:lnTo>
                    <a:pt x="1472" y="40"/>
                  </a:lnTo>
                  <a:lnTo>
                    <a:pt x="1114" y="160"/>
                  </a:lnTo>
                  <a:lnTo>
                    <a:pt x="796" y="319"/>
                  </a:lnTo>
                  <a:lnTo>
                    <a:pt x="517" y="557"/>
                  </a:lnTo>
                  <a:lnTo>
                    <a:pt x="319" y="796"/>
                  </a:lnTo>
                  <a:lnTo>
                    <a:pt x="120" y="1114"/>
                  </a:lnTo>
                  <a:lnTo>
                    <a:pt x="0" y="1472"/>
                  </a:lnTo>
                  <a:lnTo>
                    <a:pt x="0" y="1869"/>
                  </a:lnTo>
                  <a:lnTo>
                    <a:pt x="0" y="2227"/>
                  </a:lnTo>
                  <a:lnTo>
                    <a:pt x="120" y="2585"/>
                  </a:lnTo>
                  <a:lnTo>
                    <a:pt x="319" y="2903"/>
                  </a:lnTo>
                  <a:lnTo>
                    <a:pt x="517" y="3182"/>
                  </a:lnTo>
                  <a:lnTo>
                    <a:pt x="796" y="3380"/>
                  </a:lnTo>
                  <a:lnTo>
                    <a:pt x="1114" y="3579"/>
                  </a:lnTo>
                  <a:lnTo>
                    <a:pt x="1472" y="3659"/>
                  </a:lnTo>
                  <a:lnTo>
                    <a:pt x="1829" y="3698"/>
                  </a:lnTo>
                  <a:lnTo>
                    <a:pt x="2227" y="3659"/>
                  </a:lnTo>
                  <a:lnTo>
                    <a:pt x="2585" y="3579"/>
                  </a:lnTo>
                  <a:lnTo>
                    <a:pt x="2863" y="3380"/>
                  </a:lnTo>
                  <a:lnTo>
                    <a:pt x="3142" y="3182"/>
                  </a:lnTo>
                  <a:lnTo>
                    <a:pt x="3380" y="2903"/>
                  </a:lnTo>
                  <a:lnTo>
                    <a:pt x="3539" y="2585"/>
                  </a:lnTo>
                  <a:lnTo>
                    <a:pt x="3659" y="2227"/>
                  </a:lnTo>
                  <a:lnTo>
                    <a:pt x="3698" y="1869"/>
                  </a:lnTo>
                  <a:lnTo>
                    <a:pt x="3659" y="1472"/>
                  </a:lnTo>
                  <a:lnTo>
                    <a:pt x="3539" y="1114"/>
                  </a:lnTo>
                  <a:lnTo>
                    <a:pt x="3380" y="796"/>
                  </a:lnTo>
                  <a:lnTo>
                    <a:pt x="3142" y="557"/>
                  </a:lnTo>
                  <a:lnTo>
                    <a:pt x="2863" y="319"/>
                  </a:lnTo>
                  <a:lnTo>
                    <a:pt x="2585" y="160"/>
                  </a:lnTo>
                  <a:lnTo>
                    <a:pt x="2227" y="40"/>
                  </a:lnTo>
                  <a:lnTo>
                    <a:pt x="182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4" name="Google Shape;4664;p140"/>
            <p:cNvSpPr/>
            <p:nvPr/>
          </p:nvSpPr>
          <p:spPr>
            <a:xfrm>
              <a:off x="3764250" y="3208400"/>
              <a:ext cx="112375" cy="112350"/>
            </a:xfrm>
            <a:custGeom>
              <a:rect b="b" l="l" r="r" t="t"/>
              <a:pathLst>
                <a:path extrusionOk="0" h="4494" w="4495">
                  <a:moveTo>
                    <a:pt x="2267" y="0"/>
                  </a:moveTo>
                  <a:lnTo>
                    <a:pt x="1790" y="40"/>
                  </a:lnTo>
                  <a:lnTo>
                    <a:pt x="1393" y="199"/>
                  </a:lnTo>
                  <a:lnTo>
                    <a:pt x="995" y="398"/>
                  </a:lnTo>
                  <a:lnTo>
                    <a:pt x="677" y="676"/>
                  </a:lnTo>
                  <a:lnTo>
                    <a:pt x="399" y="994"/>
                  </a:lnTo>
                  <a:lnTo>
                    <a:pt x="200" y="1392"/>
                  </a:lnTo>
                  <a:lnTo>
                    <a:pt x="41" y="1790"/>
                  </a:lnTo>
                  <a:lnTo>
                    <a:pt x="1" y="2267"/>
                  </a:lnTo>
                  <a:lnTo>
                    <a:pt x="41" y="2704"/>
                  </a:lnTo>
                  <a:lnTo>
                    <a:pt x="200" y="3142"/>
                  </a:lnTo>
                  <a:lnTo>
                    <a:pt x="399" y="3499"/>
                  </a:lnTo>
                  <a:lnTo>
                    <a:pt x="677" y="3857"/>
                  </a:lnTo>
                  <a:lnTo>
                    <a:pt x="995" y="4136"/>
                  </a:lnTo>
                  <a:lnTo>
                    <a:pt x="1393" y="4334"/>
                  </a:lnTo>
                  <a:lnTo>
                    <a:pt x="1790" y="4454"/>
                  </a:lnTo>
                  <a:lnTo>
                    <a:pt x="2267" y="4493"/>
                  </a:lnTo>
                  <a:lnTo>
                    <a:pt x="2705" y="4454"/>
                  </a:lnTo>
                  <a:lnTo>
                    <a:pt x="3142" y="4334"/>
                  </a:lnTo>
                  <a:lnTo>
                    <a:pt x="3500" y="4136"/>
                  </a:lnTo>
                  <a:lnTo>
                    <a:pt x="3858" y="3857"/>
                  </a:lnTo>
                  <a:lnTo>
                    <a:pt x="4136" y="3499"/>
                  </a:lnTo>
                  <a:lnTo>
                    <a:pt x="4335" y="3142"/>
                  </a:lnTo>
                  <a:lnTo>
                    <a:pt x="4454" y="2704"/>
                  </a:lnTo>
                  <a:lnTo>
                    <a:pt x="4494" y="2267"/>
                  </a:lnTo>
                  <a:lnTo>
                    <a:pt x="4454" y="1790"/>
                  </a:lnTo>
                  <a:lnTo>
                    <a:pt x="4335" y="1392"/>
                  </a:lnTo>
                  <a:lnTo>
                    <a:pt x="4136" y="994"/>
                  </a:lnTo>
                  <a:lnTo>
                    <a:pt x="3858" y="676"/>
                  </a:lnTo>
                  <a:lnTo>
                    <a:pt x="3500" y="398"/>
                  </a:lnTo>
                  <a:lnTo>
                    <a:pt x="3142" y="199"/>
                  </a:lnTo>
                  <a:lnTo>
                    <a:pt x="2705" y="40"/>
                  </a:lnTo>
                  <a:lnTo>
                    <a:pt x="2267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5" name="Google Shape;4665;p140"/>
            <p:cNvSpPr/>
            <p:nvPr/>
          </p:nvSpPr>
          <p:spPr>
            <a:xfrm>
              <a:off x="1820850" y="3036425"/>
              <a:ext cx="118325" cy="119300"/>
            </a:xfrm>
            <a:custGeom>
              <a:rect b="b" l="l" r="r" t="t"/>
              <a:pathLst>
                <a:path extrusionOk="0" h="4772" w="4733">
                  <a:moveTo>
                    <a:pt x="2546" y="0"/>
                  </a:moveTo>
                  <a:lnTo>
                    <a:pt x="2069" y="40"/>
                  </a:lnTo>
                  <a:lnTo>
                    <a:pt x="1631" y="120"/>
                  </a:lnTo>
                  <a:lnTo>
                    <a:pt x="1234" y="318"/>
                  </a:lnTo>
                  <a:lnTo>
                    <a:pt x="836" y="557"/>
                  </a:lnTo>
                  <a:lnTo>
                    <a:pt x="518" y="915"/>
                  </a:lnTo>
                  <a:lnTo>
                    <a:pt x="240" y="1312"/>
                  </a:lnTo>
                  <a:lnTo>
                    <a:pt x="160" y="1511"/>
                  </a:lnTo>
                  <a:lnTo>
                    <a:pt x="80" y="1750"/>
                  </a:lnTo>
                  <a:lnTo>
                    <a:pt x="41" y="1988"/>
                  </a:lnTo>
                  <a:lnTo>
                    <a:pt x="1" y="2227"/>
                  </a:lnTo>
                  <a:lnTo>
                    <a:pt x="1" y="2704"/>
                  </a:lnTo>
                  <a:lnTo>
                    <a:pt x="120" y="3142"/>
                  </a:lnTo>
                  <a:lnTo>
                    <a:pt x="279" y="3539"/>
                  </a:lnTo>
                  <a:lnTo>
                    <a:pt x="558" y="3937"/>
                  </a:lnTo>
                  <a:lnTo>
                    <a:pt x="876" y="4255"/>
                  </a:lnTo>
                  <a:lnTo>
                    <a:pt x="1273" y="4494"/>
                  </a:lnTo>
                  <a:lnTo>
                    <a:pt x="1472" y="4613"/>
                  </a:lnTo>
                  <a:lnTo>
                    <a:pt x="1711" y="4692"/>
                  </a:lnTo>
                  <a:lnTo>
                    <a:pt x="1949" y="4732"/>
                  </a:lnTo>
                  <a:lnTo>
                    <a:pt x="2188" y="4772"/>
                  </a:lnTo>
                  <a:lnTo>
                    <a:pt x="2665" y="4772"/>
                  </a:lnTo>
                  <a:lnTo>
                    <a:pt x="3102" y="4653"/>
                  </a:lnTo>
                  <a:lnTo>
                    <a:pt x="3540" y="4494"/>
                  </a:lnTo>
                  <a:lnTo>
                    <a:pt x="3898" y="4215"/>
                  </a:lnTo>
                  <a:lnTo>
                    <a:pt x="4216" y="3897"/>
                  </a:lnTo>
                  <a:lnTo>
                    <a:pt x="4494" y="3499"/>
                  </a:lnTo>
                  <a:lnTo>
                    <a:pt x="4574" y="3301"/>
                  </a:lnTo>
                  <a:lnTo>
                    <a:pt x="4653" y="3062"/>
                  </a:lnTo>
                  <a:lnTo>
                    <a:pt x="4733" y="2823"/>
                  </a:lnTo>
                  <a:lnTo>
                    <a:pt x="4733" y="2585"/>
                  </a:lnTo>
                  <a:lnTo>
                    <a:pt x="4733" y="2108"/>
                  </a:lnTo>
                  <a:lnTo>
                    <a:pt x="4653" y="1670"/>
                  </a:lnTo>
                  <a:lnTo>
                    <a:pt x="4454" y="1233"/>
                  </a:lnTo>
                  <a:lnTo>
                    <a:pt x="4216" y="875"/>
                  </a:lnTo>
                  <a:lnTo>
                    <a:pt x="3858" y="557"/>
                  </a:lnTo>
                  <a:lnTo>
                    <a:pt x="3460" y="279"/>
                  </a:lnTo>
                  <a:lnTo>
                    <a:pt x="3261" y="199"/>
                  </a:lnTo>
                  <a:lnTo>
                    <a:pt x="3023" y="120"/>
                  </a:lnTo>
                  <a:lnTo>
                    <a:pt x="2784" y="40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6" name="Google Shape;4666;p140"/>
            <p:cNvSpPr/>
            <p:nvPr/>
          </p:nvSpPr>
          <p:spPr>
            <a:xfrm>
              <a:off x="3957100" y="2074150"/>
              <a:ext cx="95475" cy="95475"/>
            </a:xfrm>
            <a:custGeom>
              <a:rect b="b" l="l" r="r" t="t"/>
              <a:pathLst>
                <a:path extrusionOk="0" h="3819" w="3819">
                  <a:moveTo>
                    <a:pt x="1909" y="1"/>
                  </a:moveTo>
                  <a:lnTo>
                    <a:pt x="1552" y="41"/>
                  </a:lnTo>
                  <a:lnTo>
                    <a:pt x="1194" y="160"/>
                  </a:lnTo>
                  <a:lnTo>
                    <a:pt x="876" y="359"/>
                  </a:lnTo>
                  <a:lnTo>
                    <a:pt x="597" y="558"/>
                  </a:lnTo>
                  <a:lnTo>
                    <a:pt x="359" y="876"/>
                  </a:lnTo>
                  <a:lnTo>
                    <a:pt x="160" y="1194"/>
                  </a:lnTo>
                  <a:lnTo>
                    <a:pt x="41" y="1552"/>
                  </a:lnTo>
                  <a:lnTo>
                    <a:pt x="1" y="1910"/>
                  </a:lnTo>
                  <a:lnTo>
                    <a:pt x="41" y="2307"/>
                  </a:lnTo>
                  <a:lnTo>
                    <a:pt x="160" y="2665"/>
                  </a:lnTo>
                  <a:lnTo>
                    <a:pt x="359" y="2983"/>
                  </a:lnTo>
                  <a:lnTo>
                    <a:pt x="597" y="3261"/>
                  </a:lnTo>
                  <a:lnTo>
                    <a:pt x="876" y="3500"/>
                  </a:lnTo>
                  <a:lnTo>
                    <a:pt x="1194" y="3699"/>
                  </a:lnTo>
                  <a:lnTo>
                    <a:pt x="1552" y="3778"/>
                  </a:lnTo>
                  <a:lnTo>
                    <a:pt x="1909" y="3818"/>
                  </a:lnTo>
                  <a:lnTo>
                    <a:pt x="2307" y="3778"/>
                  </a:lnTo>
                  <a:lnTo>
                    <a:pt x="2665" y="3699"/>
                  </a:lnTo>
                  <a:lnTo>
                    <a:pt x="2983" y="3500"/>
                  </a:lnTo>
                  <a:lnTo>
                    <a:pt x="3261" y="3261"/>
                  </a:lnTo>
                  <a:lnTo>
                    <a:pt x="3500" y="2983"/>
                  </a:lnTo>
                  <a:lnTo>
                    <a:pt x="3699" y="2665"/>
                  </a:lnTo>
                  <a:lnTo>
                    <a:pt x="3778" y="2307"/>
                  </a:lnTo>
                  <a:lnTo>
                    <a:pt x="3818" y="1910"/>
                  </a:lnTo>
                  <a:lnTo>
                    <a:pt x="3778" y="1552"/>
                  </a:lnTo>
                  <a:lnTo>
                    <a:pt x="3699" y="1194"/>
                  </a:lnTo>
                  <a:lnTo>
                    <a:pt x="3500" y="876"/>
                  </a:lnTo>
                  <a:lnTo>
                    <a:pt x="3261" y="558"/>
                  </a:lnTo>
                  <a:lnTo>
                    <a:pt x="2983" y="359"/>
                  </a:lnTo>
                  <a:lnTo>
                    <a:pt x="2665" y="160"/>
                  </a:lnTo>
                  <a:lnTo>
                    <a:pt x="2307" y="41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667" name="Google Shape;4667;p140"/>
          <p:cNvGrpSpPr/>
          <p:nvPr/>
        </p:nvGrpSpPr>
        <p:grpSpPr>
          <a:xfrm rot="-2700000">
            <a:off x="11566" y="3977770"/>
            <a:ext cx="1755181" cy="1699685"/>
            <a:chOff x="1196600" y="239100"/>
            <a:chExt cx="2608450" cy="2525975"/>
          </a:xfrm>
        </p:grpSpPr>
        <p:sp>
          <p:nvSpPr>
            <p:cNvPr id="4668" name="Google Shape;4668;p140"/>
            <p:cNvSpPr/>
            <p:nvPr/>
          </p:nvSpPr>
          <p:spPr>
            <a:xfrm>
              <a:off x="1213475" y="271900"/>
              <a:ext cx="2059750" cy="2462350"/>
            </a:xfrm>
            <a:custGeom>
              <a:rect b="b" l="l" r="r" t="t"/>
              <a:pathLst>
                <a:path extrusionOk="0" h="98494" w="82390">
                  <a:moveTo>
                    <a:pt x="14037" y="1035"/>
                  </a:moveTo>
                  <a:lnTo>
                    <a:pt x="35827" y="10975"/>
                  </a:lnTo>
                  <a:lnTo>
                    <a:pt x="17019" y="26801"/>
                  </a:lnTo>
                  <a:lnTo>
                    <a:pt x="14037" y="1035"/>
                  </a:lnTo>
                  <a:close/>
                  <a:moveTo>
                    <a:pt x="16542" y="28034"/>
                  </a:moveTo>
                  <a:lnTo>
                    <a:pt x="17457" y="36185"/>
                  </a:lnTo>
                  <a:lnTo>
                    <a:pt x="2466" y="39883"/>
                  </a:lnTo>
                  <a:lnTo>
                    <a:pt x="16542" y="28034"/>
                  </a:lnTo>
                  <a:close/>
                  <a:moveTo>
                    <a:pt x="41513" y="54158"/>
                  </a:moveTo>
                  <a:lnTo>
                    <a:pt x="46523" y="56305"/>
                  </a:lnTo>
                  <a:lnTo>
                    <a:pt x="48074" y="66246"/>
                  </a:lnTo>
                  <a:lnTo>
                    <a:pt x="48074" y="66246"/>
                  </a:lnTo>
                  <a:lnTo>
                    <a:pt x="41513" y="54158"/>
                  </a:lnTo>
                  <a:close/>
                  <a:moveTo>
                    <a:pt x="42467" y="30698"/>
                  </a:moveTo>
                  <a:lnTo>
                    <a:pt x="46404" y="55550"/>
                  </a:lnTo>
                  <a:lnTo>
                    <a:pt x="40082" y="52885"/>
                  </a:lnTo>
                  <a:lnTo>
                    <a:pt x="49307" y="69785"/>
                  </a:lnTo>
                  <a:lnTo>
                    <a:pt x="47199" y="56583"/>
                  </a:lnTo>
                  <a:lnTo>
                    <a:pt x="60559" y="62230"/>
                  </a:lnTo>
                  <a:lnTo>
                    <a:pt x="81196" y="97738"/>
                  </a:lnTo>
                  <a:lnTo>
                    <a:pt x="24614" y="92131"/>
                  </a:lnTo>
                  <a:lnTo>
                    <a:pt x="18172" y="36662"/>
                  </a:lnTo>
                  <a:lnTo>
                    <a:pt x="42467" y="30698"/>
                  </a:lnTo>
                  <a:close/>
                  <a:moveTo>
                    <a:pt x="13282" y="1"/>
                  </a:moveTo>
                  <a:lnTo>
                    <a:pt x="16423" y="27278"/>
                  </a:lnTo>
                  <a:lnTo>
                    <a:pt x="1" y="41116"/>
                  </a:lnTo>
                  <a:lnTo>
                    <a:pt x="17536" y="36821"/>
                  </a:lnTo>
                  <a:lnTo>
                    <a:pt x="24057" y="92688"/>
                  </a:lnTo>
                  <a:lnTo>
                    <a:pt x="82389" y="98493"/>
                  </a:lnTo>
                  <a:lnTo>
                    <a:pt x="61037" y="61832"/>
                  </a:lnTo>
                  <a:lnTo>
                    <a:pt x="60997" y="61753"/>
                  </a:lnTo>
                  <a:lnTo>
                    <a:pt x="47080" y="55828"/>
                  </a:lnTo>
                  <a:lnTo>
                    <a:pt x="42984" y="29942"/>
                  </a:lnTo>
                  <a:lnTo>
                    <a:pt x="18093" y="36026"/>
                  </a:lnTo>
                  <a:lnTo>
                    <a:pt x="17099" y="27557"/>
                  </a:lnTo>
                  <a:lnTo>
                    <a:pt x="37020" y="10816"/>
                  </a:lnTo>
                  <a:lnTo>
                    <a:pt x="13282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9" name="Google Shape;4669;p140"/>
            <p:cNvSpPr/>
            <p:nvPr/>
          </p:nvSpPr>
          <p:spPr>
            <a:xfrm>
              <a:off x="1242325" y="534350"/>
              <a:ext cx="2532900" cy="2075650"/>
            </a:xfrm>
            <a:custGeom>
              <a:rect b="b" l="l" r="r" t="t"/>
              <a:pathLst>
                <a:path extrusionOk="0" h="83026" w="101316">
                  <a:moveTo>
                    <a:pt x="35349" y="41950"/>
                  </a:moveTo>
                  <a:lnTo>
                    <a:pt x="39206" y="43222"/>
                  </a:lnTo>
                  <a:lnTo>
                    <a:pt x="25090" y="76583"/>
                  </a:lnTo>
                  <a:lnTo>
                    <a:pt x="35349" y="41950"/>
                  </a:lnTo>
                  <a:close/>
                  <a:moveTo>
                    <a:pt x="35707" y="756"/>
                  </a:moveTo>
                  <a:lnTo>
                    <a:pt x="91414" y="7436"/>
                  </a:lnTo>
                  <a:lnTo>
                    <a:pt x="75748" y="19484"/>
                  </a:lnTo>
                  <a:lnTo>
                    <a:pt x="75708" y="19524"/>
                  </a:lnTo>
                  <a:lnTo>
                    <a:pt x="46483" y="58372"/>
                  </a:lnTo>
                  <a:lnTo>
                    <a:pt x="24096" y="80560"/>
                  </a:lnTo>
                  <a:lnTo>
                    <a:pt x="40081" y="42825"/>
                  </a:lnTo>
                  <a:lnTo>
                    <a:pt x="35548" y="41314"/>
                  </a:lnTo>
                  <a:lnTo>
                    <a:pt x="41910" y="19842"/>
                  </a:lnTo>
                  <a:lnTo>
                    <a:pt x="35707" y="756"/>
                  </a:lnTo>
                  <a:close/>
                  <a:moveTo>
                    <a:pt x="97617" y="42348"/>
                  </a:moveTo>
                  <a:lnTo>
                    <a:pt x="24931" y="80639"/>
                  </a:lnTo>
                  <a:lnTo>
                    <a:pt x="48033" y="57736"/>
                  </a:lnTo>
                  <a:lnTo>
                    <a:pt x="47954" y="57656"/>
                  </a:lnTo>
                  <a:lnTo>
                    <a:pt x="59724" y="51811"/>
                  </a:lnTo>
                  <a:lnTo>
                    <a:pt x="97617" y="42348"/>
                  </a:lnTo>
                  <a:close/>
                  <a:moveTo>
                    <a:pt x="34792" y="0"/>
                  </a:moveTo>
                  <a:lnTo>
                    <a:pt x="41234" y="19842"/>
                  </a:lnTo>
                  <a:lnTo>
                    <a:pt x="34912" y="41115"/>
                  </a:lnTo>
                  <a:lnTo>
                    <a:pt x="199" y="29703"/>
                  </a:lnTo>
                  <a:lnTo>
                    <a:pt x="0" y="30300"/>
                  </a:lnTo>
                  <a:lnTo>
                    <a:pt x="34753" y="41751"/>
                  </a:lnTo>
                  <a:lnTo>
                    <a:pt x="22864" y="81792"/>
                  </a:lnTo>
                  <a:lnTo>
                    <a:pt x="22546" y="82588"/>
                  </a:lnTo>
                  <a:lnTo>
                    <a:pt x="22665" y="82548"/>
                  </a:lnTo>
                  <a:lnTo>
                    <a:pt x="22506" y="83025"/>
                  </a:lnTo>
                  <a:lnTo>
                    <a:pt x="23381" y="82150"/>
                  </a:lnTo>
                  <a:lnTo>
                    <a:pt x="101236" y="41155"/>
                  </a:lnTo>
                  <a:lnTo>
                    <a:pt x="101315" y="41115"/>
                  </a:lnTo>
                  <a:lnTo>
                    <a:pt x="101315" y="41036"/>
                  </a:lnTo>
                  <a:lnTo>
                    <a:pt x="101315" y="40916"/>
                  </a:lnTo>
                  <a:lnTo>
                    <a:pt x="101236" y="40837"/>
                  </a:lnTo>
                  <a:lnTo>
                    <a:pt x="101196" y="40797"/>
                  </a:lnTo>
                  <a:lnTo>
                    <a:pt x="101117" y="40797"/>
                  </a:lnTo>
                  <a:lnTo>
                    <a:pt x="59525" y="51175"/>
                  </a:lnTo>
                  <a:lnTo>
                    <a:pt x="48590" y="56623"/>
                  </a:lnTo>
                  <a:lnTo>
                    <a:pt x="76185" y="19961"/>
                  </a:lnTo>
                  <a:lnTo>
                    <a:pt x="93045" y="6999"/>
                  </a:lnTo>
                  <a:lnTo>
                    <a:pt x="34792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0" name="Google Shape;4670;p140"/>
            <p:cNvSpPr/>
            <p:nvPr/>
          </p:nvSpPr>
          <p:spPr>
            <a:xfrm>
              <a:off x="2120075" y="537325"/>
              <a:ext cx="1637250" cy="2199900"/>
            </a:xfrm>
            <a:custGeom>
              <a:rect b="b" l="l" r="r" t="t"/>
              <a:pathLst>
                <a:path extrusionOk="0" h="87996" w="65490">
                  <a:moveTo>
                    <a:pt x="57259" y="8907"/>
                  </a:moveTo>
                  <a:lnTo>
                    <a:pt x="64655" y="40439"/>
                  </a:lnTo>
                  <a:lnTo>
                    <a:pt x="54078" y="31016"/>
                  </a:lnTo>
                  <a:lnTo>
                    <a:pt x="57259" y="8907"/>
                  </a:lnTo>
                  <a:close/>
                  <a:moveTo>
                    <a:pt x="40320" y="19962"/>
                  </a:moveTo>
                  <a:lnTo>
                    <a:pt x="24494" y="50698"/>
                  </a:lnTo>
                  <a:lnTo>
                    <a:pt x="6999" y="20041"/>
                  </a:lnTo>
                  <a:lnTo>
                    <a:pt x="40320" y="19962"/>
                  </a:lnTo>
                  <a:close/>
                  <a:moveTo>
                    <a:pt x="53998" y="31771"/>
                  </a:moveTo>
                  <a:lnTo>
                    <a:pt x="64734" y="41354"/>
                  </a:lnTo>
                  <a:lnTo>
                    <a:pt x="46324" y="85212"/>
                  </a:lnTo>
                  <a:lnTo>
                    <a:pt x="53998" y="31771"/>
                  </a:lnTo>
                  <a:close/>
                  <a:moveTo>
                    <a:pt x="239" y="1"/>
                  </a:moveTo>
                  <a:lnTo>
                    <a:pt x="1" y="597"/>
                  </a:lnTo>
                  <a:lnTo>
                    <a:pt x="39564" y="19325"/>
                  </a:lnTo>
                  <a:lnTo>
                    <a:pt x="5925" y="19405"/>
                  </a:lnTo>
                  <a:lnTo>
                    <a:pt x="24534" y="52050"/>
                  </a:lnTo>
                  <a:lnTo>
                    <a:pt x="40916" y="20121"/>
                  </a:lnTo>
                  <a:lnTo>
                    <a:pt x="53402" y="31254"/>
                  </a:lnTo>
                  <a:lnTo>
                    <a:pt x="45330" y="87638"/>
                  </a:lnTo>
                  <a:lnTo>
                    <a:pt x="45330" y="87757"/>
                  </a:lnTo>
                  <a:lnTo>
                    <a:pt x="45409" y="87837"/>
                  </a:lnTo>
                  <a:lnTo>
                    <a:pt x="45489" y="87916"/>
                  </a:lnTo>
                  <a:lnTo>
                    <a:pt x="45568" y="87956"/>
                  </a:lnTo>
                  <a:lnTo>
                    <a:pt x="45688" y="87996"/>
                  </a:lnTo>
                  <a:lnTo>
                    <a:pt x="45767" y="87956"/>
                  </a:lnTo>
                  <a:lnTo>
                    <a:pt x="45887" y="87876"/>
                  </a:lnTo>
                  <a:lnTo>
                    <a:pt x="45926" y="87797"/>
                  </a:lnTo>
                  <a:lnTo>
                    <a:pt x="65450" y="41274"/>
                  </a:lnTo>
                  <a:lnTo>
                    <a:pt x="65490" y="41274"/>
                  </a:lnTo>
                  <a:lnTo>
                    <a:pt x="65490" y="41235"/>
                  </a:lnTo>
                  <a:lnTo>
                    <a:pt x="65490" y="41195"/>
                  </a:lnTo>
                  <a:lnTo>
                    <a:pt x="65490" y="41155"/>
                  </a:lnTo>
                  <a:lnTo>
                    <a:pt x="57100" y="5448"/>
                  </a:lnTo>
                  <a:lnTo>
                    <a:pt x="53521" y="30499"/>
                  </a:lnTo>
                  <a:lnTo>
                    <a:pt x="41672" y="19922"/>
                  </a:lnTo>
                  <a:lnTo>
                    <a:pt x="42387" y="19922"/>
                  </a:lnTo>
                  <a:lnTo>
                    <a:pt x="40877" y="19246"/>
                  </a:lnTo>
                  <a:lnTo>
                    <a:pt x="40717" y="19087"/>
                  </a:lnTo>
                  <a:lnTo>
                    <a:pt x="40717" y="19166"/>
                  </a:lnTo>
                  <a:lnTo>
                    <a:pt x="239" y="1"/>
                  </a:lnTo>
                  <a:close/>
                </a:path>
              </a:pathLst>
            </a:custGeom>
            <a:solidFill>
              <a:srgbClr val="42424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1" name="Google Shape;4671;p140"/>
            <p:cNvSpPr/>
            <p:nvPr/>
          </p:nvSpPr>
          <p:spPr>
            <a:xfrm>
              <a:off x="3218525" y="2685525"/>
              <a:ext cx="79550" cy="79550"/>
            </a:xfrm>
            <a:custGeom>
              <a:rect b="b" l="l" r="r" t="t"/>
              <a:pathLst>
                <a:path extrusionOk="0" h="3182" w="3182">
                  <a:moveTo>
                    <a:pt x="1511" y="0"/>
                  </a:moveTo>
                  <a:lnTo>
                    <a:pt x="1193" y="40"/>
                  </a:lnTo>
                  <a:lnTo>
                    <a:pt x="915" y="159"/>
                  </a:lnTo>
                  <a:lnTo>
                    <a:pt x="636" y="318"/>
                  </a:lnTo>
                  <a:lnTo>
                    <a:pt x="438" y="517"/>
                  </a:lnTo>
                  <a:lnTo>
                    <a:pt x="239" y="756"/>
                  </a:lnTo>
                  <a:lnTo>
                    <a:pt x="120" y="1074"/>
                  </a:lnTo>
                  <a:lnTo>
                    <a:pt x="40" y="1392"/>
                  </a:lnTo>
                  <a:lnTo>
                    <a:pt x="0" y="1710"/>
                  </a:lnTo>
                  <a:lnTo>
                    <a:pt x="80" y="1988"/>
                  </a:lnTo>
                  <a:lnTo>
                    <a:pt x="159" y="2267"/>
                  </a:lnTo>
                  <a:lnTo>
                    <a:pt x="318" y="2545"/>
                  </a:lnTo>
                  <a:lnTo>
                    <a:pt x="517" y="2783"/>
                  </a:lnTo>
                  <a:lnTo>
                    <a:pt x="795" y="2942"/>
                  </a:lnTo>
                  <a:lnTo>
                    <a:pt x="1074" y="3102"/>
                  </a:lnTo>
                  <a:lnTo>
                    <a:pt x="1392" y="3181"/>
                  </a:lnTo>
                  <a:lnTo>
                    <a:pt x="1710" y="3181"/>
                  </a:lnTo>
                  <a:lnTo>
                    <a:pt x="1988" y="3141"/>
                  </a:lnTo>
                  <a:lnTo>
                    <a:pt x="2306" y="3022"/>
                  </a:lnTo>
                  <a:lnTo>
                    <a:pt x="2545" y="2863"/>
                  </a:lnTo>
                  <a:lnTo>
                    <a:pt x="2784" y="2664"/>
                  </a:lnTo>
                  <a:lnTo>
                    <a:pt x="2982" y="2426"/>
                  </a:lnTo>
                  <a:lnTo>
                    <a:pt x="3102" y="2107"/>
                  </a:lnTo>
                  <a:lnTo>
                    <a:pt x="3181" y="1829"/>
                  </a:lnTo>
                  <a:lnTo>
                    <a:pt x="3181" y="1511"/>
                  </a:lnTo>
                  <a:lnTo>
                    <a:pt x="3141" y="1193"/>
                  </a:lnTo>
                  <a:lnTo>
                    <a:pt x="3022" y="915"/>
                  </a:lnTo>
                  <a:lnTo>
                    <a:pt x="2863" y="636"/>
                  </a:lnTo>
                  <a:lnTo>
                    <a:pt x="2664" y="437"/>
                  </a:lnTo>
                  <a:lnTo>
                    <a:pt x="2426" y="239"/>
                  </a:lnTo>
                  <a:lnTo>
                    <a:pt x="2147" y="80"/>
                  </a:lnTo>
                  <a:lnTo>
                    <a:pt x="1829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2" name="Google Shape;4672;p140"/>
            <p:cNvSpPr/>
            <p:nvPr/>
          </p:nvSpPr>
          <p:spPr>
            <a:xfrm>
              <a:off x="1196600" y="1236150"/>
              <a:ext cx="95450" cy="95475"/>
            </a:xfrm>
            <a:custGeom>
              <a:rect b="b" l="l" r="r" t="t"/>
              <a:pathLst>
                <a:path extrusionOk="0" h="3819" w="3818">
                  <a:moveTo>
                    <a:pt x="1789" y="1"/>
                  </a:moveTo>
                  <a:lnTo>
                    <a:pt x="1431" y="41"/>
                  </a:lnTo>
                  <a:lnTo>
                    <a:pt x="1074" y="200"/>
                  </a:lnTo>
                  <a:lnTo>
                    <a:pt x="795" y="359"/>
                  </a:lnTo>
                  <a:lnTo>
                    <a:pt x="517" y="637"/>
                  </a:lnTo>
                  <a:lnTo>
                    <a:pt x="278" y="915"/>
                  </a:lnTo>
                  <a:lnTo>
                    <a:pt x="119" y="1273"/>
                  </a:lnTo>
                  <a:lnTo>
                    <a:pt x="40" y="1631"/>
                  </a:lnTo>
                  <a:lnTo>
                    <a:pt x="0" y="2029"/>
                  </a:lnTo>
                  <a:lnTo>
                    <a:pt x="80" y="2387"/>
                  </a:lnTo>
                  <a:lnTo>
                    <a:pt x="199" y="2744"/>
                  </a:lnTo>
                  <a:lnTo>
                    <a:pt x="398" y="3023"/>
                  </a:lnTo>
                  <a:lnTo>
                    <a:pt x="636" y="3301"/>
                  </a:lnTo>
                  <a:lnTo>
                    <a:pt x="915" y="3540"/>
                  </a:lnTo>
                  <a:lnTo>
                    <a:pt x="1272" y="3699"/>
                  </a:lnTo>
                  <a:lnTo>
                    <a:pt x="1670" y="3778"/>
                  </a:lnTo>
                  <a:lnTo>
                    <a:pt x="2028" y="3818"/>
                  </a:lnTo>
                  <a:lnTo>
                    <a:pt x="2386" y="3739"/>
                  </a:lnTo>
                  <a:lnTo>
                    <a:pt x="2744" y="3619"/>
                  </a:lnTo>
                  <a:lnTo>
                    <a:pt x="3062" y="3420"/>
                  </a:lnTo>
                  <a:lnTo>
                    <a:pt x="3340" y="3182"/>
                  </a:lnTo>
                  <a:lnTo>
                    <a:pt x="3539" y="2904"/>
                  </a:lnTo>
                  <a:lnTo>
                    <a:pt x="3698" y="2546"/>
                  </a:lnTo>
                  <a:lnTo>
                    <a:pt x="3817" y="2148"/>
                  </a:lnTo>
                  <a:lnTo>
                    <a:pt x="3817" y="1790"/>
                  </a:lnTo>
                  <a:lnTo>
                    <a:pt x="3777" y="1432"/>
                  </a:lnTo>
                  <a:lnTo>
                    <a:pt x="3618" y="1074"/>
                  </a:lnTo>
                  <a:lnTo>
                    <a:pt x="3459" y="756"/>
                  </a:lnTo>
                  <a:lnTo>
                    <a:pt x="3181" y="478"/>
                  </a:lnTo>
                  <a:lnTo>
                    <a:pt x="2903" y="279"/>
                  </a:lnTo>
                  <a:lnTo>
                    <a:pt x="2545" y="120"/>
                  </a:lnTo>
                  <a:lnTo>
                    <a:pt x="2187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3" name="Google Shape;4673;p140"/>
            <p:cNvSpPr/>
            <p:nvPr/>
          </p:nvSpPr>
          <p:spPr>
            <a:xfrm>
              <a:off x="1750275" y="2517525"/>
              <a:ext cx="137225" cy="137200"/>
            </a:xfrm>
            <a:custGeom>
              <a:rect b="b" l="l" r="r" t="t"/>
              <a:pathLst>
                <a:path extrusionOk="0" h="5488" w="5489">
                  <a:moveTo>
                    <a:pt x="2546" y="0"/>
                  </a:moveTo>
                  <a:lnTo>
                    <a:pt x="2307" y="40"/>
                  </a:lnTo>
                  <a:lnTo>
                    <a:pt x="2029" y="80"/>
                  </a:lnTo>
                  <a:lnTo>
                    <a:pt x="1790" y="159"/>
                  </a:lnTo>
                  <a:lnTo>
                    <a:pt x="1552" y="278"/>
                  </a:lnTo>
                  <a:lnTo>
                    <a:pt x="1313" y="398"/>
                  </a:lnTo>
                  <a:lnTo>
                    <a:pt x="1114" y="557"/>
                  </a:lnTo>
                  <a:lnTo>
                    <a:pt x="876" y="716"/>
                  </a:lnTo>
                  <a:lnTo>
                    <a:pt x="717" y="915"/>
                  </a:lnTo>
                  <a:lnTo>
                    <a:pt x="518" y="1113"/>
                  </a:lnTo>
                  <a:lnTo>
                    <a:pt x="398" y="1312"/>
                  </a:lnTo>
                  <a:lnTo>
                    <a:pt x="239" y="1591"/>
                  </a:lnTo>
                  <a:lnTo>
                    <a:pt x="160" y="1829"/>
                  </a:lnTo>
                  <a:lnTo>
                    <a:pt x="80" y="2108"/>
                  </a:lnTo>
                  <a:lnTo>
                    <a:pt x="1" y="2386"/>
                  </a:lnTo>
                  <a:lnTo>
                    <a:pt x="1" y="2624"/>
                  </a:lnTo>
                  <a:lnTo>
                    <a:pt x="1" y="2903"/>
                  </a:lnTo>
                  <a:lnTo>
                    <a:pt x="41" y="3181"/>
                  </a:lnTo>
                  <a:lnTo>
                    <a:pt x="80" y="3420"/>
                  </a:lnTo>
                  <a:lnTo>
                    <a:pt x="160" y="3698"/>
                  </a:lnTo>
                  <a:lnTo>
                    <a:pt x="239" y="3937"/>
                  </a:lnTo>
                  <a:lnTo>
                    <a:pt x="398" y="4175"/>
                  </a:lnTo>
                  <a:lnTo>
                    <a:pt x="518" y="4374"/>
                  </a:lnTo>
                  <a:lnTo>
                    <a:pt x="717" y="4573"/>
                  </a:lnTo>
                  <a:lnTo>
                    <a:pt x="876" y="4772"/>
                  </a:lnTo>
                  <a:lnTo>
                    <a:pt x="1074" y="4931"/>
                  </a:lnTo>
                  <a:lnTo>
                    <a:pt x="1313" y="5090"/>
                  </a:lnTo>
                  <a:lnTo>
                    <a:pt x="1552" y="5209"/>
                  </a:lnTo>
                  <a:lnTo>
                    <a:pt x="1830" y="5328"/>
                  </a:lnTo>
                  <a:lnTo>
                    <a:pt x="2108" y="5408"/>
                  </a:lnTo>
                  <a:lnTo>
                    <a:pt x="2347" y="5448"/>
                  </a:lnTo>
                  <a:lnTo>
                    <a:pt x="2625" y="5487"/>
                  </a:lnTo>
                  <a:lnTo>
                    <a:pt x="2903" y="5487"/>
                  </a:lnTo>
                  <a:lnTo>
                    <a:pt x="3182" y="5448"/>
                  </a:lnTo>
                  <a:lnTo>
                    <a:pt x="3420" y="5408"/>
                  </a:lnTo>
                  <a:lnTo>
                    <a:pt x="3659" y="5328"/>
                  </a:lnTo>
                  <a:lnTo>
                    <a:pt x="3937" y="5209"/>
                  </a:lnTo>
                  <a:lnTo>
                    <a:pt x="4136" y="5090"/>
                  </a:lnTo>
                  <a:lnTo>
                    <a:pt x="4375" y="4931"/>
                  </a:lnTo>
                  <a:lnTo>
                    <a:pt x="4574" y="4772"/>
                  </a:lnTo>
                  <a:lnTo>
                    <a:pt x="4772" y="4573"/>
                  </a:lnTo>
                  <a:lnTo>
                    <a:pt x="4931" y="4374"/>
                  </a:lnTo>
                  <a:lnTo>
                    <a:pt x="5090" y="4175"/>
                  </a:lnTo>
                  <a:lnTo>
                    <a:pt x="5210" y="3897"/>
                  </a:lnTo>
                  <a:lnTo>
                    <a:pt x="5329" y="3658"/>
                  </a:lnTo>
                  <a:lnTo>
                    <a:pt x="5409" y="3380"/>
                  </a:lnTo>
                  <a:lnTo>
                    <a:pt x="5448" y="3102"/>
                  </a:lnTo>
                  <a:lnTo>
                    <a:pt x="5488" y="2863"/>
                  </a:lnTo>
                  <a:lnTo>
                    <a:pt x="5488" y="2585"/>
                  </a:lnTo>
                  <a:lnTo>
                    <a:pt x="5448" y="2306"/>
                  </a:lnTo>
                  <a:lnTo>
                    <a:pt x="5369" y="2068"/>
                  </a:lnTo>
                  <a:lnTo>
                    <a:pt x="5289" y="1789"/>
                  </a:lnTo>
                  <a:lnTo>
                    <a:pt x="5210" y="1551"/>
                  </a:lnTo>
                  <a:lnTo>
                    <a:pt x="5090" y="1312"/>
                  </a:lnTo>
                  <a:lnTo>
                    <a:pt x="4931" y="1113"/>
                  </a:lnTo>
                  <a:lnTo>
                    <a:pt x="4772" y="915"/>
                  </a:lnTo>
                  <a:lnTo>
                    <a:pt x="4574" y="716"/>
                  </a:lnTo>
                  <a:lnTo>
                    <a:pt x="4375" y="557"/>
                  </a:lnTo>
                  <a:lnTo>
                    <a:pt x="4136" y="398"/>
                  </a:lnTo>
                  <a:lnTo>
                    <a:pt x="3898" y="278"/>
                  </a:lnTo>
                  <a:lnTo>
                    <a:pt x="3659" y="159"/>
                  </a:lnTo>
                  <a:lnTo>
                    <a:pt x="3381" y="80"/>
                  </a:lnTo>
                  <a:lnTo>
                    <a:pt x="3102" y="40"/>
                  </a:lnTo>
                  <a:lnTo>
                    <a:pt x="2824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4" name="Google Shape;4674;p140"/>
            <p:cNvSpPr/>
            <p:nvPr/>
          </p:nvSpPr>
          <p:spPr>
            <a:xfrm>
              <a:off x="2386475" y="1930025"/>
              <a:ext cx="94475" cy="95450"/>
            </a:xfrm>
            <a:custGeom>
              <a:rect b="b" l="l" r="r" t="t"/>
              <a:pathLst>
                <a:path extrusionOk="0" h="3818" w="3779">
                  <a:moveTo>
                    <a:pt x="1790" y="0"/>
                  </a:moveTo>
                  <a:lnTo>
                    <a:pt x="1393" y="40"/>
                  </a:lnTo>
                  <a:lnTo>
                    <a:pt x="1074" y="199"/>
                  </a:lnTo>
                  <a:lnTo>
                    <a:pt x="756" y="358"/>
                  </a:lnTo>
                  <a:lnTo>
                    <a:pt x="478" y="597"/>
                  </a:lnTo>
                  <a:lnTo>
                    <a:pt x="239" y="915"/>
                  </a:lnTo>
                  <a:lnTo>
                    <a:pt x="80" y="1273"/>
                  </a:lnTo>
                  <a:lnTo>
                    <a:pt x="1" y="1631"/>
                  </a:lnTo>
                  <a:lnTo>
                    <a:pt x="1" y="2028"/>
                  </a:lnTo>
                  <a:lnTo>
                    <a:pt x="41" y="2386"/>
                  </a:lnTo>
                  <a:lnTo>
                    <a:pt x="160" y="2744"/>
                  </a:lnTo>
                  <a:lnTo>
                    <a:pt x="359" y="3022"/>
                  </a:lnTo>
                  <a:lnTo>
                    <a:pt x="597" y="3301"/>
                  </a:lnTo>
                  <a:lnTo>
                    <a:pt x="915" y="3539"/>
                  </a:lnTo>
                  <a:lnTo>
                    <a:pt x="1273" y="3698"/>
                  </a:lnTo>
                  <a:lnTo>
                    <a:pt x="1631" y="3778"/>
                  </a:lnTo>
                  <a:lnTo>
                    <a:pt x="1989" y="3818"/>
                  </a:lnTo>
                  <a:lnTo>
                    <a:pt x="2387" y="3738"/>
                  </a:lnTo>
                  <a:lnTo>
                    <a:pt x="2705" y="3619"/>
                  </a:lnTo>
                  <a:lnTo>
                    <a:pt x="3023" y="3420"/>
                  </a:lnTo>
                  <a:lnTo>
                    <a:pt x="3301" y="3181"/>
                  </a:lnTo>
                  <a:lnTo>
                    <a:pt x="3540" y="2903"/>
                  </a:lnTo>
                  <a:lnTo>
                    <a:pt x="3699" y="2545"/>
                  </a:lnTo>
                  <a:lnTo>
                    <a:pt x="3778" y="2147"/>
                  </a:lnTo>
                  <a:lnTo>
                    <a:pt x="3778" y="1790"/>
                  </a:lnTo>
                  <a:lnTo>
                    <a:pt x="3739" y="143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2" y="477"/>
                  </a:lnTo>
                  <a:lnTo>
                    <a:pt x="2864" y="279"/>
                  </a:lnTo>
                  <a:lnTo>
                    <a:pt x="2506" y="120"/>
                  </a:lnTo>
                  <a:lnTo>
                    <a:pt x="2148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5" name="Google Shape;4675;p140"/>
            <p:cNvSpPr/>
            <p:nvPr/>
          </p:nvSpPr>
          <p:spPr>
            <a:xfrm>
              <a:off x="2236375" y="978700"/>
              <a:ext cx="94475" cy="95450"/>
            </a:xfrm>
            <a:custGeom>
              <a:rect b="b" l="l" r="r" t="t"/>
              <a:pathLst>
                <a:path extrusionOk="0" h="3818" w="3779">
                  <a:moveTo>
                    <a:pt x="1790" y="0"/>
                  </a:moveTo>
                  <a:lnTo>
                    <a:pt x="1392" y="80"/>
                  </a:lnTo>
                  <a:lnTo>
                    <a:pt x="1074" y="199"/>
                  </a:lnTo>
                  <a:lnTo>
                    <a:pt x="756" y="398"/>
                  </a:lnTo>
                  <a:lnTo>
                    <a:pt x="478" y="636"/>
                  </a:lnTo>
                  <a:lnTo>
                    <a:pt x="239" y="915"/>
                  </a:lnTo>
                  <a:lnTo>
                    <a:pt x="80" y="1273"/>
                  </a:lnTo>
                  <a:lnTo>
                    <a:pt x="1" y="1670"/>
                  </a:lnTo>
                  <a:lnTo>
                    <a:pt x="1" y="2028"/>
                  </a:lnTo>
                  <a:lnTo>
                    <a:pt x="40" y="2386"/>
                  </a:lnTo>
                  <a:lnTo>
                    <a:pt x="160" y="2744"/>
                  </a:lnTo>
                  <a:lnTo>
                    <a:pt x="359" y="3062"/>
                  </a:lnTo>
                  <a:lnTo>
                    <a:pt x="597" y="3340"/>
                  </a:lnTo>
                  <a:lnTo>
                    <a:pt x="915" y="3539"/>
                  </a:lnTo>
                  <a:lnTo>
                    <a:pt x="1273" y="3698"/>
                  </a:lnTo>
                  <a:lnTo>
                    <a:pt x="1631" y="3818"/>
                  </a:lnTo>
                  <a:lnTo>
                    <a:pt x="2029" y="3818"/>
                  </a:lnTo>
                  <a:lnTo>
                    <a:pt x="2386" y="3778"/>
                  </a:lnTo>
                  <a:lnTo>
                    <a:pt x="2705" y="3619"/>
                  </a:lnTo>
                  <a:lnTo>
                    <a:pt x="3023" y="3460"/>
                  </a:lnTo>
                  <a:lnTo>
                    <a:pt x="3301" y="3181"/>
                  </a:lnTo>
                  <a:lnTo>
                    <a:pt x="3540" y="2903"/>
                  </a:lnTo>
                  <a:lnTo>
                    <a:pt x="3699" y="2545"/>
                  </a:lnTo>
                  <a:lnTo>
                    <a:pt x="3778" y="2187"/>
                  </a:lnTo>
                  <a:lnTo>
                    <a:pt x="3778" y="1790"/>
                  </a:lnTo>
                  <a:lnTo>
                    <a:pt x="3738" y="1432"/>
                  </a:lnTo>
                  <a:lnTo>
                    <a:pt x="3619" y="1074"/>
                  </a:lnTo>
                  <a:lnTo>
                    <a:pt x="3420" y="796"/>
                  </a:lnTo>
                  <a:lnTo>
                    <a:pt x="3182" y="517"/>
                  </a:lnTo>
                  <a:lnTo>
                    <a:pt x="2864" y="279"/>
                  </a:lnTo>
                  <a:lnTo>
                    <a:pt x="2546" y="120"/>
                  </a:lnTo>
                  <a:lnTo>
                    <a:pt x="2148" y="40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6" name="Google Shape;4676;p140"/>
            <p:cNvSpPr/>
            <p:nvPr/>
          </p:nvSpPr>
          <p:spPr>
            <a:xfrm>
              <a:off x="2175750" y="1551275"/>
              <a:ext cx="117325" cy="117325"/>
            </a:xfrm>
            <a:custGeom>
              <a:rect b="b" l="l" r="r" t="t"/>
              <a:pathLst>
                <a:path extrusionOk="0" h="4693" w="4693">
                  <a:moveTo>
                    <a:pt x="2187" y="1"/>
                  </a:moveTo>
                  <a:lnTo>
                    <a:pt x="1750" y="40"/>
                  </a:lnTo>
                  <a:lnTo>
                    <a:pt x="1312" y="199"/>
                  </a:lnTo>
                  <a:lnTo>
                    <a:pt x="955" y="438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53"/>
                  </a:lnTo>
                  <a:lnTo>
                    <a:pt x="119" y="1551"/>
                  </a:lnTo>
                  <a:lnTo>
                    <a:pt x="40" y="1790"/>
                  </a:lnTo>
                  <a:lnTo>
                    <a:pt x="0" y="2029"/>
                  </a:lnTo>
                  <a:lnTo>
                    <a:pt x="0" y="2466"/>
                  </a:lnTo>
                  <a:lnTo>
                    <a:pt x="80" y="2943"/>
                  </a:lnTo>
                  <a:lnTo>
                    <a:pt x="239" y="3381"/>
                  </a:lnTo>
                  <a:lnTo>
                    <a:pt x="438" y="3738"/>
                  </a:lnTo>
                  <a:lnTo>
                    <a:pt x="756" y="4096"/>
                  </a:lnTo>
                  <a:lnTo>
                    <a:pt x="1114" y="4375"/>
                  </a:lnTo>
                  <a:lnTo>
                    <a:pt x="1352" y="4494"/>
                  </a:lnTo>
                  <a:lnTo>
                    <a:pt x="1551" y="4573"/>
                  </a:lnTo>
                  <a:lnTo>
                    <a:pt x="1790" y="4653"/>
                  </a:lnTo>
                  <a:lnTo>
                    <a:pt x="2028" y="4693"/>
                  </a:lnTo>
                  <a:lnTo>
                    <a:pt x="2505" y="4693"/>
                  </a:lnTo>
                  <a:lnTo>
                    <a:pt x="2943" y="4613"/>
                  </a:lnTo>
                  <a:lnTo>
                    <a:pt x="3380" y="4454"/>
                  </a:lnTo>
                  <a:lnTo>
                    <a:pt x="3738" y="4216"/>
                  </a:lnTo>
                  <a:lnTo>
                    <a:pt x="4096" y="3937"/>
                  </a:lnTo>
                  <a:lnTo>
                    <a:pt x="4374" y="3540"/>
                  </a:lnTo>
                  <a:lnTo>
                    <a:pt x="4493" y="3341"/>
                  </a:lnTo>
                  <a:lnTo>
                    <a:pt x="4573" y="3142"/>
                  </a:lnTo>
                  <a:lnTo>
                    <a:pt x="4652" y="2903"/>
                  </a:lnTo>
                  <a:lnTo>
                    <a:pt x="4692" y="2665"/>
                  </a:lnTo>
                  <a:lnTo>
                    <a:pt x="4692" y="2188"/>
                  </a:lnTo>
                  <a:lnTo>
                    <a:pt x="4613" y="1750"/>
                  </a:lnTo>
                  <a:lnTo>
                    <a:pt x="4493" y="1313"/>
                  </a:lnTo>
                  <a:lnTo>
                    <a:pt x="4255" y="915"/>
                  </a:lnTo>
                  <a:lnTo>
                    <a:pt x="3937" y="597"/>
                  </a:lnTo>
                  <a:lnTo>
                    <a:pt x="3579" y="319"/>
                  </a:lnTo>
                  <a:lnTo>
                    <a:pt x="3340" y="199"/>
                  </a:lnTo>
                  <a:lnTo>
                    <a:pt x="3141" y="120"/>
                  </a:lnTo>
                  <a:lnTo>
                    <a:pt x="2903" y="40"/>
                  </a:lnTo>
                  <a:lnTo>
                    <a:pt x="2664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7" name="Google Shape;4677;p140"/>
            <p:cNvSpPr/>
            <p:nvPr/>
          </p:nvSpPr>
          <p:spPr>
            <a:xfrm>
              <a:off x="3687725" y="1511525"/>
              <a:ext cx="117325" cy="117325"/>
            </a:xfrm>
            <a:custGeom>
              <a:rect b="b" l="l" r="r" t="t"/>
              <a:pathLst>
                <a:path extrusionOk="0" h="4693" w="4693">
                  <a:moveTo>
                    <a:pt x="2187" y="0"/>
                  </a:moveTo>
                  <a:lnTo>
                    <a:pt x="1750" y="40"/>
                  </a:lnTo>
                  <a:lnTo>
                    <a:pt x="1312" y="199"/>
                  </a:lnTo>
                  <a:lnTo>
                    <a:pt x="955" y="438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12"/>
                  </a:lnTo>
                  <a:lnTo>
                    <a:pt x="119" y="1551"/>
                  </a:lnTo>
                  <a:lnTo>
                    <a:pt x="40" y="1789"/>
                  </a:lnTo>
                  <a:lnTo>
                    <a:pt x="0" y="2028"/>
                  </a:lnTo>
                  <a:lnTo>
                    <a:pt x="0" y="2465"/>
                  </a:lnTo>
                  <a:lnTo>
                    <a:pt x="80" y="2943"/>
                  </a:lnTo>
                  <a:lnTo>
                    <a:pt x="199" y="3340"/>
                  </a:lnTo>
                  <a:lnTo>
                    <a:pt x="438" y="3738"/>
                  </a:lnTo>
                  <a:lnTo>
                    <a:pt x="756" y="4056"/>
                  </a:lnTo>
                  <a:lnTo>
                    <a:pt x="1114" y="4334"/>
                  </a:lnTo>
                  <a:lnTo>
                    <a:pt x="1352" y="4454"/>
                  </a:lnTo>
                  <a:lnTo>
                    <a:pt x="1551" y="4533"/>
                  </a:lnTo>
                  <a:lnTo>
                    <a:pt x="1790" y="4613"/>
                  </a:lnTo>
                  <a:lnTo>
                    <a:pt x="2028" y="4652"/>
                  </a:lnTo>
                  <a:lnTo>
                    <a:pt x="2465" y="4692"/>
                  </a:lnTo>
                  <a:lnTo>
                    <a:pt x="2943" y="4613"/>
                  </a:lnTo>
                  <a:lnTo>
                    <a:pt x="3340" y="4454"/>
                  </a:lnTo>
                  <a:lnTo>
                    <a:pt x="3738" y="4215"/>
                  </a:lnTo>
                  <a:lnTo>
                    <a:pt x="4096" y="3897"/>
                  </a:lnTo>
                  <a:lnTo>
                    <a:pt x="4374" y="3539"/>
                  </a:lnTo>
                  <a:lnTo>
                    <a:pt x="4454" y="3340"/>
                  </a:lnTo>
                  <a:lnTo>
                    <a:pt x="4573" y="3102"/>
                  </a:lnTo>
                  <a:lnTo>
                    <a:pt x="4613" y="2863"/>
                  </a:lnTo>
                  <a:lnTo>
                    <a:pt x="4692" y="2664"/>
                  </a:lnTo>
                  <a:lnTo>
                    <a:pt x="4692" y="2187"/>
                  </a:lnTo>
                  <a:lnTo>
                    <a:pt x="4613" y="1750"/>
                  </a:lnTo>
                  <a:lnTo>
                    <a:pt x="4454" y="1312"/>
                  </a:lnTo>
                  <a:lnTo>
                    <a:pt x="4215" y="915"/>
                  </a:lnTo>
                  <a:lnTo>
                    <a:pt x="3937" y="597"/>
                  </a:lnTo>
                  <a:lnTo>
                    <a:pt x="3539" y="318"/>
                  </a:lnTo>
                  <a:lnTo>
                    <a:pt x="3340" y="199"/>
                  </a:lnTo>
                  <a:lnTo>
                    <a:pt x="3141" y="119"/>
                  </a:lnTo>
                  <a:lnTo>
                    <a:pt x="2903" y="40"/>
                  </a:lnTo>
                  <a:lnTo>
                    <a:pt x="2664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8" name="Google Shape;4678;p140"/>
            <p:cNvSpPr/>
            <p:nvPr/>
          </p:nvSpPr>
          <p:spPr>
            <a:xfrm>
              <a:off x="2675750" y="1764000"/>
              <a:ext cx="117325" cy="117325"/>
            </a:xfrm>
            <a:custGeom>
              <a:rect b="b" l="l" r="r" t="t"/>
              <a:pathLst>
                <a:path extrusionOk="0" h="4693" w="4693">
                  <a:moveTo>
                    <a:pt x="2188" y="1"/>
                  </a:moveTo>
                  <a:lnTo>
                    <a:pt x="1750" y="80"/>
                  </a:lnTo>
                  <a:lnTo>
                    <a:pt x="1313" y="239"/>
                  </a:lnTo>
                  <a:lnTo>
                    <a:pt x="915" y="478"/>
                  </a:lnTo>
                  <a:lnTo>
                    <a:pt x="597" y="796"/>
                  </a:lnTo>
                  <a:lnTo>
                    <a:pt x="319" y="1154"/>
                  </a:lnTo>
                  <a:lnTo>
                    <a:pt x="200" y="1353"/>
                  </a:lnTo>
                  <a:lnTo>
                    <a:pt x="120" y="1591"/>
                  </a:lnTo>
                  <a:lnTo>
                    <a:pt x="41" y="1830"/>
                  </a:lnTo>
                  <a:lnTo>
                    <a:pt x="1" y="2029"/>
                  </a:lnTo>
                  <a:lnTo>
                    <a:pt x="1" y="2506"/>
                  </a:lnTo>
                  <a:lnTo>
                    <a:pt x="41" y="2943"/>
                  </a:lnTo>
                  <a:lnTo>
                    <a:pt x="200" y="3381"/>
                  </a:lnTo>
                  <a:lnTo>
                    <a:pt x="438" y="3778"/>
                  </a:lnTo>
                  <a:lnTo>
                    <a:pt x="756" y="4096"/>
                  </a:lnTo>
                  <a:lnTo>
                    <a:pt x="1114" y="4375"/>
                  </a:lnTo>
                  <a:lnTo>
                    <a:pt x="1313" y="4494"/>
                  </a:lnTo>
                  <a:lnTo>
                    <a:pt x="1552" y="4574"/>
                  </a:lnTo>
                  <a:lnTo>
                    <a:pt x="1790" y="4653"/>
                  </a:lnTo>
                  <a:lnTo>
                    <a:pt x="2029" y="4693"/>
                  </a:lnTo>
                  <a:lnTo>
                    <a:pt x="2466" y="4693"/>
                  </a:lnTo>
                  <a:lnTo>
                    <a:pt x="2943" y="4653"/>
                  </a:lnTo>
                  <a:lnTo>
                    <a:pt x="3341" y="4494"/>
                  </a:lnTo>
                  <a:lnTo>
                    <a:pt x="3739" y="4256"/>
                  </a:lnTo>
                  <a:lnTo>
                    <a:pt x="4057" y="3937"/>
                  </a:lnTo>
                  <a:lnTo>
                    <a:pt x="4335" y="3580"/>
                  </a:lnTo>
                  <a:lnTo>
                    <a:pt x="4454" y="3381"/>
                  </a:lnTo>
                  <a:lnTo>
                    <a:pt x="4534" y="3142"/>
                  </a:lnTo>
                  <a:lnTo>
                    <a:pt x="4613" y="2904"/>
                  </a:lnTo>
                  <a:lnTo>
                    <a:pt x="4653" y="2665"/>
                  </a:lnTo>
                  <a:lnTo>
                    <a:pt x="4693" y="2228"/>
                  </a:lnTo>
                  <a:lnTo>
                    <a:pt x="4613" y="1750"/>
                  </a:lnTo>
                  <a:lnTo>
                    <a:pt x="4454" y="1353"/>
                  </a:lnTo>
                  <a:lnTo>
                    <a:pt x="4216" y="955"/>
                  </a:lnTo>
                  <a:lnTo>
                    <a:pt x="3898" y="637"/>
                  </a:lnTo>
                  <a:lnTo>
                    <a:pt x="3540" y="359"/>
                  </a:lnTo>
                  <a:lnTo>
                    <a:pt x="3341" y="239"/>
                  </a:lnTo>
                  <a:lnTo>
                    <a:pt x="3102" y="160"/>
                  </a:lnTo>
                  <a:lnTo>
                    <a:pt x="2864" y="80"/>
                  </a:lnTo>
                  <a:lnTo>
                    <a:pt x="2665" y="41"/>
                  </a:lnTo>
                  <a:lnTo>
                    <a:pt x="218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9" name="Google Shape;4679;p140"/>
            <p:cNvSpPr/>
            <p:nvPr/>
          </p:nvSpPr>
          <p:spPr>
            <a:xfrm>
              <a:off x="2067400" y="484650"/>
              <a:ext cx="115325" cy="116325"/>
            </a:xfrm>
            <a:custGeom>
              <a:rect b="b" l="l" r="r" t="t"/>
              <a:pathLst>
                <a:path extrusionOk="0" h="4653" w="4613">
                  <a:moveTo>
                    <a:pt x="2147" y="0"/>
                  </a:moveTo>
                  <a:lnTo>
                    <a:pt x="1710" y="80"/>
                  </a:lnTo>
                  <a:lnTo>
                    <a:pt x="1312" y="239"/>
                  </a:lnTo>
                  <a:lnTo>
                    <a:pt x="915" y="477"/>
                  </a:lnTo>
                  <a:lnTo>
                    <a:pt x="597" y="756"/>
                  </a:lnTo>
                  <a:lnTo>
                    <a:pt x="318" y="1114"/>
                  </a:lnTo>
                  <a:lnTo>
                    <a:pt x="199" y="1352"/>
                  </a:lnTo>
                  <a:lnTo>
                    <a:pt x="119" y="1551"/>
                  </a:lnTo>
                  <a:lnTo>
                    <a:pt x="40" y="1790"/>
                  </a:lnTo>
                  <a:lnTo>
                    <a:pt x="0" y="2028"/>
                  </a:lnTo>
                  <a:lnTo>
                    <a:pt x="0" y="2465"/>
                  </a:lnTo>
                  <a:lnTo>
                    <a:pt x="80" y="2903"/>
                  </a:lnTo>
                  <a:lnTo>
                    <a:pt x="239" y="3340"/>
                  </a:lnTo>
                  <a:lnTo>
                    <a:pt x="437" y="3698"/>
                  </a:lnTo>
                  <a:lnTo>
                    <a:pt x="756" y="4056"/>
                  </a:lnTo>
                  <a:lnTo>
                    <a:pt x="1113" y="4295"/>
                  </a:lnTo>
                  <a:lnTo>
                    <a:pt x="1312" y="4414"/>
                  </a:lnTo>
                  <a:lnTo>
                    <a:pt x="1551" y="4493"/>
                  </a:lnTo>
                  <a:lnTo>
                    <a:pt x="1750" y="4573"/>
                  </a:lnTo>
                  <a:lnTo>
                    <a:pt x="1988" y="4613"/>
                  </a:lnTo>
                  <a:lnTo>
                    <a:pt x="2465" y="4652"/>
                  </a:lnTo>
                  <a:lnTo>
                    <a:pt x="2903" y="4573"/>
                  </a:lnTo>
                  <a:lnTo>
                    <a:pt x="3300" y="4414"/>
                  </a:lnTo>
                  <a:lnTo>
                    <a:pt x="3698" y="4175"/>
                  </a:lnTo>
                  <a:lnTo>
                    <a:pt x="4016" y="3897"/>
                  </a:lnTo>
                  <a:lnTo>
                    <a:pt x="4294" y="3499"/>
                  </a:lnTo>
                  <a:lnTo>
                    <a:pt x="4414" y="3300"/>
                  </a:lnTo>
                  <a:lnTo>
                    <a:pt x="4493" y="3102"/>
                  </a:lnTo>
                  <a:lnTo>
                    <a:pt x="4573" y="2863"/>
                  </a:lnTo>
                  <a:lnTo>
                    <a:pt x="4613" y="2625"/>
                  </a:lnTo>
                  <a:lnTo>
                    <a:pt x="4613" y="2187"/>
                  </a:lnTo>
                  <a:lnTo>
                    <a:pt x="4533" y="1750"/>
                  </a:lnTo>
                  <a:lnTo>
                    <a:pt x="4374" y="1312"/>
                  </a:lnTo>
                  <a:lnTo>
                    <a:pt x="4175" y="954"/>
                  </a:lnTo>
                  <a:lnTo>
                    <a:pt x="3857" y="597"/>
                  </a:lnTo>
                  <a:lnTo>
                    <a:pt x="3499" y="358"/>
                  </a:lnTo>
                  <a:lnTo>
                    <a:pt x="3300" y="239"/>
                  </a:lnTo>
                  <a:lnTo>
                    <a:pt x="3062" y="159"/>
                  </a:lnTo>
                  <a:lnTo>
                    <a:pt x="2863" y="80"/>
                  </a:lnTo>
                  <a:lnTo>
                    <a:pt x="2624" y="40"/>
                  </a:lnTo>
                  <a:lnTo>
                    <a:pt x="2147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0" name="Google Shape;4680;p140"/>
            <p:cNvSpPr/>
            <p:nvPr/>
          </p:nvSpPr>
          <p:spPr>
            <a:xfrm>
              <a:off x="3489900" y="655625"/>
              <a:ext cx="119300" cy="119300"/>
            </a:xfrm>
            <a:custGeom>
              <a:rect b="b" l="l" r="r" t="t"/>
              <a:pathLst>
                <a:path extrusionOk="0" h="4772" w="4772">
                  <a:moveTo>
                    <a:pt x="2227" y="0"/>
                  </a:moveTo>
                  <a:lnTo>
                    <a:pt x="1790" y="80"/>
                  </a:lnTo>
                  <a:lnTo>
                    <a:pt x="1352" y="239"/>
                  </a:lnTo>
                  <a:lnTo>
                    <a:pt x="955" y="438"/>
                  </a:lnTo>
                  <a:lnTo>
                    <a:pt x="637" y="756"/>
                  </a:lnTo>
                  <a:lnTo>
                    <a:pt x="358" y="1154"/>
                  </a:lnTo>
                  <a:lnTo>
                    <a:pt x="239" y="1352"/>
                  </a:lnTo>
                  <a:lnTo>
                    <a:pt x="120" y="1591"/>
                  </a:lnTo>
                  <a:lnTo>
                    <a:pt x="80" y="1829"/>
                  </a:lnTo>
                  <a:lnTo>
                    <a:pt x="40" y="2068"/>
                  </a:lnTo>
                  <a:lnTo>
                    <a:pt x="0" y="2505"/>
                  </a:lnTo>
                  <a:lnTo>
                    <a:pt x="80" y="2983"/>
                  </a:lnTo>
                  <a:lnTo>
                    <a:pt x="239" y="3420"/>
                  </a:lnTo>
                  <a:lnTo>
                    <a:pt x="478" y="3778"/>
                  </a:lnTo>
                  <a:lnTo>
                    <a:pt x="796" y="4136"/>
                  </a:lnTo>
                  <a:lnTo>
                    <a:pt x="1154" y="4414"/>
                  </a:lnTo>
                  <a:lnTo>
                    <a:pt x="1352" y="4533"/>
                  </a:lnTo>
                  <a:lnTo>
                    <a:pt x="1591" y="4613"/>
                  </a:lnTo>
                  <a:lnTo>
                    <a:pt x="1830" y="4692"/>
                  </a:lnTo>
                  <a:lnTo>
                    <a:pt x="2068" y="4732"/>
                  </a:lnTo>
                  <a:lnTo>
                    <a:pt x="2545" y="4772"/>
                  </a:lnTo>
                  <a:lnTo>
                    <a:pt x="2983" y="4692"/>
                  </a:lnTo>
                  <a:lnTo>
                    <a:pt x="3420" y="4533"/>
                  </a:lnTo>
                  <a:lnTo>
                    <a:pt x="3818" y="4295"/>
                  </a:lnTo>
                  <a:lnTo>
                    <a:pt x="4136" y="3977"/>
                  </a:lnTo>
                  <a:lnTo>
                    <a:pt x="4414" y="3619"/>
                  </a:lnTo>
                  <a:lnTo>
                    <a:pt x="4533" y="3380"/>
                  </a:lnTo>
                  <a:lnTo>
                    <a:pt x="4653" y="3181"/>
                  </a:lnTo>
                  <a:lnTo>
                    <a:pt x="4692" y="2943"/>
                  </a:lnTo>
                  <a:lnTo>
                    <a:pt x="4732" y="2704"/>
                  </a:lnTo>
                  <a:lnTo>
                    <a:pt x="4772" y="2227"/>
                  </a:lnTo>
                  <a:lnTo>
                    <a:pt x="4692" y="1790"/>
                  </a:lnTo>
                  <a:lnTo>
                    <a:pt x="4533" y="1352"/>
                  </a:lnTo>
                  <a:lnTo>
                    <a:pt x="4295" y="955"/>
                  </a:lnTo>
                  <a:lnTo>
                    <a:pt x="3977" y="597"/>
                  </a:lnTo>
                  <a:lnTo>
                    <a:pt x="3619" y="318"/>
                  </a:lnTo>
                  <a:lnTo>
                    <a:pt x="3420" y="199"/>
                  </a:lnTo>
                  <a:lnTo>
                    <a:pt x="3181" y="120"/>
                  </a:lnTo>
                  <a:lnTo>
                    <a:pt x="2943" y="40"/>
                  </a:lnTo>
                  <a:lnTo>
                    <a:pt x="2704" y="0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1" name="Google Shape;4681;p140"/>
            <p:cNvSpPr/>
            <p:nvPr/>
          </p:nvSpPr>
          <p:spPr>
            <a:xfrm>
              <a:off x="3094250" y="981675"/>
              <a:ext cx="95475" cy="95450"/>
            </a:xfrm>
            <a:custGeom>
              <a:rect b="b" l="l" r="r" t="t"/>
              <a:pathLst>
                <a:path extrusionOk="0" h="3818" w="3819">
                  <a:moveTo>
                    <a:pt x="1790" y="1"/>
                  </a:moveTo>
                  <a:lnTo>
                    <a:pt x="1432" y="40"/>
                  </a:lnTo>
                  <a:lnTo>
                    <a:pt x="1074" y="160"/>
                  </a:lnTo>
                  <a:lnTo>
                    <a:pt x="756" y="358"/>
                  </a:lnTo>
                  <a:lnTo>
                    <a:pt x="478" y="597"/>
                  </a:lnTo>
                  <a:lnTo>
                    <a:pt x="279" y="915"/>
                  </a:lnTo>
                  <a:lnTo>
                    <a:pt x="80" y="1273"/>
                  </a:lnTo>
                  <a:lnTo>
                    <a:pt x="1" y="1631"/>
                  </a:lnTo>
                  <a:lnTo>
                    <a:pt x="1" y="2028"/>
                  </a:lnTo>
                  <a:lnTo>
                    <a:pt x="41" y="2386"/>
                  </a:lnTo>
                  <a:lnTo>
                    <a:pt x="160" y="2744"/>
                  </a:lnTo>
                  <a:lnTo>
                    <a:pt x="359" y="3023"/>
                  </a:lnTo>
                  <a:lnTo>
                    <a:pt x="597" y="3301"/>
                  </a:lnTo>
                  <a:lnTo>
                    <a:pt x="915" y="3539"/>
                  </a:lnTo>
                  <a:lnTo>
                    <a:pt x="1273" y="3699"/>
                  </a:lnTo>
                  <a:lnTo>
                    <a:pt x="1631" y="3778"/>
                  </a:lnTo>
                  <a:lnTo>
                    <a:pt x="2029" y="3818"/>
                  </a:lnTo>
                  <a:lnTo>
                    <a:pt x="2387" y="3738"/>
                  </a:lnTo>
                  <a:lnTo>
                    <a:pt x="2705" y="3619"/>
                  </a:lnTo>
                  <a:lnTo>
                    <a:pt x="3023" y="3420"/>
                  </a:lnTo>
                  <a:lnTo>
                    <a:pt x="3301" y="3182"/>
                  </a:lnTo>
                  <a:lnTo>
                    <a:pt x="3540" y="2864"/>
                  </a:lnTo>
                  <a:lnTo>
                    <a:pt x="3699" y="2545"/>
                  </a:lnTo>
                  <a:lnTo>
                    <a:pt x="3778" y="2148"/>
                  </a:lnTo>
                  <a:lnTo>
                    <a:pt x="3818" y="1790"/>
                  </a:lnTo>
                  <a:lnTo>
                    <a:pt x="3739" y="143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2" y="478"/>
                  </a:lnTo>
                  <a:lnTo>
                    <a:pt x="2864" y="279"/>
                  </a:lnTo>
                  <a:lnTo>
                    <a:pt x="2546" y="120"/>
                  </a:lnTo>
                  <a:lnTo>
                    <a:pt x="2148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2" name="Google Shape;4682;p140"/>
            <p:cNvSpPr/>
            <p:nvPr/>
          </p:nvSpPr>
          <p:spPr>
            <a:xfrm>
              <a:off x="1505750" y="239100"/>
              <a:ext cx="95450" cy="94475"/>
            </a:xfrm>
            <a:custGeom>
              <a:rect b="b" l="l" r="r" t="t"/>
              <a:pathLst>
                <a:path extrusionOk="0" h="3779" w="3818">
                  <a:moveTo>
                    <a:pt x="1790" y="1"/>
                  </a:moveTo>
                  <a:lnTo>
                    <a:pt x="1432" y="41"/>
                  </a:lnTo>
                  <a:lnTo>
                    <a:pt x="1074" y="160"/>
                  </a:lnTo>
                  <a:lnTo>
                    <a:pt x="756" y="359"/>
                  </a:lnTo>
                  <a:lnTo>
                    <a:pt x="477" y="597"/>
                  </a:lnTo>
                  <a:lnTo>
                    <a:pt x="279" y="915"/>
                  </a:lnTo>
                  <a:lnTo>
                    <a:pt x="80" y="1273"/>
                  </a:lnTo>
                  <a:lnTo>
                    <a:pt x="0" y="1631"/>
                  </a:lnTo>
                  <a:lnTo>
                    <a:pt x="0" y="1989"/>
                  </a:lnTo>
                  <a:lnTo>
                    <a:pt x="40" y="2387"/>
                  </a:lnTo>
                  <a:lnTo>
                    <a:pt x="159" y="2705"/>
                  </a:lnTo>
                  <a:lnTo>
                    <a:pt x="358" y="3023"/>
                  </a:lnTo>
                  <a:lnTo>
                    <a:pt x="597" y="3301"/>
                  </a:lnTo>
                  <a:lnTo>
                    <a:pt x="915" y="3540"/>
                  </a:lnTo>
                  <a:lnTo>
                    <a:pt x="1273" y="3699"/>
                  </a:lnTo>
                  <a:lnTo>
                    <a:pt x="1630" y="3778"/>
                  </a:lnTo>
                  <a:lnTo>
                    <a:pt x="2028" y="3778"/>
                  </a:lnTo>
                  <a:lnTo>
                    <a:pt x="2386" y="3738"/>
                  </a:lnTo>
                  <a:lnTo>
                    <a:pt x="2704" y="3619"/>
                  </a:lnTo>
                  <a:lnTo>
                    <a:pt x="3022" y="3420"/>
                  </a:lnTo>
                  <a:lnTo>
                    <a:pt x="3300" y="3182"/>
                  </a:lnTo>
                  <a:lnTo>
                    <a:pt x="3539" y="2864"/>
                  </a:lnTo>
                  <a:lnTo>
                    <a:pt x="3698" y="2506"/>
                  </a:lnTo>
                  <a:lnTo>
                    <a:pt x="3778" y="2148"/>
                  </a:lnTo>
                  <a:lnTo>
                    <a:pt x="3817" y="1790"/>
                  </a:lnTo>
                  <a:lnTo>
                    <a:pt x="3738" y="1392"/>
                  </a:lnTo>
                  <a:lnTo>
                    <a:pt x="3619" y="1074"/>
                  </a:lnTo>
                  <a:lnTo>
                    <a:pt x="3420" y="756"/>
                  </a:lnTo>
                  <a:lnTo>
                    <a:pt x="3181" y="478"/>
                  </a:lnTo>
                  <a:lnTo>
                    <a:pt x="2863" y="239"/>
                  </a:lnTo>
                  <a:lnTo>
                    <a:pt x="2545" y="80"/>
                  </a:lnTo>
                  <a:lnTo>
                    <a:pt x="2147" y="1"/>
                  </a:lnTo>
                  <a:close/>
                </a:path>
              </a:pathLst>
            </a:custGeom>
            <a:solidFill>
              <a:srgbClr val="5E5E5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683" name="Google Shape;4683;p140"/>
          <p:cNvSpPr/>
          <p:nvPr/>
        </p:nvSpPr>
        <p:spPr>
          <a:xfrm>
            <a:off x="-332325" y="-3263275"/>
            <a:ext cx="125244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84" name="Google Shape;4684;p140"/>
          <p:cNvSpPr/>
          <p:nvPr/>
        </p:nvSpPr>
        <p:spPr>
          <a:xfrm>
            <a:off x="9144000" y="-1294225"/>
            <a:ext cx="9948600" cy="71739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85" name="Google Shape;4685;p140"/>
          <p:cNvSpPr/>
          <p:nvPr/>
        </p:nvSpPr>
        <p:spPr>
          <a:xfrm>
            <a:off x="-5113275" y="5143500"/>
            <a:ext cx="150546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686" name="Google Shape;4686;p140"/>
          <p:cNvSpPr/>
          <p:nvPr/>
        </p:nvSpPr>
        <p:spPr>
          <a:xfrm>
            <a:off x="-5113275" y="-815825"/>
            <a:ext cx="5113200" cy="62775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zz-Not intended for use. Included so the full ASU color palette is available for your use in the color picker.">
  <p:cSld name="CUSTOM_30">
    <p:spTree>
      <p:nvGrpSpPr>
        <p:cNvPr id="4687" name="Shape 4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8" name="Google Shape;4688;p141"/>
          <p:cNvSpPr txBox="1"/>
          <p:nvPr/>
        </p:nvSpPr>
        <p:spPr>
          <a:xfrm>
            <a:off x="424925" y="239700"/>
            <a:ext cx="8294400" cy="637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l">
              <a:lnSpc>
                <a:spcPct val="90000"/>
              </a:lnSpc>
              <a:spcBef>
                <a:spcPts val="0"/>
              </a:spcBef>
              <a:spcAft>
                <a:spcPts val="800"/>
              </a:spcAft>
              <a:buClr>
                <a:srgbClr val="000000"/>
              </a:buClr>
              <a:buSzPts val="3200"/>
              <a:buFont typeface="Arial"/>
              <a:buNone/>
            </a:pPr>
            <a:r>
              <a:rPr b="1" i="0" lang="en" sz="3200" u="none" cap="none" strike="noStrike">
                <a:solidFill>
                  <a:srgbClr val="191919"/>
                </a:solidFill>
                <a:latin typeface="Arial"/>
                <a:ea typeface="Arial"/>
                <a:cs typeface="Arial"/>
                <a:sym typeface="Arial"/>
              </a:rPr>
              <a:t>ASU color palette</a:t>
            </a:r>
            <a:br>
              <a:rPr b="1" i="0" lang="en" sz="3200" u="none" cap="none" strike="noStrike">
                <a:solidFill>
                  <a:srgbClr val="191919"/>
                </a:solidFill>
                <a:latin typeface="Arial"/>
                <a:ea typeface="Arial"/>
                <a:cs typeface="Arial"/>
                <a:sym typeface="Arial"/>
              </a:rPr>
            </a:br>
            <a:r>
              <a:rPr b="1" i="0" lang="en" sz="1400" u="none" cap="none" strike="noStrike">
                <a:solidFill>
                  <a:schemeClr val="lt1"/>
                </a:solidFill>
                <a:highlight>
                  <a:schemeClr val="dk1"/>
                </a:highlight>
                <a:latin typeface="Arial"/>
                <a:ea typeface="Arial"/>
                <a:cs typeface="Arial"/>
                <a:sym typeface="Arial"/>
              </a:rPr>
              <a:t>Not intended for use: This slide ensures the expanded ASU color palette is in your color picker.</a:t>
            </a:r>
            <a:r>
              <a:rPr b="1" i="0" lang="en" sz="1300" u="none" cap="none" strike="noStrike">
                <a:solidFill>
                  <a:schemeClr val="lt1"/>
                </a:solidFill>
                <a:highlight>
                  <a:schemeClr val="dk1"/>
                </a:highlight>
                <a:latin typeface="Arial"/>
                <a:ea typeface="Arial"/>
                <a:cs typeface="Arial"/>
                <a:sym typeface="Arial"/>
              </a:rPr>
              <a:t> </a:t>
            </a:r>
            <a:endParaRPr b="1" i="0" sz="1300" u="none" cap="none" strike="noStrike">
              <a:solidFill>
                <a:schemeClr val="lt1"/>
              </a:solidFill>
              <a:highlight>
                <a:schemeClr val="dk1"/>
              </a:highlight>
              <a:latin typeface="Arial"/>
              <a:ea typeface="Arial"/>
              <a:cs typeface="Arial"/>
              <a:sym typeface="Arial"/>
            </a:endParaRPr>
          </a:p>
        </p:txBody>
      </p:sp>
      <p:graphicFrame>
        <p:nvGraphicFramePr>
          <p:cNvPr id="4689" name="Google Shape;4689;p141"/>
          <p:cNvGraphicFramePr/>
          <p:nvPr/>
        </p:nvGraphicFramePr>
        <p:xfrm>
          <a:off x="419007" y="1003232"/>
          <a:ext cx="3000000" cy="3000000"/>
        </p:xfrm>
        <a:graphic>
          <a:graphicData uri="http://schemas.openxmlformats.org/drawingml/2006/table">
            <a:tbl>
              <a:tblPr>
                <a:noFill/>
                <a:tableStyleId>{002E2221-9297-470C-83A9-6B067C6ACDC8}</a:tableStyleId>
              </a:tblPr>
              <a:tblGrid>
                <a:gridCol w="987375"/>
                <a:gridCol w="571100"/>
                <a:gridCol w="571100"/>
                <a:gridCol w="555800"/>
                <a:gridCol w="586400"/>
                <a:gridCol w="571100"/>
                <a:gridCol w="571100"/>
                <a:gridCol w="571100"/>
                <a:gridCol w="571100"/>
                <a:gridCol w="571100"/>
              </a:tblGrid>
              <a:tr h="801350"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800"/>
                        <a:buFont typeface="Arial"/>
                        <a:buNone/>
                      </a:pPr>
                      <a:r>
                        <a:rPr b="1" lang="en" sz="800" u="none" cap="none" strike="noStrike"/>
                        <a:t>Primary colors</a:t>
                      </a:r>
                      <a:r>
                        <a:rPr lang="en" sz="800" u="none" cap="none" strike="noStrike"/>
                        <a:t>. These should be your first color choices and used more prominently than secondary colors</a:t>
                      </a:r>
                      <a:endParaRPr sz="800" u="none" cap="none" strike="noStrike"/>
                    </a:p>
                  </a:txBody>
                  <a:tcPr marT="0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C627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8C1D40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dk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8E8E8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191919"/>
                    </a:solidFill>
                  </a:tcPr>
                </a:tc>
                <a:tc gridSpan="2"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E8E8E8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8E8E8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E8E8E8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E8E8E8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1"/>
                    </a:solidFill>
                  </a:tcPr>
                </a:tc>
                <a:tc hMerge="1"/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E8E8E8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E8E8E8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24975"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00"/>
                        <a:buFont typeface="Arial"/>
                        <a:buNone/>
                      </a:pPr>
                      <a:r>
                        <a:t/>
                      </a:r>
                      <a:endParaRPr b="1" sz="500" u="none" cap="none" strike="noStrike">
                        <a:solidFill>
                          <a:srgbClr val="191919"/>
                        </a:solidFill>
                      </a:endParaRPr>
                    </a:p>
                  </a:txBody>
                  <a:tcPr marT="0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gridSpan="2"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b="1" lang="en" sz="700" u="none" cap="none" strike="noStrike">
                          <a:solidFill>
                            <a:srgbClr val="191919"/>
                          </a:solidFill>
                        </a:rPr>
                        <a:t>ASU Gold</a:t>
                      </a:r>
                      <a:endParaRPr b="1" sz="700" u="none" cap="none" strike="noStrike">
                        <a:solidFill>
                          <a:srgbClr val="191919"/>
                        </a:solidFill>
                      </a:endParaRPr>
                    </a:p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lang="en" sz="700" u="none" cap="none" strike="noStrike">
                          <a:solidFill>
                            <a:srgbClr val="191919"/>
                          </a:solidFill>
                        </a:rPr>
                        <a:t>#FFC627</a:t>
                      </a:r>
                      <a:endParaRPr sz="700" u="none" cap="none" strike="noStrike">
                        <a:solidFill>
                          <a:srgbClr val="191919"/>
                        </a:solidFill>
                      </a:endParaRPr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gridSpan="2"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b="1" lang="en" sz="700" u="none" cap="none" strike="noStrike">
                          <a:solidFill>
                            <a:srgbClr val="191919"/>
                          </a:solidFill>
                        </a:rPr>
                        <a:t>ASU Maroon</a:t>
                      </a:r>
                      <a:r>
                        <a:rPr lang="en" sz="700" u="none" cap="none" strike="noStrike">
                          <a:solidFill>
                            <a:srgbClr val="191919"/>
                          </a:solidFill>
                        </a:rPr>
                        <a:t> </a:t>
                      </a:r>
                      <a:br>
                        <a:rPr lang="en" sz="700" u="none" cap="none" strike="noStrike">
                          <a:solidFill>
                            <a:srgbClr val="191919"/>
                          </a:solidFill>
                        </a:rPr>
                      </a:br>
                      <a:r>
                        <a:rPr lang="en" sz="700" u="none" cap="none" strike="noStrike">
                          <a:solidFill>
                            <a:srgbClr val="191919"/>
                          </a:solidFill>
                        </a:rPr>
                        <a:t>#8C1D40</a:t>
                      </a:r>
                      <a:endParaRPr sz="700" u="none" cap="none" strike="noStrike">
                        <a:solidFill>
                          <a:srgbClr val="191919"/>
                        </a:solidFill>
                      </a:endParaRPr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gridSpan="2"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b="1" lang="en" sz="700" u="none" cap="none" strike="noStrike">
                          <a:solidFill>
                            <a:srgbClr val="191919"/>
                          </a:solidFill>
                        </a:rPr>
                        <a:t>ASU Black</a:t>
                      </a:r>
                      <a:r>
                        <a:rPr lang="en" sz="700" u="none" cap="none" strike="noStrike">
                          <a:solidFill>
                            <a:srgbClr val="191919"/>
                          </a:solidFill>
                        </a:rPr>
                        <a:t> </a:t>
                      </a:r>
                      <a:br>
                        <a:rPr lang="en" sz="700" u="none" cap="none" strike="noStrike">
                          <a:solidFill>
                            <a:srgbClr val="191919"/>
                          </a:solidFill>
                        </a:rPr>
                      </a:br>
                      <a:r>
                        <a:rPr lang="en" sz="700" u="none" cap="none" strike="noStrike">
                          <a:solidFill>
                            <a:srgbClr val="191919"/>
                          </a:solidFill>
                        </a:rPr>
                        <a:t>#000000</a:t>
                      </a:r>
                      <a:endParaRPr sz="700" u="none" cap="none" strike="noStrike">
                        <a:solidFill>
                          <a:srgbClr val="191919"/>
                        </a:solidFill>
                      </a:endParaRPr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 gridSpan="2"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b="1" lang="en" sz="700" u="none" cap="none" strike="noStrike">
                          <a:solidFill>
                            <a:srgbClr val="191919"/>
                          </a:solidFill>
                        </a:rPr>
                        <a:t>ASU White</a:t>
                      </a:r>
                      <a:r>
                        <a:rPr lang="en" sz="700" u="none" cap="none" strike="noStrike">
                          <a:solidFill>
                            <a:srgbClr val="191919"/>
                          </a:solidFill>
                        </a:rPr>
                        <a:t> </a:t>
                      </a:r>
                      <a:br>
                        <a:rPr lang="en" sz="700" u="none" cap="none" strike="noStrike">
                          <a:solidFill>
                            <a:srgbClr val="191919"/>
                          </a:solidFill>
                        </a:rPr>
                      </a:br>
                      <a:r>
                        <a:rPr lang="en" sz="700" u="none" cap="none" strike="noStrike">
                          <a:solidFill>
                            <a:srgbClr val="191919"/>
                          </a:solidFill>
                        </a:rPr>
                        <a:t>#FFFFFF</a:t>
                      </a:r>
                      <a:endParaRPr sz="700" u="none" cap="none" strike="noStrike">
                        <a:solidFill>
                          <a:srgbClr val="191919"/>
                        </a:solidFill>
                      </a:endParaRPr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E8E8E8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362750"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600"/>
                        <a:buFont typeface="Arial"/>
                        <a:buNone/>
                      </a:pPr>
                      <a:r>
                        <a:rPr b="1" lang="en" sz="600" u="none" cap="none" strike="noStrike"/>
                        <a:t>Secondary colors</a:t>
                      </a:r>
                      <a:r>
                        <a:rPr lang="en" sz="600" u="none" cap="none" strike="noStrike"/>
                        <a:t>. Use as accents. Only use in addition to primary. May not to be used without primary brand colors. </a:t>
                      </a:r>
                      <a:endParaRPr sz="600" u="none" cap="none" strike="noStrike"/>
                    </a:p>
                  </a:txBody>
                  <a:tcPr marT="0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AF674B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4AB7C4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E74973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dk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479275"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00"/>
                        <a:buFont typeface="Arial"/>
                        <a:buNone/>
                      </a:pPr>
                      <a:r>
                        <a:t/>
                      </a:r>
                      <a:endParaRPr b="1" sz="500" u="none" cap="none" strike="noStrike">
                        <a:solidFill>
                          <a:srgbClr val="191919"/>
                        </a:solidFill>
                      </a:endParaRPr>
                    </a:p>
                  </a:txBody>
                  <a:tcPr marT="0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b="1" lang="en" sz="700" u="none" cap="none" strike="noStrike">
                          <a:solidFill>
                            <a:srgbClr val="191919"/>
                          </a:solidFill>
                        </a:rPr>
                        <a:t>ASU Green</a:t>
                      </a:r>
                      <a:r>
                        <a:rPr lang="en" sz="700" u="none" cap="none" strike="noStrike">
                          <a:solidFill>
                            <a:srgbClr val="191919"/>
                          </a:solidFill>
                        </a:rPr>
                        <a:t> #78BE20</a:t>
                      </a:r>
                      <a:endParaRPr sz="700" u="none" cap="none" strike="noStrike">
                        <a:solidFill>
                          <a:srgbClr val="191919"/>
                        </a:solidFill>
                      </a:endParaRPr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b="1" lang="en" sz="700" u="none" cap="none" strike="noStrike">
                          <a:solidFill>
                            <a:srgbClr val="191919"/>
                          </a:solidFill>
                        </a:rPr>
                        <a:t>ASU Blue</a:t>
                      </a:r>
                      <a:endParaRPr b="1" sz="700" u="none" cap="none" strike="noStrike">
                        <a:solidFill>
                          <a:srgbClr val="191919"/>
                        </a:solidFill>
                      </a:endParaRPr>
                    </a:p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cap="none" strike="noStrike">
                          <a:solidFill>
                            <a:srgbClr val="191919"/>
                          </a:solidFill>
                        </a:rPr>
                        <a:t>#00A3E0</a:t>
                      </a:r>
                      <a:endParaRPr sz="700" u="none" cap="none" strike="noStrike">
                        <a:solidFill>
                          <a:srgbClr val="191919"/>
                        </a:solidFill>
                      </a:endParaRPr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b="1" lang="en" sz="700" u="none" cap="none" strike="noStrike">
                          <a:solidFill>
                            <a:srgbClr val="191919"/>
                          </a:solidFill>
                        </a:rPr>
                        <a:t>ASU Orange</a:t>
                      </a:r>
                      <a:endParaRPr sz="700" u="none" cap="none" strike="noStrike">
                        <a:solidFill>
                          <a:srgbClr val="191919"/>
                        </a:solidFill>
                      </a:endParaRPr>
                    </a:p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cap="none" strike="noStrike">
                          <a:solidFill>
                            <a:srgbClr val="191919"/>
                          </a:solidFill>
                        </a:rPr>
                        <a:t>#FF7F32</a:t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b="1" lang="en" sz="700" u="none" cap="none" strike="noStrike">
                          <a:solidFill>
                            <a:srgbClr val="191919"/>
                          </a:solidFill>
                        </a:rPr>
                        <a:t>ASU Copper</a:t>
                      </a:r>
                      <a:endParaRPr sz="700" u="none" cap="none" strike="noStrike">
                        <a:solidFill>
                          <a:srgbClr val="191919"/>
                        </a:solidFill>
                      </a:endParaRPr>
                    </a:p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lang="en" sz="700" u="none" cap="none" strike="noStrike">
                          <a:solidFill>
                            <a:srgbClr val="191919"/>
                          </a:solidFill>
                        </a:rPr>
                        <a:t>#AF674B</a:t>
                      </a:r>
                      <a:endParaRPr sz="700" u="none" cap="none" strike="noStrike">
                        <a:solidFill>
                          <a:srgbClr val="191919"/>
                        </a:solidFill>
                      </a:endParaRPr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b="1" lang="en" sz="700" u="none" cap="none" strike="noStrike">
                          <a:solidFill>
                            <a:srgbClr val="191919"/>
                          </a:solidFill>
                        </a:rPr>
                        <a:t>ASU Turquoise</a:t>
                      </a:r>
                      <a:endParaRPr sz="700" u="none" cap="none" strike="noStrike">
                        <a:solidFill>
                          <a:srgbClr val="191919"/>
                        </a:solidFill>
                      </a:endParaRPr>
                    </a:p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lang="en" sz="700" u="none" cap="none" strike="noStrike">
                          <a:solidFill>
                            <a:srgbClr val="191919"/>
                          </a:solidFill>
                        </a:rPr>
                        <a:t>#4AB7C4</a:t>
                      </a:r>
                      <a:endParaRPr sz="700" u="none" cap="none" strike="noStrike">
                        <a:solidFill>
                          <a:srgbClr val="191919"/>
                        </a:solidFill>
                      </a:endParaRPr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b="1" lang="en" sz="700" u="none" cap="none" strike="noStrike">
                          <a:solidFill>
                            <a:srgbClr val="191919"/>
                          </a:solidFill>
                        </a:rPr>
                        <a:t>ASU Pink</a:t>
                      </a:r>
                      <a:endParaRPr sz="700" u="none" cap="none" strike="noStrike">
                        <a:solidFill>
                          <a:srgbClr val="191919"/>
                        </a:solidFill>
                      </a:endParaRPr>
                    </a:p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lang="en" sz="700" u="none" cap="none" strike="noStrike">
                          <a:solidFill>
                            <a:srgbClr val="191919"/>
                          </a:solidFill>
                        </a:rPr>
                        <a:t>#E74973</a:t>
                      </a:r>
                      <a:endParaRPr sz="700" u="none" cap="none" strike="noStrike">
                        <a:solidFill>
                          <a:srgbClr val="191919"/>
                        </a:solidFill>
                      </a:endParaRPr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b="1" lang="en" sz="700" u="none" cap="none" strike="noStrike">
                          <a:solidFill>
                            <a:srgbClr val="191919"/>
                          </a:solidFill>
                        </a:rPr>
                        <a:t>ASU Gray</a:t>
                      </a:r>
                      <a:endParaRPr b="1" sz="700" u="none" cap="none" strike="noStrike">
                        <a:solidFill>
                          <a:srgbClr val="191919"/>
                        </a:solidFill>
                      </a:endParaRPr>
                    </a:p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lang="en" sz="700" u="none" cap="none" strike="noStrike">
                          <a:solidFill>
                            <a:srgbClr val="191919"/>
                          </a:solidFill>
                        </a:rPr>
                        <a:t>#747474</a:t>
                      </a:r>
                      <a:endParaRPr sz="14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gridSpan="2"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1400"/>
                        <a:buFont typeface="Arial"/>
                        <a:buNone/>
                      </a:pPr>
                      <a:r>
                        <a:t/>
                      </a:r>
                      <a:endParaRPr sz="1400" u="none" cap="none" strike="noStrike"/>
                    </a:p>
                  </a:txBody>
                  <a:tcPr marT="91425" marB="0" marR="91425" marL="91425">
                    <a:lnL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hMerge="1"/>
              </a:tr>
              <a:tr h="314625"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00"/>
                        <a:buFont typeface="Arial"/>
                        <a:buNone/>
                      </a:pPr>
                      <a:r>
                        <a:rPr b="1" lang="en" sz="500" u="none" cap="none" strike="noStrike"/>
                        <a:t>ASU Grayscale. </a:t>
                      </a:r>
                      <a:r>
                        <a:rPr lang="en" sz="500" u="none" cap="none" strike="noStrike"/>
                        <a:t>For text, line and fill colors. ASU Gray is a part of this scale.</a:t>
                      </a:r>
                      <a:endParaRPr sz="500" u="none" cap="none" strike="noStrike"/>
                    </a:p>
                  </a:txBody>
                  <a:tcPr marT="0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191919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191919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484848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747474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0D0D0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AFAFA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AFAFA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FAFAFA"/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FAFAFA"/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FAFAFA"/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FFF"/>
                    </a:solidFill>
                  </a:tcPr>
                </a:tc>
              </a:tr>
              <a:tr h="367650"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600"/>
                        <a:buFont typeface="Arial"/>
                        <a:buNone/>
                      </a:pPr>
                      <a:r>
                        <a:t/>
                      </a:r>
                      <a:endParaRPr b="1" sz="600" u="none" cap="none" strike="noStrike"/>
                    </a:p>
                  </a:txBody>
                  <a:tcPr marT="91425" marB="91425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b="1" lang="en" sz="700" u="none" cap="none" strike="noStrike"/>
                        <a:t>ASU Black</a:t>
                      </a:r>
                      <a:endParaRPr b="1" sz="700" u="none" cap="none" strike="noStrike"/>
                    </a:p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lang="en" sz="700" u="none" cap="none" strike="noStrike"/>
                        <a:t>#000000</a:t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b="1" lang="en" sz="700" u="none" cap="none" strike="noStrike">
                          <a:solidFill>
                            <a:srgbClr val="191919"/>
                          </a:solidFill>
                        </a:rPr>
                        <a:t>Gray 1</a:t>
                      </a:r>
                      <a:endParaRPr b="1" sz="700" u="none" cap="none" strike="noStrike">
                        <a:solidFill>
                          <a:srgbClr val="191919"/>
                        </a:solidFill>
                      </a:endParaRPr>
                    </a:p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cap="none" strike="noStrike">
                          <a:solidFill>
                            <a:srgbClr val="191919"/>
                          </a:solidFill>
                        </a:rPr>
                        <a:t>#191919</a:t>
                      </a:r>
                      <a:endParaRPr sz="700" u="none" cap="none" strike="noStrike">
                        <a:solidFill>
                          <a:srgbClr val="191919"/>
                        </a:solidFill>
                      </a:endParaRPr>
                    </a:p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>
                        <a:solidFill>
                          <a:srgbClr val="191919"/>
                        </a:solidFill>
                      </a:endParaRPr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b="1" lang="en" sz="700" u="none" cap="none" strike="noStrike">
                          <a:solidFill>
                            <a:srgbClr val="191919"/>
                          </a:solidFill>
                        </a:rPr>
                        <a:t>Gray 2</a:t>
                      </a:r>
                      <a:endParaRPr b="1" sz="700" u="none" cap="none" strike="noStrike">
                        <a:solidFill>
                          <a:srgbClr val="191919"/>
                        </a:solidFill>
                      </a:endParaRPr>
                    </a:p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cap="none" strike="noStrike">
                          <a:solidFill>
                            <a:srgbClr val="191919"/>
                          </a:solidFill>
                        </a:rPr>
                        <a:t>#484848</a:t>
                      </a:r>
                      <a:endParaRPr sz="700" u="none" cap="none" strike="noStrike">
                        <a:solidFill>
                          <a:srgbClr val="191919"/>
                        </a:solidFill>
                      </a:endParaRPr>
                    </a:p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>
                        <a:solidFill>
                          <a:srgbClr val="191919"/>
                        </a:solidFill>
                      </a:endParaRPr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b="1" lang="en" sz="700" u="none" cap="none" strike="noStrike">
                          <a:solidFill>
                            <a:srgbClr val="191919"/>
                          </a:solidFill>
                        </a:rPr>
                        <a:t>ASU Gray</a:t>
                      </a:r>
                      <a:endParaRPr b="1" sz="700" u="none" cap="none" strike="noStrike">
                        <a:solidFill>
                          <a:srgbClr val="191919"/>
                        </a:solidFill>
                      </a:endParaRPr>
                    </a:p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cap="none" strike="noStrike">
                          <a:solidFill>
                            <a:srgbClr val="191919"/>
                          </a:solidFill>
                        </a:rPr>
                        <a:t>#747474</a:t>
                      </a:r>
                      <a:br>
                        <a:rPr lang="en" sz="700" u="none" cap="none" strike="noStrike">
                          <a:solidFill>
                            <a:srgbClr val="191919"/>
                          </a:solidFill>
                        </a:rPr>
                      </a:br>
                      <a:r>
                        <a:rPr lang="en" sz="700" u="none" cap="none" strike="noStrike">
                          <a:solidFill>
                            <a:srgbClr val="191919"/>
                          </a:solidFill>
                        </a:rPr>
                        <a:t>(Gray 3)</a:t>
                      </a:r>
                      <a:endParaRPr sz="700" u="none" cap="none" strike="noStrike">
                        <a:solidFill>
                          <a:srgbClr val="191919"/>
                        </a:solidFill>
                      </a:endParaRPr>
                    </a:p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b="1" lang="en" sz="700" u="none" cap="none" strike="noStrike">
                          <a:solidFill>
                            <a:srgbClr val="191919"/>
                          </a:solidFill>
                        </a:rPr>
                        <a:t>Gray 4</a:t>
                      </a:r>
                      <a:endParaRPr b="1" sz="700" u="none" cap="none" strike="noStrike">
                        <a:solidFill>
                          <a:srgbClr val="191919"/>
                        </a:solidFill>
                      </a:endParaRPr>
                    </a:p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cap="none" strike="noStrike">
                          <a:solidFill>
                            <a:srgbClr val="191919"/>
                          </a:solidFill>
                        </a:rPr>
                        <a:t>#BFBFBF</a:t>
                      </a:r>
                      <a:endParaRPr sz="700" u="none" cap="none" strike="noStrike">
                        <a:solidFill>
                          <a:srgbClr val="191919"/>
                        </a:solidFill>
                      </a:endParaRPr>
                    </a:p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>
                        <a:solidFill>
                          <a:srgbClr val="191919"/>
                        </a:solidFill>
                      </a:endParaRPr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b="1" lang="en" sz="700" u="none" cap="none" strike="noStrike">
                          <a:solidFill>
                            <a:srgbClr val="191919"/>
                          </a:solidFill>
                        </a:rPr>
                        <a:t>Gray 5</a:t>
                      </a:r>
                      <a:endParaRPr b="1" sz="700" u="none" cap="none" strike="noStrike">
                        <a:solidFill>
                          <a:srgbClr val="191919"/>
                        </a:solidFill>
                      </a:endParaRPr>
                    </a:p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cap="none" strike="noStrike">
                          <a:solidFill>
                            <a:srgbClr val="191919"/>
                          </a:solidFill>
                        </a:rPr>
                        <a:t>#D0D0D0</a:t>
                      </a:r>
                      <a:endParaRPr sz="700" u="none" cap="none" strike="noStrike">
                        <a:solidFill>
                          <a:srgbClr val="191919"/>
                        </a:solidFill>
                      </a:endParaRPr>
                    </a:p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>
                        <a:solidFill>
                          <a:srgbClr val="191919"/>
                        </a:solidFill>
                      </a:endParaRPr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b="1" lang="en" sz="700" u="none" cap="none" strike="noStrike">
                          <a:solidFill>
                            <a:srgbClr val="191919"/>
                          </a:solidFill>
                        </a:rPr>
                        <a:t>Gray 6</a:t>
                      </a:r>
                      <a:endParaRPr b="1" sz="700" u="none" cap="none" strike="noStrike">
                        <a:solidFill>
                          <a:srgbClr val="191919"/>
                        </a:solidFill>
                      </a:endParaRPr>
                    </a:p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cap="none" strike="noStrike">
                          <a:solidFill>
                            <a:srgbClr val="191919"/>
                          </a:solidFill>
                        </a:rPr>
                        <a:t>#E8E8E8</a:t>
                      </a:r>
                      <a:endParaRPr sz="700" u="none" cap="none" strike="noStrike">
                        <a:solidFill>
                          <a:srgbClr val="191919"/>
                        </a:solidFill>
                      </a:endParaRPr>
                    </a:p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>
                        <a:solidFill>
                          <a:srgbClr val="191919"/>
                        </a:solidFill>
                      </a:endParaRPr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b="1" lang="en" sz="700" u="none" cap="none" strike="noStrike">
                          <a:solidFill>
                            <a:srgbClr val="191919"/>
                          </a:solidFill>
                        </a:rPr>
                        <a:t>Gray 7</a:t>
                      </a:r>
                      <a:r>
                        <a:rPr lang="en" sz="700" u="none" cap="none" strike="noStrike">
                          <a:solidFill>
                            <a:srgbClr val="191919"/>
                          </a:solidFill>
                        </a:rPr>
                        <a:t> #FAFAFA</a:t>
                      </a:r>
                      <a:endParaRPr sz="700" u="none" cap="none" strike="noStrike">
                        <a:solidFill>
                          <a:srgbClr val="191919"/>
                        </a:solidFill>
                      </a:endParaRPr>
                    </a:p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>
                        <a:solidFill>
                          <a:srgbClr val="191919"/>
                        </a:solidFill>
                      </a:endParaRPr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b="1" lang="en" sz="700" u="none" cap="none" strike="noStrike">
                          <a:solidFill>
                            <a:srgbClr val="191919"/>
                          </a:solidFill>
                        </a:rPr>
                        <a:t>ASU White</a:t>
                      </a:r>
                      <a:r>
                        <a:rPr lang="en" sz="700" u="none" cap="none" strike="noStrike">
                          <a:solidFill>
                            <a:srgbClr val="191919"/>
                          </a:solidFill>
                        </a:rPr>
                        <a:t> #FFFFFF</a:t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FAFAFA"/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198100">
                <a:tc rowSpan="2"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500"/>
                        <a:buFont typeface="Arial"/>
                        <a:buNone/>
                      </a:pPr>
                      <a:r>
                        <a:rPr b="1" lang="en" sz="500" u="none" cap="none" strike="noStrike"/>
                        <a:t>Color tints.</a:t>
                      </a:r>
                      <a:r>
                        <a:rPr lang="en" sz="500" u="none" cap="none" strike="noStrike"/>
                        <a:t> Brand palette tint variations for use in data visualizations and spreadsheets</a:t>
                      </a:r>
                      <a:endParaRPr sz="500" u="none" cap="none" strike="noStrike"/>
                    </a:p>
                  </a:txBody>
                  <a:tcPr marT="0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F1C9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FC9CF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E9F5DB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6F0FA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FEADE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EBD9D2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D2EDF0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F9D1DC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661725">
                <a:tc vMerge="1"/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cap="none" strike="noStrike"/>
                        <a:t>25% ASU Gold</a:t>
                      </a:r>
                      <a:endParaRPr sz="700" u="none" cap="none" strike="noStrike"/>
                    </a:p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cap="none" strike="noStrike"/>
                        <a:t>#FFF1C9</a:t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cap="none" strike="noStrike"/>
                        <a:t>25% ASU Maroon</a:t>
                      </a:r>
                      <a:endParaRPr sz="700" u="none" cap="none" strike="noStrike"/>
                    </a:p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cap="none" strike="noStrike"/>
                        <a:t>#DFC9CF</a:t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cap="none" strike="noStrike">
                          <a:solidFill>
                            <a:srgbClr val="191919"/>
                          </a:solidFill>
                        </a:rPr>
                        <a:t>25% ASU Green</a:t>
                      </a:r>
                      <a:endParaRPr sz="700" u="none" cap="none" strike="noStrike">
                        <a:solidFill>
                          <a:srgbClr val="191919"/>
                        </a:solidFill>
                      </a:endParaRPr>
                    </a:p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cap="none" strike="noStrike">
                          <a:solidFill>
                            <a:srgbClr val="191919"/>
                          </a:solidFill>
                        </a:rPr>
                        <a:t>#E9F5DB</a:t>
                      </a:r>
                      <a:endParaRPr sz="700" u="none" cap="none" strike="noStrike">
                        <a:solidFill>
                          <a:srgbClr val="191919"/>
                        </a:solidFill>
                      </a:endParaRPr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cap="none" strike="noStrike"/>
                        <a:t>25% ASU Blue</a:t>
                      </a:r>
                      <a:endParaRPr sz="700" u="none" cap="none" strike="noStrike"/>
                    </a:p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cap="none" strike="noStrike"/>
                        <a:t>#D6F0FA</a:t>
                      </a:r>
                      <a:endParaRPr sz="7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cap="none" strike="noStrike">
                          <a:solidFill>
                            <a:srgbClr val="191919"/>
                          </a:solidFill>
                        </a:rPr>
                        <a:t>25% ASU Orange</a:t>
                      </a:r>
                      <a:endParaRPr sz="700" u="none" cap="none" strike="noStrike">
                        <a:solidFill>
                          <a:srgbClr val="191919"/>
                        </a:solidFill>
                      </a:endParaRPr>
                    </a:p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900"/>
                        <a:buFont typeface="Arial"/>
                        <a:buNone/>
                      </a:pPr>
                      <a:r>
                        <a:rPr lang="en" sz="700" u="none" cap="none" strike="noStrike">
                          <a:solidFill>
                            <a:srgbClr val="191919"/>
                          </a:solidFill>
                        </a:rPr>
                        <a:t>#FFEADE</a:t>
                      </a:r>
                      <a:endParaRPr sz="700" u="none" cap="none" strike="noStrike">
                        <a:solidFill>
                          <a:srgbClr val="191919"/>
                        </a:solidFill>
                      </a:endParaRPr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lang="en" sz="700" u="none" cap="none" strike="noStrike">
                          <a:solidFill>
                            <a:srgbClr val="191919"/>
                          </a:solidFill>
                        </a:rPr>
                        <a:t>25% ASU Copper</a:t>
                      </a:r>
                      <a:endParaRPr sz="700" u="none" cap="none" strike="noStrike">
                        <a:solidFill>
                          <a:srgbClr val="191919"/>
                        </a:solidFill>
                      </a:endParaRPr>
                    </a:p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lang="en" sz="700" u="none" cap="none" strike="noStrike">
                          <a:solidFill>
                            <a:srgbClr val="191919"/>
                          </a:solidFill>
                        </a:rPr>
                        <a:t>#EBD9D2</a:t>
                      </a:r>
                      <a:endParaRPr sz="1400" u="none" cap="none" strike="noStrike"/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lang="en" sz="700" u="none" cap="none" strike="noStrike">
                          <a:solidFill>
                            <a:srgbClr val="191919"/>
                          </a:solidFill>
                        </a:rPr>
                        <a:t>25% ASU Turquoise </a:t>
                      </a:r>
                      <a:endParaRPr sz="700" u="none" cap="none" strike="noStrike">
                        <a:solidFill>
                          <a:srgbClr val="191919"/>
                        </a:solidFill>
                      </a:endParaRPr>
                    </a:p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lang="en" sz="700" u="none" cap="none" strike="noStrike">
                          <a:solidFill>
                            <a:srgbClr val="191919"/>
                          </a:solidFill>
                        </a:rPr>
                        <a:t>#D2EDF0</a:t>
                      </a:r>
                      <a:endParaRPr sz="700" u="none" cap="none" strike="noStrike">
                        <a:solidFill>
                          <a:srgbClr val="191919"/>
                        </a:solidFill>
                      </a:endParaRPr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lang="en" sz="700" u="none" cap="none" strike="noStrike">
                          <a:solidFill>
                            <a:srgbClr val="191919"/>
                          </a:solidFill>
                        </a:rPr>
                        <a:t>25% ASU Pink </a:t>
                      </a:r>
                      <a:endParaRPr sz="700" u="none" cap="none" strike="noStrike">
                        <a:solidFill>
                          <a:srgbClr val="191919"/>
                        </a:solidFill>
                      </a:endParaRPr>
                    </a:p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rPr lang="en" sz="700" u="none" cap="none" strike="noStrike">
                          <a:solidFill>
                            <a:srgbClr val="191919"/>
                          </a:solidFill>
                        </a:rPr>
                        <a:t>#F9D1DC</a:t>
                      </a:r>
                      <a:endParaRPr sz="700" u="none" cap="none" strike="noStrike">
                        <a:solidFill>
                          <a:srgbClr val="191919"/>
                        </a:solidFill>
                      </a:endParaRPr>
                    </a:p>
                  </a:txBody>
                  <a:tcPr marT="91425" marB="0" marR="91425" marL="0">
                    <a:lnL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600"/>
                        <a:buFont typeface="Arial"/>
                        <a:buNone/>
                      </a:pPr>
                      <a:r>
                        <a:t/>
                      </a:r>
                      <a:endParaRPr sz="600" u="none" cap="none" strike="noStrike">
                        <a:solidFill>
                          <a:srgbClr val="191919"/>
                        </a:solidFill>
                      </a:endParaRPr>
                    </a:p>
                  </a:txBody>
                  <a:tcPr marT="91425" marB="0" marR="91425" marL="91425">
                    <a:lnL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</a:tbl>
          </a:graphicData>
        </a:graphic>
      </p:graphicFrame>
      <p:graphicFrame>
        <p:nvGraphicFramePr>
          <p:cNvPr id="4690" name="Google Shape;4690;p141"/>
          <p:cNvGraphicFramePr/>
          <p:nvPr/>
        </p:nvGraphicFramePr>
        <p:xfrm>
          <a:off x="5969457" y="4075635"/>
          <a:ext cx="3000000" cy="3000000"/>
        </p:xfrm>
        <a:graphic>
          <a:graphicData uri="http://schemas.openxmlformats.org/drawingml/2006/table">
            <a:tbl>
              <a:tblPr>
                <a:noFill/>
                <a:tableStyleId>{002E2221-9297-470C-83A9-6B067C6ACDC8}</a:tableStyleId>
              </a:tblPr>
              <a:tblGrid>
                <a:gridCol w="200000"/>
                <a:gridCol w="823025"/>
              </a:tblGrid>
              <a:tr h="198125"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700"/>
                        <a:buFont typeface="Arial"/>
                        <a:buNone/>
                      </a:pPr>
                      <a:r>
                        <a:t/>
                      </a:r>
                      <a:endParaRPr sz="700" u="none" cap="none" strike="noStrike"/>
                    </a:p>
                  </a:txBody>
                  <a:tcPr marT="0" marB="0" marR="0" marL="0">
                    <a:lnL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chemeClr val="accent6"/>
                    </a:solidFill>
                  </a:tcPr>
                </a:tc>
                <a:tc rowSpan="2"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600"/>
                        <a:buFont typeface="Arial"/>
                        <a:buNone/>
                      </a:pPr>
                      <a:r>
                        <a:rPr b="1" lang="en" sz="600" u="none" cap="none" strike="noStrike">
                          <a:solidFill>
                            <a:srgbClr val="191919"/>
                          </a:solidFill>
                        </a:rPr>
                        <a:t>Error Red</a:t>
                      </a:r>
                      <a:endParaRPr b="1" sz="600" u="none" cap="none" strike="noStrike">
                        <a:solidFill>
                          <a:srgbClr val="191919"/>
                        </a:solidFill>
                      </a:endParaRPr>
                    </a:p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600"/>
                        <a:buFont typeface="Arial"/>
                        <a:buNone/>
                      </a:pPr>
                      <a:r>
                        <a:rPr lang="en" sz="600" u="none" cap="none" strike="noStrike">
                          <a:solidFill>
                            <a:srgbClr val="191919"/>
                          </a:solidFill>
                        </a:rPr>
                        <a:t>#CC2F2F </a:t>
                      </a:r>
                      <a:br>
                        <a:rPr lang="en" sz="600" u="none" cap="none" strike="noStrike">
                          <a:solidFill>
                            <a:srgbClr val="191919"/>
                          </a:solidFill>
                        </a:rPr>
                      </a:br>
                      <a:endParaRPr sz="600" u="none" cap="none" strike="noStrike">
                        <a:solidFill>
                          <a:srgbClr val="191919"/>
                        </a:solidFill>
                      </a:endParaRPr>
                    </a:p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600"/>
                        <a:buFont typeface="Arial"/>
                        <a:buNone/>
                      </a:pPr>
                      <a:r>
                        <a:rPr b="1" lang="en" sz="600" u="none" cap="none" strike="noStrike">
                          <a:solidFill>
                            <a:srgbClr val="191919"/>
                          </a:solidFill>
                        </a:rPr>
                        <a:t>For digital use only</a:t>
                      </a:r>
                      <a:r>
                        <a:rPr lang="en" sz="600" u="none" cap="none" strike="noStrike">
                          <a:solidFill>
                            <a:srgbClr val="191919"/>
                          </a:solidFill>
                        </a:rPr>
                        <a:t> to indicate system errors, issues or negative number values.</a:t>
                      </a:r>
                      <a:endParaRPr sz="700" u="none" cap="none" strike="noStrike"/>
                    </a:p>
                  </a:txBody>
                  <a:tcPr marT="0" marB="0" marR="0" marL="45700">
                    <a:lnL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</a:tr>
              <a:tr h="623000"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Pts val="600"/>
                        <a:buFont typeface="Arial"/>
                        <a:buNone/>
                      </a:pPr>
                      <a:r>
                        <a:t/>
                      </a:r>
                      <a:endParaRPr sz="600" u="none" cap="none" strike="noStrike">
                        <a:solidFill>
                          <a:srgbClr val="191919"/>
                        </a:solidFill>
                      </a:endParaRPr>
                    </a:p>
                  </a:txBody>
                  <a:tcPr marT="0" marB="0" marR="0" marL="0">
                    <a:lnL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L>
                    <a:lnR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R>
                    <a:lnT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191919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</a:tcPr>
                </a:tc>
                <a:tc vMerge="1"/>
              </a:tr>
            </a:tbl>
          </a:graphicData>
        </a:graphic>
      </p:graphicFrame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***READ ME — Find more tips and tools">
  <p:cSld name="CUSTOM_18">
    <p:spTree>
      <p:nvGrpSpPr>
        <p:cNvPr id="73" name="Shape 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Google Shape;74;p24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fmla="val 25000" name="adj1"/>
              <a:gd fmla="val 25000" name="adj2"/>
              <a:gd fmla="val 25000" name="adj3"/>
              <a:gd fmla="val 64977" name="adj4"/>
            </a:avLst>
          </a:prstGeom>
          <a:solidFill>
            <a:srgbClr val="19191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" name="Google Shape;75;p24"/>
          <p:cNvSpPr txBox="1"/>
          <p:nvPr/>
        </p:nvSpPr>
        <p:spPr>
          <a:xfrm>
            <a:off x="2270850" y="0"/>
            <a:ext cx="6753300" cy="5143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200"/>
              <a:buFont typeface="Arial"/>
              <a:buNone/>
            </a:pPr>
            <a:r>
              <a:rPr b="1" i="0" lang="en" sz="52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For more tips, tools, layouts to help make your presentations shine, visit:</a:t>
            </a:r>
            <a:endParaRPr b="1" i="0" sz="52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marR="0" rtl="0" algn="l">
              <a:lnSpc>
                <a:spcPct val="80000"/>
              </a:lnSpc>
              <a:spcBef>
                <a:spcPts val="1500"/>
              </a:spcBef>
              <a:spcAft>
                <a:spcPts val="1500"/>
              </a:spcAft>
              <a:buClr>
                <a:srgbClr val="000000"/>
              </a:buClr>
              <a:buSzPts val="5200"/>
              <a:buFont typeface="Arial"/>
              <a:buNone/>
            </a:pPr>
            <a:r>
              <a:rPr b="1" i="0" lang="en" sz="5200" u="none" cap="none" strike="noStrik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rPr>
              <a:t>https://links.asu.edu/</a:t>
            </a:r>
            <a:br>
              <a:rPr b="1" i="0" lang="en" sz="5200" u="none" cap="none" strike="noStrik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rPr>
            </a:br>
            <a:r>
              <a:rPr b="1" i="0" lang="en" sz="5200" u="none" cap="none" strike="noStrik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rPr>
              <a:t>official-presentation-template </a:t>
            </a:r>
            <a:endParaRPr b="1" i="0" sz="5200" u="none" cap="none" strike="noStrike">
              <a:solidFill>
                <a:schemeClr val="dk1"/>
              </a:solidFill>
              <a:highlight>
                <a:schemeClr val="accent1"/>
              </a:highlight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**READ ME — Find more branded templates and tools for your use">
  <p:cSld name="CUSTOM_18_2">
    <p:spTree>
      <p:nvGrpSpPr>
        <p:cNvPr id="76" name="Shape 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" name="Google Shape;77;p25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fmla="val 25000" name="adj1"/>
              <a:gd fmla="val 25000" name="adj2"/>
              <a:gd fmla="val 25000" name="adj3"/>
              <a:gd fmla="val 64977" name="adj4"/>
            </a:avLst>
          </a:prstGeom>
          <a:solidFill>
            <a:srgbClr val="19191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8" name="Google Shape;78;p25"/>
          <p:cNvSpPr txBox="1"/>
          <p:nvPr/>
        </p:nvSpPr>
        <p:spPr>
          <a:xfrm>
            <a:off x="2270850" y="0"/>
            <a:ext cx="6753300" cy="51435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5200"/>
              <a:buFont typeface="Arial"/>
              <a:buNone/>
            </a:pPr>
            <a:r>
              <a:rPr b="1" i="0" lang="en" sz="52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Find more branded templates created for your use:</a:t>
            </a:r>
            <a:endParaRPr b="1" i="0" sz="52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  <a:p>
            <a:pPr indent="0" lvl="0" marL="0" marR="0" rtl="0" algn="l">
              <a:lnSpc>
                <a:spcPct val="80000"/>
              </a:lnSpc>
              <a:spcBef>
                <a:spcPts val="1500"/>
              </a:spcBef>
              <a:spcAft>
                <a:spcPts val="1500"/>
              </a:spcAft>
              <a:buClr>
                <a:srgbClr val="000000"/>
              </a:buClr>
              <a:buSzPts val="5200"/>
              <a:buFont typeface="Arial"/>
              <a:buNone/>
            </a:pPr>
            <a:r>
              <a:rPr b="1" i="0" lang="en" sz="5200" u="none" cap="none" strike="noStrik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rPr>
              <a:t>https://brandguide.</a:t>
            </a:r>
            <a:br>
              <a:rPr b="1" i="0" lang="en" sz="5200" u="none" cap="none" strike="noStrik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rPr>
            </a:br>
            <a:r>
              <a:rPr b="1" i="0" lang="en" sz="5200" u="none" cap="none" strike="noStrik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rPr>
              <a:t>asu.edu/tools/</a:t>
            </a:r>
            <a:br>
              <a:rPr b="1" i="0" lang="en" sz="5200" u="none" cap="none" strike="noStrik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rPr>
            </a:br>
            <a:r>
              <a:rPr b="1" i="0" lang="en" sz="5200" u="none" cap="none" strike="noStrik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rPr>
              <a:t>templates-libraries </a:t>
            </a:r>
            <a:endParaRPr b="1" i="0" sz="5200" u="none" cap="none" strike="noStrike">
              <a:solidFill>
                <a:schemeClr val="dk1"/>
              </a:solidFill>
              <a:highlight>
                <a:schemeClr val="accent1"/>
              </a:highlight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*Presentation title slide options divider &gt;&gt;&gt; choose from following templates →">
  <p:cSld name="CUSTOM_21">
    <p:bg>
      <p:bgPr>
        <a:solidFill>
          <a:schemeClr val="lt2"/>
        </a:solidFill>
      </p:bgPr>
    </p:bg>
    <p:spTree>
      <p:nvGrpSpPr>
        <p:cNvPr id="79" name="Shape 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Google Shape;80;p26"/>
          <p:cNvSpPr txBox="1"/>
          <p:nvPr/>
        </p:nvSpPr>
        <p:spPr>
          <a:xfrm>
            <a:off x="2411725" y="1065053"/>
            <a:ext cx="6288300" cy="2992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spAutoFit/>
          </a:bodyPr>
          <a:lstStyle/>
          <a:p>
            <a:pPr indent="0" lvl="0" marL="0" marR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200"/>
              <a:buFont typeface="Arial"/>
              <a:buNone/>
            </a:pPr>
            <a:r>
              <a:rPr b="1" i="0" lang="en" sz="7200" u="none" cap="none" strike="noStrike">
                <a:solidFill>
                  <a:srgbClr val="FFFFFF"/>
                </a:solidFill>
                <a:highlight>
                  <a:srgbClr val="191919"/>
                </a:highlight>
                <a:latin typeface="Arial"/>
                <a:ea typeface="Arial"/>
                <a:cs typeface="Arial"/>
                <a:sym typeface="Arial"/>
              </a:rPr>
              <a:t>Presentation title slide options</a:t>
            </a:r>
            <a:endParaRPr b="1" i="0" sz="7200" u="none" cap="none" strike="noStrike">
              <a:solidFill>
                <a:srgbClr val="FFFFFF"/>
              </a:solidFill>
              <a:highlight>
                <a:srgbClr val="191919"/>
              </a:highlight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1" name="Google Shape;81;p26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fmla="val 25000" name="adj1"/>
              <a:gd fmla="val 25000" name="adj2"/>
              <a:gd fmla="val 25000" name="adj3"/>
              <a:gd fmla="val 64977" name="adj4"/>
            </a:avLst>
          </a:prstGeom>
          <a:solidFill>
            <a:srgbClr val="19191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*Presentation title slide with subtitle">
  <p:cSld name="CUSTOM_20">
    <p:spTree>
      <p:nvGrpSpPr>
        <p:cNvPr id="82" name="Shape 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" name="Google Shape;83;p27"/>
          <p:cNvSpPr txBox="1"/>
          <p:nvPr>
            <p:ph type="ctrTitle"/>
          </p:nvPr>
        </p:nvSpPr>
        <p:spPr>
          <a:xfrm>
            <a:off x="420625" y="1254825"/>
            <a:ext cx="8411700" cy="2869800"/>
          </a:xfrm>
          <a:prstGeom prst="rect">
            <a:avLst/>
          </a:prstGeom>
          <a:noFill/>
          <a:ln>
            <a:noFill/>
          </a:ln>
        </p:spPr>
        <p:txBody>
          <a:bodyPr anchorCtr="0" anchor="b" bIns="0" lIns="0" spcFirstLastPara="1" rIns="0" wrap="square" tIns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4800"/>
              <a:buNone/>
              <a:defRPr sz="4800"/>
            </a:lvl9pPr>
          </a:lstStyle>
          <a:p/>
        </p:txBody>
      </p:sp>
      <p:sp>
        <p:nvSpPr>
          <p:cNvPr id="84" name="Google Shape;84;p27"/>
          <p:cNvSpPr txBox="1"/>
          <p:nvPr>
            <p:ph idx="1" type="subTitle"/>
          </p:nvPr>
        </p:nvSpPr>
        <p:spPr>
          <a:xfrm>
            <a:off x="420600" y="4227350"/>
            <a:ext cx="8411700" cy="600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400"/>
              <a:buNone/>
              <a:defRPr b="1" sz="2400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  <p:pic>
        <p:nvPicPr>
          <p:cNvPr descr="ASU_Horiz_RGB_Digital_MaroonGold.png" id="85" name="Google Shape;85;p27"/>
          <p:cNvPicPr preferRelativeResize="0"/>
          <p:nvPr/>
        </p:nvPicPr>
        <p:blipFill rotWithShape="1">
          <a:blip r:embed="rId2">
            <a:alphaModFix/>
          </a:blip>
          <a:srcRect b="14157" l="3992" r="2038" t="13044"/>
          <a:stretch/>
        </p:blipFill>
        <p:spPr>
          <a:xfrm>
            <a:off x="320050" y="184550"/>
            <a:ext cx="3767325" cy="810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*Presentation title slide with preheader">
  <p:cSld name="CUSTOM_19">
    <p:spTree>
      <p:nvGrpSpPr>
        <p:cNvPr id="86" name="Shape 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Google Shape;87;p28"/>
          <p:cNvSpPr txBox="1"/>
          <p:nvPr>
            <p:ph type="ctrTitle"/>
          </p:nvPr>
        </p:nvSpPr>
        <p:spPr>
          <a:xfrm>
            <a:off x="420625" y="1150944"/>
            <a:ext cx="8411700" cy="810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4800"/>
              <a:buNone/>
              <a:defRPr sz="4800"/>
            </a:lvl9pPr>
          </a:lstStyle>
          <a:p/>
        </p:txBody>
      </p:sp>
      <p:sp>
        <p:nvSpPr>
          <p:cNvPr id="88" name="Google Shape;88;p28"/>
          <p:cNvSpPr txBox="1"/>
          <p:nvPr>
            <p:ph idx="1" type="subTitle"/>
          </p:nvPr>
        </p:nvSpPr>
        <p:spPr>
          <a:xfrm>
            <a:off x="420625" y="886975"/>
            <a:ext cx="8411700" cy="257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b="1" sz="1600">
                <a:highlight>
                  <a:schemeClr val="accent1"/>
                </a:highlight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9pPr>
          </a:lstStyle>
          <a:p/>
        </p:txBody>
      </p:sp>
      <p:pic>
        <p:nvPicPr>
          <p:cNvPr descr="ASU_Horiz_RGB_Digital_MaroonGold.png" id="89" name="Google Shape;89;p28"/>
          <p:cNvPicPr preferRelativeResize="0"/>
          <p:nvPr/>
        </p:nvPicPr>
        <p:blipFill rotWithShape="1">
          <a:blip r:embed="rId2">
            <a:alphaModFix/>
          </a:blip>
          <a:srcRect b="14157" l="3992" r="2038" t="13044"/>
          <a:stretch/>
        </p:blipFill>
        <p:spPr>
          <a:xfrm>
            <a:off x="310823" y="4137962"/>
            <a:ext cx="3767325" cy="810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*Presentation title slide with photo background">
  <p:cSld name="CUSTOM_18_1">
    <p:spTree>
      <p:nvGrpSpPr>
        <p:cNvPr id="90" name="Shape 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Google Shape;91;p29"/>
          <p:cNvSpPr/>
          <p:nvPr>
            <p:ph idx="2" type="pic"/>
          </p:nvPr>
        </p:nvSpPr>
        <p:spPr>
          <a:xfrm>
            <a:off x="0" y="-9225"/>
            <a:ext cx="9144000" cy="3893700"/>
          </a:xfrm>
          <a:prstGeom prst="rect">
            <a:avLst/>
          </a:prstGeom>
          <a:noFill/>
          <a:ln>
            <a:noFill/>
          </a:ln>
        </p:spPr>
      </p:sp>
      <p:sp>
        <p:nvSpPr>
          <p:cNvPr id="92" name="Google Shape;92;p29"/>
          <p:cNvSpPr txBox="1"/>
          <p:nvPr>
            <p:ph type="ctrTitle"/>
          </p:nvPr>
        </p:nvSpPr>
        <p:spPr>
          <a:xfrm>
            <a:off x="420625" y="994550"/>
            <a:ext cx="8411700" cy="2318100"/>
          </a:xfrm>
          <a:prstGeom prst="rect">
            <a:avLst/>
          </a:prstGeom>
          <a:noFill/>
          <a:ln>
            <a:noFill/>
          </a:ln>
        </p:spPr>
        <p:txBody>
          <a:bodyPr anchorCtr="0" anchor="b" bIns="0" lIns="0" spcFirstLastPara="1" rIns="0" wrap="square" tIns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highlight>
                  <a:schemeClr val="lt1"/>
                </a:highlight>
              </a:defRPr>
            </a:lvl1pPr>
            <a:lvl2pPr lvl="1" algn="ctr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algn="ctr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3pPr>
            <a:lvl4pPr lvl="3" algn="ctr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4pPr>
            <a:lvl5pPr lvl="4" algn="ctr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5pPr>
            <a:lvl6pPr lvl="5" algn="ctr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6pPr>
            <a:lvl7pPr lvl="6" algn="ctr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7pPr>
            <a:lvl8pPr lvl="7" algn="ctr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4800"/>
              <a:buNone/>
              <a:defRPr sz="4800"/>
            </a:lvl8pPr>
            <a:lvl9pPr lvl="8" algn="ctr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4800"/>
              <a:buNone/>
              <a:defRPr sz="4800"/>
            </a:lvl9pPr>
          </a:lstStyle>
          <a:p/>
        </p:txBody>
      </p:sp>
      <p:sp>
        <p:nvSpPr>
          <p:cNvPr id="93" name="Google Shape;93;p29"/>
          <p:cNvSpPr txBox="1"/>
          <p:nvPr>
            <p:ph idx="1" type="body"/>
          </p:nvPr>
        </p:nvSpPr>
        <p:spPr>
          <a:xfrm>
            <a:off x="4197100" y="4253675"/>
            <a:ext cx="4608300" cy="574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indent="-3048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  <a:defRPr b="1" sz="1200">
                <a:solidFill>
                  <a:schemeClr val="dk1"/>
                </a:solidFill>
              </a:defRPr>
            </a:lvl1pPr>
            <a:lvl2pPr indent="-304800" lvl="1" marL="914400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Char char="○"/>
              <a:defRPr b="1" sz="1200">
                <a:solidFill>
                  <a:schemeClr val="dk1"/>
                </a:solidFill>
              </a:defRPr>
            </a:lvl2pPr>
            <a:lvl3pPr indent="-304800" lvl="2" marL="1371600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Char char="■"/>
              <a:defRPr b="1" sz="1200">
                <a:solidFill>
                  <a:schemeClr val="dk1"/>
                </a:solidFill>
              </a:defRPr>
            </a:lvl3pPr>
            <a:lvl4pPr indent="-304800" lvl="3" marL="1828800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  <a:defRPr b="1" sz="1200">
                <a:solidFill>
                  <a:schemeClr val="dk1"/>
                </a:solidFill>
              </a:defRPr>
            </a:lvl4pPr>
            <a:lvl5pPr indent="-304800" lvl="4" marL="2286000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Char char="○"/>
              <a:defRPr b="1" sz="1200">
                <a:solidFill>
                  <a:schemeClr val="dk1"/>
                </a:solidFill>
              </a:defRPr>
            </a:lvl5pPr>
            <a:lvl6pPr indent="-304800" lvl="5" marL="2743200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Char char="■"/>
              <a:defRPr b="1" sz="1200">
                <a:solidFill>
                  <a:schemeClr val="dk1"/>
                </a:solidFill>
              </a:defRPr>
            </a:lvl6pPr>
            <a:lvl7pPr indent="-304800" lvl="6" marL="3200400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Char char="●"/>
              <a:defRPr b="1" sz="1200">
                <a:solidFill>
                  <a:schemeClr val="dk1"/>
                </a:solidFill>
              </a:defRPr>
            </a:lvl7pPr>
            <a:lvl8pPr indent="-304800" lvl="7" marL="3657600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Char char="○"/>
              <a:defRPr b="1" sz="1200">
                <a:solidFill>
                  <a:schemeClr val="dk1"/>
                </a:solidFill>
              </a:defRPr>
            </a:lvl8pPr>
            <a:lvl9pPr indent="-304800" lvl="8" marL="4114800" algn="l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1200"/>
              <a:buChar char="■"/>
              <a:defRPr b="1" sz="1200">
                <a:solidFill>
                  <a:schemeClr val="dk1"/>
                </a:solidFill>
              </a:defRPr>
            </a:lvl9pPr>
          </a:lstStyle>
          <a:p/>
        </p:txBody>
      </p:sp>
      <p:pic>
        <p:nvPicPr>
          <p:cNvPr descr="ASU_Horiz_RGB_Digital_MaroonGold.png" id="94" name="Google Shape;94;p29"/>
          <p:cNvPicPr preferRelativeResize="0"/>
          <p:nvPr/>
        </p:nvPicPr>
        <p:blipFill rotWithShape="1">
          <a:blip r:embed="rId2">
            <a:alphaModFix/>
          </a:blip>
          <a:srcRect b="14157" l="3992" r="2038" t="13044"/>
          <a:stretch/>
        </p:blipFill>
        <p:spPr>
          <a:xfrm>
            <a:off x="310823" y="4137962"/>
            <a:ext cx="3767325" cy="8100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spTree>
      <p:nvGrpSpPr>
        <p:cNvPr id="10" name="Shape 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11;p13"/>
          <p:cNvSpPr txBox="1"/>
          <p:nvPr>
            <p:ph type="ctrTitle"/>
          </p:nvPr>
        </p:nvSpPr>
        <p:spPr>
          <a:xfrm>
            <a:off x="609935" y="1049050"/>
            <a:ext cx="4015800" cy="2368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000"/>
              <a:buNone/>
              <a:defRPr sz="50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12" name="Google Shape;12;p13"/>
          <p:cNvSpPr txBox="1"/>
          <p:nvPr>
            <p:ph idx="1" type="subTitle"/>
          </p:nvPr>
        </p:nvSpPr>
        <p:spPr>
          <a:xfrm>
            <a:off x="609873" y="3035550"/>
            <a:ext cx="4015800" cy="339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Roboto"/>
              <a:buNone/>
              <a:defRPr sz="18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None/>
              <a:defRPr sz="1800">
                <a:solidFill>
                  <a:schemeClr val="dk1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Agenda slide options divider &gt;&gt;&gt; choose from following templates →">
  <p:cSld name="CUSTOM_21_1">
    <p:bg>
      <p:bgPr>
        <a:solidFill>
          <a:schemeClr val="lt2"/>
        </a:solidFill>
      </p:bgPr>
    </p:bg>
    <p:spTree>
      <p:nvGrpSpPr>
        <p:cNvPr id="95" name="Shape 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Google Shape;96;p30"/>
          <p:cNvSpPr txBox="1"/>
          <p:nvPr/>
        </p:nvSpPr>
        <p:spPr>
          <a:xfrm>
            <a:off x="2411725" y="1065053"/>
            <a:ext cx="6288300" cy="2992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spAutoFit/>
          </a:bodyPr>
          <a:lstStyle/>
          <a:p>
            <a:pPr indent="0" lvl="0" marL="0" marR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200"/>
              <a:buFont typeface="Arial"/>
              <a:buNone/>
            </a:pPr>
            <a:r>
              <a:rPr b="1" i="0" lang="en" sz="7200" u="none" cap="none" strike="noStrike">
                <a:solidFill>
                  <a:srgbClr val="FFFFFF"/>
                </a:solidFill>
                <a:highlight>
                  <a:srgbClr val="191919"/>
                </a:highlight>
                <a:latin typeface="Arial"/>
                <a:ea typeface="Arial"/>
                <a:cs typeface="Arial"/>
                <a:sym typeface="Arial"/>
              </a:rPr>
              <a:t>Agenda or schedule slide options</a:t>
            </a:r>
            <a:endParaRPr b="1" i="0" sz="7200" u="none" cap="none" strike="noStrike">
              <a:solidFill>
                <a:srgbClr val="FFFFFF"/>
              </a:solidFill>
              <a:highlight>
                <a:srgbClr val="191919"/>
              </a:highlight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" name="Google Shape;97;p30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fmla="val 25000" name="adj1"/>
              <a:gd fmla="val 25000" name="adj2"/>
              <a:gd fmla="val 25000" name="adj3"/>
              <a:gd fmla="val 64977" name="adj4"/>
            </a:avLst>
          </a:prstGeom>
          <a:solidFill>
            <a:srgbClr val="19191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Agenda — white">
  <p:cSld name="CUSTOM_20_1">
    <p:bg>
      <p:bgPr>
        <a:solidFill>
          <a:schemeClr val="lt1"/>
        </a:solidFill>
      </p:bgPr>
    </p:bg>
    <p:spTree>
      <p:nvGrpSpPr>
        <p:cNvPr id="98" name="Shape 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" name="Google Shape;99;p31"/>
          <p:cNvSpPr txBox="1"/>
          <p:nvPr>
            <p:ph type="title"/>
          </p:nvPr>
        </p:nvSpPr>
        <p:spPr>
          <a:xfrm>
            <a:off x="320050" y="320050"/>
            <a:ext cx="3035700" cy="4508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>
            <a:lvl1pPr lvl="0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  <p:cxnSp>
        <p:nvCxnSpPr>
          <p:cNvPr id="100" name="Google Shape;100;p31"/>
          <p:cNvCxnSpPr/>
          <p:nvPr/>
        </p:nvCxnSpPr>
        <p:spPr>
          <a:xfrm>
            <a:off x="3723680" y="1876175"/>
            <a:ext cx="0" cy="1380300"/>
          </a:xfrm>
          <a:prstGeom prst="straightConnector1">
            <a:avLst/>
          </a:prstGeom>
          <a:noFill/>
          <a:ln cap="flat" cmpd="sng" w="28575">
            <a:solidFill>
              <a:srgbClr val="FFC627"/>
            </a:solidFill>
            <a:prstDash val="solid"/>
            <a:round/>
            <a:headEnd len="sm" w="sm" type="none"/>
            <a:tailEnd len="sm" w="sm" type="none"/>
          </a:ln>
        </p:spPr>
      </p:cxnSp>
      <p:sp>
        <p:nvSpPr>
          <p:cNvPr id="101" name="Google Shape;101;p31"/>
          <p:cNvSpPr txBox="1"/>
          <p:nvPr>
            <p:ph idx="1" type="body"/>
          </p:nvPr>
        </p:nvSpPr>
        <p:spPr>
          <a:xfrm>
            <a:off x="4197100" y="322950"/>
            <a:ext cx="4608600" cy="4508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>
            <a:lvl1pPr indent="-3556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indent="-355600" lvl="1" marL="914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indent="-355600" lvl="2" marL="1371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indent="-355600" lvl="3" marL="1828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indent="-355600" lvl="4" marL="22860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indent="-355600" lvl="5" marL="2743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indent="-355600" lvl="6" marL="3200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indent="-355600" lvl="7" marL="3657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indent="-355600" lvl="8" marL="41148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Agenda — black">
  <p:cSld name="CUSTOM_20_1_3">
    <p:bg>
      <p:bgPr>
        <a:solidFill>
          <a:schemeClr val="dk1"/>
        </a:solidFill>
      </p:bgPr>
    </p:bg>
    <p:spTree>
      <p:nvGrpSpPr>
        <p:cNvPr id="102" name="Shape 1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" name="Google Shape;103;p32"/>
          <p:cNvSpPr txBox="1"/>
          <p:nvPr>
            <p:ph type="title"/>
          </p:nvPr>
        </p:nvSpPr>
        <p:spPr>
          <a:xfrm>
            <a:off x="420625" y="320050"/>
            <a:ext cx="2935200" cy="4508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>
            <a:lvl1pPr lvl="0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  <p:sp>
        <p:nvSpPr>
          <p:cNvPr id="104" name="Google Shape;104;p32"/>
          <p:cNvSpPr txBox="1"/>
          <p:nvPr/>
        </p:nvSpPr>
        <p:spPr>
          <a:xfrm>
            <a:off x="3625600" y="1134525"/>
            <a:ext cx="1057200" cy="28764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500"/>
              <a:buFont typeface="Arial"/>
              <a:buNone/>
            </a:pPr>
            <a:r>
              <a:rPr b="0" i="0" lang="en" sz="22500" u="none" cap="none" strike="noStrike">
                <a:solidFill>
                  <a:srgbClr val="FFC627"/>
                </a:solidFill>
                <a:latin typeface="Arial"/>
                <a:ea typeface="Arial"/>
                <a:cs typeface="Arial"/>
                <a:sym typeface="Arial"/>
              </a:rPr>
              <a:t>{</a:t>
            </a:r>
            <a:endParaRPr b="0" i="0" sz="1100" u="none" cap="none" strike="noStrike">
              <a:solidFill>
                <a:srgbClr val="FFC627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5" name="Google Shape;105;p32"/>
          <p:cNvSpPr txBox="1"/>
          <p:nvPr>
            <p:ph idx="1" type="subTitle"/>
          </p:nvPr>
        </p:nvSpPr>
        <p:spPr>
          <a:xfrm>
            <a:off x="4937750" y="319950"/>
            <a:ext cx="3867900" cy="4508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1pPr>
            <a:lvl2pPr lvl="1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Section intro slide options divider  &gt;&gt;&gt; choose from following templates →">
  <p:cSld name="CUSTOM_20_1_1">
    <p:bg>
      <p:bgPr>
        <a:solidFill>
          <a:schemeClr val="lt2"/>
        </a:solidFill>
      </p:bgPr>
    </p:bg>
    <p:spTree>
      <p:nvGrpSpPr>
        <p:cNvPr id="106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Google Shape;107;p33"/>
          <p:cNvSpPr txBox="1"/>
          <p:nvPr/>
        </p:nvSpPr>
        <p:spPr>
          <a:xfrm>
            <a:off x="2411725" y="1579270"/>
            <a:ext cx="6288300" cy="1995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spAutoFit/>
          </a:bodyPr>
          <a:lstStyle/>
          <a:p>
            <a:pPr indent="0" lvl="0" marL="0" marR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200"/>
              <a:buFont typeface="Arial"/>
              <a:buNone/>
            </a:pPr>
            <a:r>
              <a:rPr b="1" i="0" lang="en" sz="7200" u="none" cap="none" strike="noStrike">
                <a:solidFill>
                  <a:srgbClr val="FFFFFF"/>
                </a:solidFill>
                <a:highlight>
                  <a:srgbClr val="191919"/>
                </a:highlight>
                <a:latin typeface="Arial"/>
                <a:ea typeface="Arial"/>
                <a:cs typeface="Arial"/>
                <a:sym typeface="Arial"/>
              </a:rPr>
              <a:t>Section intro slide options</a:t>
            </a:r>
            <a:endParaRPr b="1" i="0" sz="7200" u="none" cap="none" strike="noStrike">
              <a:solidFill>
                <a:srgbClr val="FFFFFF"/>
              </a:solidFill>
              <a:highlight>
                <a:srgbClr val="191919"/>
              </a:highlight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08" name="Google Shape;108;p33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fmla="val 25000" name="adj1"/>
              <a:gd fmla="val 25000" name="adj2"/>
              <a:gd fmla="val 25000" name="adj3"/>
              <a:gd fmla="val 64977" name="adj4"/>
            </a:avLst>
          </a:prstGeom>
          <a:solidFill>
            <a:srgbClr val="19191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Section intro — black">
  <p:cSld name="CUSTOM_19_1_1">
    <p:bg>
      <p:bgPr>
        <a:solidFill>
          <a:schemeClr val="dk1"/>
        </a:solidFill>
      </p:bgPr>
    </p:bg>
    <p:spTree>
      <p:nvGrpSpPr>
        <p:cNvPr id="109" name="Shape 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0" name="Google Shape;110;p34"/>
          <p:cNvPicPr preferRelativeResize="0"/>
          <p:nvPr/>
        </p:nvPicPr>
        <p:blipFill rotWithShape="1">
          <a:blip r:embed="rId2">
            <a:alphaModFix/>
          </a:blip>
          <a:srcRect b="8919" l="7060" r="5883" t="13179"/>
          <a:stretch/>
        </p:blipFill>
        <p:spPr>
          <a:xfrm>
            <a:off x="7964425" y="4428975"/>
            <a:ext cx="930449" cy="489050"/>
          </a:xfrm>
          <a:prstGeom prst="rect">
            <a:avLst/>
          </a:prstGeom>
          <a:noFill/>
          <a:ln>
            <a:noFill/>
          </a:ln>
        </p:spPr>
      </p:pic>
      <p:sp>
        <p:nvSpPr>
          <p:cNvPr id="111" name="Google Shape;111;p34"/>
          <p:cNvSpPr txBox="1"/>
          <p:nvPr>
            <p:ph type="title"/>
          </p:nvPr>
        </p:nvSpPr>
        <p:spPr>
          <a:xfrm>
            <a:off x="420625" y="320050"/>
            <a:ext cx="8411700" cy="4508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/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Section intro — gold">
  <p:cSld name="CUSTOM_20_1_2">
    <p:bg>
      <p:bgPr>
        <a:solidFill>
          <a:schemeClr val="accent1"/>
        </a:solidFill>
      </p:bgPr>
    </p:bg>
    <p:spTree>
      <p:nvGrpSpPr>
        <p:cNvPr id="112" name="Shape 1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Google Shape;113;p35"/>
          <p:cNvSpPr txBox="1"/>
          <p:nvPr>
            <p:ph type="title"/>
          </p:nvPr>
        </p:nvSpPr>
        <p:spPr>
          <a:xfrm>
            <a:off x="573025" y="472450"/>
            <a:ext cx="8411700" cy="4508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/>
        </p:txBody>
      </p:sp>
      <p:pic>
        <p:nvPicPr>
          <p:cNvPr descr="ASU_Horiz_RGB_Digital_MaroonGold.png" id="114" name="Google Shape;114;p35"/>
          <p:cNvPicPr preferRelativeResize="0"/>
          <p:nvPr/>
        </p:nvPicPr>
        <p:blipFill rotWithShape="1">
          <a:blip r:embed="rId2">
            <a:alphaModFix/>
          </a:blip>
          <a:srcRect b="16226" l="3728" r="59274" t="13552"/>
          <a:stretch/>
        </p:blipFill>
        <p:spPr>
          <a:xfrm>
            <a:off x="8116825" y="4576775"/>
            <a:ext cx="867900" cy="4572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Section intro — maroon">
  <p:cSld name="CUSTOM_19_1_2">
    <p:bg>
      <p:bgPr>
        <a:solidFill>
          <a:schemeClr val="accent2"/>
        </a:solidFill>
      </p:bgPr>
    </p:bg>
    <p:spTree>
      <p:nvGrpSpPr>
        <p:cNvPr id="115" name="Shape 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6" name="Google Shape;116;p36"/>
          <p:cNvPicPr preferRelativeResize="0"/>
          <p:nvPr/>
        </p:nvPicPr>
        <p:blipFill rotWithShape="1">
          <a:blip r:embed="rId2">
            <a:alphaModFix/>
          </a:blip>
          <a:srcRect b="8919" l="7060" r="5883" t="13179"/>
          <a:stretch/>
        </p:blipFill>
        <p:spPr>
          <a:xfrm>
            <a:off x="7964425" y="4428975"/>
            <a:ext cx="930449" cy="489050"/>
          </a:xfrm>
          <a:prstGeom prst="rect">
            <a:avLst/>
          </a:prstGeom>
          <a:noFill/>
          <a:ln>
            <a:noFill/>
          </a:ln>
        </p:spPr>
      </p:pic>
      <p:sp>
        <p:nvSpPr>
          <p:cNvPr id="117" name="Google Shape;117;p36"/>
          <p:cNvSpPr txBox="1"/>
          <p:nvPr>
            <p:ph type="title"/>
          </p:nvPr>
        </p:nvSpPr>
        <p:spPr>
          <a:xfrm>
            <a:off x="420625" y="320050"/>
            <a:ext cx="8411700" cy="4508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None/>
              <a:defRPr sz="4800">
                <a:solidFill>
                  <a:schemeClr val="lt1"/>
                </a:solidFill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/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Section intro with preheader — white">
  <p:cSld name="CUSTOM_20_1_1_1">
    <p:spTree>
      <p:nvGrpSpPr>
        <p:cNvPr id="118" name="Shape 1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" name="Google Shape;119;p37"/>
          <p:cNvSpPr txBox="1"/>
          <p:nvPr>
            <p:ph type="title"/>
          </p:nvPr>
        </p:nvSpPr>
        <p:spPr>
          <a:xfrm>
            <a:off x="420625" y="1144075"/>
            <a:ext cx="8385000" cy="3684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20" name="Google Shape;120;p37"/>
          <p:cNvSpPr txBox="1"/>
          <p:nvPr>
            <p:ph idx="1" type="subTitle"/>
          </p:nvPr>
        </p:nvSpPr>
        <p:spPr>
          <a:xfrm>
            <a:off x="420625" y="886975"/>
            <a:ext cx="8411700" cy="257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b="1" sz="1600">
                <a:highlight>
                  <a:schemeClr val="accent1"/>
                </a:highlight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9pPr>
          </a:lstStyle>
          <a:p/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Section intro with preheader — black">
  <p:cSld name="CUSTOM_19_1_1_1">
    <p:bg>
      <p:bgPr>
        <a:solidFill>
          <a:schemeClr val="dk1"/>
        </a:solidFill>
      </p:bgPr>
    </p:bg>
    <p:spTree>
      <p:nvGrpSpPr>
        <p:cNvPr id="121" name="Shape 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" name="Google Shape;122;p38"/>
          <p:cNvSpPr txBox="1"/>
          <p:nvPr>
            <p:ph type="title"/>
          </p:nvPr>
        </p:nvSpPr>
        <p:spPr>
          <a:xfrm>
            <a:off x="420625" y="1144075"/>
            <a:ext cx="8385000" cy="3684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23" name="Google Shape;123;p38"/>
          <p:cNvSpPr txBox="1"/>
          <p:nvPr>
            <p:ph idx="1" type="subTitle"/>
          </p:nvPr>
        </p:nvSpPr>
        <p:spPr>
          <a:xfrm>
            <a:off x="420625" y="886975"/>
            <a:ext cx="8411700" cy="257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b="1" sz="1600">
                <a:highlight>
                  <a:schemeClr val="accent1"/>
                </a:highlight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9pPr>
          </a:lstStyle>
          <a:p/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Section intro with preheader — gold">
  <p:cSld name="CUSTOM_20_1_1_1_1">
    <p:bg>
      <p:bgPr>
        <a:solidFill>
          <a:schemeClr val="accent1"/>
        </a:solidFill>
      </p:bgPr>
    </p:bg>
    <p:spTree>
      <p:nvGrpSpPr>
        <p:cNvPr id="124" name="Shape 1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" name="Google Shape;125;p39"/>
          <p:cNvSpPr txBox="1"/>
          <p:nvPr>
            <p:ph type="title"/>
          </p:nvPr>
        </p:nvSpPr>
        <p:spPr>
          <a:xfrm>
            <a:off x="420625" y="1144075"/>
            <a:ext cx="8385000" cy="3684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26" name="Google Shape;126;p39"/>
          <p:cNvSpPr txBox="1"/>
          <p:nvPr>
            <p:ph idx="1" type="subTitle"/>
          </p:nvPr>
        </p:nvSpPr>
        <p:spPr>
          <a:xfrm>
            <a:off x="420625" y="886975"/>
            <a:ext cx="8411700" cy="257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b="1" sz="1600">
                <a:highlight>
                  <a:schemeClr val="lt1"/>
                </a:highlight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9pPr>
          </a:lstStyle>
          <a:p/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spTree>
      <p:nvGrpSpPr>
        <p:cNvPr id="13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14"/>
          <p:cNvSpPr txBox="1"/>
          <p:nvPr>
            <p:ph type="title"/>
          </p:nvPr>
        </p:nvSpPr>
        <p:spPr>
          <a:xfrm>
            <a:off x="3128400" y="1725750"/>
            <a:ext cx="2887200" cy="1692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5" name="Google Shape;15;p14"/>
          <p:cNvSpPr txBox="1"/>
          <p:nvPr>
            <p:ph idx="2" type="title"/>
          </p:nvPr>
        </p:nvSpPr>
        <p:spPr>
          <a:xfrm>
            <a:off x="4064400" y="1048950"/>
            <a:ext cx="1015200" cy="676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/>
        </p:txBody>
      </p:sp>
      <p:sp>
        <p:nvSpPr>
          <p:cNvPr id="16" name="Google Shape;16;p14"/>
          <p:cNvSpPr txBox="1"/>
          <p:nvPr>
            <p:ph idx="1" type="subTitle"/>
          </p:nvPr>
        </p:nvSpPr>
        <p:spPr>
          <a:xfrm>
            <a:off x="3128400" y="3417750"/>
            <a:ext cx="2887200" cy="676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Roboto"/>
              <a:buNone/>
              <a:defRPr sz="18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Section intro with preheader — maroon">
  <p:cSld name="CUSTOM_19_1_1_1_1">
    <p:bg>
      <p:bgPr>
        <a:solidFill>
          <a:schemeClr val="accent2"/>
        </a:solidFill>
      </p:bgPr>
    </p:bg>
    <p:spTree>
      <p:nvGrpSpPr>
        <p:cNvPr id="127" name="Shape 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" name="Google Shape;128;p40"/>
          <p:cNvSpPr txBox="1"/>
          <p:nvPr>
            <p:ph type="title"/>
          </p:nvPr>
        </p:nvSpPr>
        <p:spPr>
          <a:xfrm>
            <a:off x="420625" y="1144075"/>
            <a:ext cx="8385000" cy="3684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None/>
              <a:defRPr sz="6000">
                <a:solidFill>
                  <a:schemeClr val="lt1"/>
                </a:solidFill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29" name="Google Shape;129;p40"/>
          <p:cNvSpPr txBox="1"/>
          <p:nvPr>
            <p:ph idx="1" type="subTitle"/>
          </p:nvPr>
        </p:nvSpPr>
        <p:spPr>
          <a:xfrm>
            <a:off x="420625" y="886975"/>
            <a:ext cx="8411700" cy="257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b="1" sz="1600">
                <a:highlight>
                  <a:schemeClr val="lt1"/>
                </a:highlight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>
                <a:highlight>
                  <a:schemeClr val="accent1"/>
                </a:highlight>
              </a:defRPr>
            </a:lvl9pPr>
          </a:lstStyle>
          <a:p/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Section intro, pattern background — white">
  <p:cSld name="CUSTOM_22">
    <p:spTree>
      <p:nvGrpSpPr>
        <p:cNvPr id="130" name="Shape 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1" name="Google Shape;131;p41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0" y="0"/>
            <a:ext cx="9144010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32" name="Google Shape;132;p41"/>
          <p:cNvSpPr txBox="1"/>
          <p:nvPr>
            <p:ph type="title"/>
          </p:nvPr>
        </p:nvSpPr>
        <p:spPr>
          <a:xfrm>
            <a:off x="420625" y="320050"/>
            <a:ext cx="8385000" cy="4508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>
                <a:highlight>
                  <a:schemeClr val="accent1"/>
                </a:highlight>
              </a:defRPr>
            </a:lvl1pPr>
            <a:lvl2pPr lvl="1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l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/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Section intro, pattern background — black">
  <p:cSld name="CUSTOM_23">
    <p:spTree>
      <p:nvGrpSpPr>
        <p:cNvPr id="133" name="Shape 1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4" name="Google Shape;134;p42"/>
          <p:cNvPicPr preferRelativeResize="0"/>
          <p:nvPr/>
        </p:nvPicPr>
        <p:blipFill rotWithShape="1">
          <a:blip r:embed="rId2">
            <a:alphaModFix/>
          </a:blip>
          <a:srcRect b="0" l="19" r="19" t="0"/>
          <a:stretch/>
        </p:blipFill>
        <p:spPr>
          <a:xfrm>
            <a:off x="0" y="-2225"/>
            <a:ext cx="9144003" cy="5150128"/>
          </a:xfrm>
          <a:prstGeom prst="rect">
            <a:avLst/>
          </a:prstGeom>
          <a:noFill/>
          <a:ln>
            <a:noFill/>
          </a:ln>
        </p:spPr>
      </p:pic>
      <p:sp>
        <p:nvSpPr>
          <p:cNvPr id="135" name="Google Shape;135;p42"/>
          <p:cNvSpPr txBox="1"/>
          <p:nvPr>
            <p:ph type="title"/>
          </p:nvPr>
        </p:nvSpPr>
        <p:spPr>
          <a:xfrm>
            <a:off x="420625" y="320050"/>
            <a:ext cx="8385000" cy="4508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>
                <a:highlight>
                  <a:schemeClr val="accent1"/>
                </a:highlight>
              </a:defRPr>
            </a:lvl1pPr>
            <a:lvl2pPr lvl="1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l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/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Section intro — photo background">
  <p:cSld name="CUSTOM_22_1">
    <p:spTree>
      <p:nvGrpSpPr>
        <p:cNvPr id="136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43"/>
          <p:cNvSpPr/>
          <p:nvPr>
            <p:ph idx="2" type="pic"/>
          </p:nvPr>
        </p:nvSpPr>
        <p:spPr>
          <a:xfrm>
            <a:off x="100" y="-9225"/>
            <a:ext cx="9144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138" name="Google Shape;138;p43"/>
          <p:cNvSpPr txBox="1"/>
          <p:nvPr>
            <p:ph type="title"/>
          </p:nvPr>
        </p:nvSpPr>
        <p:spPr>
          <a:xfrm>
            <a:off x="420625" y="3091050"/>
            <a:ext cx="8385000" cy="793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0" lIns="0" spcFirstLastPara="1" rIns="0" wrap="square" tIns="0">
            <a:sp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400"/>
              <a:buNone/>
              <a:defRPr sz="4400"/>
            </a:lvl1pPr>
            <a:lvl2pPr lvl="1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l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SzPts val="3600"/>
              <a:buNone/>
              <a:defRPr sz="3600"/>
            </a:lvl9pPr>
          </a:lstStyle>
          <a:p/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Section intro with subtitle and text">
  <p:cSld name="CUSTOM_23_1">
    <p:spTree>
      <p:nvGrpSpPr>
        <p:cNvPr id="139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44"/>
          <p:cNvSpPr/>
          <p:nvPr/>
        </p:nvSpPr>
        <p:spPr>
          <a:xfrm>
            <a:off x="4572000" y="-125"/>
            <a:ext cx="4572000" cy="5143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1" name="Google Shape;141;p44"/>
          <p:cNvSpPr txBox="1"/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  <a:noFill/>
          <a:ln>
            <a:noFill/>
          </a:ln>
        </p:spPr>
        <p:txBody>
          <a:bodyPr anchorCtr="0" anchor="b" bIns="0" lIns="0" spcFirstLastPara="1" rIns="0" wrap="square" tIns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4200"/>
              <a:buNone/>
              <a:defRPr sz="4200"/>
            </a:lvl9pPr>
          </a:lstStyle>
          <a:p/>
        </p:txBody>
      </p:sp>
      <p:sp>
        <p:nvSpPr>
          <p:cNvPr id="142" name="Google Shape;142;p44"/>
          <p:cNvSpPr txBox="1"/>
          <p:nvPr>
            <p:ph idx="1" type="subTitle"/>
          </p:nvPr>
        </p:nvSpPr>
        <p:spPr>
          <a:xfrm>
            <a:off x="265500" y="2715475"/>
            <a:ext cx="4045200" cy="13227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b="1" sz="1600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/>
        </p:txBody>
      </p:sp>
      <p:sp>
        <p:nvSpPr>
          <p:cNvPr id="143" name="Google Shape;143;p44"/>
          <p:cNvSpPr txBox="1"/>
          <p:nvPr>
            <p:ph idx="2" type="body"/>
          </p:nvPr>
        </p:nvSpPr>
        <p:spPr>
          <a:xfrm>
            <a:off x="4939500" y="724075"/>
            <a:ext cx="3837000" cy="36951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>
            <a:lvl1pPr indent="-3556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indent="-355600" lvl="1" marL="914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indent="-355600" lvl="2" marL="1371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indent="-355600" lvl="3" marL="1828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indent="-355600" lvl="4" marL="22860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indent="-355600" lvl="5" marL="2743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indent="-355600" lvl="6" marL="3200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indent="-355600" lvl="7" marL="3657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indent="-355600" lvl="8" marL="41148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Section intro — black">
  <p:cSld name="CUSTOM_22_1_1">
    <p:spTree>
      <p:nvGrpSpPr>
        <p:cNvPr id="144" name="Shape 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" name="Google Shape;145;p45"/>
          <p:cNvSpPr/>
          <p:nvPr/>
        </p:nvSpPr>
        <p:spPr>
          <a:xfrm>
            <a:off x="0" y="1803750"/>
            <a:ext cx="9144000" cy="1543200"/>
          </a:xfrm>
          <a:prstGeom prst="rect">
            <a:avLst/>
          </a:prstGeom>
          <a:solidFill>
            <a:srgbClr val="191919"/>
          </a:solidFill>
          <a:ln>
            <a:noFill/>
          </a:ln>
        </p:spPr>
        <p:txBody>
          <a:bodyPr anchorCtr="0" anchor="ctr" bIns="60925" lIns="121900" spcFirstLastPara="1" rIns="121900" wrap="square" tIns="6092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700"/>
              <a:buFont typeface="Arial"/>
              <a:buNone/>
            </a:pPr>
            <a:r>
              <a:t/>
            </a:r>
            <a:endParaRPr b="1" i="0" sz="3700" u="none" cap="none" strike="noStrik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descr="ASU_Horiz_RGB_Digital_MaroonGold.png" id="146" name="Google Shape;146;p45"/>
          <p:cNvPicPr preferRelativeResize="0"/>
          <p:nvPr/>
        </p:nvPicPr>
        <p:blipFill rotWithShape="1">
          <a:blip r:embed="rId2">
            <a:alphaModFix/>
          </a:blip>
          <a:srcRect b="0" l="0" r="57818" t="0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  <p:sp>
        <p:nvSpPr>
          <p:cNvPr id="147" name="Google Shape;147;p45"/>
          <p:cNvSpPr txBox="1"/>
          <p:nvPr>
            <p:ph type="title"/>
          </p:nvPr>
        </p:nvSpPr>
        <p:spPr>
          <a:xfrm>
            <a:off x="436325" y="1816500"/>
            <a:ext cx="8362800" cy="1530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200"/>
              <a:buNone/>
              <a:defRPr>
                <a:solidFill>
                  <a:schemeClr val="accent1"/>
                </a:solidFill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Section intro — gold">
  <p:cSld name="CUSTOM_23_1_1">
    <p:spTree>
      <p:nvGrpSpPr>
        <p:cNvPr id="148" name="Shape 1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" name="Google Shape;149;p46"/>
          <p:cNvSpPr/>
          <p:nvPr/>
        </p:nvSpPr>
        <p:spPr>
          <a:xfrm>
            <a:off x="0" y="1803750"/>
            <a:ext cx="9144000" cy="1543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60925" lIns="121900" spcFirstLastPara="1" rIns="121900" wrap="square" tIns="6092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700"/>
              <a:buFont typeface="Arial"/>
              <a:buNone/>
            </a:pPr>
            <a:r>
              <a:t/>
            </a:r>
            <a:endParaRPr b="1" i="0" sz="3700" u="none" cap="none" strike="noStrike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descr="ASU_Horiz_RGB_Digital_MaroonGold.png" id="150" name="Google Shape;150;p46"/>
          <p:cNvPicPr preferRelativeResize="0"/>
          <p:nvPr/>
        </p:nvPicPr>
        <p:blipFill rotWithShape="1">
          <a:blip r:embed="rId2">
            <a:alphaModFix/>
          </a:blip>
          <a:srcRect b="0" l="0" r="57818" t="0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  <p:sp>
        <p:nvSpPr>
          <p:cNvPr id="151" name="Google Shape;151;p46"/>
          <p:cNvSpPr txBox="1"/>
          <p:nvPr>
            <p:ph type="title"/>
          </p:nvPr>
        </p:nvSpPr>
        <p:spPr>
          <a:xfrm>
            <a:off x="436325" y="1816625"/>
            <a:ext cx="8362800" cy="1530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Section intro — maroon">
  <p:cSld name="CUSTOM_22_1_1_1">
    <p:spTree>
      <p:nvGrpSpPr>
        <p:cNvPr id="152" name="Shape 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" name="Google Shape;153;p47"/>
          <p:cNvSpPr/>
          <p:nvPr/>
        </p:nvSpPr>
        <p:spPr>
          <a:xfrm>
            <a:off x="0" y="1803750"/>
            <a:ext cx="9144000" cy="1543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anchorCtr="0" anchor="ctr" bIns="60925" lIns="121900" spcFirstLastPara="1" rIns="121900" wrap="square" tIns="6092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3700"/>
              <a:buFont typeface="Arial"/>
              <a:buNone/>
            </a:pPr>
            <a:r>
              <a:t/>
            </a:r>
            <a:endParaRPr b="1" i="0" sz="3700" u="none" cap="none" strike="noStrike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pic>
        <p:nvPicPr>
          <p:cNvPr descr="ASU_Horiz_RGB_Digital_MaroonGold.png" id="154" name="Google Shape;154;p47"/>
          <p:cNvPicPr preferRelativeResize="0"/>
          <p:nvPr/>
        </p:nvPicPr>
        <p:blipFill rotWithShape="1">
          <a:blip r:embed="rId2">
            <a:alphaModFix/>
          </a:blip>
          <a:srcRect b="0" l="0" r="57818" t="0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  <p:sp>
        <p:nvSpPr>
          <p:cNvPr id="155" name="Google Shape;155;p47"/>
          <p:cNvSpPr txBox="1"/>
          <p:nvPr>
            <p:ph type="title"/>
          </p:nvPr>
        </p:nvSpPr>
        <p:spPr>
          <a:xfrm>
            <a:off x="436325" y="1816550"/>
            <a:ext cx="8362800" cy="15303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accent1"/>
              </a:buClr>
              <a:buSzPts val="2800"/>
              <a:buNone/>
              <a:defRPr b="1">
                <a:solidFill>
                  <a:schemeClr val="accent1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 and text slide options divider &gt;&gt;&gt; choose from following templates →">
  <p:cSld name="CUSTOM_23_1_1_2">
    <p:bg>
      <p:bgPr>
        <a:solidFill>
          <a:schemeClr val="lt2"/>
        </a:solidFill>
      </p:bgPr>
    </p:bg>
    <p:spTree>
      <p:nvGrpSpPr>
        <p:cNvPr id="156" name="Shape 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" name="Google Shape;157;p48"/>
          <p:cNvSpPr txBox="1"/>
          <p:nvPr/>
        </p:nvSpPr>
        <p:spPr>
          <a:xfrm>
            <a:off x="2411725" y="1598453"/>
            <a:ext cx="6288300" cy="1995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spAutoFit/>
          </a:bodyPr>
          <a:lstStyle/>
          <a:p>
            <a:pPr indent="0" lvl="0" marL="0" marR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200"/>
              <a:buFont typeface="Arial"/>
              <a:buNone/>
            </a:pPr>
            <a:r>
              <a:rPr b="1" i="0" lang="en" sz="7200" u="none" cap="none" strike="noStrike">
                <a:solidFill>
                  <a:srgbClr val="FFFFFF"/>
                </a:solidFill>
                <a:highlight>
                  <a:srgbClr val="191919"/>
                </a:highlight>
                <a:latin typeface="Arial"/>
                <a:ea typeface="Arial"/>
                <a:cs typeface="Arial"/>
                <a:sym typeface="Arial"/>
              </a:rPr>
              <a:t>Title and text slide options</a:t>
            </a:r>
            <a:endParaRPr b="1" i="0" sz="7200" u="none" cap="none" strike="noStrike">
              <a:solidFill>
                <a:srgbClr val="191919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58" name="Google Shape;158;p48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fmla="val 25000" name="adj1"/>
              <a:gd fmla="val 25000" name="adj2"/>
              <a:gd fmla="val 25000" name="adj3"/>
              <a:gd fmla="val 64977" name="adj4"/>
            </a:avLst>
          </a:prstGeom>
          <a:solidFill>
            <a:srgbClr val="19191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 and text — white">
  <p:cSld name="CUSTOM_22_1_1_1_1">
    <p:spTree>
      <p:nvGrpSpPr>
        <p:cNvPr id="159" name="Shape 1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" name="Google Shape;160;p49"/>
          <p:cNvSpPr txBox="1"/>
          <p:nvPr>
            <p:ph type="title"/>
          </p:nvPr>
        </p:nvSpPr>
        <p:spPr>
          <a:xfrm>
            <a:off x="420625" y="320050"/>
            <a:ext cx="8411400" cy="436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  <p:sp>
        <p:nvSpPr>
          <p:cNvPr id="161" name="Google Shape;161;p49"/>
          <p:cNvSpPr txBox="1"/>
          <p:nvPr>
            <p:ph idx="1" type="body"/>
          </p:nvPr>
        </p:nvSpPr>
        <p:spPr>
          <a:xfrm>
            <a:off x="420900" y="994550"/>
            <a:ext cx="8384700" cy="38334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3556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indent="-355600" lvl="1" marL="914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indent="-355600" lvl="2" marL="1371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indent="-355600" lvl="3" marL="1828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indent="-355600" lvl="4" marL="22860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indent="-355600" lvl="5" marL="2743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indent="-355600" lvl="6" marL="3200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indent="-355600" lvl="7" marL="3657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indent="-355600" lvl="8" marL="41148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spTree>
      <p:nvGrpSpPr>
        <p:cNvPr id="17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Google Shape;18;p15"/>
          <p:cNvSpPr txBox="1"/>
          <p:nvPr>
            <p:ph type="title"/>
          </p:nvPr>
        </p:nvSpPr>
        <p:spPr>
          <a:xfrm>
            <a:off x="457200" y="408425"/>
            <a:ext cx="8229600" cy="676800"/>
          </a:xfrm>
          <a:prstGeom prst="rect">
            <a:avLst/>
          </a:prstGeom>
          <a:noFill/>
          <a:ln>
            <a:noFill/>
          </a:ln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  <p:sp>
        <p:nvSpPr>
          <p:cNvPr id="19" name="Google Shape;19;p15"/>
          <p:cNvSpPr txBox="1"/>
          <p:nvPr>
            <p:ph idx="1" type="body"/>
          </p:nvPr>
        </p:nvSpPr>
        <p:spPr>
          <a:xfrm>
            <a:off x="457200" y="1085225"/>
            <a:ext cx="8229600" cy="3649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indent="-3175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200"/>
            </a:lvl1pPr>
            <a:lvl2pPr indent="-304800" lvl="1" marL="9144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AutoNum type="alphaLcPeriod"/>
              <a:defRPr/>
            </a:lvl2pPr>
            <a:lvl3pPr indent="-304800" lvl="2" marL="1371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AutoNum type="romanLcPeriod"/>
              <a:defRPr/>
            </a:lvl3pPr>
            <a:lvl4pPr indent="-304800" lvl="3" marL="1828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AutoNum type="arabicPeriod"/>
              <a:defRPr/>
            </a:lvl4pPr>
            <a:lvl5pPr indent="-304800" lvl="4" marL="22860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AutoNum type="alphaLcPeriod"/>
              <a:defRPr/>
            </a:lvl5pPr>
            <a:lvl6pPr indent="-304800" lvl="5" marL="2743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AutoNum type="romanLcPeriod"/>
              <a:defRPr/>
            </a:lvl6pPr>
            <a:lvl7pPr indent="-304800" lvl="6" marL="32004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AutoNum type="arabicPeriod"/>
              <a:defRPr/>
            </a:lvl7pPr>
            <a:lvl8pPr indent="-304800" lvl="7" marL="36576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AutoNum type="alphaLcPeriod"/>
              <a:defRPr/>
            </a:lvl8pPr>
            <a:lvl9pPr indent="-304800" lvl="8" marL="41148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AutoNum type="romanLcPeriod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 and text — black">
  <p:cSld name="CUSTOM_23_1_1_1_1">
    <p:bg>
      <p:bgPr>
        <a:solidFill>
          <a:schemeClr val="dk1"/>
        </a:solidFill>
      </p:bgPr>
    </p:bg>
    <p:spTree>
      <p:nvGrpSpPr>
        <p:cNvPr id="162" name="Shape 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" name="Google Shape;163;p50"/>
          <p:cNvSpPr txBox="1"/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  <p:sp>
        <p:nvSpPr>
          <p:cNvPr id="164" name="Google Shape;164;p50"/>
          <p:cNvSpPr txBox="1"/>
          <p:nvPr>
            <p:ph idx="1" type="body"/>
          </p:nvPr>
        </p:nvSpPr>
        <p:spPr>
          <a:xfrm>
            <a:off x="420900" y="994550"/>
            <a:ext cx="8384700" cy="38334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3556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1pPr>
            <a:lvl2pPr indent="-355600" lvl="1" marL="914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2pPr>
            <a:lvl3pPr indent="-355600" lvl="2" marL="1371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3pPr>
            <a:lvl4pPr indent="-355600" lvl="3" marL="1828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4pPr>
            <a:lvl5pPr indent="-355600" lvl="4" marL="22860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5pPr>
            <a:lvl6pPr indent="-355600" lvl="5" marL="2743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6pPr>
            <a:lvl7pPr indent="-355600" lvl="6" marL="3200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7pPr>
            <a:lvl8pPr indent="-355600" lvl="7" marL="3657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8pPr>
            <a:lvl9pPr indent="-355600" lvl="8" marL="41148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 and text with subtitle — white">
  <p:cSld name="CUSTOM_22_1_1_1_1_1">
    <p:spTree>
      <p:nvGrpSpPr>
        <p:cNvPr id="165" name="Shape 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" name="Google Shape;166;p51"/>
          <p:cNvSpPr txBox="1"/>
          <p:nvPr>
            <p:ph type="title"/>
          </p:nvPr>
        </p:nvSpPr>
        <p:spPr>
          <a:xfrm>
            <a:off x="420625" y="320050"/>
            <a:ext cx="8411400" cy="436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  <p:sp>
        <p:nvSpPr>
          <p:cNvPr id="167" name="Google Shape;167;p51"/>
          <p:cNvSpPr txBox="1"/>
          <p:nvPr>
            <p:ph idx="1" type="body"/>
          </p:nvPr>
        </p:nvSpPr>
        <p:spPr>
          <a:xfrm>
            <a:off x="420900" y="1125700"/>
            <a:ext cx="8384700" cy="3702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3556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indent="-355600" lvl="1" marL="914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indent="-355600" lvl="2" marL="1371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indent="-355600" lvl="3" marL="1828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indent="-355600" lvl="4" marL="22860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indent="-355600" lvl="5" marL="2743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indent="-355600" lvl="6" marL="3200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indent="-355600" lvl="7" marL="3657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indent="-355600" lvl="8" marL="41148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/>
        </p:txBody>
      </p:sp>
      <p:sp>
        <p:nvSpPr>
          <p:cNvPr id="168" name="Google Shape;168;p51"/>
          <p:cNvSpPr txBox="1"/>
          <p:nvPr>
            <p:ph idx="2" type="subTitle"/>
          </p:nvPr>
        </p:nvSpPr>
        <p:spPr>
          <a:xfrm>
            <a:off x="424450" y="756623"/>
            <a:ext cx="8384700" cy="228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b="1" sz="1600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 and text, 1 column — white">
  <p:cSld name="CUSTOM_23_1_1_1_1_1">
    <p:spTree>
      <p:nvGrpSpPr>
        <p:cNvPr id="169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52"/>
          <p:cNvSpPr txBox="1"/>
          <p:nvPr>
            <p:ph type="title"/>
          </p:nvPr>
        </p:nvSpPr>
        <p:spPr>
          <a:xfrm>
            <a:off x="420625" y="320050"/>
            <a:ext cx="3666900" cy="567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  <p:sp>
        <p:nvSpPr>
          <p:cNvPr id="171" name="Google Shape;171;p52"/>
          <p:cNvSpPr txBox="1"/>
          <p:nvPr>
            <p:ph idx="1" type="body"/>
          </p:nvPr>
        </p:nvSpPr>
        <p:spPr>
          <a:xfrm>
            <a:off x="420900" y="1356375"/>
            <a:ext cx="4105500" cy="3471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3556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indent="-355600" lvl="1" marL="914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indent="-355600" lvl="2" marL="1371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indent="-355600" lvl="3" marL="1828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indent="-355600" lvl="4" marL="22860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indent="-355600" lvl="5" marL="2743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indent="-355600" lvl="6" marL="3200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indent="-355600" lvl="7" marL="3657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indent="-355600" lvl="8" marL="41148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 and text, 1 column — gold">
  <p:cSld name="CUSTOM_23_1_1_1_1_2">
    <p:spTree>
      <p:nvGrpSpPr>
        <p:cNvPr id="172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Google Shape;173;p53"/>
          <p:cNvSpPr txBox="1"/>
          <p:nvPr>
            <p:ph type="title"/>
          </p:nvPr>
        </p:nvSpPr>
        <p:spPr>
          <a:xfrm>
            <a:off x="420625" y="320050"/>
            <a:ext cx="3776400" cy="4508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174" name="Google Shape;174;p53"/>
          <p:cNvSpPr/>
          <p:nvPr/>
        </p:nvSpPr>
        <p:spPr>
          <a:xfrm>
            <a:off x="4572000" y="-50"/>
            <a:ext cx="45720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5" name="Google Shape;175;p53"/>
          <p:cNvSpPr txBox="1"/>
          <p:nvPr>
            <p:ph idx="1" type="body"/>
          </p:nvPr>
        </p:nvSpPr>
        <p:spPr>
          <a:xfrm>
            <a:off x="4937750" y="320050"/>
            <a:ext cx="3776400" cy="4508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3556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Char char="●"/>
              <a:defRPr/>
            </a:lvl1pPr>
            <a:lvl2pPr indent="-355600" lvl="1" marL="914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indent="-355600" lvl="2" marL="1371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indent="-355600" lvl="3" marL="1828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indent="-355600" lvl="4" marL="22860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indent="-355600" lvl="5" marL="2743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indent="-355600" lvl="6" marL="3200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indent="-355600" lvl="7" marL="3657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indent="-355600" lvl="8" marL="41148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 and text, 1 column — black">
  <p:cSld name="CUSTOM_23_1_1_2_1_1">
    <p:spTree>
      <p:nvGrpSpPr>
        <p:cNvPr id="176" name="Shape 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" name="Google Shape;177;p54"/>
          <p:cNvSpPr txBox="1"/>
          <p:nvPr>
            <p:ph type="title"/>
          </p:nvPr>
        </p:nvSpPr>
        <p:spPr>
          <a:xfrm>
            <a:off x="420625" y="320050"/>
            <a:ext cx="3776400" cy="4508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178" name="Google Shape;178;p54"/>
          <p:cNvSpPr/>
          <p:nvPr/>
        </p:nvSpPr>
        <p:spPr>
          <a:xfrm>
            <a:off x="4572000" y="-50"/>
            <a:ext cx="4572000" cy="51435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79" name="Google Shape;179;p54"/>
          <p:cNvSpPr txBox="1"/>
          <p:nvPr>
            <p:ph idx="1" type="body"/>
          </p:nvPr>
        </p:nvSpPr>
        <p:spPr>
          <a:xfrm>
            <a:off x="4937750" y="320050"/>
            <a:ext cx="3776400" cy="4508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3556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1pPr>
            <a:lvl2pPr indent="-355600" lvl="1" marL="914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2pPr>
            <a:lvl3pPr indent="-355600" lvl="2" marL="1371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3pPr>
            <a:lvl4pPr indent="-355600" lvl="3" marL="1828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4pPr>
            <a:lvl5pPr indent="-355600" lvl="4" marL="22860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5pPr>
            <a:lvl6pPr indent="-355600" lvl="5" marL="2743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6pPr>
            <a:lvl7pPr indent="-355600" lvl="6" marL="3200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>
                <a:solidFill>
                  <a:schemeClr val="lt1"/>
                </a:solidFill>
              </a:defRPr>
            </a:lvl7pPr>
            <a:lvl8pPr indent="-355600" lvl="7" marL="3657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>
                <a:solidFill>
                  <a:schemeClr val="lt1"/>
                </a:solidFill>
              </a:defRPr>
            </a:lvl8pPr>
            <a:lvl9pPr indent="-355600" lvl="8" marL="41148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2000"/>
              <a:buChar char="■"/>
              <a:defRPr>
                <a:solidFill>
                  <a:schemeClr val="lt1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 and text with subtitle, 2 column — white">
  <p:cSld name="CUSTOM_22_1_1_1_1_1_1">
    <p:spTree>
      <p:nvGrpSpPr>
        <p:cNvPr id="180" name="Shape 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" name="Google Shape;181;p55"/>
          <p:cNvSpPr txBox="1"/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  <p:sp>
        <p:nvSpPr>
          <p:cNvPr id="182" name="Google Shape;182;p55"/>
          <p:cNvSpPr txBox="1"/>
          <p:nvPr>
            <p:ph idx="1" type="body"/>
          </p:nvPr>
        </p:nvSpPr>
        <p:spPr>
          <a:xfrm>
            <a:off x="420625" y="1152475"/>
            <a:ext cx="41055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91425" wrap="square" tIns="0">
            <a:noAutofit/>
          </a:bodyPr>
          <a:lstStyle>
            <a:lvl1pPr indent="-3302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/>
        </p:txBody>
      </p:sp>
      <p:sp>
        <p:nvSpPr>
          <p:cNvPr id="183" name="Google Shape;183;p55"/>
          <p:cNvSpPr txBox="1"/>
          <p:nvPr>
            <p:ph idx="2" type="body"/>
          </p:nvPr>
        </p:nvSpPr>
        <p:spPr>
          <a:xfrm>
            <a:off x="4617725" y="1152475"/>
            <a:ext cx="41880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182875" spcFirstLastPara="1" rIns="0" wrap="square" tIns="0">
            <a:noAutofit/>
          </a:bodyPr>
          <a:lstStyle>
            <a:lvl1pPr indent="-3302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/>
        </p:txBody>
      </p:sp>
      <p:sp>
        <p:nvSpPr>
          <p:cNvPr id="184" name="Google Shape;184;p55"/>
          <p:cNvSpPr txBox="1"/>
          <p:nvPr>
            <p:ph idx="3" type="subTitle"/>
          </p:nvPr>
        </p:nvSpPr>
        <p:spPr>
          <a:xfrm>
            <a:off x="424450" y="756623"/>
            <a:ext cx="8384700" cy="228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b="1" sz="1600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 and text with divider, 2 column — white">
  <p:cSld name="CUSTOM_23_1_1_1_1_2_1">
    <p:spTree>
      <p:nvGrpSpPr>
        <p:cNvPr id="185" name="Shape 1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" name="Google Shape;186;p56"/>
          <p:cNvSpPr txBox="1"/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  <p:sp>
        <p:nvSpPr>
          <p:cNvPr id="187" name="Google Shape;187;p56"/>
          <p:cNvSpPr txBox="1"/>
          <p:nvPr>
            <p:ph idx="1" type="body"/>
          </p:nvPr>
        </p:nvSpPr>
        <p:spPr>
          <a:xfrm>
            <a:off x="420625" y="994550"/>
            <a:ext cx="4105500" cy="38334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91425" wrap="square" tIns="0">
            <a:noAutofit/>
          </a:bodyPr>
          <a:lstStyle>
            <a:lvl1pPr indent="-3302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/>
        </p:txBody>
      </p:sp>
      <p:sp>
        <p:nvSpPr>
          <p:cNvPr id="188" name="Google Shape;188;p56"/>
          <p:cNvSpPr txBox="1"/>
          <p:nvPr>
            <p:ph idx="2" type="body"/>
          </p:nvPr>
        </p:nvSpPr>
        <p:spPr>
          <a:xfrm>
            <a:off x="4617725" y="994550"/>
            <a:ext cx="4188000" cy="38334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182875" spcFirstLastPara="1" rIns="0" wrap="square" tIns="0">
            <a:noAutofit/>
          </a:bodyPr>
          <a:lstStyle>
            <a:lvl1pPr indent="-3302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/>
        </p:txBody>
      </p:sp>
      <p:cxnSp>
        <p:nvCxnSpPr>
          <p:cNvPr id="189" name="Google Shape;189;p56"/>
          <p:cNvCxnSpPr/>
          <p:nvPr/>
        </p:nvCxnSpPr>
        <p:spPr>
          <a:xfrm>
            <a:off x="4576623" y="1245696"/>
            <a:ext cx="0" cy="3300900"/>
          </a:xfrm>
          <a:prstGeom prst="straightConnector1">
            <a:avLst/>
          </a:prstGeom>
          <a:noFill/>
          <a:ln cap="flat" cmpd="sng" w="38100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</p:cxn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 and text, 2 column, pattern — black">
  <p:cSld name="CUSTOM_23_1_1_2_1_1_1">
    <p:spTree>
      <p:nvGrpSpPr>
        <p:cNvPr id="190" name="Shape 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" name="Google Shape;191;p57"/>
          <p:cNvSpPr/>
          <p:nvPr/>
        </p:nvSpPr>
        <p:spPr>
          <a:xfrm>
            <a:off x="-25" y="0"/>
            <a:ext cx="9144000" cy="51435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92" name="Google Shape;192;p57"/>
          <p:cNvGrpSpPr/>
          <p:nvPr/>
        </p:nvGrpSpPr>
        <p:grpSpPr>
          <a:xfrm>
            <a:off x="4835313" y="-2210885"/>
            <a:ext cx="7143750" cy="4509800"/>
            <a:chOff x="238125" y="602600"/>
            <a:chExt cx="7143750" cy="4509800"/>
          </a:xfrm>
        </p:grpSpPr>
        <p:sp>
          <p:nvSpPr>
            <p:cNvPr id="193" name="Google Shape;193;p57"/>
            <p:cNvSpPr/>
            <p:nvPr/>
          </p:nvSpPr>
          <p:spPr>
            <a:xfrm>
              <a:off x="2514425" y="1130250"/>
              <a:ext cx="218325" cy="579250"/>
            </a:xfrm>
            <a:custGeom>
              <a:rect b="b" l="l" r="r" t="t"/>
              <a:pathLst>
                <a:path extrusionOk="0" h="23170" w="8733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" name="Google Shape;194;p57"/>
            <p:cNvSpPr/>
            <p:nvPr/>
          </p:nvSpPr>
          <p:spPr>
            <a:xfrm>
              <a:off x="1900100" y="1539425"/>
              <a:ext cx="342275" cy="551825"/>
            </a:xfrm>
            <a:custGeom>
              <a:rect b="b" l="l" r="r" t="t"/>
              <a:pathLst>
                <a:path extrusionOk="0" h="22073" w="13691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" name="Google Shape;195;p57"/>
            <p:cNvSpPr/>
            <p:nvPr/>
          </p:nvSpPr>
          <p:spPr>
            <a:xfrm>
              <a:off x="2455175" y="1144500"/>
              <a:ext cx="289650" cy="673600"/>
            </a:xfrm>
            <a:custGeom>
              <a:rect b="b" l="l" r="r" t="t"/>
              <a:pathLst>
                <a:path extrusionOk="0" h="26944" w="11586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" name="Google Shape;196;p57"/>
            <p:cNvSpPr/>
            <p:nvPr/>
          </p:nvSpPr>
          <p:spPr>
            <a:xfrm>
              <a:off x="2189700" y="21241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" name="Google Shape;197;p57"/>
            <p:cNvSpPr/>
            <p:nvPr/>
          </p:nvSpPr>
          <p:spPr>
            <a:xfrm>
              <a:off x="2189700" y="212415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" name="Google Shape;198;p57"/>
            <p:cNvSpPr/>
            <p:nvPr/>
          </p:nvSpPr>
          <p:spPr>
            <a:xfrm>
              <a:off x="2390450" y="1169750"/>
              <a:ext cx="283050" cy="636275"/>
            </a:xfrm>
            <a:custGeom>
              <a:rect b="b" l="l" r="r" t="t"/>
              <a:pathLst>
                <a:path extrusionOk="0" h="25451" w="11322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" name="Google Shape;199;p57"/>
            <p:cNvSpPr/>
            <p:nvPr/>
          </p:nvSpPr>
          <p:spPr>
            <a:xfrm>
              <a:off x="2312575" y="1160975"/>
              <a:ext cx="334600" cy="736100"/>
            </a:xfrm>
            <a:custGeom>
              <a:rect b="b" l="l" r="r" t="t"/>
              <a:pathLst>
                <a:path extrusionOk="0" h="29444" w="13384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" name="Google Shape;200;p57"/>
            <p:cNvSpPr/>
            <p:nvPr/>
          </p:nvSpPr>
          <p:spPr>
            <a:xfrm>
              <a:off x="3607050" y="1646950"/>
              <a:ext cx="2156750" cy="843625"/>
            </a:xfrm>
            <a:custGeom>
              <a:rect b="b" l="l" r="r" t="t"/>
              <a:pathLst>
                <a:path extrusionOk="0" h="33745" w="8627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" name="Google Shape;201;p57"/>
            <p:cNvSpPr/>
            <p:nvPr/>
          </p:nvSpPr>
          <p:spPr>
            <a:xfrm>
              <a:off x="3588400" y="602600"/>
              <a:ext cx="724050" cy="816175"/>
            </a:xfrm>
            <a:custGeom>
              <a:rect b="b" l="l" r="r" t="t"/>
              <a:pathLst>
                <a:path extrusionOk="0" h="32647" w="28962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" name="Google Shape;202;p57"/>
            <p:cNvSpPr/>
            <p:nvPr/>
          </p:nvSpPr>
          <p:spPr>
            <a:xfrm>
              <a:off x="3593875" y="1881700"/>
              <a:ext cx="2005375" cy="782200"/>
            </a:xfrm>
            <a:custGeom>
              <a:rect b="b" l="l" r="r" t="t"/>
              <a:pathLst>
                <a:path extrusionOk="0" h="31288" w="80215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" name="Google Shape;203;p57"/>
            <p:cNvSpPr/>
            <p:nvPr/>
          </p:nvSpPr>
          <p:spPr>
            <a:xfrm>
              <a:off x="3578525" y="772625"/>
              <a:ext cx="221625" cy="436625"/>
            </a:xfrm>
            <a:custGeom>
              <a:rect b="b" l="l" r="r" t="t"/>
              <a:pathLst>
                <a:path extrusionOk="0" h="17465" w="8865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" name="Google Shape;204;p57"/>
            <p:cNvSpPr/>
            <p:nvPr/>
          </p:nvSpPr>
          <p:spPr>
            <a:xfrm>
              <a:off x="3094725" y="818700"/>
              <a:ext cx="223825" cy="558400"/>
            </a:xfrm>
            <a:custGeom>
              <a:rect b="b" l="l" r="r" t="t"/>
              <a:pathLst>
                <a:path extrusionOk="0" h="22336" w="8953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" name="Google Shape;205;p57"/>
            <p:cNvSpPr/>
            <p:nvPr/>
          </p:nvSpPr>
          <p:spPr>
            <a:xfrm>
              <a:off x="2789775" y="804425"/>
              <a:ext cx="392750" cy="774525"/>
            </a:xfrm>
            <a:custGeom>
              <a:rect b="b" l="l" r="r" t="t"/>
              <a:pathLst>
                <a:path extrusionOk="0" h="30981" w="1571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" name="Google Shape;206;p57"/>
            <p:cNvSpPr/>
            <p:nvPr/>
          </p:nvSpPr>
          <p:spPr>
            <a:xfrm>
              <a:off x="2674575" y="1020550"/>
              <a:ext cx="230400" cy="590225"/>
            </a:xfrm>
            <a:custGeom>
              <a:rect b="b" l="l" r="r" t="t"/>
              <a:pathLst>
                <a:path extrusionOk="0" h="23609" w="9216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" name="Google Shape;207;p57"/>
            <p:cNvSpPr/>
            <p:nvPr/>
          </p:nvSpPr>
          <p:spPr>
            <a:xfrm>
              <a:off x="2044900" y="1165350"/>
              <a:ext cx="481600" cy="961000"/>
            </a:xfrm>
            <a:custGeom>
              <a:rect b="b" l="l" r="r" t="t"/>
              <a:pathLst>
                <a:path extrusionOk="0" h="38440" w="19264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" name="Google Shape;208;p57"/>
            <p:cNvSpPr/>
            <p:nvPr/>
          </p:nvSpPr>
          <p:spPr>
            <a:xfrm>
              <a:off x="3057425" y="781400"/>
              <a:ext cx="247950" cy="648350"/>
            </a:xfrm>
            <a:custGeom>
              <a:rect b="b" l="l" r="r" t="t"/>
              <a:pathLst>
                <a:path extrusionOk="0" h="25934" w="9918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" name="Google Shape;209;p57"/>
            <p:cNvSpPr/>
            <p:nvPr/>
          </p:nvSpPr>
          <p:spPr>
            <a:xfrm>
              <a:off x="3021225" y="785800"/>
              <a:ext cx="255650" cy="654925"/>
            </a:xfrm>
            <a:custGeom>
              <a:rect b="b" l="l" r="r" t="t"/>
              <a:pathLst>
                <a:path extrusionOk="0" h="26197" w="10226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" name="Google Shape;210;p57"/>
            <p:cNvSpPr/>
            <p:nvPr/>
          </p:nvSpPr>
          <p:spPr>
            <a:xfrm>
              <a:off x="2918125" y="827475"/>
              <a:ext cx="313750" cy="633000"/>
            </a:xfrm>
            <a:custGeom>
              <a:rect b="b" l="l" r="r" t="t"/>
              <a:pathLst>
                <a:path extrusionOk="0" h="25320" w="1255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" name="Google Shape;211;p57"/>
            <p:cNvSpPr/>
            <p:nvPr/>
          </p:nvSpPr>
          <p:spPr>
            <a:xfrm>
              <a:off x="2828150" y="830775"/>
              <a:ext cx="373025" cy="702100"/>
            </a:xfrm>
            <a:custGeom>
              <a:rect b="b" l="l" r="r" t="t"/>
              <a:pathLst>
                <a:path extrusionOk="0" h="28084" w="14921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" name="Google Shape;212;p57"/>
            <p:cNvSpPr/>
            <p:nvPr/>
          </p:nvSpPr>
          <p:spPr>
            <a:xfrm>
              <a:off x="2789775" y="802250"/>
              <a:ext cx="359825" cy="736100"/>
            </a:xfrm>
            <a:custGeom>
              <a:rect b="b" l="l" r="r" t="t"/>
              <a:pathLst>
                <a:path extrusionOk="0" h="29444" w="14393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3" name="Google Shape;213;p57"/>
            <p:cNvSpPr/>
            <p:nvPr/>
          </p:nvSpPr>
          <p:spPr>
            <a:xfrm>
              <a:off x="2754650" y="825275"/>
              <a:ext cx="332425" cy="722950"/>
            </a:xfrm>
            <a:custGeom>
              <a:rect b="b" l="l" r="r" t="t"/>
              <a:pathLst>
                <a:path extrusionOk="0" h="28918" w="13297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4" name="Google Shape;214;p57"/>
            <p:cNvSpPr/>
            <p:nvPr/>
          </p:nvSpPr>
          <p:spPr>
            <a:xfrm>
              <a:off x="2734925" y="958025"/>
              <a:ext cx="270975" cy="606675"/>
            </a:xfrm>
            <a:custGeom>
              <a:rect b="b" l="l" r="r" t="t"/>
              <a:pathLst>
                <a:path extrusionOk="0" h="24267" w="10839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5" name="Google Shape;215;p57"/>
            <p:cNvSpPr/>
            <p:nvPr/>
          </p:nvSpPr>
          <p:spPr>
            <a:xfrm>
              <a:off x="2697625" y="973375"/>
              <a:ext cx="265500" cy="607775"/>
            </a:xfrm>
            <a:custGeom>
              <a:rect b="b" l="l" r="r" t="t"/>
              <a:pathLst>
                <a:path extrusionOk="0" h="24311" w="1062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6" name="Google Shape;216;p57"/>
            <p:cNvSpPr/>
            <p:nvPr/>
          </p:nvSpPr>
          <p:spPr>
            <a:xfrm>
              <a:off x="2630700" y="1103925"/>
              <a:ext cx="223825" cy="530975"/>
            </a:xfrm>
            <a:custGeom>
              <a:rect b="b" l="l" r="r" t="t"/>
              <a:pathLst>
                <a:path extrusionOk="0" h="21239" w="8953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7" name="Google Shape;217;p57"/>
            <p:cNvSpPr/>
            <p:nvPr/>
          </p:nvSpPr>
          <p:spPr>
            <a:xfrm>
              <a:off x="2619725" y="1124775"/>
              <a:ext cx="194200" cy="436625"/>
            </a:xfrm>
            <a:custGeom>
              <a:rect b="b" l="l" r="r" t="t"/>
              <a:pathLst>
                <a:path extrusionOk="0" h="17465" w="7768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8" name="Google Shape;218;p57"/>
            <p:cNvSpPr/>
            <p:nvPr/>
          </p:nvSpPr>
          <p:spPr>
            <a:xfrm>
              <a:off x="2592300" y="1141225"/>
              <a:ext cx="183225" cy="483800"/>
            </a:xfrm>
            <a:custGeom>
              <a:rect b="b" l="l" r="r" t="t"/>
              <a:pathLst>
                <a:path extrusionOk="0" h="19352" w="7329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9" name="Google Shape;219;p57"/>
            <p:cNvSpPr/>
            <p:nvPr/>
          </p:nvSpPr>
          <p:spPr>
            <a:xfrm>
              <a:off x="2263200" y="1174125"/>
              <a:ext cx="342300" cy="810725"/>
            </a:xfrm>
            <a:custGeom>
              <a:rect b="b" l="l" r="r" t="t"/>
              <a:pathLst>
                <a:path extrusionOk="0" h="32429" w="13692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0" name="Google Shape;220;p57"/>
            <p:cNvSpPr/>
            <p:nvPr/>
          </p:nvSpPr>
          <p:spPr>
            <a:xfrm>
              <a:off x="3125450" y="769325"/>
              <a:ext cx="242475" cy="648375"/>
            </a:xfrm>
            <a:custGeom>
              <a:rect b="b" l="l" r="r" t="t"/>
              <a:pathLst>
                <a:path extrusionOk="0" h="25935" w="9699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1" name="Google Shape;221;p57"/>
            <p:cNvSpPr/>
            <p:nvPr/>
          </p:nvSpPr>
          <p:spPr>
            <a:xfrm>
              <a:off x="3734300" y="758375"/>
              <a:ext cx="1192475" cy="1433800"/>
            </a:xfrm>
            <a:custGeom>
              <a:rect b="b" l="l" r="r" t="t"/>
              <a:pathLst>
                <a:path extrusionOk="0" h="57352" w="47699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2" name="Google Shape;222;p57"/>
            <p:cNvSpPr/>
            <p:nvPr/>
          </p:nvSpPr>
          <p:spPr>
            <a:xfrm>
              <a:off x="3959175" y="763850"/>
              <a:ext cx="850225" cy="1129950"/>
            </a:xfrm>
            <a:custGeom>
              <a:rect b="b" l="l" r="r" t="t"/>
              <a:pathLst>
                <a:path extrusionOk="0" h="45198" w="34009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3" name="Google Shape;223;p57"/>
            <p:cNvSpPr/>
            <p:nvPr/>
          </p:nvSpPr>
          <p:spPr>
            <a:xfrm>
              <a:off x="4266350" y="884525"/>
              <a:ext cx="417975" cy="879825"/>
            </a:xfrm>
            <a:custGeom>
              <a:rect b="b" l="l" r="r" t="t"/>
              <a:pathLst>
                <a:path extrusionOk="0" h="35193" w="16719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4" name="Google Shape;224;p57"/>
            <p:cNvSpPr/>
            <p:nvPr/>
          </p:nvSpPr>
          <p:spPr>
            <a:xfrm>
              <a:off x="3635575" y="1464825"/>
              <a:ext cx="1480975" cy="864475"/>
            </a:xfrm>
            <a:custGeom>
              <a:rect b="b" l="l" r="r" t="t"/>
              <a:pathLst>
                <a:path extrusionOk="0" h="34579" w="59239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5" name="Google Shape;225;p57"/>
            <p:cNvSpPr/>
            <p:nvPr/>
          </p:nvSpPr>
          <p:spPr>
            <a:xfrm>
              <a:off x="3659700" y="642075"/>
              <a:ext cx="701025" cy="988425"/>
            </a:xfrm>
            <a:custGeom>
              <a:rect b="b" l="l" r="r" t="t"/>
              <a:pathLst>
                <a:path extrusionOk="0" h="39537" w="28041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6" name="Google Shape;226;p57"/>
            <p:cNvSpPr/>
            <p:nvPr/>
          </p:nvSpPr>
          <p:spPr>
            <a:xfrm>
              <a:off x="3591675" y="2170200"/>
              <a:ext cx="1783775" cy="624225"/>
            </a:xfrm>
            <a:custGeom>
              <a:rect b="b" l="l" r="r" t="t"/>
              <a:pathLst>
                <a:path extrusionOk="0" h="24969" w="71351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7" name="Google Shape;227;p57"/>
            <p:cNvSpPr/>
            <p:nvPr/>
          </p:nvSpPr>
          <p:spPr>
            <a:xfrm>
              <a:off x="3359125" y="762750"/>
              <a:ext cx="284150" cy="616550"/>
            </a:xfrm>
            <a:custGeom>
              <a:rect b="b" l="l" r="r" t="t"/>
              <a:pathLst>
                <a:path extrusionOk="0" h="24662" w="11366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8" name="Google Shape;228;p57"/>
            <p:cNvSpPr/>
            <p:nvPr/>
          </p:nvSpPr>
          <p:spPr>
            <a:xfrm>
              <a:off x="4291575" y="2578300"/>
              <a:ext cx="465150" cy="155800"/>
            </a:xfrm>
            <a:custGeom>
              <a:rect b="b" l="l" r="r" t="t"/>
              <a:pathLst>
                <a:path extrusionOk="0" h="6232" w="18606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9" name="Google Shape;229;p57"/>
            <p:cNvSpPr/>
            <p:nvPr/>
          </p:nvSpPr>
          <p:spPr>
            <a:xfrm>
              <a:off x="3631175" y="2837200"/>
              <a:ext cx="446500" cy="66925"/>
            </a:xfrm>
            <a:custGeom>
              <a:rect b="b" l="l" r="r" t="t"/>
              <a:pathLst>
                <a:path extrusionOk="0" h="2677" w="1786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0" name="Google Shape;230;p57"/>
            <p:cNvSpPr/>
            <p:nvPr/>
          </p:nvSpPr>
          <p:spPr>
            <a:xfrm>
              <a:off x="3229675" y="767150"/>
              <a:ext cx="275375" cy="654925"/>
            </a:xfrm>
            <a:custGeom>
              <a:rect b="b" l="l" r="r" t="t"/>
              <a:pathLst>
                <a:path extrusionOk="0" h="26197" w="11015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1" name="Google Shape;231;p57"/>
            <p:cNvSpPr/>
            <p:nvPr/>
          </p:nvSpPr>
          <p:spPr>
            <a:xfrm>
              <a:off x="4717225" y="1245425"/>
              <a:ext cx="38425" cy="278675"/>
            </a:xfrm>
            <a:custGeom>
              <a:rect b="b" l="l" r="r" t="t"/>
              <a:pathLst>
                <a:path extrusionOk="0" h="11147" w="1537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2" name="Google Shape;232;p57"/>
            <p:cNvSpPr/>
            <p:nvPr/>
          </p:nvSpPr>
          <p:spPr>
            <a:xfrm>
              <a:off x="4744650" y="1146700"/>
              <a:ext cx="39500" cy="377400"/>
            </a:xfrm>
            <a:custGeom>
              <a:rect b="b" l="l" r="r" t="t"/>
              <a:pathLst>
                <a:path extrusionOk="0" h="15096" w="158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3" name="Google Shape;233;p57"/>
            <p:cNvSpPr/>
            <p:nvPr/>
          </p:nvSpPr>
          <p:spPr>
            <a:xfrm>
              <a:off x="4788525" y="1242150"/>
              <a:ext cx="43900" cy="303900"/>
            </a:xfrm>
            <a:custGeom>
              <a:rect b="b" l="l" r="r" t="t"/>
              <a:pathLst>
                <a:path extrusionOk="0" h="12156" w="1756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4" name="Google Shape;234;p57"/>
            <p:cNvSpPr/>
            <p:nvPr/>
          </p:nvSpPr>
          <p:spPr>
            <a:xfrm>
              <a:off x="4784125" y="1313450"/>
              <a:ext cx="79025" cy="276475"/>
            </a:xfrm>
            <a:custGeom>
              <a:rect b="b" l="l" r="r" t="t"/>
              <a:pathLst>
                <a:path extrusionOk="0" h="11059" w="3161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5" name="Google Shape;235;p57"/>
            <p:cNvSpPr/>
            <p:nvPr/>
          </p:nvSpPr>
          <p:spPr>
            <a:xfrm>
              <a:off x="4800600" y="1323325"/>
              <a:ext cx="74600" cy="277575"/>
            </a:xfrm>
            <a:custGeom>
              <a:rect b="b" l="l" r="r" t="t"/>
              <a:pathLst>
                <a:path extrusionOk="0" h="11103" w="2984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6" name="Google Shape;236;p57"/>
            <p:cNvSpPr/>
            <p:nvPr/>
          </p:nvSpPr>
          <p:spPr>
            <a:xfrm>
              <a:off x="4826925" y="1334300"/>
              <a:ext cx="77900" cy="245750"/>
            </a:xfrm>
            <a:custGeom>
              <a:rect b="b" l="l" r="r" t="t"/>
              <a:pathLst>
                <a:path extrusionOk="0" h="9830" w="3116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7" name="Google Shape;237;p57"/>
            <p:cNvSpPr/>
            <p:nvPr/>
          </p:nvSpPr>
          <p:spPr>
            <a:xfrm>
              <a:off x="4873000" y="1356225"/>
              <a:ext cx="89975" cy="206275"/>
            </a:xfrm>
            <a:custGeom>
              <a:rect b="b" l="l" r="r" t="t"/>
              <a:pathLst>
                <a:path extrusionOk="0" h="8251" w="3599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8" name="Google Shape;238;p57"/>
            <p:cNvSpPr/>
            <p:nvPr/>
          </p:nvSpPr>
          <p:spPr>
            <a:xfrm>
              <a:off x="4878475" y="1401200"/>
              <a:ext cx="130575" cy="183225"/>
            </a:xfrm>
            <a:custGeom>
              <a:rect b="b" l="l" r="r" t="t"/>
              <a:pathLst>
                <a:path extrusionOk="0" h="7329" w="5223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39" name="Google Shape;239;p57"/>
            <p:cNvSpPr/>
            <p:nvPr/>
          </p:nvSpPr>
          <p:spPr>
            <a:xfrm>
              <a:off x="4888350" y="1411075"/>
              <a:ext cx="178850" cy="188725"/>
            </a:xfrm>
            <a:custGeom>
              <a:rect b="b" l="l" r="r" t="t"/>
              <a:pathLst>
                <a:path extrusionOk="0" h="7549" w="7154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0" name="Google Shape;240;p57"/>
            <p:cNvSpPr/>
            <p:nvPr/>
          </p:nvSpPr>
          <p:spPr>
            <a:xfrm>
              <a:off x="4890550" y="1412175"/>
              <a:ext cx="208450" cy="215050"/>
            </a:xfrm>
            <a:custGeom>
              <a:rect b="b" l="l" r="r" t="t"/>
              <a:pathLst>
                <a:path extrusionOk="0" h="8602" w="8338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1" name="Google Shape;241;p57"/>
            <p:cNvSpPr/>
            <p:nvPr/>
          </p:nvSpPr>
          <p:spPr>
            <a:xfrm>
              <a:off x="4878475" y="1464825"/>
              <a:ext cx="342300" cy="254550"/>
            </a:xfrm>
            <a:custGeom>
              <a:rect b="b" l="l" r="r" t="t"/>
              <a:pathLst>
                <a:path extrusionOk="0" h="10182" w="13692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2" name="Google Shape;242;p57"/>
            <p:cNvSpPr/>
            <p:nvPr/>
          </p:nvSpPr>
          <p:spPr>
            <a:xfrm>
              <a:off x="5782425" y="1462650"/>
              <a:ext cx="54875" cy="228200"/>
            </a:xfrm>
            <a:custGeom>
              <a:rect b="b" l="l" r="r" t="t"/>
              <a:pathLst>
                <a:path extrusionOk="0" h="9128" w="2195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3" name="Google Shape;243;p57"/>
            <p:cNvSpPr/>
            <p:nvPr/>
          </p:nvSpPr>
          <p:spPr>
            <a:xfrm>
              <a:off x="4857625" y="1459350"/>
              <a:ext cx="669225" cy="314875"/>
            </a:xfrm>
            <a:custGeom>
              <a:rect b="b" l="l" r="r" t="t"/>
              <a:pathLst>
                <a:path extrusionOk="0" h="12595" w="26769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4" name="Google Shape;244;p57"/>
            <p:cNvSpPr/>
            <p:nvPr/>
          </p:nvSpPr>
          <p:spPr>
            <a:xfrm>
              <a:off x="4825825" y="1509825"/>
              <a:ext cx="970875" cy="323625"/>
            </a:xfrm>
            <a:custGeom>
              <a:rect b="b" l="l" r="r" t="t"/>
              <a:pathLst>
                <a:path extrusionOk="0" h="12945" w="38835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5" name="Google Shape;245;p57"/>
            <p:cNvSpPr/>
            <p:nvPr/>
          </p:nvSpPr>
          <p:spPr>
            <a:xfrm>
              <a:off x="4788525" y="1581125"/>
              <a:ext cx="993925" cy="304975"/>
            </a:xfrm>
            <a:custGeom>
              <a:rect b="b" l="l" r="r" t="t"/>
              <a:pathLst>
                <a:path extrusionOk="0" h="12199" w="39757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6" name="Google Shape;246;p57"/>
            <p:cNvSpPr/>
            <p:nvPr/>
          </p:nvSpPr>
          <p:spPr>
            <a:xfrm>
              <a:off x="4156650" y="690350"/>
              <a:ext cx="140425" cy="190900"/>
            </a:xfrm>
            <a:custGeom>
              <a:rect b="b" l="l" r="r" t="t"/>
              <a:pathLst>
                <a:path extrusionOk="0" h="7636" w="5617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7" name="Google Shape;247;p57"/>
            <p:cNvSpPr/>
            <p:nvPr/>
          </p:nvSpPr>
          <p:spPr>
            <a:xfrm>
              <a:off x="3612525" y="2067100"/>
              <a:ext cx="822775" cy="311575"/>
            </a:xfrm>
            <a:custGeom>
              <a:rect b="b" l="l" r="r" t="t"/>
              <a:pathLst>
                <a:path extrusionOk="0" h="12463" w="32911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8" name="Google Shape;248;p57"/>
            <p:cNvSpPr/>
            <p:nvPr/>
          </p:nvSpPr>
          <p:spPr>
            <a:xfrm>
              <a:off x="3644350" y="658525"/>
              <a:ext cx="620925" cy="835950"/>
            </a:xfrm>
            <a:custGeom>
              <a:rect b="b" l="l" r="r" t="t"/>
              <a:pathLst>
                <a:path extrusionOk="0" h="33438" w="24837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49" name="Google Shape;249;p57"/>
            <p:cNvSpPr/>
            <p:nvPr/>
          </p:nvSpPr>
          <p:spPr>
            <a:xfrm>
              <a:off x="3615825" y="2072575"/>
              <a:ext cx="833750" cy="351075"/>
            </a:xfrm>
            <a:custGeom>
              <a:rect b="b" l="l" r="r" t="t"/>
              <a:pathLst>
                <a:path extrusionOk="0" h="14043" w="3335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0" name="Google Shape;250;p57"/>
            <p:cNvSpPr/>
            <p:nvPr/>
          </p:nvSpPr>
          <p:spPr>
            <a:xfrm>
              <a:off x="3615825" y="642075"/>
              <a:ext cx="642875" cy="845825"/>
            </a:xfrm>
            <a:custGeom>
              <a:rect b="b" l="l" r="r" t="t"/>
              <a:pathLst>
                <a:path extrusionOk="0" h="33833" w="25715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1" name="Google Shape;251;p57"/>
            <p:cNvSpPr/>
            <p:nvPr/>
          </p:nvSpPr>
          <p:spPr>
            <a:xfrm>
              <a:off x="3589500" y="2073675"/>
              <a:ext cx="884200" cy="377400"/>
            </a:xfrm>
            <a:custGeom>
              <a:rect b="b" l="l" r="r" t="t"/>
              <a:pathLst>
                <a:path extrusionOk="0" h="15096" w="35368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2" name="Google Shape;252;p57"/>
            <p:cNvSpPr/>
            <p:nvPr/>
          </p:nvSpPr>
          <p:spPr>
            <a:xfrm>
              <a:off x="3598275" y="630025"/>
              <a:ext cx="656025" cy="832650"/>
            </a:xfrm>
            <a:custGeom>
              <a:rect b="b" l="l" r="r" t="t"/>
              <a:pathLst>
                <a:path extrusionOk="0" h="33306" w="26241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3" name="Google Shape;253;p57"/>
            <p:cNvSpPr/>
            <p:nvPr/>
          </p:nvSpPr>
          <p:spPr>
            <a:xfrm>
              <a:off x="3611425" y="1686425"/>
              <a:ext cx="2121650" cy="846925"/>
            </a:xfrm>
            <a:custGeom>
              <a:rect b="b" l="l" r="r" t="t"/>
              <a:pathLst>
                <a:path extrusionOk="0" h="33877" w="84866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4" name="Google Shape;254;p57"/>
            <p:cNvSpPr/>
            <p:nvPr/>
          </p:nvSpPr>
          <p:spPr>
            <a:xfrm>
              <a:off x="3555475" y="722150"/>
              <a:ext cx="443225" cy="703225"/>
            </a:xfrm>
            <a:custGeom>
              <a:rect b="b" l="l" r="r" t="t"/>
              <a:pathLst>
                <a:path extrusionOk="0" h="28129" w="17729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5" name="Google Shape;255;p57"/>
            <p:cNvSpPr/>
            <p:nvPr/>
          </p:nvSpPr>
          <p:spPr>
            <a:xfrm>
              <a:off x="3597175" y="1741275"/>
              <a:ext cx="2098600" cy="818400"/>
            </a:xfrm>
            <a:custGeom>
              <a:rect b="b" l="l" r="r" t="t"/>
              <a:pathLst>
                <a:path extrusionOk="0" h="32736" w="83944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6" name="Google Shape;256;p57"/>
            <p:cNvSpPr/>
            <p:nvPr/>
          </p:nvSpPr>
          <p:spPr>
            <a:xfrm>
              <a:off x="3524775" y="759450"/>
              <a:ext cx="388350" cy="654950"/>
            </a:xfrm>
            <a:custGeom>
              <a:rect b="b" l="l" r="r" t="t"/>
              <a:pathLst>
                <a:path extrusionOk="0" h="26198" w="15534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7" name="Google Shape;257;p57"/>
            <p:cNvSpPr/>
            <p:nvPr/>
          </p:nvSpPr>
          <p:spPr>
            <a:xfrm>
              <a:off x="3586200" y="1781875"/>
              <a:ext cx="2077775" cy="817300"/>
            </a:xfrm>
            <a:custGeom>
              <a:rect b="b" l="l" r="r" t="t"/>
              <a:pathLst>
                <a:path extrusionOk="0" h="32692" w="83111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8" name="Google Shape;258;p57"/>
            <p:cNvSpPr/>
            <p:nvPr/>
          </p:nvSpPr>
          <p:spPr>
            <a:xfrm>
              <a:off x="3491850" y="750675"/>
              <a:ext cx="392750" cy="747100"/>
            </a:xfrm>
            <a:custGeom>
              <a:rect b="b" l="l" r="r" t="t"/>
              <a:pathLst>
                <a:path extrusionOk="0" h="29884" w="1571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59" name="Google Shape;259;p57"/>
            <p:cNvSpPr/>
            <p:nvPr/>
          </p:nvSpPr>
          <p:spPr>
            <a:xfrm>
              <a:off x="3630075" y="1825750"/>
              <a:ext cx="1999875" cy="810725"/>
            </a:xfrm>
            <a:custGeom>
              <a:rect b="b" l="l" r="r" t="t"/>
              <a:pathLst>
                <a:path extrusionOk="0" h="32429" w="79995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0" name="Google Shape;260;p57"/>
            <p:cNvSpPr/>
            <p:nvPr/>
          </p:nvSpPr>
          <p:spPr>
            <a:xfrm>
              <a:off x="3466625" y="829675"/>
              <a:ext cx="329125" cy="579250"/>
            </a:xfrm>
            <a:custGeom>
              <a:rect b="b" l="l" r="r" t="t"/>
              <a:pathLst>
                <a:path extrusionOk="0" h="23170" w="13165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1" name="Google Shape;261;p57"/>
            <p:cNvSpPr/>
            <p:nvPr/>
          </p:nvSpPr>
          <p:spPr>
            <a:xfrm>
              <a:off x="3663000" y="692550"/>
              <a:ext cx="735000" cy="1528150"/>
            </a:xfrm>
            <a:custGeom>
              <a:rect b="b" l="l" r="r" t="t"/>
              <a:pathLst>
                <a:path extrusionOk="0" h="61126" w="2940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2" name="Google Shape;262;p57"/>
            <p:cNvSpPr/>
            <p:nvPr/>
          </p:nvSpPr>
          <p:spPr>
            <a:xfrm>
              <a:off x="3625700" y="691450"/>
              <a:ext cx="766825" cy="1557775"/>
            </a:xfrm>
            <a:custGeom>
              <a:rect b="b" l="l" r="r" t="t"/>
              <a:pathLst>
                <a:path extrusionOk="0" h="62311" w="30673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3" name="Google Shape;263;p57"/>
            <p:cNvSpPr/>
            <p:nvPr/>
          </p:nvSpPr>
          <p:spPr>
            <a:xfrm>
              <a:off x="3681625" y="1993600"/>
              <a:ext cx="702125" cy="310475"/>
            </a:xfrm>
            <a:custGeom>
              <a:rect b="b" l="l" r="r" t="t"/>
              <a:pathLst>
                <a:path extrusionOk="0" h="12419" w="28085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4" name="Google Shape;264;p57"/>
            <p:cNvSpPr/>
            <p:nvPr/>
          </p:nvSpPr>
          <p:spPr>
            <a:xfrm>
              <a:off x="3646525" y="689250"/>
              <a:ext cx="639600" cy="988425"/>
            </a:xfrm>
            <a:custGeom>
              <a:rect b="b" l="l" r="r" t="t"/>
              <a:pathLst>
                <a:path extrusionOk="0" h="39537" w="25584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5" name="Google Shape;265;p57"/>
            <p:cNvSpPr/>
            <p:nvPr/>
          </p:nvSpPr>
          <p:spPr>
            <a:xfrm>
              <a:off x="3650925" y="2049550"/>
              <a:ext cx="763550" cy="304975"/>
            </a:xfrm>
            <a:custGeom>
              <a:rect b="b" l="l" r="r" t="t"/>
              <a:pathLst>
                <a:path extrusionOk="0" h="12199" w="30542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6" name="Google Shape;266;p57"/>
            <p:cNvSpPr/>
            <p:nvPr/>
          </p:nvSpPr>
          <p:spPr>
            <a:xfrm>
              <a:off x="3678350" y="670600"/>
              <a:ext cx="591300" cy="788775"/>
            </a:xfrm>
            <a:custGeom>
              <a:rect b="b" l="l" r="r" t="t"/>
              <a:pathLst>
                <a:path extrusionOk="0" h="31551" w="23652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7" name="Google Shape;267;p57"/>
            <p:cNvSpPr/>
            <p:nvPr/>
          </p:nvSpPr>
          <p:spPr>
            <a:xfrm>
              <a:off x="4188450" y="866975"/>
              <a:ext cx="520025" cy="931375"/>
            </a:xfrm>
            <a:custGeom>
              <a:rect b="b" l="l" r="r" t="t"/>
              <a:pathLst>
                <a:path extrusionOk="0" h="37255" w="20801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8" name="Google Shape;268;p57"/>
            <p:cNvSpPr/>
            <p:nvPr/>
          </p:nvSpPr>
          <p:spPr>
            <a:xfrm>
              <a:off x="4063400" y="858200"/>
              <a:ext cx="670300" cy="974150"/>
            </a:xfrm>
            <a:custGeom>
              <a:rect b="b" l="l" r="r" t="t"/>
              <a:pathLst>
                <a:path extrusionOk="0" h="38966" w="26812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9" name="Google Shape;269;p57"/>
            <p:cNvSpPr/>
            <p:nvPr/>
          </p:nvSpPr>
          <p:spPr>
            <a:xfrm>
              <a:off x="4019525" y="841725"/>
              <a:ext cx="410300" cy="1012575"/>
            </a:xfrm>
            <a:custGeom>
              <a:rect b="b" l="l" r="r" t="t"/>
              <a:pathLst>
                <a:path extrusionOk="0" h="40503" w="16412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0" name="Google Shape;270;p57"/>
            <p:cNvSpPr/>
            <p:nvPr/>
          </p:nvSpPr>
          <p:spPr>
            <a:xfrm>
              <a:off x="3981125" y="801150"/>
              <a:ext cx="444300" cy="1074000"/>
            </a:xfrm>
            <a:custGeom>
              <a:rect b="b" l="l" r="r" t="t"/>
              <a:pathLst>
                <a:path extrusionOk="0" h="42960" w="17772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1" name="Google Shape;271;p57"/>
            <p:cNvSpPr/>
            <p:nvPr/>
          </p:nvSpPr>
          <p:spPr>
            <a:xfrm>
              <a:off x="3930650" y="715575"/>
              <a:ext cx="492600" cy="1197950"/>
            </a:xfrm>
            <a:custGeom>
              <a:rect b="b" l="l" r="r" t="t"/>
              <a:pathLst>
                <a:path extrusionOk="0" h="47918" w="19704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2" name="Google Shape;272;p57"/>
            <p:cNvSpPr/>
            <p:nvPr/>
          </p:nvSpPr>
          <p:spPr>
            <a:xfrm>
              <a:off x="3904325" y="661825"/>
              <a:ext cx="515625" cy="1271450"/>
            </a:xfrm>
            <a:custGeom>
              <a:rect b="b" l="l" r="r" t="t"/>
              <a:pathLst>
                <a:path extrusionOk="0" h="50858" w="20625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3" name="Google Shape;273;p57"/>
            <p:cNvSpPr/>
            <p:nvPr/>
          </p:nvSpPr>
          <p:spPr>
            <a:xfrm>
              <a:off x="3881300" y="681575"/>
              <a:ext cx="525475" cy="1276950"/>
            </a:xfrm>
            <a:custGeom>
              <a:rect b="b" l="l" r="r" t="t"/>
              <a:pathLst>
                <a:path extrusionOk="0" h="51078" w="21019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4" name="Google Shape;274;p57"/>
            <p:cNvSpPr/>
            <p:nvPr/>
          </p:nvSpPr>
          <p:spPr>
            <a:xfrm>
              <a:off x="3850575" y="669500"/>
              <a:ext cx="549625" cy="1310950"/>
            </a:xfrm>
            <a:custGeom>
              <a:rect b="b" l="l" r="r" t="t"/>
              <a:pathLst>
                <a:path extrusionOk="0" h="52438" w="21985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5" name="Google Shape;275;p57"/>
            <p:cNvSpPr/>
            <p:nvPr/>
          </p:nvSpPr>
          <p:spPr>
            <a:xfrm>
              <a:off x="3590575" y="1937650"/>
              <a:ext cx="1971375" cy="750375"/>
            </a:xfrm>
            <a:custGeom>
              <a:rect b="b" l="l" r="r" t="t"/>
              <a:pathLst>
                <a:path extrusionOk="0" h="30015" w="78855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6" name="Google Shape;276;p57"/>
            <p:cNvSpPr/>
            <p:nvPr/>
          </p:nvSpPr>
          <p:spPr>
            <a:xfrm>
              <a:off x="3469925" y="764950"/>
              <a:ext cx="299500" cy="582525"/>
            </a:xfrm>
            <a:custGeom>
              <a:rect b="b" l="l" r="r" t="t"/>
              <a:pathLst>
                <a:path extrusionOk="0" h="23301" w="1198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7" name="Google Shape;277;p57"/>
            <p:cNvSpPr/>
            <p:nvPr/>
          </p:nvSpPr>
          <p:spPr>
            <a:xfrm>
              <a:off x="3619100" y="2026500"/>
              <a:ext cx="1900050" cy="686750"/>
            </a:xfrm>
            <a:custGeom>
              <a:rect b="b" l="l" r="r" t="t"/>
              <a:pathLst>
                <a:path extrusionOk="0" h="27470" w="76002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8" name="Google Shape;278;p57"/>
            <p:cNvSpPr/>
            <p:nvPr/>
          </p:nvSpPr>
          <p:spPr>
            <a:xfrm>
              <a:off x="3437000" y="785800"/>
              <a:ext cx="287450" cy="611050"/>
            </a:xfrm>
            <a:custGeom>
              <a:rect b="b" l="l" r="r" t="t"/>
              <a:pathLst>
                <a:path extrusionOk="0" h="24442" w="11498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9" name="Google Shape;279;p57"/>
            <p:cNvSpPr/>
            <p:nvPr/>
          </p:nvSpPr>
          <p:spPr>
            <a:xfrm>
              <a:off x="3586200" y="2096725"/>
              <a:ext cx="1884700" cy="640675"/>
            </a:xfrm>
            <a:custGeom>
              <a:rect b="b" l="l" r="r" t="t"/>
              <a:pathLst>
                <a:path extrusionOk="0" h="25627" w="75388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0" name="Google Shape;280;p57"/>
            <p:cNvSpPr/>
            <p:nvPr/>
          </p:nvSpPr>
          <p:spPr>
            <a:xfrm>
              <a:off x="3416150" y="761650"/>
              <a:ext cx="289650" cy="645075"/>
            </a:xfrm>
            <a:custGeom>
              <a:rect b="b" l="l" r="r" t="t"/>
              <a:pathLst>
                <a:path extrusionOk="0" h="25803" w="11586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1" name="Google Shape;281;p57"/>
            <p:cNvSpPr/>
            <p:nvPr/>
          </p:nvSpPr>
          <p:spPr>
            <a:xfrm>
              <a:off x="3602650" y="2266750"/>
              <a:ext cx="1732200" cy="549625"/>
            </a:xfrm>
            <a:custGeom>
              <a:rect b="b" l="l" r="r" t="t"/>
              <a:pathLst>
                <a:path extrusionOk="0" h="21985" w="69288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2" name="Google Shape;282;p57"/>
            <p:cNvSpPr/>
            <p:nvPr/>
          </p:nvSpPr>
          <p:spPr>
            <a:xfrm>
              <a:off x="3338275" y="741900"/>
              <a:ext cx="284150" cy="635200"/>
            </a:xfrm>
            <a:custGeom>
              <a:rect b="b" l="l" r="r" t="t"/>
              <a:pathLst>
                <a:path extrusionOk="0" h="25408" w="11366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3" name="Google Shape;283;p57"/>
            <p:cNvSpPr/>
            <p:nvPr/>
          </p:nvSpPr>
          <p:spPr>
            <a:xfrm>
              <a:off x="3628975" y="2341350"/>
              <a:ext cx="1621425" cy="496975"/>
            </a:xfrm>
            <a:custGeom>
              <a:rect b="b" l="l" r="r" t="t"/>
              <a:pathLst>
                <a:path extrusionOk="0" h="19879" w="64857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4" name="Google Shape;284;p57"/>
            <p:cNvSpPr/>
            <p:nvPr/>
          </p:nvSpPr>
          <p:spPr>
            <a:xfrm>
              <a:off x="3316325" y="744100"/>
              <a:ext cx="277575" cy="640675"/>
            </a:xfrm>
            <a:custGeom>
              <a:rect b="b" l="l" r="r" t="t"/>
              <a:pathLst>
                <a:path extrusionOk="0" h="25627" w="11103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5" name="Google Shape;285;p57"/>
            <p:cNvSpPr/>
            <p:nvPr/>
          </p:nvSpPr>
          <p:spPr>
            <a:xfrm>
              <a:off x="3616925" y="2404975"/>
              <a:ext cx="1567650" cy="455275"/>
            </a:xfrm>
            <a:custGeom>
              <a:rect b="b" l="l" r="r" t="t"/>
              <a:pathLst>
                <a:path extrusionOk="0" h="18211" w="62706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6" name="Google Shape;286;p57"/>
            <p:cNvSpPr/>
            <p:nvPr/>
          </p:nvSpPr>
          <p:spPr>
            <a:xfrm>
              <a:off x="3272450" y="748500"/>
              <a:ext cx="287450" cy="706500"/>
            </a:xfrm>
            <a:custGeom>
              <a:rect b="b" l="l" r="r" t="t"/>
              <a:pathLst>
                <a:path extrusionOk="0" h="28260" w="11498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7" name="Google Shape;287;p57"/>
            <p:cNvSpPr/>
            <p:nvPr/>
          </p:nvSpPr>
          <p:spPr>
            <a:xfrm>
              <a:off x="4211500" y="2486150"/>
              <a:ext cx="884200" cy="333525"/>
            </a:xfrm>
            <a:custGeom>
              <a:rect b="b" l="l" r="r" t="t"/>
              <a:pathLst>
                <a:path extrusionOk="0" h="13341" w="35368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8" name="Google Shape;288;p57"/>
            <p:cNvSpPr/>
            <p:nvPr/>
          </p:nvSpPr>
          <p:spPr>
            <a:xfrm>
              <a:off x="3623500" y="2804275"/>
              <a:ext cx="496975" cy="77925"/>
            </a:xfrm>
            <a:custGeom>
              <a:rect b="b" l="l" r="r" t="t"/>
              <a:pathLst>
                <a:path extrusionOk="0" h="3117" w="19879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9" name="Google Shape;289;p57"/>
            <p:cNvSpPr/>
            <p:nvPr/>
          </p:nvSpPr>
          <p:spPr>
            <a:xfrm>
              <a:off x="3251600" y="756175"/>
              <a:ext cx="275375" cy="692225"/>
            </a:xfrm>
            <a:custGeom>
              <a:rect b="b" l="l" r="r" t="t"/>
              <a:pathLst>
                <a:path extrusionOk="0" h="27689" w="11015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0" name="Google Shape;290;p57"/>
            <p:cNvSpPr/>
            <p:nvPr/>
          </p:nvSpPr>
          <p:spPr>
            <a:xfrm>
              <a:off x="3658600" y="1953000"/>
              <a:ext cx="737225" cy="323650"/>
            </a:xfrm>
            <a:custGeom>
              <a:rect b="b" l="l" r="r" t="t"/>
              <a:pathLst>
                <a:path extrusionOk="0" h="12946" w="29489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1" name="Google Shape;291;p57"/>
            <p:cNvSpPr/>
            <p:nvPr/>
          </p:nvSpPr>
          <p:spPr>
            <a:xfrm>
              <a:off x="3550000" y="21395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2" name="Google Shape;292;p57"/>
            <p:cNvSpPr/>
            <p:nvPr/>
          </p:nvSpPr>
          <p:spPr>
            <a:xfrm>
              <a:off x="3550000" y="213950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3" name="Google Shape;293;p57"/>
            <p:cNvSpPr/>
            <p:nvPr/>
          </p:nvSpPr>
          <p:spPr>
            <a:xfrm>
              <a:off x="3643250" y="872450"/>
              <a:ext cx="522200" cy="829375"/>
            </a:xfrm>
            <a:custGeom>
              <a:rect b="b" l="l" r="r" t="t"/>
              <a:pathLst>
                <a:path extrusionOk="0" h="33175" w="20888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4" name="Google Shape;294;p57"/>
            <p:cNvSpPr/>
            <p:nvPr/>
          </p:nvSpPr>
          <p:spPr>
            <a:xfrm>
              <a:off x="3612525" y="2141700"/>
              <a:ext cx="1811200" cy="630800"/>
            </a:xfrm>
            <a:custGeom>
              <a:rect b="b" l="l" r="r" t="t"/>
              <a:pathLst>
                <a:path extrusionOk="0" h="25232" w="72448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5" name="Google Shape;295;p57"/>
            <p:cNvSpPr/>
            <p:nvPr/>
          </p:nvSpPr>
          <p:spPr>
            <a:xfrm>
              <a:off x="3387650" y="738625"/>
              <a:ext cx="299500" cy="660425"/>
            </a:xfrm>
            <a:custGeom>
              <a:rect b="b" l="l" r="r" t="t"/>
              <a:pathLst>
                <a:path extrusionOk="0" h="26417" w="1198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6" name="Google Shape;296;p57"/>
            <p:cNvSpPr/>
            <p:nvPr/>
          </p:nvSpPr>
          <p:spPr>
            <a:xfrm>
              <a:off x="4327775" y="2656175"/>
              <a:ext cx="230400" cy="66950"/>
            </a:xfrm>
            <a:custGeom>
              <a:rect b="b" l="l" r="r" t="t"/>
              <a:pathLst>
                <a:path extrusionOk="0" h="2678" w="9216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7" name="Google Shape;297;p57"/>
            <p:cNvSpPr/>
            <p:nvPr/>
          </p:nvSpPr>
          <p:spPr>
            <a:xfrm>
              <a:off x="3893350" y="2910700"/>
              <a:ext cx="171175" cy="15375"/>
            </a:xfrm>
            <a:custGeom>
              <a:rect b="b" l="l" r="r" t="t"/>
              <a:pathLst>
                <a:path extrusionOk="0" h="615" w="6847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8" name="Google Shape;298;p57"/>
            <p:cNvSpPr/>
            <p:nvPr/>
          </p:nvSpPr>
          <p:spPr>
            <a:xfrm>
              <a:off x="3224175" y="777000"/>
              <a:ext cx="230400" cy="580350"/>
            </a:xfrm>
            <a:custGeom>
              <a:rect b="b" l="l" r="r" t="t"/>
              <a:pathLst>
                <a:path extrusionOk="0" h="23214" w="9216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99" name="Google Shape;299;p57"/>
            <p:cNvSpPr/>
            <p:nvPr/>
          </p:nvSpPr>
          <p:spPr>
            <a:xfrm>
              <a:off x="4358500" y="2701175"/>
              <a:ext cx="82300" cy="30725"/>
            </a:xfrm>
            <a:custGeom>
              <a:rect b="b" l="l" r="r" t="t"/>
              <a:pathLst>
                <a:path extrusionOk="0" h="1229" w="3292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0" name="Google Shape;300;p57"/>
            <p:cNvSpPr/>
            <p:nvPr/>
          </p:nvSpPr>
          <p:spPr>
            <a:xfrm>
              <a:off x="3816575" y="2913975"/>
              <a:ext cx="229300" cy="34050"/>
            </a:xfrm>
            <a:custGeom>
              <a:rect b="b" l="l" r="r" t="t"/>
              <a:pathLst>
                <a:path extrusionOk="0" h="1362" w="9172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1" name="Google Shape;301;p57"/>
            <p:cNvSpPr/>
            <p:nvPr/>
          </p:nvSpPr>
          <p:spPr>
            <a:xfrm>
              <a:off x="3192375" y="766050"/>
              <a:ext cx="239175" cy="620925"/>
            </a:xfrm>
            <a:custGeom>
              <a:rect b="b" l="l" r="r" t="t"/>
              <a:pathLst>
                <a:path extrusionOk="0" h="24837" w="9567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2" name="Google Shape;302;p57"/>
            <p:cNvSpPr/>
            <p:nvPr/>
          </p:nvSpPr>
          <p:spPr>
            <a:xfrm>
              <a:off x="3859350" y="2946900"/>
              <a:ext cx="105350" cy="24150"/>
            </a:xfrm>
            <a:custGeom>
              <a:rect b="b" l="l" r="r" t="t"/>
              <a:pathLst>
                <a:path extrusionOk="0" h="966" w="4214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3" name="Google Shape;303;p57"/>
            <p:cNvSpPr/>
            <p:nvPr/>
          </p:nvSpPr>
          <p:spPr>
            <a:xfrm>
              <a:off x="3161650" y="766050"/>
              <a:ext cx="238075" cy="613250"/>
            </a:xfrm>
            <a:custGeom>
              <a:rect b="b" l="l" r="r" t="t"/>
              <a:pathLst>
                <a:path extrusionOk="0" h="24530" w="9523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4" name="Google Shape;304;p57"/>
            <p:cNvSpPr/>
            <p:nvPr/>
          </p:nvSpPr>
          <p:spPr>
            <a:xfrm>
              <a:off x="4527425" y="1110500"/>
              <a:ext cx="63650" cy="151425"/>
            </a:xfrm>
            <a:custGeom>
              <a:rect b="b" l="l" r="r" t="t"/>
              <a:pathLst>
                <a:path extrusionOk="0" h="6057" w="2546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5" name="Google Shape;305;p57"/>
            <p:cNvSpPr/>
            <p:nvPr/>
          </p:nvSpPr>
          <p:spPr>
            <a:xfrm>
              <a:off x="4484650" y="1084175"/>
              <a:ext cx="129475" cy="362025"/>
            </a:xfrm>
            <a:custGeom>
              <a:rect b="b" l="l" r="r" t="t"/>
              <a:pathLst>
                <a:path extrusionOk="0" h="14481" w="5179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6" name="Google Shape;306;p57"/>
            <p:cNvSpPr/>
            <p:nvPr/>
          </p:nvSpPr>
          <p:spPr>
            <a:xfrm>
              <a:off x="4367275" y="1051275"/>
              <a:ext cx="268800" cy="559500"/>
            </a:xfrm>
            <a:custGeom>
              <a:rect b="b" l="l" r="r" t="t"/>
              <a:pathLst>
                <a:path extrusionOk="0" h="22380" w="10752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7" name="Google Shape;307;p57"/>
            <p:cNvSpPr/>
            <p:nvPr/>
          </p:nvSpPr>
          <p:spPr>
            <a:xfrm>
              <a:off x="4316800" y="908650"/>
              <a:ext cx="344500" cy="822775"/>
            </a:xfrm>
            <a:custGeom>
              <a:rect b="b" l="l" r="r" t="t"/>
              <a:pathLst>
                <a:path extrusionOk="0" h="32911" w="1378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8" name="Google Shape;308;p57"/>
            <p:cNvSpPr/>
            <p:nvPr/>
          </p:nvSpPr>
          <p:spPr>
            <a:xfrm>
              <a:off x="4111675" y="1612925"/>
              <a:ext cx="55975" cy="64750"/>
            </a:xfrm>
            <a:custGeom>
              <a:rect b="b" l="l" r="r" t="t"/>
              <a:pathLst>
                <a:path extrusionOk="0" h="2590" w="2239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09" name="Google Shape;309;p57"/>
            <p:cNvSpPr/>
            <p:nvPr/>
          </p:nvSpPr>
          <p:spPr>
            <a:xfrm>
              <a:off x="2076700" y="1162050"/>
              <a:ext cx="490400" cy="941275"/>
            </a:xfrm>
            <a:custGeom>
              <a:rect b="b" l="l" r="r" t="t"/>
              <a:pathLst>
                <a:path extrusionOk="0" h="37651" w="19616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0" name="Google Shape;310;p57"/>
            <p:cNvSpPr/>
            <p:nvPr/>
          </p:nvSpPr>
          <p:spPr>
            <a:xfrm>
              <a:off x="1913250" y="1401200"/>
              <a:ext cx="382875" cy="744900"/>
            </a:xfrm>
            <a:custGeom>
              <a:rect b="b" l="l" r="r" t="t"/>
              <a:pathLst>
                <a:path extrusionOk="0" h="29796" w="15315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1" name="Google Shape;311;p57"/>
            <p:cNvSpPr/>
            <p:nvPr/>
          </p:nvSpPr>
          <p:spPr>
            <a:xfrm>
              <a:off x="1927525" y="1297000"/>
              <a:ext cx="446500" cy="875425"/>
            </a:xfrm>
            <a:custGeom>
              <a:rect b="b" l="l" r="r" t="t"/>
              <a:pathLst>
                <a:path extrusionOk="0" h="35017" w="1786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2" name="Google Shape;312;p57"/>
            <p:cNvSpPr/>
            <p:nvPr/>
          </p:nvSpPr>
          <p:spPr>
            <a:xfrm>
              <a:off x="1977975" y="1250925"/>
              <a:ext cx="449800" cy="917125"/>
            </a:xfrm>
            <a:custGeom>
              <a:rect b="b" l="l" r="r" t="t"/>
              <a:pathLst>
                <a:path extrusionOk="0" h="36685" w="17992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3" name="Google Shape;313;p57"/>
            <p:cNvSpPr/>
            <p:nvPr/>
          </p:nvSpPr>
          <p:spPr>
            <a:xfrm>
              <a:off x="2010875" y="1153275"/>
              <a:ext cx="468450" cy="980750"/>
            </a:xfrm>
            <a:custGeom>
              <a:rect b="b" l="l" r="r" t="t"/>
              <a:pathLst>
                <a:path extrusionOk="0" h="39230" w="18738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4" name="Google Shape;314;p57"/>
            <p:cNvSpPr/>
            <p:nvPr/>
          </p:nvSpPr>
          <p:spPr>
            <a:xfrm>
              <a:off x="1860600" y="1609650"/>
              <a:ext cx="307175" cy="510125"/>
            </a:xfrm>
            <a:custGeom>
              <a:rect b="b" l="l" r="r" t="t"/>
              <a:pathLst>
                <a:path extrusionOk="0" h="20405" w="12287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5" name="Google Shape;315;p57"/>
            <p:cNvSpPr/>
            <p:nvPr/>
          </p:nvSpPr>
          <p:spPr>
            <a:xfrm>
              <a:off x="3805600" y="1948625"/>
              <a:ext cx="105350" cy="186500"/>
            </a:xfrm>
            <a:custGeom>
              <a:rect b="b" l="l" r="r" t="t"/>
              <a:pathLst>
                <a:path extrusionOk="0" h="7460" w="4214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6" name="Google Shape;316;p57"/>
            <p:cNvSpPr/>
            <p:nvPr/>
          </p:nvSpPr>
          <p:spPr>
            <a:xfrm>
              <a:off x="3788050" y="1933250"/>
              <a:ext cx="133850" cy="229300"/>
            </a:xfrm>
            <a:custGeom>
              <a:rect b="b" l="l" r="r" t="t"/>
              <a:pathLst>
                <a:path extrusionOk="0" h="9172" w="5354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7" name="Google Shape;317;p57"/>
            <p:cNvSpPr/>
            <p:nvPr/>
          </p:nvSpPr>
          <p:spPr>
            <a:xfrm>
              <a:off x="3671775" y="2997350"/>
              <a:ext cx="187600" cy="399350"/>
            </a:xfrm>
            <a:custGeom>
              <a:rect b="b" l="l" r="r" t="t"/>
              <a:pathLst>
                <a:path extrusionOk="0" h="15974" w="7504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8" name="Google Shape;318;p57"/>
            <p:cNvSpPr/>
            <p:nvPr/>
          </p:nvSpPr>
          <p:spPr>
            <a:xfrm>
              <a:off x="3577425" y="2967725"/>
              <a:ext cx="311575" cy="471750"/>
            </a:xfrm>
            <a:custGeom>
              <a:rect b="b" l="l" r="r" t="t"/>
              <a:pathLst>
                <a:path extrusionOk="0" h="18870" w="12463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19" name="Google Shape;319;p57"/>
            <p:cNvSpPr/>
            <p:nvPr/>
          </p:nvSpPr>
          <p:spPr>
            <a:xfrm>
              <a:off x="3642150" y="2927150"/>
              <a:ext cx="329125" cy="352150"/>
            </a:xfrm>
            <a:custGeom>
              <a:rect b="b" l="l" r="r" t="t"/>
              <a:pathLst>
                <a:path extrusionOk="0" h="14086" w="13165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0" name="Google Shape;320;p57"/>
            <p:cNvSpPr/>
            <p:nvPr/>
          </p:nvSpPr>
          <p:spPr>
            <a:xfrm>
              <a:off x="3625700" y="2886550"/>
              <a:ext cx="275375" cy="360950"/>
            </a:xfrm>
            <a:custGeom>
              <a:rect b="b" l="l" r="r" t="t"/>
              <a:pathLst>
                <a:path extrusionOk="0" h="14438" w="11015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1" name="Google Shape;321;p57"/>
            <p:cNvSpPr/>
            <p:nvPr/>
          </p:nvSpPr>
          <p:spPr>
            <a:xfrm>
              <a:off x="3703575" y="3053300"/>
              <a:ext cx="118500" cy="174450"/>
            </a:xfrm>
            <a:custGeom>
              <a:rect b="b" l="l" r="r" t="t"/>
              <a:pathLst>
                <a:path extrusionOk="0" h="6978" w="474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2" name="Google Shape;322;p57"/>
            <p:cNvSpPr/>
            <p:nvPr/>
          </p:nvSpPr>
          <p:spPr>
            <a:xfrm>
              <a:off x="3689325" y="3025875"/>
              <a:ext cx="149200" cy="218325"/>
            </a:xfrm>
            <a:custGeom>
              <a:rect b="b" l="l" r="r" t="t"/>
              <a:pathLst>
                <a:path extrusionOk="0" h="8733" w="5968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3" name="Google Shape;323;p57"/>
            <p:cNvSpPr/>
            <p:nvPr/>
          </p:nvSpPr>
          <p:spPr>
            <a:xfrm>
              <a:off x="3745275" y="2955675"/>
              <a:ext cx="168950" cy="217225"/>
            </a:xfrm>
            <a:custGeom>
              <a:rect b="b" l="l" r="r" t="t"/>
              <a:pathLst>
                <a:path extrusionOk="0" h="8689" w="6758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4" name="Google Shape;324;p57"/>
            <p:cNvSpPr/>
            <p:nvPr/>
          </p:nvSpPr>
          <p:spPr>
            <a:xfrm>
              <a:off x="3838500" y="2980900"/>
              <a:ext cx="96575" cy="170050"/>
            </a:xfrm>
            <a:custGeom>
              <a:rect b="b" l="l" r="r" t="t"/>
              <a:pathLst>
                <a:path extrusionOk="0" h="6802" w="3863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5" name="Google Shape;325;p57"/>
            <p:cNvSpPr/>
            <p:nvPr/>
          </p:nvSpPr>
          <p:spPr>
            <a:xfrm>
              <a:off x="6159800" y="3992350"/>
              <a:ext cx="10975" cy="43900"/>
            </a:xfrm>
            <a:custGeom>
              <a:rect b="b" l="l" r="r" t="t"/>
              <a:pathLst>
                <a:path extrusionOk="0" h="1756" w="439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6" name="Google Shape;326;p57"/>
            <p:cNvSpPr/>
            <p:nvPr/>
          </p:nvSpPr>
          <p:spPr>
            <a:xfrm>
              <a:off x="6108225" y="4190900"/>
              <a:ext cx="28550" cy="37325"/>
            </a:xfrm>
            <a:custGeom>
              <a:rect b="b" l="l" r="r" t="t"/>
              <a:pathLst>
                <a:path extrusionOk="0" h="1493" w="1142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7" name="Google Shape;327;p57"/>
            <p:cNvSpPr/>
            <p:nvPr/>
          </p:nvSpPr>
          <p:spPr>
            <a:xfrm>
              <a:off x="6367125" y="4108625"/>
              <a:ext cx="36225" cy="30750"/>
            </a:xfrm>
            <a:custGeom>
              <a:rect b="b" l="l" r="r" t="t"/>
              <a:pathLst>
                <a:path extrusionOk="0" h="1230" w="1449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8" name="Google Shape;328;p57"/>
            <p:cNvSpPr/>
            <p:nvPr/>
          </p:nvSpPr>
          <p:spPr>
            <a:xfrm>
              <a:off x="5861400" y="5099225"/>
              <a:ext cx="47200" cy="13175"/>
            </a:xfrm>
            <a:custGeom>
              <a:rect b="b" l="l" r="r" t="t"/>
              <a:pathLst>
                <a:path extrusionOk="0" h="527" w="1888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29" name="Google Shape;329;p57"/>
            <p:cNvSpPr/>
            <p:nvPr/>
          </p:nvSpPr>
          <p:spPr>
            <a:xfrm>
              <a:off x="5808750" y="4503550"/>
              <a:ext cx="879825" cy="324725"/>
            </a:xfrm>
            <a:custGeom>
              <a:rect b="b" l="l" r="r" t="t"/>
              <a:pathLst>
                <a:path extrusionOk="0" h="12989" w="35193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0" name="Google Shape;330;p57"/>
            <p:cNvSpPr/>
            <p:nvPr/>
          </p:nvSpPr>
          <p:spPr>
            <a:xfrm>
              <a:off x="5804350" y="4473925"/>
              <a:ext cx="934675" cy="337900"/>
            </a:xfrm>
            <a:custGeom>
              <a:rect b="b" l="l" r="r" t="t"/>
              <a:pathLst>
                <a:path extrusionOk="0" h="13516" w="37387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1" name="Google Shape;331;p57"/>
            <p:cNvSpPr/>
            <p:nvPr/>
          </p:nvSpPr>
          <p:spPr>
            <a:xfrm>
              <a:off x="5821900" y="4427850"/>
              <a:ext cx="1314250" cy="359850"/>
            </a:xfrm>
            <a:custGeom>
              <a:rect b="b" l="l" r="r" t="t"/>
              <a:pathLst>
                <a:path extrusionOk="0" h="14394" w="5257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2" name="Google Shape;332;p57"/>
            <p:cNvSpPr/>
            <p:nvPr/>
          </p:nvSpPr>
          <p:spPr>
            <a:xfrm>
              <a:off x="5828500" y="4381775"/>
              <a:ext cx="1328500" cy="379600"/>
            </a:xfrm>
            <a:custGeom>
              <a:rect b="b" l="l" r="r" t="t"/>
              <a:pathLst>
                <a:path extrusionOk="0" h="15184" w="5314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3" name="Google Shape;333;p57"/>
            <p:cNvSpPr/>
            <p:nvPr/>
          </p:nvSpPr>
          <p:spPr>
            <a:xfrm>
              <a:off x="5680400" y="4855700"/>
              <a:ext cx="42800" cy="15375"/>
            </a:xfrm>
            <a:custGeom>
              <a:rect b="b" l="l" r="r" t="t"/>
              <a:pathLst>
                <a:path extrusionOk="0" h="615" w="1712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4" name="Google Shape;334;p57"/>
            <p:cNvSpPr/>
            <p:nvPr/>
          </p:nvSpPr>
          <p:spPr>
            <a:xfrm>
              <a:off x="5660650" y="4828275"/>
              <a:ext cx="138250" cy="42800"/>
            </a:xfrm>
            <a:custGeom>
              <a:rect b="b" l="l" r="r" t="t"/>
              <a:pathLst>
                <a:path extrusionOk="0" h="1712" w="553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5" name="Google Shape;335;p57"/>
            <p:cNvSpPr/>
            <p:nvPr/>
          </p:nvSpPr>
          <p:spPr>
            <a:xfrm>
              <a:off x="5656250" y="4808525"/>
              <a:ext cx="208475" cy="60350"/>
            </a:xfrm>
            <a:custGeom>
              <a:rect b="b" l="l" r="r" t="t"/>
              <a:pathLst>
                <a:path extrusionOk="0" h="2414" w="8339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6" name="Google Shape;336;p57"/>
            <p:cNvSpPr/>
            <p:nvPr/>
          </p:nvSpPr>
          <p:spPr>
            <a:xfrm>
              <a:off x="5636525" y="4793150"/>
              <a:ext cx="269875" cy="65850"/>
            </a:xfrm>
            <a:custGeom>
              <a:rect b="b" l="l" r="r" t="t"/>
              <a:pathLst>
                <a:path extrusionOk="0" h="2634" w="10795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7" name="Google Shape;337;p57"/>
            <p:cNvSpPr/>
            <p:nvPr/>
          </p:nvSpPr>
          <p:spPr>
            <a:xfrm>
              <a:off x="5527900" y="5054250"/>
              <a:ext cx="528800" cy="40600"/>
            </a:xfrm>
            <a:custGeom>
              <a:rect b="b" l="l" r="r" t="t"/>
              <a:pathLst>
                <a:path extrusionOk="0" h="1624" w="21152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8" name="Google Shape;338;p57"/>
            <p:cNvSpPr/>
            <p:nvPr/>
          </p:nvSpPr>
          <p:spPr>
            <a:xfrm>
              <a:off x="5946975" y="5033400"/>
              <a:ext cx="121775" cy="18675"/>
            </a:xfrm>
            <a:custGeom>
              <a:rect b="b" l="l" r="r" t="t"/>
              <a:pathLst>
                <a:path extrusionOk="0" h="747" w="4871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39" name="Google Shape;339;p57"/>
            <p:cNvSpPr/>
            <p:nvPr/>
          </p:nvSpPr>
          <p:spPr>
            <a:xfrm>
              <a:off x="5962325" y="5012550"/>
              <a:ext cx="120700" cy="18675"/>
            </a:xfrm>
            <a:custGeom>
              <a:rect b="b" l="l" r="r" t="t"/>
              <a:pathLst>
                <a:path extrusionOk="0" h="747" w="4828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0" name="Google Shape;340;p57"/>
            <p:cNvSpPr/>
            <p:nvPr/>
          </p:nvSpPr>
          <p:spPr>
            <a:xfrm>
              <a:off x="5977675" y="4991725"/>
              <a:ext cx="117425" cy="17575"/>
            </a:xfrm>
            <a:custGeom>
              <a:rect b="b" l="l" r="r" t="t"/>
              <a:pathLst>
                <a:path extrusionOk="0" h="703" w="4697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1" name="Google Shape;341;p57"/>
            <p:cNvSpPr/>
            <p:nvPr/>
          </p:nvSpPr>
          <p:spPr>
            <a:xfrm>
              <a:off x="6019375" y="4955525"/>
              <a:ext cx="16475" cy="9900"/>
            </a:xfrm>
            <a:custGeom>
              <a:rect b="b" l="l" r="r" t="t"/>
              <a:pathLst>
                <a:path extrusionOk="0" h="396" w="659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2" name="Google Shape;342;p57"/>
            <p:cNvSpPr/>
            <p:nvPr/>
          </p:nvSpPr>
          <p:spPr>
            <a:xfrm>
              <a:off x="6024850" y="4934675"/>
              <a:ext cx="25275" cy="13175"/>
            </a:xfrm>
            <a:custGeom>
              <a:rect b="b" l="l" r="r" t="t"/>
              <a:pathLst>
                <a:path extrusionOk="0" h="527" w="1011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3" name="Google Shape;343;p57"/>
            <p:cNvSpPr/>
            <p:nvPr/>
          </p:nvSpPr>
          <p:spPr>
            <a:xfrm>
              <a:off x="6041325" y="4908350"/>
              <a:ext cx="165650" cy="19775"/>
            </a:xfrm>
            <a:custGeom>
              <a:rect b="b" l="l" r="r" t="t"/>
              <a:pathLst>
                <a:path extrusionOk="0" h="791" w="6626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4" name="Google Shape;344;p57"/>
            <p:cNvSpPr/>
            <p:nvPr/>
          </p:nvSpPr>
          <p:spPr>
            <a:xfrm>
              <a:off x="6046800" y="4887500"/>
              <a:ext cx="165675" cy="23075"/>
            </a:xfrm>
            <a:custGeom>
              <a:rect b="b" l="l" r="r" t="t"/>
              <a:pathLst>
                <a:path extrusionOk="0" h="923" w="6627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5" name="Google Shape;345;p57"/>
            <p:cNvSpPr/>
            <p:nvPr/>
          </p:nvSpPr>
          <p:spPr>
            <a:xfrm>
              <a:off x="6097250" y="4844725"/>
              <a:ext cx="125100" cy="18675"/>
            </a:xfrm>
            <a:custGeom>
              <a:rect b="b" l="l" r="r" t="t"/>
              <a:pathLst>
                <a:path extrusionOk="0" h="747" w="5004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6" name="Google Shape;346;p57"/>
            <p:cNvSpPr/>
            <p:nvPr/>
          </p:nvSpPr>
          <p:spPr>
            <a:xfrm>
              <a:off x="6107125" y="4824975"/>
              <a:ext cx="120700" cy="20875"/>
            </a:xfrm>
            <a:custGeom>
              <a:rect b="b" l="l" r="r" t="t"/>
              <a:pathLst>
                <a:path extrusionOk="0" h="835" w="4828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7" name="Google Shape;347;p57"/>
            <p:cNvSpPr/>
            <p:nvPr/>
          </p:nvSpPr>
          <p:spPr>
            <a:xfrm>
              <a:off x="6100550" y="4800825"/>
              <a:ext cx="161275" cy="30750"/>
            </a:xfrm>
            <a:custGeom>
              <a:rect b="b" l="l" r="r" t="t"/>
              <a:pathLst>
                <a:path extrusionOk="0" h="1230" w="6451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8" name="Google Shape;348;p57"/>
            <p:cNvSpPr/>
            <p:nvPr/>
          </p:nvSpPr>
          <p:spPr>
            <a:xfrm>
              <a:off x="6098350" y="4774500"/>
              <a:ext cx="190900" cy="29650"/>
            </a:xfrm>
            <a:custGeom>
              <a:rect b="b" l="l" r="r" t="t"/>
              <a:pathLst>
                <a:path extrusionOk="0" h="1186" w="7636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49" name="Google Shape;349;p57"/>
            <p:cNvSpPr/>
            <p:nvPr/>
          </p:nvSpPr>
          <p:spPr>
            <a:xfrm>
              <a:off x="6109325" y="4682350"/>
              <a:ext cx="523300" cy="91075"/>
            </a:xfrm>
            <a:custGeom>
              <a:rect b="b" l="l" r="r" t="t"/>
              <a:pathLst>
                <a:path extrusionOk="0" h="3643" w="20932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0" name="Google Shape;350;p57"/>
            <p:cNvSpPr/>
            <p:nvPr/>
          </p:nvSpPr>
          <p:spPr>
            <a:xfrm>
              <a:off x="6085200" y="4649450"/>
              <a:ext cx="537550" cy="125075"/>
            </a:xfrm>
            <a:custGeom>
              <a:rect b="b" l="l" r="r" t="t"/>
              <a:pathLst>
                <a:path extrusionOk="0" h="5003" w="21502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1" name="Google Shape;351;p57"/>
            <p:cNvSpPr/>
            <p:nvPr/>
          </p:nvSpPr>
          <p:spPr>
            <a:xfrm>
              <a:off x="6057775" y="4612150"/>
              <a:ext cx="585825" cy="165675"/>
            </a:xfrm>
            <a:custGeom>
              <a:rect b="b" l="l" r="r" t="t"/>
              <a:pathLst>
                <a:path extrusionOk="0" h="6627" w="23433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2" name="Google Shape;352;p57"/>
            <p:cNvSpPr/>
            <p:nvPr/>
          </p:nvSpPr>
          <p:spPr>
            <a:xfrm>
              <a:off x="6038025" y="4574850"/>
              <a:ext cx="634100" cy="202975"/>
            </a:xfrm>
            <a:custGeom>
              <a:rect b="b" l="l" r="r" t="t"/>
              <a:pathLst>
                <a:path extrusionOk="0" h="8119" w="25364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3" name="Google Shape;353;p57"/>
            <p:cNvSpPr/>
            <p:nvPr/>
          </p:nvSpPr>
          <p:spPr>
            <a:xfrm>
              <a:off x="5408325" y="4697725"/>
              <a:ext cx="1298900" cy="349975"/>
            </a:xfrm>
            <a:custGeom>
              <a:rect b="b" l="l" r="r" t="t"/>
              <a:pathLst>
                <a:path extrusionOk="0" h="13999" w="51956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4" name="Google Shape;354;p57"/>
            <p:cNvSpPr/>
            <p:nvPr/>
          </p:nvSpPr>
          <p:spPr>
            <a:xfrm>
              <a:off x="5018900" y="3079625"/>
              <a:ext cx="854600" cy="1977925"/>
            </a:xfrm>
            <a:custGeom>
              <a:rect b="b" l="l" r="r" t="t"/>
              <a:pathLst>
                <a:path extrusionOk="0" h="79117" w="34184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5" name="Google Shape;355;p57"/>
            <p:cNvSpPr/>
            <p:nvPr/>
          </p:nvSpPr>
          <p:spPr>
            <a:xfrm>
              <a:off x="5485125" y="4868850"/>
              <a:ext cx="646175" cy="158000"/>
            </a:xfrm>
            <a:custGeom>
              <a:rect b="b" l="l" r="r" t="t"/>
              <a:pathLst>
                <a:path extrusionOk="0" h="6320" w="25847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6" name="Google Shape;356;p57"/>
            <p:cNvSpPr/>
            <p:nvPr/>
          </p:nvSpPr>
          <p:spPr>
            <a:xfrm>
              <a:off x="4868600" y="2894225"/>
              <a:ext cx="799750" cy="2106300"/>
            </a:xfrm>
            <a:custGeom>
              <a:rect b="b" l="l" r="r" t="t"/>
              <a:pathLst>
                <a:path extrusionOk="0" h="84252" w="3199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7" name="Google Shape;357;p57"/>
            <p:cNvSpPr/>
            <p:nvPr/>
          </p:nvSpPr>
          <p:spPr>
            <a:xfrm>
              <a:off x="5491700" y="4970875"/>
              <a:ext cx="615450" cy="109725"/>
            </a:xfrm>
            <a:custGeom>
              <a:rect b="b" l="l" r="r" t="t"/>
              <a:pathLst>
                <a:path extrusionOk="0" h="4389" w="24618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8" name="Google Shape;358;p57"/>
            <p:cNvSpPr/>
            <p:nvPr/>
          </p:nvSpPr>
          <p:spPr>
            <a:xfrm>
              <a:off x="4734775" y="3421900"/>
              <a:ext cx="152500" cy="1580800"/>
            </a:xfrm>
            <a:custGeom>
              <a:rect b="b" l="l" r="r" t="t"/>
              <a:pathLst>
                <a:path extrusionOk="0" h="63232" w="610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59" name="Google Shape;359;p57"/>
            <p:cNvSpPr/>
            <p:nvPr/>
          </p:nvSpPr>
          <p:spPr>
            <a:xfrm>
              <a:off x="5672725" y="5078375"/>
              <a:ext cx="263300" cy="31850"/>
            </a:xfrm>
            <a:custGeom>
              <a:rect b="b" l="l" r="r" t="t"/>
              <a:pathLst>
                <a:path extrusionOk="0" h="1274" w="10532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0" name="Google Shape;360;p57"/>
            <p:cNvSpPr/>
            <p:nvPr/>
          </p:nvSpPr>
          <p:spPr>
            <a:xfrm>
              <a:off x="4600925" y="3731250"/>
              <a:ext cx="119600" cy="1265975"/>
            </a:xfrm>
            <a:custGeom>
              <a:rect b="b" l="l" r="r" t="t"/>
              <a:pathLst>
                <a:path extrusionOk="0" h="50639" w="4784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1" name="Google Shape;361;p57"/>
            <p:cNvSpPr/>
            <p:nvPr/>
          </p:nvSpPr>
          <p:spPr>
            <a:xfrm>
              <a:off x="4181875" y="2871200"/>
              <a:ext cx="454200" cy="2112850"/>
            </a:xfrm>
            <a:custGeom>
              <a:rect b="b" l="l" r="r" t="t"/>
              <a:pathLst>
                <a:path extrusionOk="0" h="84514" w="18168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2" name="Google Shape;362;p57"/>
            <p:cNvSpPr/>
            <p:nvPr/>
          </p:nvSpPr>
          <p:spPr>
            <a:xfrm>
              <a:off x="4065600" y="2698975"/>
              <a:ext cx="527675" cy="2220375"/>
            </a:xfrm>
            <a:custGeom>
              <a:rect b="b" l="l" r="r" t="t"/>
              <a:pathLst>
                <a:path extrusionOk="0" h="88815" w="21107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3" name="Google Shape;363;p57"/>
            <p:cNvSpPr/>
            <p:nvPr/>
          </p:nvSpPr>
          <p:spPr>
            <a:xfrm>
              <a:off x="3837425" y="3370350"/>
              <a:ext cx="377375" cy="1344950"/>
            </a:xfrm>
            <a:custGeom>
              <a:rect b="b" l="l" r="r" t="t"/>
              <a:pathLst>
                <a:path extrusionOk="0" h="53798" w="15095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4" name="Google Shape;364;p57"/>
            <p:cNvSpPr/>
            <p:nvPr/>
          </p:nvSpPr>
          <p:spPr>
            <a:xfrm>
              <a:off x="3607050" y="3450425"/>
              <a:ext cx="547425" cy="1221000"/>
            </a:xfrm>
            <a:custGeom>
              <a:rect b="b" l="l" r="r" t="t"/>
              <a:pathLst>
                <a:path extrusionOk="0" h="48840" w="21897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5" name="Google Shape;365;p57"/>
            <p:cNvSpPr/>
            <p:nvPr/>
          </p:nvSpPr>
          <p:spPr>
            <a:xfrm>
              <a:off x="3672850" y="3530500"/>
              <a:ext cx="435550" cy="1108000"/>
            </a:xfrm>
            <a:custGeom>
              <a:rect b="b" l="l" r="r" t="t"/>
              <a:pathLst>
                <a:path extrusionOk="0" h="44320" w="17422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6" name="Google Shape;366;p57"/>
            <p:cNvSpPr/>
            <p:nvPr/>
          </p:nvSpPr>
          <p:spPr>
            <a:xfrm>
              <a:off x="6276075" y="3554625"/>
              <a:ext cx="204075" cy="110825"/>
            </a:xfrm>
            <a:custGeom>
              <a:rect b="b" l="l" r="r" t="t"/>
              <a:pathLst>
                <a:path extrusionOk="0" h="4433" w="8163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7" name="Google Shape;367;p57"/>
            <p:cNvSpPr/>
            <p:nvPr/>
          </p:nvSpPr>
          <p:spPr>
            <a:xfrm>
              <a:off x="6730225" y="3940775"/>
              <a:ext cx="561700" cy="625325"/>
            </a:xfrm>
            <a:custGeom>
              <a:rect b="b" l="l" r="r" t="t"/>
              <a:pathLst>
                <a:path extrusionOk="0" h="25013" w="22468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8" name="Google Shape;368;p57"/>
            <p:cNvSpPr/>
            <p:nvPr/>
          </p:nvSpPr>
          <p:spPr>
            <a:xfrm>
              <a:off x="6209150" y="3492100"/>
              <a:ext cx="307200" cy="221625"/>
            </a:xfrm>
            <a:custGeom>
              <a:rect b="b" l="l" r="r" t="t"/>
              <a:pathLst>
                <a:path extrusionOk="0" h="8865" w="12288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69" name="Google Shape;369;p57"/>
            <p:cNvSpPr/>
            <p:nvPr/>
          </p:nvSpPr>
          <p:spPr>
            <a:xfrm>
              <a:off x="6661125" y="3867275"/>
              <a:ext cx="603375" cy="716375"/>
            </a:xfrm>
            <a:custGeom>
              <a:rect b="b" l="l" r="r" t="t"/>
              <a:pathLst>
                <a:path extrusionOk="0" h="28655" w="24135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0" name="Google Shape;370;p57"/>
            <p:cNvSpPr/>
            <p:nvPr/>
          </p:nvSpPr>
          <p:spPr>
            <a:xfrm>
              <a:off x="6088475" y="3432875"/>
              <a:ext cx="1147500" cy="1171625"/>
            </a:xfrm>
            <a:custGeom>
              <a:rect b="b" l="l" r="r" t="t"/>
              <a:pathLst>
                <a:path extrusionOk="0" h="46865" w="4590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1" name="Google Shape;371;p57"/>
            <p:cNvSpPr/>
            <p:nvPr/>
          </p:nvSpPr>
          <p:spPr>
            <a:xfrm>
              <a:off x="5247075" y="3384600"/>
              <a:ext cx="1963675" cy="1351550"/>
            </a:xfrm>
            <a:custGeom>
              <a:rect b="b" l="l" r="r" t="t"/>
              <a:pathLst>
                <a:path extrusionOk="0" h="54062" w="78547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2" name="Google Shape;372;p57"/>
            <p:cNvSpPr/>
            <p:nvPr/>
          </p:nvSpPr>
          <p:spPr>
            <a:xfrm>
              <a:off x="5232825" y="3337425"/>
              <a:ext cx="2084350" cy="1428325"/>
            </a:xfrm>
            <a:custGeom>
              <a:rect b="b" l="l" r="r" t="t"/>
              <a:pathLst>
                <a:path extrusionOk="0" h="57133" w="83374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3" name="Google Shape;373;p57"/>
            <p:cNvSpPr/>
            <p:nvPr/>
          </p:nvSpPr>
          <p:spPr>
            <a:xfrm>
              <a:off x="5156025" y="3211275"/>
              <a:ext cx="2045950" cy="1731100"/>
            </a:xfrm>
            <a:custGeom>
              <a:rect b="b" l="l" r="r" t="t"/>
              <a:pathLst>
                <a:path extrusionOk="0" h="69244" w="81838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4" name="Google Shape;374;p57"/>
            <p:cNvSpPr/>
            <p:nvPr/>
          </p:nvSpPr>
          <p:spPr>
            <a:xfrm>
              <a:off x="5473050" y="4092175"/>
              <a:ext cx="560600" cy="444300"/>
            </a:xfrm>
            <a:custGeom>
              <a:rect b="b" l="l" r="r" t="t"/>
              <a:pathLst>
                <a:path extrusionOk="0" h="17772" w="22424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5" name="Google Shape;375;p57"/>
            <p:cNvSpPr/>
            <p:nvPr/>
          </p:nvSpPr>
          <p:spPr>
            <a:xfrm>
              <a:off x="5446725" y="4038425"/>
              <a:ext cx="650550" cy="557300"/>
            </a:xfrm>
            <a:custGeom>
              <a:rect b="b" l="l" r="r" t="t"/>
              <a:pathLst>
                <a:path extrusionOk="0" h="22292" w="26022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6" name="Google Shape;376;p57"/>
            <p:cNvSpPr/>
            <p:nvPr/>
          </p:nvSpPr>
          <p:spPr>
            <a:xfrm>
              <a:off x="5262425" y="3874975"/>
              <a:ext cx="889700" cy="781075"/>
            </a:xfrm>
            <a:custGeom>
              <a:rect b="b" l="l" r="r" t="t"/>
              <a:pathLst>
                <a:path extrusionOk="0" h="31243" w="35588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7" name="Google Shape;377;p57"/>
            <p:cNvSpPr/>
            <p:nvPr/>
          </p:nvSpPr>
          <p:spPr>
            <a:xfrm>
              <a:off x="6038025" y="3987950"/>
              <a:ext cx="388375" cy="286350"/>
            </a:xfrm>
            <a:custGeom>
              <a:rect b="b" l="l" r="r" t="t"/>
              <a:pathLst>
                <a:path extrusionOk="0" h="11454" w="15535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8" name="Google Shape;378;p57"/>
            <p:cNvSpPr/>
            <p:nvPr/>
          </p:nvSpPr>
          <p:spPr>
            <a:xfrm>
              <a:off x="6096175" y="1773100"/>
              <a:ext cx="942350" cy="1522675"/>
            </a:xfrm>
            <a:custGeom>
              <a:rect b="b" l="l" r="r" t="t"/>
              <a:pathLst>
                <a:path extrusionOk="0" h="60907" w="37694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79" name="Google Shape;379;p57"/>
            <p:cNvSpPr/>
            <p:nvPr/>
          </p:nvSpPr>
          <p:spPr>
            <a:xfrm>
              <a:off x="6123600" y="1816975"/>
              <a:ext cx="957700" cy="1504025"/>
            </a:xfrm>
            <a:custGeom>
              <a:rect b="b" l="l" r="r" t="t"/>
              <a:pathLst>
                <a:path extrusionOk="0" h="60161" w="38308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0" name="Google Shape;380;p57"/>
            <p:cNvSpPr/>
            <p:nvPr/>
          </p:nvSpPr>
          <p:spPr>
            <a:xfrm>
              <a:off x="6392350" y="3454800"/>
              <a:ext cx="767950" cy="217250"/>
            </a:xfrm>
            <a:custGeom>
              <a:rect b="b" l="l" r="r" t="t"/>
              <a:pathLst>
                <a:path extrusionOk="0" h="8690" w="30718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1" name="Google Shape;381;p57"/>
            <p:cNvSpPr/>
            <p:nvPr/>
          </p:nvSpPr>
          <p:spPr>
            <a:xfrm>
              <a:off x="6322150" y="3238700"/>
              <a:ext cx="868850" cy="265500"/>
            </a:xfrm>
            <a:custGeom>
              <a:rect b="b" l="l" r="r" t="t"/>
              <a:pathLst>
                <a:path extrusionOk="0" h="10620" w="34754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2" name="Google Shape;382;p57"/>
            <p:cNvSpPr/>
            <p:nvPr/>
          </p:nvSpPr>
          <p:spPr>
            <a:xfrm>
              <a:off x="6256325" y="3037950"/>
              <a:ext cx="923700" cy="403725"/>
            </a:xfrm>
            <a:custGeom>
              <a:rect b="b" l="l" r="r" t="t"/>
              <a:pathLst>
                <a:path extrusionOk="0" h="16149" w="36948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3" name="Google Shape;383;p57"/>
            <p:cNvSpPr/>
            <p:nvPr/>
          </p:nvSpPr>
          <p:spPr>
            <a:xfrm>
              <a:off x="6203675" y="2736275"/>
              <a:ext cx="931375" cy="657125"/>
            </a:xfrm>
            <a:custGeom>
              <a:rect b="b" l="l" r="r" t="t"/>
              <a:pathLst>
                <a:path extrusionOk="0" h="26285" w="37255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4" name="Google Shape;384;p57"/>
            <p:cNvSpPr/>
            <p:nvPr/>
          </p:nvSpPr>
          <p:spPr>
            <a:xfrm>
              <a:off x="6895875" y="1781875"/>
              <a:ext cx="345600" cy="2234625"/>
            </a:xfrm>
            <a:custGeom>
              <a:rect b="b" l="l" r="r" t="t"/>
              <a:pathLst>
                <a:path extrusionOk="0" h="89385" w="13824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5" name="Google Shape;385;p57"/>
            <p:cNvSpPr/>
            <p:nvPr/>
          </p:nvSpPr>
          <p:spPr>
            <a:xfrm>
              <a:off x="6471350" y="3612775"/>
              <a:ext cx="385075" cy="336800"/>
            </a:xfrm>
            <a:custGeom>
              <a:rect b="b" l="l" r="r" t="t"/>
              <a:pathLst>
                <a:path extrusionOk="0" h="13472" w="15403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6" name="Google Shape;386;p57"/>
            <p:cNvSpPr/>
            <p:nvPr/>
          </p:nvSpPr>
          <p:spPr>
            <a:xfrm>
              <a:off x="6507550" y="3657750"/>
              <a:ext cx="242450" cy="218325"/>
            </a:xfrm>
            <a:custGeom>
              <a:rect b="b" l="l" r="r" t="t"/>
              <a:pathLst>
                <a:path extrusionOk="0" h="8733" w="9698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7" name="Google Shape;387;p57"/>
            <p:cNvSpPr/>
            <p:nvPr/>
          </p:nvSpPr>
          <p:spPr>
            <a:xfrm>
              <a:off x="6151025" y="1762125"/>
              <a:ext cx="1018050" cy="1584100"/>
            </a:xfrm>
            <a:custGeom>
              <a:rect b="b" l="l" r="r" t="t"/>
              <a:pathLst>
                <a:path extrusionOk="0" h="63364" w="40722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8" name="Google Shape;388;p57"/>
            <p:cNvSpPr/>
            <p:nvPr/>
          </p:nvSpPr>
          <p:spPr>
            <a:xfrm>
              <a:off x="6010600" y="1752250"/>
              <a:ext cx="930300" cy="1467825"/>
            </a:xfrm>
            <a:custGeom>
              <a:rect b="b" l="l" r="r" t="t"/>
              <a:pathLst>
                <a:path extrusionOk="0" h="58713" w="37212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89" name="Google Shape;389;p57"/>
            <p:cNvSpPr/>
            <p:nvPr/>
          </p:nvSpPr>
          <p:spPr>
            <a:xfrm>
              <a:off x="5864700" y="1744575"/>
              <a:ext cx="948925" cy="1343850"/>
            </a:xfrm>
            <a:custGeom>
              <a:rect b="b" l="l" r="r" t="t"/>
              <a:pathLst>
                <a:path extrusionOk="0" h="53754" w="37957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0" name="Google Shape;390;p57"/>
            <p:cNvSpPr/>
            <p:nvPr/>
          </p:nvSpPr>
          <p:spPr>
            <a:xfrm>
              <a:off x="5659550" y="1808200"/>
              <a:ext cx="1010375" cy="1094850"/>
            </a:xfrm>
            <a:custGeom>
              <a:rect b="b" l="l" r="r" t="t"/>
              <a:pathLst>
                <a:path extrusionOk="0" h="43794" w="40415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1" name="Google Shape;391;p57"/>
            <p:cNvSpPr/>
            <p:nvPr/>
          </p:nvSpPr>
          <p:spPr>
            <a:xfrm>
              <a:off x="5521325" y="1824650"/>
              <a:ext cx="982950" cy="954425"/>
            </a:xfrm>
            <a:custGeom>
              <a:rect b="b" l="l" r="r" t="t"/>
              <a:pathLst>
                <a:path extrusionOk="0" h="38177" w="39318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2" name="Google Shape;392;p57"/>
            <p:cNvSpPr/>
            <p:nvPr/>
          </p:nvSpPr>
          <p:spPr>
            <a:xfrm>
              <a:off x="5398475" y="1973850"/>
              <a:ext cx="866650" cy="695525"/>
            </a:xfrm>
            <a:custGeom>
              <a:rect b="b" l="l" r="r" t="t"/>
              <a:pathLst>
                <a:path extrusionOk="0" h="27821" w="34666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3" name="Google Shape;393;p57"/>
            <p:cNvSpPr/>
            <p:nvPr/>
          </p:nvSpPr>
          <p:spPr>
            <a:xfrm>
              <a:off x="5275600" y="2483950"/>
              <a:ext cx="133850" cy="74625"/>
            </a:xfrm>
            <a:custGeom>
              <a:rect b="b" l="l" r="r" t="t"/>
              <a:pathLst>
                <a:path extrusionOk="0" h="2985" w="5354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4" name="Google Shape;394;p57"/>
            <p:cNvSpPr/>
            <p:nvPr/>
          </p:nvSpPr>
          <p:spPr>
            <a:xfrm>
              <a:off x="6505350" y="3574375"/>
              <a:ext cx="121800" cy="43900"/>
            </a:xfrm>
            <a:custGeom>
              <a:rect b="b" l="l" r="r" t="t"/>
              <a:pathLst>
                <a:path extrusionOk="0" h="1756" w="4872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5" name="Google Shape;395;p57"/>
            <p:cNvSpPr/>
            <p:nvPr/>
          </p:nvSpPr>
          <p:spPr>
            <a:xfrm>
              <a:off x="4039275" y="2169125"/>
              <a:ext cx="3006925" cy="2565925"/>
            </a:xfrm>
            <a:custGeom>
              <a:rect b="b" l="l" r="r" t="t"/>
              <a:pathLst>
                <a:path extrusionOk="0" h="102637" w="120277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6" name="Google Shape;396;p57"/>
            <p:cNvSpPr/>
            <p:nvPr/>
          </p:nvSpPr>
          <p:spPr>
            <a:xfrm>
              <a:off x="4836800" y="3535975"/>
              <a:ext cx="125075" cy="1464550"/>
            </a:xfrm>
            <a:custGeom>
              <a:rect b="b" l="l" r="r" t="t"/>
              <a:pathLst>
                <a:path extrusionOk="0" h="58582" w="5003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7" name="Google Shape;397;p57"/>
            <p:cNvSpPr/>
            <p:nvPr/>
          </p:nvSpPr>
          <p:spPr>
            <a:xfrm>
              <a:off x="4802775" y="3543675"/>
              <a:ext cx="129475" cy="1510600"/>
            </a:xfrm>
            <a:custGeom>
              <a:rect b="b" l="l" r="r" t="t"/>
              <a:pathLst>
                <a:path extrusionOk="0" h="60424" w="5179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8" name="Google Shape;398;p57"/>
            <p:cNvSpPr/>
            <p:nvPr/>
          </p:nvSpPr>
          <p:spPr>
            <a:xfrm>
              <a:off x="4766575" y="3551350"/>
              <a:ext cx="129475" cy="1474400"/>
            </a:xfrm>
            <a:custGeom>
              <a:rect b="b" l="l" r="r" t="t"/>
              <a:pathLst>
                <a:path extrusionOk="0" h="58976" w="5179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399" name="Google Shape;399;p57"/>
            <p:cNvSpPr/>
            <p:nvPr/>
          </p:nvSpPr>
          <p:spPr>
            <a:xfrm>
              <a:off x="4751225" y="3587550"/>
              <a:ext cx="113025" cy="1464525"/>
            </a:xfrm>
            <a:custGeom>
              <a:rect b="b" l="l" r="r" t="t"/>
              <a:pathLst>
                <a:path extrusionOk="0" h="58581" w="4521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0" name="Google Shape;400;p57"/>
            <p:cNvSpPr/>
            <p:nvPr/>
          </p:nvSpPr>
          <p:spPr>
            <a:xfrm>
              <a:off x="4716125" y="4375200"/>
              <a:ext cx="64750" cy="674675"/>
            </a:xfrm>
            <a:custGeom>
              <a:rect b="b" l="l" r="r" t="t"/>
              <a:pathLst>
                <a:path extrusionOk="0" h="26987" w="259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1" name="Google Shape;401;p57"/>
            <p:cNvSpPr/>
            <p:nvPr/>
          </p:nvSpPr>
          <p:spPr>
            <a:xfrm>
              <a:off x="4683200" y="4215025"/>
              <a:ext cx="64750" cy="781100"/>
            </a:xfrm>
            <a:custGeom>
              <a:rect b="b" l="l" r="r" t="t"/>
              <a:pathLst>
                <a:path extrusionOk="0" h="31244" w="259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2" name="Google Shape;402;p57"/>
            <p:cNvSpPr/>
            <p:nvPr/>
          </p:nvSpPr>
          <p:spPr>
            <a:xfrm>
              <a:off x="4650300" y="4168950"/>
              <a:ext cx="75725" cy="786600"/>
            </a:xfrm>
            <a:custGeom>
              <a:rect b="b" l="l" r="r" t="t"/>
              <a:pathLst>
                <a:path extrusionOk="0" h="31464" w="3029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3" name="Google Shape;403;p57"/>
            <p:cNvSpPr/>
            <p:nvPr/>
          </p:nvSpPr>
          <p:spPr>
            <a:xfrm>
              <a:off x="4619575" y="4645050"/>
              <a:ext cx="51600" cy="285250"/>
            </a:xfrm>
            <a:custGeom>
              <a:rect b="b" l="l" r="r" t="t"/>
              <a:pathLst>
                <a:path extrusionOk="0" h="11410" w="2064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4" name="Google Shape;404;p57"/>
            <p:cNvSpPr/>
            <p:nvPr/>
          </p:nvSpPr>
          <p:spPr>
            <a:xfrm>
              <a:off x="4598750" y="4775600"/>
              <a:ext cx="26350" cy="111925"/>
            </a:xfrm>
            <a:custGeom>
              <a:rect b="b" l="l" r="r" t="t"/>
              <a:pathLst>
                <a:path extrusionOk="0" h="4477" w="1054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5" name="Google Shape;405;p57"/>
            <p:cNvSpPr/>
            <p:nvPr/>
          </p:nvSpPr>
          <p:spPr>
            <a:xfrm>
              <a:off x="5341425" y="4865550"/>
              <a:ext cx="95450" cy="49400"/>
            </a:xfrm>
            <a:custGeom>
              <a:rect b="b" l="l" r="r" t="t"/>
              <a:pathLst>
                <a:path extrusionOk="0" h="1976" w="3818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6" name="Google Shape;406;p57"/>
            <p:cNvSpPr/>
            <p:nvPr/>
          </p:nvSpPr>
          <p:spPr>
            <a:xfrm>
              <a:off x="5341425" y="4841425"/>
              <a:ext cx="97650" cy="45000"/>
            </a:xfrm>
            <a:custGeom>
              <a:rect b="b" l="l" r="r" t="t"/>
              <a:pathLst>
                <a:path extrusionOk="0" h="1800" w="3906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7" name="Google Shape;407;p57"/>
            <p:cNvSpPr/>
            <p:nvPr/>
          </p:nvSpPr>
          <p:spPr>
            <a:xfrm>
              <a:off x="5341425" y="4815100"/>
              <a:ext cx="127275" cy="43900"/>
            </a:xfrm>
            <a:custGeom>
              <a:rect b="b" l="l" r="r" t="t"/>
              <a:pathLst>
                <a:path extrusionOk="0" h="1756" w="5091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8" name="Google Shape;408;p57"/>
            <p:cNvSpPr/>
            <p:nvPr/>
          </p:nvSpPr>
          <p:spPr>
            <a:xfrm>
              <a:off x="5305225" y="4740500"/>
              <a:ext cx="241350" cy="79000"/>
            </a:xfrm>
            <a:custGeom>
              <a:rect b="b" l="l" r="r" t="t"/>
              <a:pathLst>
                <a:path extrusionOk="0" h="3160" w="9654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09" name="Google Shape;409;p57"/>
            <p:cNvSpPr/>
            <p:nvPr/>
          </p:nvSpPr>
          <p:spPr>
            <a:xfrm>
              <a:off x="5384200" y="50520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0" name="Google Shape;410;p57"/>
            <p:cNvSpPr/>
            <p:nvPr/>
          </p:nvSpPr>
          <p:spPr>
            <a:xfrm>
              <a:off x="5384200" y="505205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1" name="Google Shape;411;p57"/>
            <p:cNvSpPr/>
            <p:nvPr/>
          </p:nvSpPr>
          <p:spPr>
            <a:xfrm>
              <a:off x="5067175" y="3133375"/>
              <a:ext cx="866650" cy="1926375"/>
            </a:xfrm>
            <a:custGeom>
              <a:rect b="b" l="l" r="r" t="t"/>
              <a:pathLst>
                <a:path extrusionOk="0" h="77055" w="34666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2" name="Google Shape;412;p57"/>
            <p:cNvSpPr/>
            <p:nvPr/>
          </p:nvSpPr>
          <p:spPr>
            <a:xfrm>
              <a:off x="5041925" y="3105950"/>
              <a:ext cx="861200" cy="1932975"/>
            </a:xfrm>
            <a:custGeom>
              <a:rect b="b" l="l" r="r" t="t"/>
              <a:pathLst>
                <a:path extrusionOk="0" h="77319" w="34448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3" name="Google Shape;413;p57"/>
            <p:cNvSpPr/>
            <p:nvPr/>
          </p:nvSpPr>
          <p:spPr>
            <a:xfrm>
              <a:off x="4993675" y="3053300"/>
              <a:ext cx="851300" cy="1980125"/>
            </a:xfrm>
            <a:custGeom>
              <a:rect b="b" l="l" r="r" t="t"/>
              <a:pathLst>
                <a:path extrusionOk="0" h="79205" w="34052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4" name="Google Shape;414;p57"/>
            <p:cNvSpPr/>
            <p:nvPr/>
          </p:nvSpPr>
          <p:spPr>
            <a:xfrm>
              <a:off x="4962950" y="3026975"/>
              <a:ext cx="852400" cy="2017425"/>
            </a:xfrm>
            <a:custGeom>
              <a:rect b="b" l="l" r="r" t="t"/>
              <a:pathLst>
                <a:path extrusionOk="0" h="80697" w="34096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5" name="Google Shape;415;p57"/>
            <p:cNvSpPr/>
            <p:nvPr/>
          </p:nvSpPr>
          <p:spPr>
            <a:xfrm>
              <a:off x="4932225" y="2976525"/>
              <a:ext cx="827175" cy="2027275"/>
            </a:xfrm>
            <a:custGeom>
              <a:rect b="b" l="l" r="r" t="t"/>
              <a:pathLst>
                <a:path extrusionOk="0" h="81091" w="33087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6" name="Google Shape;416;p57"/>
            <p:cNvSpPr/>
            <p:nvPr/>
          </p:nvSpPr>
          <p:spPr>
            <a:xfrm>
              <a:off x="4899325" y="2920575"/>
              <a:ext cx="796450" cy="2115050"/>
            </a:xfrm>
            <a:custGeom>
              <a:rect b="b" l="l" r="r" t="t"/>
              <a:pathLst>
                <a:path extrusionOk="0" h="84602" w="31858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7" name="Google Shape;417;p57"/>
            <p:cNvSpPr/>
            <p:nvPr/>
          </p:nvSpPr>
          <p:spPr>
            <a:xfrm>
              <a:off x="5289850" y="2869000"/>
              <a:ext cx="349975" cy="388375"/>
            </a:xfrm>
            <a:custGeom>
              <a:rect b="b" l="l" r="r" t="t"/>
              <a:pathLst>
                <a:path extrusionOk="0" h="15535" w="13999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8" name="Google Shape;418;p57"/>
            <p:cNvSpPr/>
            <p:nvPr/>
          </p:nvSpPr>
          <p:spPr>
            <a:xfrm>
              <a:off x="5206475" y="2843775"/>
              <a:ext cx="405925" cy="426750"/>
            </a:xfrm>
            <a:custGeom>
              <a:rect b="b" l="l" r="r" t="t"/>
              <a:pathLst>
                <a:path extrusionOk="0" h="17070" w="16237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19" name="Google Shape;419;p57"/>
            <p:cNvSpPr/>
            <p:nvPr/>
          </p:nvSpPr>
          <p:spPr>
            <a:xfrm>
              <a:off x="5101175" y="2819650"/>
              <a:ext cx="483800" cy="494775"/>
            </a:xfrm>
            <a:custGeom>
              <a:rect b="b" l="l" r="r" t="t"/>
              <a:pathLst>
                <a:path extrusionOk="0" h="19791" w="19352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0" name="Google Shape;420;p57"/>
            <p:cNvSpPr/>
            <p:nvPr/>
          </p:nvSpPr>
          <p:spPr>
            <a:xfrm>
              <a:off x="3975625" y="3259550"/>
              <a:ext cx="584750" cy="1657600"/>
            </a:xfrm>
            <a:custGeom>
              <a:rect b="b" l="l" r="r" t="t"/>
              <a:pathLst>
                <a:path extrusionOk="0" h="66304" w="2339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1" name="Google Shape;421;p57"/>
            <p:cNvSpPr/>
            <p:nvPr/>
          </p:nvSpPr>
          <p:spPr>
            <a:xfrm>
              <a:off x="3940525" y="2730775"/>
              <a:ext cx="589125" cy="2188575"/>
            </a:xfrm>
            <a:custGeom>
              <a:rect b="b" l="l" r="r" t="t"/>
              <a:pathLst>
                <a:path extrusionOk="0" h="87543" w="23565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2" name="Google Shape;422;p57"/>
            <p:cNvSpPr/>
            <p:nvPr/>
          </p:nvSpPr>
          <p:spPr>
            <a:xfrm>
              <a:off x="4021700" y="2610100"/>
              <a:ext cx="687875" cy="2200625"/>
            </a:xfrm>
            <a:custGeom>
              <a:rect b="b" l="l" r="r" t="t"/>
              <a:pathLst>
                <a:path extrusionOk="0" h="88025" w="27515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3" name="Google Shape;423;p57"/>
            <p:cNvSpPr/>
            <p:nvPr/>
          </p:nvSpPr>
          <p:spPr>
            <a:xfrm>
              <a:off x="3872525" y="2722000"/>
              <a:ext cx="510125" cy="2108475"/>
            </a:xfrm>
            <a:custGeom>
              <a:rect b="b" l="l" r="r" t="t"/>
              <a:pathLst>
                <a:path extrusionOk="0" h="84339" w="20405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4" name="Google Shape;424;p57"/>
            <p:cNvSpPr/>
            <p:nvPr/>
          </p:nvSpPr>
          <p:spPr>
            <a:xfrm>
              <a:off x="5263525" y="3312200"/>
              <a:ext cx="868875" cy="1159550"/>
            </a:xfrm>
            <a:custGeom>
              <a:rect b="b" l="l" r="r" t="t"/>
              <a:pathLst>
                <a:path extrusionOk="0" h="46382" w="34755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5" name="Google Shape;425;p57"/>
            <p:cNvSpPr/>
            <p:nvPr/>
          </p:nvSpPr>
          <p:spPr>
            <a:xfrm>
              <a:off x="5251475" y="3288075"/>
              <a:ext cx="853500" cy="1173800"/>
            </a:xfrm>
            <a:custGeom>
              <a:rect b="b" l="l" r="r" t="t"/>
              <a:pathLst>
                <a:path extrusionOk="0" h="46952" w="3414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6" name="Google Shape;426;p57"/>
            <p:cNvSpPr/>
            <p:nvPr/>
          </p:nvSpPr>
          <p:spPr>
            <a:xfrm>
              <a:off x="5242675" y="3261725"/>
              <a:ext cx="833775" cy="1184800"/>
            </a:xfrm>
            <a:custGeom>
              <a:rect b="b" l="l" r="r" t="t"/>
              <a:pathLst>
                <a:path extrusionOk="0" h="47392" w="33351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7" name="Google Shape;427;p57"/>
            <p:cNvSpPr/>
            <p:nvPr/>
          </p:nvSpPr>
          <p:spPr>
            <a:xfrm>
              <a:off x="5230625" y="3236500"/>
              <a:ext cx="817300" cy="1199050"/>
            </a:xfrm>
            <a:custGeom>
              <a:rect b="b" l="l" r="r" t="t"/>
              <a:pathLst>
                <a:path extrusionOk="0" h="47962" w="32692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8" name="Google Shape;428;p57"/>
            <p:cNvSpPr/>
            <p:nvPr/>
          </p:nvSpPr>
          <p:spPr>
            <a:xfrm>
              <a:off x="5136275" y="3184950"/>
              <a:ext cx="854600" cy="1805700"/>
            </a:xfrm>
            <a:custGeom>
              <a:rect b="b" l="l" r="r" t="t"/>
              <a:pathLst>
                <a:path extrusionOk="0" h="72228" w="34184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29" name="Google Shape;429;p57"/>
            <p:cNvSpPr/>
            <p:nvPr/>
          </p:nvSpPr>
          <p:spPr>
            <a:xfrm>
              <a:off x="5101175" y="3159725"/>
              <a:ext cx="862275" cy="1886875"/>
            </a:xfrm>
            <a:custGeom>
              <a:rect b="b" l="l" r="r" t="t"/>
              <a:pathLst>
                <a:path extrusionOk="0" h="75475" w="34491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0" name="Google Shape;430;p57"/>
            <p:cNvSpPr/>
            <p:nvPr/>
          </p:nvSpPr>
          <p:spPr>
            <a:xfrm>
              <a:off x="5644200" y="4235875"/>
              <a:ext cx="110825" cy="70225"/>
            </a:xfrm>
            <a:custGeom>
              <a:rect b="b" l="l" r="r" t="t"/>
              <a:pathLst>
                <a:path extrusionOk="0" h="2809" w="4433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1" name="Google Shape;431;p57"/>
            <p:cNvSpPr/>
            <p:nvPr/>
          </p:nvSpPr>
          <p:spPr>
            <a:xfrm>
              <a:off x="5600325" y="4217225"/>
              <a:ext cx="172250" cy="154700"/>
            </a:xfrm>
            <a:custGeom>
              <a:rect b="b" l="l" r="r" t="t"/>
              <a:pathLst>
                <a:path extrusionOk="0" h="6188" w="689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2" name="Google Shape;432;p57"/>
            <p:cNvSpPr/>
            <p:nvPr/>
          </p:nvSpPr>
          <p:spPr>
            <a:xfrm>
              <a:off x="5555325" y="4199675"/>
              <a:ext cx="240275" cy="216125"/>
            </a:xfrm>
            <a:custGeom>
              <a:rect b="b" l="l" r="r" t="t"/>
              <a:pathLst>
                <a:path extrusionOk="0" h="8645" w="9611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3" name="Google Shape;433;p57"/>
            <p:cNvSpPr/>
            <p:nvPr/>
          </p:nvSpPr>
          <p:spPr>
            <a:xfrm>
              <a:off x="5499400" y="4181025"/>
              <a:ext cx="342275" cy="296225"/>
            </a:xfrm>
            <a:custGeom>
              <a:rect b="b" l="l" r="r" t="t"/>
              <a:pathLst>
                <a:path extrusionOk="0" h="11849" w="13691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4" name="Google Shape;434;p57"/>
            <p:cNvSpPr/>
            <p:nvPr/>
          </p:nvSpPr>
          <p:spPr>
            <a:xfrm>
              <a:off x="5288750" y="4500250"/>
              <a:ext cx="79025" cy="51600"/>
            </a:xfrm>
            <a:custGeom>
              <a:rect b="b" l="l" r="r" t="t"/>
              <a:pathLst>
                <a:path extrusionOk="0" h="2064" w="3161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5" name="Google Shape;435;p57"/>
            <p:cNvSpPr/>
            <p:nvPr/>
          </p:nvSpPr>
          <p:spPr>
            <a:xfrm>
              <a:off x="5982075" y="1811500"/>
              <a:ext cx="928100" cy="1382250"/>
            </a:xfrm>
            <a:custGeom>
              <a:rect b="b" l="l" r="r" t="t"/>
              <a:pathLst>
                <a:path extrusionOk="0" h="55290" w="37124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6" name="Google Shape;436;p57"/>
            <p:cNvSpPr/>
            <p:nvPr/>
          </p:nvSpPr>
          <p:spPr>
            <a:xfrm>
              <a:off x="5954650" y="1809300"/>
              <a:ext cx="928100" cy="1359225"/>
            </a:xfrm>
            <a:custGeom>
              <a:rect b="b" l="l" r="r" t="t"/>
              <a:pathLst>
                <a:path extrusionOk="0" h="54369" w="37124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7" name="Google Shape;437;p57"/>
            <p:cNvSpPr/>
            <p:nvPr/>
          </p:nvSpPr>
          <p:spPr>
            <a:xfrm>
              <a:off x="5925025" y="1820275"/>
              <a:ext cx="932500" cy="1321900"/>
            </a:xfrm>
            <a:custGeom>
              <a:rect b="b" l="l" r="r" t="t"/>
              <a:pathLst>
                <a:path extrusionOk="0" h="52876" w="3730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8" name="Google Shape;438;p57"/>
            <p:cNvSpPr/>
            <p:nvPr/>
          </p:nvSpPr>
          <p:spPr>
            <a:xfrm>
              <a:off x="5894325" y="1812575"/>
              <a:ext cx="942350" cy="1302175"/>
            </a:xfrm>
            <a:custGeom>
              <a:rect b="b" l="l" r="r" t="t"/>
              <a:pathLst>
                <a:path extrusionOk="0" h="52087" w="37694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39" name="Google Shape;439;p57"/>
            <p:cNvSpPr/>
            <p:nvPr/>
          </p:nvSpPr>
          <p:spPr>
            <a:xfrm>
              <a:off x="5836175" y="1785150"/>
              <a:ext cx="956625" cy="1276950"/>
            </a:xfrm>
            <a:custGeom>
              <a:rect b="b" l="l" r="r" t="t"/>
              <a:pathLst>
                <a:path extrusionOk="0" h="51078" w="38265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0" name="Google Shape;440;p57"/>
            <p:cNvSpPr/>
            <p:nvPr/>
          </p:nvSpPr>
          <p:spPr>
            <a:xfrm>
              <a:off x="5806550" y="1750050"/>
              <a:ext cx="970875" cy="1285725"/>
            </a:xfrm>
            <a:custGeom>
              <a:rect b="b" l="l" r="r" t="t"/>
              <a:pathLst>
                <a:path extrusionOk="0" h="51429" w="38835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1" name="Google Shape;441;p57"/>
            <p:cNvSpPr/>
            <p:nvPr/>
          </p:nvSpPr>
          <p:spPr>
            <a:xfrm>
              <a:off x="5750600" y="1745675"/>
              <a:ext cx="1006000" cy="1239650"/>
            </a:xfrm>
            <a:custGeom>
              <a:rect b="b" l="l" r="r" t="t"/>
              <a:pathLst>
                <a:path extrusionOk="0" h="49586" w="4024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2" name="Google Shape;442;p57"/>
            <p:cNvSpPr/>
            <p:nvPr/>
          </p:nvSpPr>
          <p:spPr>
            <a:xfrm>
              <a:off x="5686975" y="1781875"/>
              <a:ext cx="1024625" cy="1146400"/>
            </a:xfrm>
            <a:custGeom>
              <a:rect b="b" l="l" r="r" t="t"/>
              <a:pathLst>
                <a:path extrusionOk="0" h="45856" w="40985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3" name="Google Shape;443;p57"/>
            <p:cNvSpPr/>
            <p:nvPr/>
          </p:nvSpPr>
          <p:spPr>
            <a:xfrm>
              <a:off x="5631025" y="1795025"/>
              <a:ext cx="1012575" cy="1082775"/>
            </a:xfrm>
            <a:custGeom>
              <a:rect b="b" l="l" r="r" t="t"/>
              <a:pathLst>
                <a:path extrusionOk="0" h="43311" w="40503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4" name="Google Shape;444;p57"/>
            <p:cNvSpPr/>
            <p:nvPr/>
          </p:nvSpPr>
          <p:spPr>
            <a:xfrm>
              <a:off x="5603600" y="1804900"/>
              <a:ext cx="1003800" cy="1047675"/>
            </a:xfrm>
            <a:custGeom>
              <a:rect b="b" l="l" r="r" t="t"/>
              <a:pathLst>
                <a:path extrusionOk="0" h="41907" w="40152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5" name="Google Shape;445;p57"/>
            <p:cNvSpPr/>
            <p:nvPr/>
          </p:nvSpPr>
          <p:spPr>
            <a:xfrm>
              <a:off x="5576175" y="1804900"/>
              <a:ext cx="998300" cy="1023550"/>
            </a:xfrm>
            <a:custGeom>
              <a:rect b="b" l="l" r="r" t="t"/>
              <a:pathLst>
                <a:path extrusionOk="0" h="40942" w="39932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6" name="Google Shape;446;p57"/>
            <p:cNvSpPr/>
            <p:nvPr/>
          </p:nvSpPr>
          <p:spPr>
            <a:xfrm>
              <a:off x="5548750" y="1803800"/>
              <a:ext cx="995025" cy="1000500"/>
            </a:xfrm>
            <a:custGeom>
              <a:rect b="b" l="l" r="r" t="t"/>
              <a:pathLst>
                <a:path extrusionOk="0" h="40020" w="39801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7" name="Google Shape;447;p57"/>
            <p:cNvSpPr/>
            <p:nvPr/>
          </p:nvSpPr>
          <p:spPr>
            <a:xfrm>
              <a:off x="5493900" y="1863050"/>
              <a:ext cx="967600" cy="891900"/>
            </a:xfrm>
            <a:custGeom>
              <a:rect b="b" l="l" r="r" t="t"/>
              <a:pathLst>
                <a:path extrusionOk="0" h="35676" w="38704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8" name="Google Shape;448;p57"/>
            <p:cNvSpPr/>
            <p:nvPr/>
          </p:nvSpPr>
          <p:spPr>
            <a:xfrm>
              <a:off x="5469775" y="1897050"/>
              <a:ext cx="943450" cy="837050"/>
            </a:xfrm>
            <a:custGeom>
              <a:rect b="b" l="l" r="r" t="t"/>
              <a:pathLst>
                <a:path extrusionOk="0" h="33482" w="37738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49" name="Google Shape;449;p57"/>
            <p:cNvSpPr/>
            <p:nvPr/>
          </p:nvSpPr>
          <p:spPr>
            <a:xfrm>
              <a:off x="5446725" y="1902550"/>
              <a:ext cx="929200" cy="809600"/>
            </a:xfrm>
            <a:custGeom>
              <a:rect b="b" l="l" r="r" t="t"/>
              <a:pathLst>
                <a:path extrusionOk="0" h="32384" w="37168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0" name="Google Shape;450;p57"/>
            <p:cNvSpPr/>
            <p:nvPr/>
          </p:nvSpPr>
          <p:spPr>
            <a:xfrm>
              <a:off x="5422600" y="1929975"/>
              <a:ext cx="900675" cy="760250"/>
            </a:xfrm>
            <a:custGeom>
              <a:rect b="b" l="l" r="r" t="t"/>
              <a:pathLst>
                <a:path extrusionOk="0" h="30410" w="36027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1" name="Google Shape;451;p57"/>
            <p:cNvSpPr/>
            <p:nvPr/>
          </p:nvSpPr>
          <p:spPr>
            <a:xfrm>
              <a:off x="5375425" y="2000175"/>
              <a:ext cx="840325" cy="647250"/>
            </a:xfrm>
            <a:custGeom>
              <a:rect b="b" l="l" r="r" t="t"/>
              <a:pathLst>
                <a:path extrusionOk="0" h="25890" w="33613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2" name="Google Shape;452;p57"/>
            <p:cNvSpPr/>
            <p:nvPr/>
          </p:nvSpPr>
          <p:spPr>
            <a:xfrm>
              <a:off x="5351300" y="2536625"/>
              <a:ext cx="160175" cy="88875"/>
            </a:xfrm>
            <a:custGeom>
              <a:rect b="b" l="l" r="r" t="t"/>
              <a:pathLst>
                <a:path extrusionOk="0" h="3555" w="6407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3" name="Google Shape;453;p57"/>
            <p:cNvSpPr/>
            <p:nvPr/>
          </p:nvSpPr>
          <p:spPr>
            <a:xfrm>
              <a:off x="5904175" y="2181175"/>
              <a:ext cx="137150" cy="118500"/>
            </a:xfrm>
            <a:custGeom>
              <a:rect b="b" l="l" r="r" t="t"/>
              <a:pathLst>
                <a:path extrusionOk="0" h="4740" w="5486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4" name="Google Shape;454;p57"/>
            <p:cNvSpPr/>
            <p:nvPr/>
          </p:nvSpPr>
          <p:spPr>
            <a:xfrm>
              <a:off x="5889925" y="2072575"/>
              <a:ext cx="210650" cy="199675"/>
            </a:xfrm>
            <a:custGeom>
              <a:rect b="b" l="l" r="r" t="t"/>
              <a:pathLst>
                <a:path extrusionOk="0" h="7987" w="8426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5" name="Google Shape;455;p57"/>
            <p:cNvSpPr/>
            <p:nvPr/>
          </p:nvSpPr>
          <p:spPr>
            <a:xfrm>
              <a:off x="5303025" y="2516875"/>
              <a:ext cx="109725" cy="65825"/>
            </a:xfrm>
            <a:custGeom>
              <a:rect b="b" l="l" r="r" t="t"/>
              <a:pathLst>
                <a:path extrusionOk="0" h="2633" w="4389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57"/>
            <p:cNvSpPr/>
            <p:nvPr/>
          </p:nvSpPr>
          <p:spPr>
            <a:xfrm>
              <a:off x="6039125" y="1741275"/>
              <a:ext cx="930275" cy="1504025"/>
            </a:xfrm>
            <a:custGeom>
              <a:rect b="b" l="l" r="r" t="t"/>
              <a:pathLst>
                <a:path extrusionOk="0" h="60161" w="37211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7" name="Google Shape;457;p57"/>
            <p:cNvSpPr/>
            <p:nvPr/>
          </p:nvSpPr>
          <p:spPr>
            <a:xfrm>
              <a:off x="6067650" y="1763225"/>
              <a:ext cx="930275" cy="1507300"/>
            </a:xfrm>
            <a:custGeom>
              <a:rect b="b" l="l" r="r" t="t"/>
              <a:pathLst>
                <a:path extrusionOk="0" h="60292" w="37211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8" name="Google Shape;458;p57"/>
            <p:cNvSpPr/>
            <p:nvPr/>
          </p:nvSpPr>
          <p:spPr>
            <a:xfrm>
              <a:off x="7317150" y="4387275"/>
              <a:ext cx="64725" cy="41700"/>
            </a:xfrm>
            <a:custGeom>
              <a:rect b="b" l="l" r="r" t="t"/>
              <a:pathLst>
                <a:path extrusionOk="0" h="1668" w="2589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57"/>
            <p:cNvSpPr/>
            <p:nvPr/>
          </p:nvSpPr>
          <p:spPr>
            <a:xfrm>
              <a:off x="7284225" y="4357650"/>
              <a:ext cx="41725" cy="38425"/>
            </a:xfrm>
            <a:custGeom>
              <a:rect b="b" l="l" r="r" t="t"/>
              <a:pathLst>
                <a:path extrusionOk="0" h="1537" w="1669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0" name="Google Shape;460;p57"/>
            <p:cNvSpPr/>
            <p:nvPr/>
          </p:nvSpPr>
          <p:spPr>
            <a:xfrm>
              <a:off x="7108700" y="4199675"/>
              <a:ext cx="231500" cy="292925"/>
            </a:xfrm>
            <a:custGeom>
              <a:rect b="b" l="l" r="r" t="t"/>
              <a:pathLst>
                <a:path extrusionOk="0" h="11717" w="926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1" name="Google Shape;461;p57"/>
            <p:cNvSpPr/>
            <p:nvPr/>
          </p:nvSpPr>
          <p:spPr>
            <a:xfrm>
              <a:off x="6978150" y="4100950"/>
              <a:ext cx="378500" cy="413600"/>
            </a:xfrm>
            <a:custGeom>
              <a:rect b="b" l="l" r="r" t="t"/>
              <a:pathLst>
                <a:path extrusionOk="0" h="16544" w="1514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2" name="Google Shape;462;p57"/>
            <p:cNvSpPr/>
            <p:nvPr/>
          </p:nvSpPr>
          <p:spPr>
            <a:xfrm>
              <a:off x="6866275" y="4041700"/>
              <a:ext cx="453075" cy="489300"/>
            </a:xfrm>
            <a:custGeom>
              <a:rect b="b" l="l" r="r" t="t"/>
              <a:pathLst>
                <a:path extrusionOk="0" h="19572" w="18123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57"/>
            <p:cNvSpPr/>
            <p:nvPr/>
          </p:nvSpPr>
          <p:spPr>
            <a:xfrm>
              <a:off x="6816900" y="4007700"/>
              <a:ext cx="515625" cy="541950"/>
            </a:xfrm>
            <a:custGeom>
              <a:rect b="b" l="l" r="r" t="t"/>
              <a:pathLst>
                <a:path extrusionOk="0" h="21678" w="20625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57"/>
            <p:cNvSpPr/>
            <p:nvPr/>
          </p:nvSpPr>
          <p:spPr>
            <a:xfrm>
              <a:off x="7193175" y="3904575"/>
              <a:ext cx="99850" cy="461875"/>
            </a:xfrm>
            <a:custGeom>
              <a:rect b="b" l="l" r="r" t="t"/>
              <a:pathLst>
                <a:path extrusionOk="0" h="18475" w="3994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5" name="Google Shape;465;p57"/>
            <p:cNvSpPr/>
            <p:nvPr/>
          </p:nvSpPr>
          <p:spPr>
            <a:xfrm>
              <a:off x="7090050" y="3878250"/>
              <a:ext cx="102050" cy="330225"/>
            </a:xfrm>
            <a:custGeom>
              <a:rect b="b" l="l" r="r" t="t"/>
              <a:pathLst>
                <a:path extrusionOk="0" h="13209" w="4082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6" name="Google Shape;466;p57"/>
            <p:cNvSpPr/>
            <p:nvPr/>
          </p:nvSpPr>
          <p:spPr>
            <a:xfrm>
              <a:off x="6999000" y="3853025"/>
              <a:ext cx="183225" cy="256725"/>
            </a:xfrm>
            <a:custGeom>
              <a:rect b="b" l="l" r="r" t="t"/>
              <a:pathLst>
                <a:path extrusionOk="0" h="10269" w="7329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7" name="Google Shape;467;p57"/>
            <p:cNvSpPr/>
            <p:nvPr/>
          </p:nvSpPr>
          <p:spPr>
            <a:xfrm>
              <a:off x="6933175" y="3802550"/>
              <a:ext cx="228200" cy="247950"/>
            </a:xfrm>
            <a:custGeom>
              <a:rect b="b" l="l" r="r" t="t"/>
              <a:pathLst>
                <a:path extrusionOk="0" h="9918" w="9128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8" name="Google Shape;468;p57"/>
            <p:cNvSpPr/>
            <p:nvPr/>
          </p:nvSpPr>
          <p:spPr>
            <a:xfrm>
              <a:off x="4482450" y="2681425"/>
              <a:ext cx="948950" cy="1026825"/>
            </a:xfrm>
            <a:custGeom>
              <a:rect b="b" l="l" r="r" t="t"/>
              <a:pathLst>
                <a:path extrusionOk="0" h="41073" w="37958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57"/>
            <p:cNvSpPr/>
            <p:nvPr/>
          </p:nvSpPr>
          <p:spPr>
            <a:xfrm>
              <a:off x="4547175" y="2703350"/>
              <a:ext cx="908350" cy="911650"/>
            </a:xfrm>
            <a:custGeom>
              <a:rect b="b" l="l" r="r" t="t"/>
              <a:pathLst>
                <a:path extrusionOk="0" h="36466" w="36334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" name="Google Shape;470;p57"/>
            <p:cNvSpPr/>
            <p:nvPr/>
          </p:nvSpPr>
          <p:spPr>
            <a:xfrm>
              <a:off x="4648100" y="2725300"/>
              <a:ext cx="830475" cy="834850"/>
            </a:xfrm>
            <a:custGeom>
              <a:rect b="b" l="l" r="r" t="t"/>
              <a:pathLst>
                <a:path extrusionOk="0" h="33394" w="33219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" name="Google Shape;471;p57"/>
            <p:cNvSpPr/>
            <p:nvPr/>
          </p:nvSpPr>
          <p:spPr>
            <a:xfrm>
              <a:off x="4789625" y="2746150"/>
              <a:ext cx="713075" cy="742700"/>
            </a:xfrm>
            <a:custGeom>
              <a:rect b="b" l="l" r="r" t="t"/>
              <a:pathLst>
                <a:path extrusionOk="0" h="29708" w="28523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" name="Google Shape;472;p57"/>
            <p:cNvSpPr/>
            <p:nvPr/>
          </p:nvSpPr>
          <p:spPr>
            <a:xfrm>
              <a:off x="5014500" y="3023675"/>
              <a:ext cx="151425" cy="318175"/>
            </a:xfrm>
            <a:custGeom>
              <a:rect b="b" l="l" r="r" t="t"/>
              <a:pathLst>
                <a:path extrusionOk="0" h="12727" w="6057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" name="Google Shape;473;p57"/>
            <p:cNvSpPr/>
            <p:nvPr/>
          </p:nvSpPr>
          <p:spPr>
            <a:xfrm>
              <a:off x="4389200" y="3352775"/>
              <a:ext cx="295125" cy="759175"/>
            </a:xfrm>
            <a:custGeom>
              <a:rect b="b" l="l" r="r" t="t"/>
              <a:pathLst>
                <a:path extrusionOk="0" h="30367" w="11805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" name="Google Shape;474;p57"/>
            <p:cNvSpPr/>
            <p:nvPr/>
          </p:nvSpPr>
          <p:spPr>
            <a:xfrm>
              <a:off x="4328875" y="3108150"/>
              <a:ext cx="357650" cy="1116775"/>
            </a:xfrm>
            <a:custGeom>
              <a:rect b="b" l="l" r="r" t="t"/>
              <a:pathLst>
                <a:path extrusionOk="0" h="44671" w="14306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" name="Google Shape;475;p57"/>
            <p:cNvSpPr/>
            <p:nvPr/>
          </p:nvSpPr>
          <p:spPr>
            <a:xfrm>
              <a:off x="4276225" y="3001750"/>
              <a:ext cx="400425" cy="1289000"/>
            </a:xfrm>
            <a:custGeom>
              <a:rect b="b" l="l" r="r" t="t"/>
              <a:pathLst>
                <a:path extrusionOk="0" h="51560" w="16017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" name="Google Shape;476;p57"/>
            <p:cNvSpPr/>
            <p:nvPr/>
          </p:nvSpPr>
          <p:spPr>
            <a:xfrm>
              <a:off x="4227950" y="2940300"/>
              <a:ext cx="432250" cy="1407500"/>
            </a:xfrm>
            <a:custGeom>
              <a:rect b="b" l="l" r="r" t="t"/>
              <a:pathLst>
                <a:path extrusionOk="0" h="56300" w="1729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" name="Google Shape;477;p57"/>
            <p:cNvSpPr/>
            <p:nvPr/>
          </p:nvSpPr>
          <p:spPr>
            <a:xfrm>
              <a:off x="4167625" y="2749425"/>
              <a:ext cx="593500" cy="1676250"/>
            </a:xfrm>
            <a:custGeom>
              <a:rect b="b" l="l" r="r" t="t"/>
              <a:pathLst>
                <a:path extrusionOk="0" h="67050" w="2374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" name="Google Shape;478;p57"/>
            <p:cNvSpPr/>
            <p:nvPr/>
          </p:nvSpPr>
          <p:spPr>
            <a:xfrm>
              <a:off x="4152250" y="2727500"/>
              <a:ext cx="578150" cy="1726700"/>
            </a:xfrm>
            <a:custGeom>
              <a:rect b="b" l="l" r="r" t="t"/>
              <a:pathLst>
                <a:path extrusionOk="0" h="69068" w="23126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" name="Google Shape;479;p57"/>
            <p:cNvSpPr/>
            <p:nvPr/>
          </p:nvSpPr>
          <p:spPr>
            <a:xfrm>
              <a:off x="4125925" y="2666050"/>
              <a:ext cx="649450" cy="1851775"/>
            </a:xfrm>
            <a:custGeom>
              <a:rect b="b" l="l" r="r" t="t"/>
              <a:pathLst>
                <a:path extrusionOk="0" h="74071" w="25978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0" name="Google Shape;480;p57"/>
            <p:cNvSpPr/>
            <p:nvPr/>
          </p:nvSpPr>
          <p:spPr>
            <a:xfrm>
              <a:off x="4096300" y="2788925"/>
              <a:ext cx="434450" cy="1781575"/>
            </a:xfrm>
            <a:custGeom>
              <a:rect b="b" l="l" r="r" t="t"/>
              <a:pathLst>
                <a:path extrusionOk="0" h="71263" w="17378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" name="Google Shape;481;p57"/>
            <p:cNvSpPr/>
            <p:nvPr/>
          </p:nvSpPr>
          <p:spPr>
            <a:xfrm>
              <a:off x="5157125" y="2795500"/>
              <a:ext cx="400425" cy="235900"/>
            </a:xfrm>
            <a:custGeom>
              <a:rect b="b" l="l" r="r" t="t"/>
              <a:pathLst>
                <a:path extrusionOk="0" h="9436" w="16017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" name="Google Shape;482;p57"/>
            <p:cNvSpPr/>
            <p:nvPr/>
          </p:nvSpPr>
          <p:spPr>
            <a:xfrm>
              <a:off x="4878475" y="2770275"/>
              <a:ext cx="651650" cy="660425"/>
            </a:xfrm>
            <a:custGeom>
              <a:rect b="b" l="l" r="r" t="t"/>
              <a:pathLst>
                <a:path extrusionOk="0" h="26417" w="26066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" name="Google Shape;483;p57"/>
            <p:cNvSpPr/>
            <p:nvPr/>
          </p:nvSpPr>
          <p:spPr>
            <a:xfrm>
              <a:off x="4429800" y="2660575"/>
              <a:ext cx="977475" cy="1079475"/>
            </a:xfrm>
            <a:custGeom>
              <a:rect b="b" l="l" r="r" t="t"/>
              <a:pathLst>
                <a:path extrusionOk="0" h="43179" w="39099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" name="Google Shape;484;p57"/>
            <p:cNvSpPr/>
            <p:nvPr/>
          </p:nvSpPr>
          <p:spPr>
            <a:xfrm>
              <a:off x="4382625" y="2638625"/>
              <a:ext cx="1001600" cy="722950"/>
            </a:xfrm>
            <a:custGeom>
              <a:rect b="b" l="l" r="r" t="t"/>
              <a:pathLst>
                <a:path extrusionOk="0" h="28918" w="40064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" name="Google Shape;485;p57"/>
            <p:cNvSpPr/>
            <p:nvPr/>
          </p:nvSpPr>
          <p:spPr>
            <a:xfrm>
              <a:off x="4390300" y="2616700"/>
              <a:ext cx="969800" cy="500250"/>
            </a:xfrm>
            <a:custGeom>
              <a:rect b="b" l="l" r="r" t="t"/>
              <a:pathLst>
                <a:path extrusionOk="0" h="20010" w="38792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" name="Google Shape;486;p57"/>
            <p:cNvSpPr/>
            <p:nvPr/>
          </p:nvSpPr>
          <p:spPr>
            <a:xfrm>
              <a:off x="4570225" y="2562950"/>
              <a:ext cx="823875" cy="447600"/>
            </a:xfrm>
            <a:custGeom>
              <a:rect b="b" l="l" r="r" t="t"/>
              <a:pathLst>
                <a:path extrusionOk="0" h="17904" w="32955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" name="Google Shape;487;p57"/>
            <p:cNvSpPr/>
            <p:nvPr/>
          </p:nvSpPr>
          <p:spPr>
            <a:xfrm>
              <a:off x="4593250" y="2573900"/>
              <a:ext cx="718575" cy="375225"/>
            </a:xfrm>
            <a:custGeom>
              <a:rect b="b" l="l" r="r" t="t"/>
              <a:pathLst>
                <a:path extrusionOk="0" h="15009" w="28743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" name="Google Shape;488;p57"/>
            <p:cNvSpPr/>
            <p:nvPr/>
          </p:nvSpPr>
          <p:spPr>
            <a:xfrm>
              <a:off x="4627275" y="2549775"/>
              <a:ext cx="657125" cy="330225"/>
            </a:xfrm>
            <a:custGeom>
              <a:rect b="b" l="l" r="r" t="t"/>
              <a:pathLst>
                <a:path extrusionOk="0" h="13209" w="26285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" name="Google Shape;489;p57"/>
            <p:cNvSpPr/>
            <p:nvPr/>
          </p:nvSpPr>
          <p:spPr>
            <a:xfrm>
              <a:off x="4752325" y="2525650"/>
              <a:ext cx="504650" cy="232575"/>
            </a:xfrm>
            <a:custGeom>
              <a:rect b="b" l="l" r="r" t="t"/>
              <a:pathLst>
                <a:path extrusionOk="0" h="9303" w="20186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" name="Google Shape;490;p57"/>
            <p:cNvSpPr/>
            <p:nvPr/>
          </p:nvSpPr>
          <p:spPr>
            <a:xfrm>
              <a:off x="4721600" y="2500400"/>
              <a:ext cx="509050" cy="235900"/>
            </a:xfrm>
            <a:custGeom>
              <a:rect b="b" l="l" r="r" t="t"/>
              <a:pathLst>
                <a:path extrusionOk="0" h="9436" w="20362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" name="Google Shape;491;p57"/>
            <p:cNvSpPr/>
            <p:nvPr/>
          </p:nvSpPr>
          <p:spPr>
            <a:xfrm>
              <a:off x="4766575" y="2636450"/>
              <a:ext cx="66950" cy="38400"/>
            </a:xfrm>
            <a:custGeom>
              <a:rect b="b" l="l" r="r" t="t"/>
              <a:pathLst>
                <a:path extrusionOk="0" h="1536" w="2678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" name="Google Shape;492;p57"/>
            <p:cNvSpPr/>
            <p:nvPr/>
          </p:nvSpPr>
          <p:spPr>
            <a:xfrm>
              <a:off x="4492325" y="2749425"/>
              <a:ext cx="69150" cy="48300"/>
            </a:xfrm>
            <a:custGeom>
              <a:rect b="b" l="l" r="r" t="t"/>
              <a:pathLst>
                <a:path extrusionOk="0" h="1932" w="2766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" name="Google Shape;493;p57"/>
            <p:cNvSpPr/>
            <p:nvPr/>
          </p:nvSpPr>
          <p:spPr>
            <a:xfrm>
              <a:off x="4584475" y="2661675"/>
              <a:ext cx="72425" cy="46100"/>
            </a:xfrm>
            <a:custGeom>
              <a:rect b="b" l="l" r="r" t="t"/>
              <a:pathLst>
                <a:path extrusionOk="0" h="1844" w="2897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" name="Google Shape;494;p57"/>
            <p:cNvSpPr/>
            <p:nvPr/>
          </p:nvSpPr>
          <p:spPr>
            <a:xfrm>
              <a:off x="5248175" y="2451050"/>
              <a:ext cx="158000" cy="83400"/>
            </a:xfrm>
            <a:custGeom>
              <a:rect b="b" l="l" r="r" t="t"/>
              <a:pathLst>
                <a:path extrusionOk="0" h="3336" w="632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" name="Google Shape;495;p57"/>
            <p:cNvSpPr/>
            <p:nvPr/>
          </p:nvSpPr>
          <p:spPr>
            <a:xfrm>
              <a:off x="5221850" y="2453250"/>
              <a:ext cx="110825" cy="55950"/>
            </a:xfrm>
            <a:custGeom>
              <a:rect b="b" l="l" r="r" t="t"/>
              <a:pathLst>
                <a:path extrusionOk="0" h="2238" w="4433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57"/>
            <p:cNvSpPr/>
            <p:nvPr/>
          </p:nvSpPr>
          <p:spPr>
            <a:xfrm>
              <a:off x="2583525" y="3619350"/>
              <a:ext cx="11000" cy="43925"/>
            </a:xfrm>
            <a:custGeom>
              <a:rect b="b" l="l" r="r" t="t"/>
              <a:pathLst>
                <a:path extrusionOk="0" h="1757" w="44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" name="Google Shape;497;p57"/>
            <p:cNvSpPr/>
            <p:nvPr/>
          </p:nvSpPr>
          <p:spPr>
            <a:xfrm>
              <a:off x="2531975" y="3816825"/>
              <a:ext cx="28550" cy="37325"/>
            </a:xfrm>
            <a:custGeom>
              <a:rect b="b" l="l" r="r" t="t"/>
              <a:pathLst>
                <a:path extrusionOk="0" h="1493" w="1142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" name="Google Shape;498;p57"/>
            <p:cNvSpPr/>
            <p:nvPr/>
          </p:nvSpPr>
          <p:spPr>
            <a:xfrm>
              <a:off x="2790850" y="3734550"/>
              <a:ext cx="36250" cy="30725"/>
            </a:xfrm>
            <a:custGeom>
              <a:rect b="b" l="l" r="r" t="t"/>
              <a:pathLst>
                <a:path extrusionOk="0" h="1229" w="145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57"/>
            <p:cNvSpPr/>
            <p:nvPr/>
          </p:nvSpPr>
          <p:spPr>
            <a:xfrm>
              <a:off x="2285150" y="4725150"/>
              <a:ext cx="47175" cy="14275"/>
            </a:xfrm>
            <a:custGeom>
              <a:rect b="b" l="l" r="r" t="t"/>
              <a:pathLst>
                <a:path extrusionOk="0" h="571" w="1887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0" name="Google Shape;500;p57"/>
            <p:cNvSpPr/>
            <p:nvPr/>
          </p:nvSpPr>
          <p:spPr>
            <a:xfrm>
              <a:off x="2232475" y="4129475"/>
              <a:ext cx="879825" cy="325825"/>
            </a:xfrm>
            <a:custGeom>
              <a:rect b="b" l="l" r="r" t="t"/>
              <a:pathLst>
                <a:path extrusionOk="0" h="13033" w="35193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1" name="Google Shape;501;p57"/>
            <p:cNvSpPr/>
            <p:nvPr/>
          </p:nvSpPr>
          <p:spPr>
            <a:xfrm>
              <a:off x="2228100" y="4100950"/>
              <a:ext cx="934675" cy="336800"/>
            </a:xfrm>
            <a:custGeom>
              <a:rect b="b" l="l" r="r" t="t"/>
              <a:pathLst>
                <a:path extrusionOk="0" h="13472" w="37387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57"/>
            <p:cNvSpPr/>
            <p:nvPr/>
          </p:nvSpPr>
          <p:spPr>
            <a:xfrm>
              <a:off x="2245650" y="4054875"/>
              <a:ext cx="1314250" cy="359850"/>
            </a:xfrm>
            <a:custGeom>
              <a:rect b="b" l="l" r="r" t="t"/>
              <a:pathLst>
                <a:path extrusionOk="0" h="14394" w="5257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57"/>
            <p:cNvSpPr/>
            <p:nvPr/>
          </p:nvSpPr>
          <p:spPr>
            <a:xfrm>
              <a:off x="2252225" y="4008800"/>
              <a:ext cx="1328500" cy="378500"/>
            </a:xfrm>
            <a:custGeom>
              <a:rect b="b" l="l" r="r" t="t"/>
              <a:pathLst>
                <a:path extrusionOk="0" h="15140" w="5314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" name="Google Shape;504;p57"/>
            <p:cNvSpPr/>
            <p:nvPr/>
          </p:nvSpPr>
          <p:spPr>
            <a:xfrm>
              <a:off x="2104125" y="4481600"/>
              <a:ext cx="42825" cy="15400"/>
            </a:xfrm>
            <a:custGeom>
              <a:rect b="b" l="l" r="r" t="t"/>
              <a:pathLst>
                <a:path extrusionOk="0" h="616" w="1713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" name="Google Shape;505;p57"/>
            <p:cNvSpPr/>
            <p:nvPr/>
          </p:nvSpPr>
          <p:spPr>
            <a:xfrm>
              <a:off x="2084375" y="4455275"/>
              <a:ext cx="138250" cy="42825"/>
            </a:xfrm>
            <a:custGeom>
              <a:rect b="b" l="l" r="r" t="t"/>
              <a:pathLst>
                <a:path extrusionOk="0" h="1713" w="553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" name="Google Shape;506;p57"/>
            <p:cNvSpPr/>
            <p:nvPr/>
          </p:nvSpPr>
          <p:spPr>
            <a:xfrm>
              <a:off x="2080000" y="4434425"/>
              <a:ext cx="208450" cy="60375"/>
            </a:xfrm>
            <a:custGeom>
              <a:rect b="b" l="l" r="r" t="t"/>
              <a:pathLst>
                <a:path extrusionOk="0" h="2415" w="8338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" name="Google Shape;507;p57"/>
            <p:cNvSpPr/>
            <p:nvPr/>
          </p:nvSpPr>
          <p:spPr>
            <a:xfrm>
              <a:off x="2060250" y="4419075"/>
              <a:ext cx="269900" cy="66950"/>
            </a:xfrm>
            <a:custGeom>
              <a:rect b="b" l="l" r="r" t="t"/>
              <a:pathLst>
                <a:path extrusionOk="0" h="2678" w="10796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" name="Google Shape;508;p57"/>
            <p:cNvSpPr/>
            <p:nvPr/>
          </p:nvSpPr>
          <p:spPr>
            <a:xfrm>
              <a:off x="1951650" y="4680175"/>
              <a:ext cx="528775" cy="40600"/>
            </a:xfrm>
            <a:custGeom>
              <a:rect b="b" l="l" r="r" t="t"/>
              <a:pathLst>
                <a:path extrusionOk="0" h="1624" w="21151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" name="Google Shape;509;p57"/>
            <p:cNvSpPr/>
            <p:nvPr/>
          </p:nvSpPr>
          <p:spPr>
            <a:xfrm>
              <a:off x="2370700" y="4660425"/>
              <a:ext cx="121800" cy="17575"/>
            </a:xfrm>
            <a:custGeom>
              <a:rect b="b" l="l" r="r" t="t"/>
              <a:pathLst>
                <a:path extrusionOk="0" h="703" w="4872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" name="Google Shape;510;p57"/>
            <p:cNvSpPr/>
            <p:nvPr/>
          </p:nvSpPr>
          <p:spPr>
            <a:xfrm>
              <a:off x="2386075" y="4638475"/>
              <a:ext cx="120675" cy="19775"/>
            </a:xfrm>
            <a:custGeom>
              <a:rect b="b" l="l" r="r" t="t"/>
              <a:pathLst>
                <a:path extrusionOk="0" h="791" w="4827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1" name="Google Shape;511;p57"/>
            <p:cNvSpPr/>
            <p:nvPr/>
          </p:nvSpPr>
          <p:spPr>
            <a:xfrm>
              <a:off x="2401425" y="4618725"/>
              <a:ext cx="117400" cy="17575"/>
            </a:xfrm>
            <a:custGeom>
              <a:rect b="b" l="l" r="r" t="t"/>
              <a:pathLst>
                <a:path extrusionOk="0" h="703" w="4696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2" name="Google Shape;512;p57"/>
            <p:cNvSpPr/>
            <p:nvPr/>
          </p:nvSpPr>
          <p:spPr>
            <a:xfrm>
              <a:off x="2443100" y="4581425"/>
              <a:ext cx="16500" cy="11000"/>
            </a:xfrm>
            <a:custGeom>
              <a:rect b="b" l="l" r="r" t="t"/>
              <a:pathLst>
                <a:path extrusionOk="0" h="440" w="66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3" name="Google Shape;513;p57"/>
            <p:cNvSpPr/>
            <p:nvPr/>
          </p:nvSpPr>
          <p:spPr>
            <a:xfrm>
              <a:off x="2448600" y="4561700"/>
              <a:ext cx="25250" cy="13175"/>
            </a:xfrm>
            <a:custGeom>
              <a:rect b="b" l="l" r="r" t="t"/>
              <a:pathLst>
                <a:path extrusionOk="0" h="527" w="101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4" name="Google Shape;514;p57"/>
            <p:cNvSpPr/>
            <p:nvPr/>
          </p:nvSpPr>
          <p:spPr>
            <a:xfrm>
              <a:off x="2465050" y="4534275"/>
              <a:ext cx="165675" cy="19750"/>
            </a:xfrm>
            <a:custGeom>
              <a:rect b="b" l="l" r="r" t="t"/>
              <a:pathLst>
                <a:path extrusionOk="0" h="790" w="6627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5" name="Google Shape;515;p57"/>
            <p:cNvSpPr/>
            <p:nvPr/>
          </p:nvSpPr>
          <p:spPr>
            <a:xfrm>
              <a:off x="2470525" y="4513425"/>
              <a:ext cx="164575" cy="23050"/>
            </a:xfrm>
            <a:custGeom>
              <a:rect b="b" l="l" r="r" t="t"/>
              <a:pathLst>
                <a:path extrusionOk="0" h="922" w="6583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6" name="Google Shape;516;p57"/>
            <p:cNvSpPr/>
            <p:nvPr/>
          </p:nvSpPr>
          <p:spPr>
            <a:xfrm>
              <a:off x="2521000" y="4471725"/>
              <a:ext cx="125075" cy="18675"/>
            </a:xfrm>
            <a:custGeom>
              <a:rect b="b" l="l" r="r" t="t"/>
              <a:pathLst>
                <a:path extrusionOk="0" h="747" w="5003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57"/>
            <p:cNvSpPr/>
            <p:nvPr/>
          </p:nvSpPr>
          <p:spPr>
            <a:xfrm>
              <a:off x="2530875" y="4452000"/>
              <a:ext cx="120700" cy="19750"/>
            </a:xfrm>
            <a:custGeom>
              <a:rect b="b" l="l" r="r" t="t"/>
              <a:pathLst>
                <a:path extrusionOk="0" h="790" w="4828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8" name="Google Shape;518;p57"/>
            <p:cNvSpPr/>
            <p:nvPr/>
          </p:nvSpPr>
          <p:spPr>
            <a:xfrm>
              <a:off x="2524300" y="4427850"/>
              <a:ext cx="161275" cy="30750"/>
            </a:xfrm>
            <a:custGeom>
              <a:rect b="b" l="l" r="r" t="t"/>
              <a:pathLst>
                <a:path extrusionOk="0" h="1230" w="6451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9" name="Google Shape;519;p57"/>
            <p:cNvSpPr/>
            <p:nvPr/>
          </p:nvSpPr>
          <p:spPr>
            <a:xfrm>
              <a:off x="2522100" y="4401525"/>
              <a:ext cx="190900" cy="28550"/>
            </a:xfrm>
            <a:custGeom>
              <a:rect b="b" l="l" r="r" t="t"/>
              <a:pathLst>
                <a:path extrusionOk="0" h="1142" w="7636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" name="Google Shape;520;p57"/>
            <p:cNvSpPr/>
            <p:nvPr/>
          </p:nvSpPr>
          <p:spPr>
            <a:xfrm>
              <a:off x="2533075" y="4308275"/>
              <a:ext cx="523300" cy="91075"/>
            </a:xfrm>
            <a:custGeom>
              <a:rect b="b" l="l" r="r" t="t"/>
              <a:pathLst>
                <a:path extrusionOk="0" h="3643" w="20932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" name="Google Shape;521;p57"/>
            <p:cNvSpPr/>
            <p:nvPr/>
          </p:nvSpPr>
          <p:spPr>
            <a:xfrm>
              <a:off x="2508925" y="4276475"/>
              <a:ext cx="537575" cy="125075"/>
            </a:xfrm>
            <a:custGeom>
              <a:rect b="b" l="l" r="r" t="t"/>
              <a:pathLst>
                <a:path extrusionOk="0" h="5003" w="21503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" name="Google Shape;522;p57"/>
            <p:cNvSpPr/>
            <p:nvPr/>
          </p:nvSpPr>
          <p:spPr>
            <a:xfrm>
              <a:off x="2481500" y="4238075"/>
              <a:ext cx="585825" cy="166775"/>
            </a:xfrm>
            <a:custGeom>
              <a:rect b="b" l="l" r="r" t="t"/>
              <a:pathLst>
                <a:path extrusionOk="0" h="6671" w="23433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" name="Google Shape;523;p57"/>
            <p:cNvSpPr/>
            <p:nvPr/>
          </p:nvSpPr>
          <p:spPr>
            <a:xfrm>
              <a:off x="2461750" y="4201875"/>
              <a:ext cx="634100" cy="202975"/>
            </a:xfrm>
            <a:custGeom>
              <a:rect b="b" l="l" r="r" t="t"/>
              <a:pathLst>
                <a:path extrusionOk="0" h="8119" w="25364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" name="Google Shape;524;p57"/>
            <p:cNvSpPr/>
            <p:nvPr/>
          </p:nvSpPr>
          <p:spPr>
            <a:xfrm>
              <a:off x="1832075" y="4324725"/>
              <a:ext cx="1298875" cy="348875"/>
            </a:xfrm>
            <a:custGeom>
              <a:rect b="b" l="l" r="r" t="t"/>
              <a:pathLst>
                <a:path extrusionOk="0" h="13955" w="51955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" name="Google Shape;525;p57"/>
            <p:cNvSpPr/>
            <p:nvPr/>
          </p:nvSpPr>
          <p:spPr>
            <a:xfrm>
              <a:off x="1442625" y="2706650"/>
              <a:ext cx="854600" cy="1976825"/>
            </a:xfrm>
            <a:custGeom>
              <a:rect b="b" l="l" r="r" t="t"/>
              <a:pathLst>
                <a:path extrusionOk="0" h="79073" w="34184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6" name="Google Shape;526;p57"/>
            <p:cNvSpPr/>
            <p:nvPr/>
          </p:nvSpPr>
          <p:spPr>
            <a:xfrm>
              <a:off x="1908875" y="4495875"/>
              <a:ext cx="646150" cy="156900"/>
            </a:xfrm>
            <a:custGeom>
              <a:rect b="b" l="l" r="r" t="t"/>
              <a:pathLst>
                <a:path extrusionOk="0" h="6276" w="25846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7" name="Google Shape;527;p57"/>
            <p:cNvSpPr/>
            <p:nvPr/>
          </p:nvSpPr>
          <p:spPr>
            <a:xfrm>
              <a:off x="1292350" y="2521250"/>
              <a:ext cx="799750" cy="2106275"/>
            </a:xfrm>
            <a:custGeom>
              <a:rect b="b" l="l" r="r" t="t"/>
              <a:pathLst>
                <a:path extrusionOk="0" h="84251" w="3199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8" name="Google Shape;528;p57"/>
            <p:cNvSpPr/>
            <p:nvPr/>
          </p:nvSpPr>
          <p:spPr>
            <a:xfrm>
              <a:off x="1915450" y="4597900"/>
              <a:ext cx="615450" cy="109725"/>
            </a:xfrm>
            <a:custGeom>
              <a:rect b="b" l="l" r="r" t="t"/>
              <a:pathLst>
                <a:path extrusionOk="0" h="4389" w="24618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9" name="Google Shape;529;p57"/>
            <p:cNvSpPr/>
            <p:nvPr/>
          </p:nvSpPr>
          <p:spPr>
            <a:xfrm>
              <a:off x="1158500" y="3048925"/>
              <a:ext cx="152525" cy="1579700"/>
            </a:xfrm>
            <a:custGeom>
              <a:rect b="b" l="l" r="r" t="t"/>
              <a:pathLst>
                <a:path extrusionOk="0" h="63188" w="6101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" name="Google Shape;530;p57"/>
            <p:cNvSpPr/>
            <p:nvPr/>
          </p:nvSpPr>
          <p:spPr>
            <a:xfrm>
              <a:off x="2096450" y="4705400"/>
              <a:ext cx="263300" cy="30750"/>
            </a:xfrm>
            <a:custGeom>
              <a:rect b="b" l="l" r="r" t="t"/>
              <a:pathLst>
                <a:path extrusionOk="0" h="1230" w="10532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" name="Google Shape;531;p57"/>
            <p:cNvSpPr/>
            <p:nvPr/>
          </p:nvSpPr>
          <p:spPr>
            <a:xfrm>
              <a:off x="1024675" y="3357175"/>
              <a:ext cx="119600" cy="1265975"/>
            </a:xfrm>
            <a:custGeom>
              <a:rect b="b" l="l" r="r" t="t"/>
              <a:pathLst>
                <a:path extrusionOk="0" h="50639" w="4784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" name="Google Shape;532;p57"/>
            <p:cNvSpPr/>
            <p:nvPr/>
          </p:nvSpPr>
          <p:spPr>
            <a:xfrm>
              <a:off x="605600" y="2498225"/>
              <a:ext cx="454200" cy="2111750"/>
            </a:xfrm>
            <a:custGeom>
              <a:rect b="b" l="l" r="r" t="t"/>
              <a:pathLst>
                <a:path extrusionOk="0" h="84470" w="18168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3" name="Google Shape;533;p57"/>
            <p:cNvSpPr/>
            <p:nvPr/>
          </p:nvSpPr>
          <p:spPr>
            <a:xfrm>
              <a:off x="489325" y="2325975"/>
              <a:ext cx="527700" cy="2220375"/>
            </a:xfrm>
            <a:custGeom>
              <a:rect b="b" l="l" r="r" t="t"/>
              <a:pathLst>
                <a:path extrusionOk="0" h="88815" w="21108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" name="Google Shape;534;p57"/>
            <p:cNvSpPr/>
            <p:nvPr/>
          </p:nvSpPr>
          <p:spPr>
            <a:xfrm>
              <a:off x="261150" y="2997350"/>
              <a:ext cx="377400" cy="1344975"/>
            </a:xfrm>
            <a:custGeom>
              <a:rect b="b" l="l" r="r" t="t"/>
              <a:pathLst>
                <a:path extrusionOk="0" h="53799" w="15096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" name="Google Shape;535;p57"/>
            <p:cNvSpPr/>
            <p:nvPr/>
          </p:nvSpPr>
          <p:spPr>
            <a:xfrm>
              <a:off x="238125" y="3076350"/>
              <a:ext cx="340075" cy="1220975"/>
            </a:xfrm>
            <a:custGeom>
              <a:rect b="b" l="l" r="r" t="t"/>
              <a:pathLst>
                <a:path extrusionOk="0" h="48839" w="13603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" name="Google Shape;536;p57"/>
            <p:cNvSpPr/>
            <p:nvPr/>
          </p:nvSpPr>
          <p:spPr>
            <a:xfrm>
              <a:off x="343425" y="3363750"/>
              <a:ext cx="188700" cy="900675"/>
            </a:xfrm>
            <a:custGeom>
              <a:rect b="b" l="l" r="r" t="t"/>
              <a:pathLst>
                <a:path extrusionOk="0" h="36027" w="7548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" name="Google Shape;537;p57"/>
            <p:cNvSpPr/>
            <p:nvPr/>
          </p:nvSpPr>
          <p:spPr>
            <a:xfrm>
              <a:off x="2699800" y="3180550"/>
              <a:ext cx="204075" cy="111925"/>
            </a:xfrm>
            <a:custGeom>
              <a:rect b="b" l="l" r="r" t="t"/>
              <a:pathLst>
                <a:path extrusionOk="0" h="4477" w="8163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" name="Google Shape;538;p57"/>
            <p:cNvSpPr/>
            <p:nvPr/>
          </p:nvSpPr>
          <p:spPr>
            <a:xfrm>
              <a:off x="3153975" y="3567800"/>
              <a:ext cx="561700" cy="625325"/>
            </a:xfrm>
            <a:custGeom>
              <a:rect b="b" l="l" r="r" t="t"/>
              <a:pathLst>
                <a:path extrusionOk="0" h="25013" w="22468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" name="Google Shape;539;p57"/>
            <p:cNvSpPr/>
            <p:nvPr/>
          </p:nvSpPr>
          <p:spPr>
            <a:xfrm>
              <a:off x="2632900" y="3118025"/>
              <a:ext cx="307175" cy="222725"/>
            </a:xfrm>
            <a:custGeom>
              <a:rect b="b" l="l" r="r" t="t"/>
              <a:pathLst>
                <a:path extrusionOk="0" h="8909" w="12287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" name="Google Shape;540;p57"/>
            <p:cNvSpPr/>
            <p:nvPr/>
          </p:nvSpPr>
          <p:spPr>
            <a:xfrm>
              <a:off x="3084850" y="3493200"/>
              <a:ext cx="603400" cy="716375"/>
            </a:xfrm>
            <a:custGeom>
              <a:rect b="b" l="l" r="r" t="t"/>
              <a:pathLst>
                <a:path extrusionOk="0" h="28655" w="24136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" name="Google Shape;541;p57"/>
            <p:cNvSpPr/>
            <p:nvPr/>
          </p:nvSpPr>
          <p:spPr>
            <a:xfrm>
              <a:off x="2512225" y="3058800"/>
              <a:ext cx="1147500" cy="1171625"/>
            </a:xfrm>
            <a:custGeom>
              <a:rect b="b" l="l" r="r" t="t"/>
              <a:pathLst>
                <a:path extrusionOk="0" h="46865" w="4590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" name="Google Shape;542;p57"/>
            <p:cNvSpPr/>
            <p:nvPr/>
          </p:nvSpPr>
          <p:spPr>
            <a:xfrm>
              <a:off x="1670800" y="3011625"/>
              <a:ext cx="1963700" cy="1351525"/>
            </a:xfrm>
            <a:custGeom>
              <a:rect b="b" l="l" r="r" t="t"/>
              <a:pathLst>
                <a:path extrusionOk="0" h="54061" w="78548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" name="Google Shape;543;p57"/>
            <p:cNvSpPr/>
            <p:nvPr/>
          </p:nvSpPr>
          <p:spPr>
            <a:xfrm>
              <a:off x="1656550" y="2963350"/>
              <a:ext cx="2084350" cy="1429425"/>
            </a:xfrm>
            <a:custGeom>
              <a:rect b="b" l="l" r="r" t="t"/>
              <a:pathLst>
                <a:path extrusionOk="0" h="57177" w="83374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" name="Google Shape;544;p57"/>
            <p:cNvSpPr/>
            <p:nvPr/>
          </p:nvSpPr>
          <p:spPr>
            <a:xfrm>
              <a:off x="1579750" y="2837200"/>
              <a:ext cx="2045975" cy="1732200"/>
            </a:xfrm>
            <a:custGeom>
              <a:rect b="b" l="l" r="r" t="t"/>
              <a:pathLst>
                <a:path extrusionOk="0" h="69288" w="81839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" name="Google Shape;545;p57"/>
            <p:cNvSpPr/>
            <p:nvPr/>
          </p:nvSpPr>
          <p:spPr>
            <a:xfrm>
              <a:off x="1896800" y="3719200"/>
              <a:ext cx="560600" cy="444300"/>
            </a:xfrm>
            <a:custGeom>
              <a:rect b="b" l="l" r="r" t="t"/>
              <a:pathLst>
                <a:path extrusionOk="0" h="17772" w="22424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" name="Google Shape;546;p57"/>
            <p:cNvSpPr/>
            <p:nvPr/>
          </p:nvSpPr>
          <p:spPr>
            <a:xfrm>
              <a:off x="1870475" y="3665425"/>
              <a:ext cx="650550" cy="557325"/>
            </a:xfrm>
            <a:custGeom>
              <a:rect b="b" l="l" r="r" t="t"/>
              <a:pathLst>
                <a:path extrusionOk="0" h="22293" w="26022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" name="Google Shape;547;p57"/>
            <p:cNvSpPr/>
            <p:nvPr/>
          </p:nvSpPr>
          <p:spPr>
            <a:xfrm>
              <a:off x="1686175" y="3501975"/>
              <a:ext cx="889700" cy="781100"/>
            </a:xfrm>
            <a:custGeom>
              <a:rect b="b" l="l" r="r" t="t"/>
              <a:pathLst>
                <a:path extrusionOk="0" h="31244" w="35588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" name="Google Shape;548;p57"/>
            <p:cNvSpPr/>
            <p:nvPr/>
          </p:nvSpPr>
          <p:spPr>
            <a:xfrm>
              <a:off x="2461750" y="3614975"/>
              <a:ext cx="388375" cy="286350"/>
            </a:xfrm>
            <a:custGeom>
              <a:rect b="b" l="l" r="r" t="t"/>
              <a:pathLst>
                <a:path extrusionOk="0" h="11454" w="15535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" name="Google Shape;549;p57"/>
            <p:cNvSpPr/>
            <p:nvPr/>
          </p:nvSpPr>
          <p:spPr>
            <a:xfrm>
              <a:off x="2519900" y="1399025"/>
              <a:ext cx="942350" cy="1523750"/>
            </a:xfrm>
            <a:custGeom>
              <a:rect b="b" l="l" r="r" t="t"/>
              <a:pathLst>
                <a:path extrusionOk="0" h="60950" w="37694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" name="Google Shape;550;p57"/>
            <p:cNvSpPr/>
            <p:nvPr/>
          </p:nvSpPr>
          <p:spPr>
            <a:xfrm>
              <a:off x="2547325" y="1444000"/>
              <a:ext cx="957725" cy="1504025"/>
            </a:xfrm>
            <a:custGeom>
              <a:rect b="b" l="l" r="r" t="t"/>
              <a:pathLst>
                <a:path extrusionOk="0" h="60161" w="38309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" name="Google Shape;551;p57"/>
            <p:cNvSpPr/>
            <p:nvPr/>
          </p:nvSpPr>
          <p:spPr>
            <a:xfrm>
              <a:off x="2816100" y="3080725"/>
              <a:ext cx="767925" cy="218325"/>
            </a:xfrm>
            <a:custGeom>
              <a:rect b="b" l="l" r="r" t="t"/>
              <a:pathLst>
                <a:path extrusionOk="0" h="8733" w="30717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" name="Google Shape;552;p57"/>
            <p:cNvSpPr/>
            <p:nvPr/>
          </p:nvSpPr>
          <p:spPr>
            <a:xfrm>
              <a:off x="2745875" y="2864625"/>
              <a:ext cx="868875" cy="266600"/>
            </a:xfrm>
            <a:custGeom>
              <a:rect b="b" l="l" r="r" t="t"/>
              <a:pathLst>
                <a:path extrusionOk="0" h="10664" w="34755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" name="Google Shape;553;p57"/>
            <p:cNvSpPr/>
            <p:nvPr/>
          </p:nvSpPr>
          <p:spPr>
            <a:xfrm>
              <a:off x="2680075" y="2663875"/>
              <a:ext cx="923700" cy="403725"/>
            </a:xfrm>
            <a:custGeom>
              <a:rect b="b" l="l" r="r" t="t"/>
              <a:pathLst>
                <a:path extrusionOk="0" h="16149" w="36948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" name="Google Shape;554;p57"/>
            <p:cNvSpPr/>
            <p:nvPr/>
          </p:nvSpPr>
          <p:spPr>
            <a:xfrm>
              <a:off x="2627400" y="2363275"/>
              <a:ext cx="931400" cy="657150"/>
            </a:xfrm>
            <a:custGeom>
              <a:rect b="b" l="l" r="r" t="t"/>
              <a:pathLst>
                <a:path extrusionOk="0" h="26286" w="37256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" name="Google Shape;555;p57"/>
            <p:cNvSpPr/>
            <p:nvPr/>
          </p:nvSpPr>
          <p:spPr>
            <a:xfrm>
              <a:off x="3319625" y="1408900"/>
              <a:ext cx="345575" cy="2234625"/>
            </a:xfrm>
            <a:custGeom>
              <a:rect b="b" l="l" r="r" t="t"/>
              <a:pathLst>
                <a:path extrusionOk="0" h="89385" w="13823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" name="Google Shape;556;p57"/>
            <p:cNvSpPr/>
            <p:nvPr/>
          </p:nvSpPr>
          <p:spPr>
            <a:xfrm>
              <a:off x="2895075" y="3238700"/>
              <a:ext cx="385075" cy="337900"/>
            </a:xfrm>
            <a:custGeom>
              <a:rect b="b" l="l" r="r" t="t"/>
              <a:pathLst>
                <a:path extrusionOk="0" h="13516" w="15403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" name="Google Shape;557;p57"/>
            <p:cNvSpPr/>
            <p:nvPr/>
          </p:nvSpPr>
          <p:spPr>
            <a:xfrm>
              <a:off x="2931275" y="3283675"/>
              <a:ext cx="242475" cy="218325"/>
            </a:xfrm>
            <a:custGeom>
              <a:rect b="b" l="l" r="r" t="t"/>
              <a:pathLst>
                <a:path extrusionOk="0" h="8733" w="9699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8" name="Google Shape;558;p57"/>
            <p:cNvSpPr/>
            <p:nvPr/>
          </p:nvSpPr>
          <p:spPr>
            <a:xfrm>
              <a:off x="2574750" y="1389150"/>
              <a:ext cx="1018050" cy="1583000"/>
            </a:xfrm>
            <a:custGeom>
              <a:rect b="b" l="l" r="r" t="t"/>
              <a:pathLst>
                <a:path extrusionOk="0" h="63320" w="40722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9" name="Google Shape;559;p57"/>
            <p:cNvSpPr/>
            <p:nvPr/>
          </p:nvSpPr>
          <p:spPr>
            <a:xfrm>
              <a:off x="2434325" y="1378175"/>
              <a:ext cx="930300" cy="1467825"/>
            </a:xfrm>
            <a:custGeom>
              <a:rect b="b" l="l" r="r" t="t"/>
              <a:pathLst>
                <a:path extrusionOk="0" h="58713" w="37212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0" name="Google Shape;560;p57"/>
            <p:cNvSpPr/>
            <p:nvPr/>
          </p:nvSpPr>
          <p:spPr>
            <a:xfrm>
              <a:off x="2288425" y="1370500"/>
              <a:ext cx="948950" cy="1344950"/>
            </a:xfrm>
            <a:custGeom>
              <a:rect b="b" l="l" r="r" t="t"/>
              <a:pathLst>
                <a:path extrusionOk="0" h="53798" w="37958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1" name="Google Shape;561;p57"/>
            <p:cNvSpPr/>
            <p:nvPr/>
          </p:nvSpPr>
          <p:spPr>
            <a:xfrm>
              <a:off x="2083300" y="1434125"/>
              <a:ext cx="1010375" cy="1095925"/>
            </a:xfrm>
            <a:custGeom>
              <a:rect b="b" l="l" r="r" t="t"/>
              <a:pathLst>
                <a:path extrusionOk="0" h="43837" w="40415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2" name="Google Shape;562;p57"/>
            <p:cNvSpPr/>
            <p:nvPr/>
          </p:nvSpPr>
          <p:spPr>
            <a:xfrm>
              <a:off x="1945075" y="1451675"/>
              <a:ext cx="982950" cy="954425"/>
            </a:xfrm>
            <a:custGeom>
              <a:rect b="b" l="l" r="r" t="t"/>
              <a:pathLst>
                <a:path extrusionOk="0" h="38177" w="39318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3" name="Google Shape;563;p57"/>
            <p:cNvSpPr/>
            <p:nvPr/>
          </p:nvSpPr>
          <p:spPr>
            <a:xfrm>
              <a:off x="1822200" y="1600875"/>
              <a:ext cx="866675" cy="694425"/>
            </a:xfrm>
            <a:custGeom>
              <a:rect b="b" l="l" r="r" t="t"/>
              <a:pathLst>
                <a:path extrusionOk="0" h="27777" w="34667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4" name="Google Shape;564;p57"/>
            <p:cNvSpPr/>
            <p:nvPr/>
          </p:nvSpPr>
          <p:spPr>
            <a:xfrm>
              <a:off x="1699325" y="2110975"/>
              <a:ext cx="133875" cy="74625"/>
            </a:xfrm>
            <a:custGeom>
              <a:rect b="b" l="l" r="r" t="t"/>
              <a:pathLst>
                <a:path extrusionOk="0" h="2985" w="5355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5" name="Google Shape;565;p57"/>
            <p:cNvSpPr/>
            <p:nvPr/>
          </p:nvSpPr>
          <p:spPr>
            <a:xfrm>
              <a:off x="2929075" y="3201400"/>
              <a:ext cx="121800" cy="42800"/>
            </a:xfrm>
            <a:custGeom>
              <a:rect b="b" l="l" r="r" t="t"/>
              <a:pathLst>
                <a:path extrusionOk="0" h="1712" w="4872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6" name="Google Shape;566;p57"/>
            <p:cNvSpPr/>
            <p:nvPr/>
          </p:nvSpPr>
          <p:spPr>
            <a:xfrm>
              <a:off x="463000" y="1796125"/>
              <a:ext cx="3006950" cy="2565925"/>
            </a:xfrm>
            <a:custGeom>
              <a:rect b="b" l="l" r="r" t="t"/>
              <a:pathLst>
                <a:path extrusionOk="0" h="102637" w="120278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7" name="Google Shape;567;p57"/>
            <p:cNvSpPr/>
            <p:nvPr/>
          </p:nvSpPr>
          <p:spPr>
            <a:xfrm>
              <a:off x="1260525" y="3161900"/>
              <a:ext cx="125100" cy="1464550"/>
            </a:xfrm>
            <a:custGeom>
              <a:rect b="b" l="l" r="r" t="t"/>
              <a:pathLst>
                <a:path extrusionOk="0" h="58582" w="5004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8" name="Google Shape;568;p57"/>
            <p:cNvSpPr/>
            <p:nvPr/>
          </p:nvSpPr>
          <p:spPr>
            <a:xfrm>
              <a:off x="1226525" y="3169575"/>
              <a:ext cx="129475" cy="1510625"/>
            </a:xfrm>
            <a:custGeom>
              <a:rect b="b" l="l" r="r" t="t"/>
              <a:pathLst>
                <a:path extrusionOk="0" h="60425" w="5179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69" name="Google Shape;569;p57"/>
            <p:cNvSpPr/>
            <p:nvPr/>
          </p:nvSpPr>
          <p:spPr>
            <a:xfrm>
              <a:off x="1190325" y="3178350"/>
              <a:ext cx="129475" cy="1474425"/>
            </a:xfrm>
            <a:custGeom>
              <a:rect b="b" l="l" r="r" t="t"/>
              <a:pathLst>
                <a:path extrusionOk="0" h="58977" w="5179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0" name="Google Shape;570;p57"/>
            <p:cNvSpPr/>
            <p:nvPr/>
          </p:nvSpPr>
          <p:spPr>
            <a:xfrm>
              <a:off x="1174950" y="3213475"/>
              <a:ext cx="113025" cy="1464525"/>
            </a:xfrm>
            <a:custGeom>
              <a:rect b="b" l="l" r="r" t="t"/>
              <a:pathLst>
                <a:path extrusionOk="0" h="58581" w="4521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1" name="Google Shape;571;p57"/>
            <p:cNvSpPr/>
            <p:nvPr/>
          </p:nvSpPr>
          <p:spPr>
            <a:xfrm>
              <a:off x="1139850" y="4002225"/>
              <a:ext cx="64750" cy="674675"/>
            </a:xfrm>
            <a:custGeom>
              <a:rect b="b" l="l" r="r" t="t"/>
              <a:pathLst>
                <a:path extrusionOk="0" h="26987" w="259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2" name="Google Shape;572;p57"/>
            <p:cNvSpPr/>
            <p:nvPr/>
          </p:nvSpPr>
          <p:spPr>
            <a:xfrm>
              <a:off x="1106950" y="3840950"/>
              <a:ext cx="64750" cy="782200"/>
            </a:xfrm>
            <a:custGeom>
              <a:rect b="b" l="l" r="r" t="t"/>
              <a:pathLst>
                <a:path extrusionOk="0" h="31288" w="259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3" name="Google Shape;573;p57"/>
            <p:cNvSpPr/>
            <p:nvPr/>
          </p:nvSpPr>
          <p:spPr>
            <a:xfrm>
              <a:off x="1074025" y="3794875"/>
              <a:ext cx="75725" cy="787675"/>
            </a:xfrm>
            <a:custGeom>
              <a:rect b="b" l="l" r="r" t="t"/>
              <a:pathLst>
                <a:path extrusionOk="0" h="31507" w="3029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4" name="Google Shape;574;p57"/>
            <p:cNvSpPr/>
            <p:nvPr/>
          </p:nvSpPr>
          <p:spPr>
            <a:xfrm>
              <a:off x="1043325" y="4272075"/>
              <a:ext cx="50475" cy="285250"/>
            </a:xfrm>
            <a:custGeom>
              <a:rect b="b" l="l" r="r" t="t"/>
              <a:pathLst>
                <a:path extrusionOk="0" h="11410" w="2019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5" name="Google Shape;575;p57"/>
            <p:cNvSpPr/>
            <p:nvPr/>
          </p:nvSpPr>
          <p:spPr>
            <a:xfrm>
              <a:off x="1022475" y="4402625"/>
              <a:ext cx="26350" cy="111925"/>
            </a:xfrm>
            <a:custGeom>
              <a:rect b="b" l="l" r="r" t="t"/>
              <a:pathLst>
                <a:path extrusionOk="0" h="4477" w="1054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6" name="Google Shape;576;p57"/>
            <p:cNvSpPr/>
            <p:nvPr/>
          </p:nvSpPr>
          <p:spPr>
            <a:xfrm>
              <a:off x="1765150" y="4491475"/>
              <a:ext cx="95475" cy="49400"/>
            </a:xfrm>
            <a:custGeom>
              <a:rect b="b" l="l" r="r" t="t"/>
              <a:pathLst>
                <a:path extrusionOk="0" h="1976" w="3819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7" name="Google Shape;577;p57"/>
            <p:cNvSpPr/>
            <p:nvPr/>
          </p:nvSpPr>
          <p:spPr>
            <a:xfrm>
              <a:off x="1765150" y="4467350"/>
              <a:ext cx="97675" cy="45000"/>
            </a:xfrm>
            <a:custGeom>
              <a:rect b="b" l="l" r="r" t="t"/>
              <a:pathLst>
                <a:path extrusionOk="0" h="1800" w="3907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8" name="Google Shape;578;p57"/>
            <p:cNvSpPr/>
            <p:nvPr/>
          </p:nvSpPr>
          <p:spPr>
            <a:xfrm>
              <a:off x="1765150" y="4441025"/>
              <a:ext cx="127275" cy="43900"/>
            </a:xfrm>
            <a:custGeom>
              <a:rect b="b" l="l" r="r" t="t"/>
              <a:pathLst>
                <a:path extrusionOk="0" h="1756" w="5091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79" name="Google Shape;579;p57"/>
            <p:cNvSpPr/>
            <p:nvPr/>
          </p:nvSpPr>
          <p:spPr>
            <a:xfrm>
              <a:off x="1728950" y="4366425"/>
              <a:ext cx="241375" cy="79000"/>
            </a:xfrm>
            <a:custGeom>
              <a:rect b="b" l="l" r="r" t="t"/>
              <a:pathLst>
                <a:path extrusionOk="0" h="3160" w="9655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0" name="Google Shape;580;p57"/>
            <p:cNvSpPr/>
            <p:nvPr/>
          </p:nvSpPr>
          <p:spPr>
            <a:xfrm>
              <a:off x="1807950" y="467907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1" name="Google Shape;581;p57"/>
            <p:cNvSpPr/>
            <p:nvPr/>
          </p:nvSpPr>
          <p:spPr>
            <a:xfrm>
              <a:off x="1807950" y="4679075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2" name="Google Shape;582;p57"/>
            <p:cNvSpPr/>
            <p:nvPr/>
          </p:nvSpPr>
          <p:spPr>
            <a:xfrm>
              <a:off x="1490900" y="2760400"/>
              <a:ext cx="866675" cy="1925275"/>
            </a:xfrm>
            <a:custGeom>
              <a:rect b="b" l="l" r="r" t="t"/>
              <a:pathLst>
                <a:path extrusionOk="0" h="77011" w="34667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3" name="Google Shape;583;p57"/>
            <p:cNvSpPr/>
            <p:nvPr/>
          </p:nvSpPr>
          <p:spPr>
            <a:xfrm>
              <a:off x="1465675" y="2732975"/>
              <a:ext cx="861175" cy="1931850"/>
            </a:xfrm>
            <a:custGeom>
              <a:rect b="b" l="l" r="r" t="t"/>
              <a:pathLst>
                <a:path extrusionOk="0" h="77274" w="34447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4" name="Google Shape;584;p57"/>
            <p:cNvSpPr/>
            <p:nvPr/>
          </p:nvSpPr>
          <p:spPr>
            <a:xfrm>
              <a:off x="1417400" y="2679225"/>
              <a:ext cx="851300" cy="1981225"/>
            </a:xfrm>
            <a:custGeom>
              <a:rect b="b" l="l" r="r" t="t"/>
              <a:pathLst>
                <a:path extrusionOk="0" h="79249" w="34052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5" name="Google Shape;585;p57"/>
            <p:cNvSpPr/>
            <p:nvPr/>
          </p:nvSpPr>
          <p:spPr>
            <a:xfrm>
              <a:off x="1386675" y="2654000"/>
              <a:ext cx="852425" cy="2016325"/>
            </a:xfrm>
            <a:custGeom>
              <a:rect b="b" l="l" r="r" t="t"/>
              <a:pathLst>
                <a:path extrusionOk="0" h="80653" w="34097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6" name="Google Shape;586;p57"/>
            <p:cNvSpPr/>
            <p:nvPr/>
          </p:nvSpPr>
          <p:spPr>
            <a:xfrm>
              <a:off x="1355975" y="2603525"/>
              <a:ext cx="827175" cy="2027300"/>
            </a:xfrm>
            <a:custGeom>
              <a:rect b="b" l="l" r="r" t="t"/>
              <a:pathLst>
                <a:path extrusionOk="0" h="81092" w="33087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7" name="Google Shape;587;p57"/>
            <p:cNvSpPr/>
            <p:nvPr/>
          </p:nvSpPr>
          <p:spPr>
            <a:xfrm>
              <a:off x="1323050" y="2546475"/>
              <a:ext cx="796475" cy="2115075"/>
            </a:xfrm>
            <a:custGeom>
              <a:rect b="b" l="l" r="r" t="t"/>
              <a:pathLst>
                <a:path extrusionOk="0" h="84603" w="31859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8" name="Google Shape;588;p57"/>
            <p:cNvSpPr/>
            <p:nvPr/>
          </p:nvSpPr>
          <p:spPr>
            <a:xfrm>
              <a:off x="1713600" y="2496025"/>
              <a:ext cx="349975" cy="388375"/>
            </a:xfrm>
            <a:custGeom>
              <a:rect b="b" l="l" r="r" t="t"/>
              <a:pathLst>
                <a:path extrusionOk="0" h="15535" w="13999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89" name="Google Shape;589;p57"/>
            <p:cNvSpPr/>
            <p:nvPr/>
          </p:nvSpPr>
          <p:spPr>
            <a:xfrm>
              <a:off x="1630225" y="2470800"/>
              <a:ext cx="405925" cy="425650"/>
            </a:xfrm>
            <a:custGeom>
              <a:rect b="b" l="l" r="r" t="t"/>
              <a:pathLst>
                <a:path extrusionOk="0" h="17026" w="16237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0" name="Google Shape;590;p57"/>
            <p:cNvSpPr/>
            <p:nvPr/>
          </p:nvSpPr>
          <p:spPr>
            <a:xfrm>
              <a:off x="1524900" y="2445550"/>
              <a:ext cx="483825" cy="495875"/>
            </a:xfrm>
            <a:custGeom>
              <a:rect b="b" l="l" r="r" t="t"/>
              <a:pathLst>
                <a:path extrusionOk="0" h="19835" w="19353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1" name="Google Shape;591;p57"/>
            <p:cNvSpPr/>
            <p:nvPr/>
          </p:nvSpPr>
          <p:spPr>
            <a:xfrm>
              <a:off x="399375" y="2885450"/>
              <a:ext cx="584725" cy="1657625"/>
            </a:xfrm>
            <a:custGeom>
              <a:rect b="b" l="l" r="r" t="t"/>
              <a:pathLst>
                <a:path extrusionOk="0" h="66305" w="23389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2" name="Google Shape;592;p57"/>
            <p:cNvSpPr/>
            <p:nvPr/>
          </p:nvSpPr>
          <p:spPr>
            <a:xfrm>
              <a:off x="363175" y="2357800"/>
              <a:ext cx="590225" cy="2187450"/>
            </a:xfrm>
            <a:custGeom>
              <a:rect b="b" l="l" r="r" t="t"/>
              <a:pathLst>
                <a:path extrusionOk="0" h="87498" w="23609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3" name="Google Shape;593;p57"/>
            <p:cNvSpPr/>
            <p:nvPr/>
          </p:nvSpPr>
          <p:spPr>
            <a:xfrm>
              <a:off x="445450" y="2236025"/>
              <a:ext cx="687850" cy="2201725"/>
            </a:xfrm>
            <a:custGeom>
              <a:rect b="b" l="l" r="r" t="t"/>
              <a:pathLst>
                <a:path extrusionOk="0" h="88069" w="27514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4" name="Google Shape;594;p57"/>
            <p:cNvSpPr/>
            <p:nvPr/>
          </p:nvSpPr>
          <p:spPr>
            <a:xfrm>
              <a:off x="296250" y="2349025"/>
              <a:ext cx="510150" cy="2108475"/>
            </a:xfrm>
            <a:custGeom>
              <a:rect b="b" l="l" r="r" t="t"/>
              <a:pathLst>
                <a:path extrusionOk="0" h="84339" w="20406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5" name="Google Shape;595;p57"/>
            <p:cNvSpPr/>
            <p:nvPr/>
          </p:nvSpPr>
          <p:spPr>
            <a:xfrm>
              <a:off x="1687275" y="2939225"/>
              <a:ext cx="868850" cy="1159550"/>
            </a:xfrm>
            <a:custGeom>
              <a:rect b="b" l="l" r="r" t="t"/>
              <a:pathLst>
                <a:path extrusionOk="0" h="46382" w="34754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6" name="Google Shape;596;p57"/>
            <p:cNvSpPr/>
            <p:nvPr/>
          </p:nvSpPr>
          <p:spPr>
            <a:xfrm>
              <a:off x="1675200" y="2913975"/>
              <a:ext cx="853500" cy="1173825"/>
            </a:xfrm>
            <a:custGeom>
              <a:rect b="b" l="l" r="r" t="t"/>
              <a:pathLst>
                <a:path extrusionOk="0" h="46953" w="3414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7" name="Google Shape;597;p57"/>
            <p:cNvSpPr/>
            <p:nvPr/>
          </p:nvSpPr>
          <p:spPr>
            <a:xfrm>
              <a:off x="1666425" y="2888750"/>
              <a:ext cx="833750" cy="1184800"/>
            </a:xfrm>
            <a:custGeom>
              <a:rect b="b" l="l" r="r" t="t"/>
              <a:pathLst>
                <a:path extrusionOk="0" h="47392" w="3335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8" name="Google Shape;598;p57"/>
            <p:cNvSpPr/>
            <p:nvPr/>
          </p:nvSpPr>
          <p:spPr>
            <a:xfrm>
              <a:off x="1654350" y="2862425"/>
              <a:ext cx="817300" cy="1200150"/>
            </a:xfrm>
            <a:custGeom>
              <a:rect b="b" l="l" r="r" t="t"/>
              <a:pathLst>
                <a:path extrusionOk="0" h="48006" w="32692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99" name="Google Shape;599;p57"/>
            <p:cNvSpPr/>
            <p:nvPr/>
          </p:nvSpPr>
          <p:spPr>
            <a:xfrm>
              <a:off x="1560025" y="2811950"/>
              <a:ext cx="854575" cy="1804625"/>
            </a:xfrm>
            <a:custGeom>
              <a:rect b="b" l="l" r="r" t="t"/>
              <a:pathLst>
                <a:path extrusionOk="0" h="72185" w="34183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0" name="Google Shape;600;p57"/>
            <p:cNvSpPr/>
            <p:nvPr/>
          </p:nvSpPr>
          <p:spPr>
            <a:xfrm>
              <a:off x="1524900" y="2786725"/>
              <a:ext cx="862275" cy="1885775"/>
            </a:xfrm>
            <a:custGeom>
              <a:rect b="b" l="l" r="r" t="t"/>
              <a:pathLst>
                <a:path extrusionOk="0" h="75431" w="34491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1" name="Google Shape;601;p57"/>
            <p:cNvSpPr/>
            <p:nvPr/>
          </p:nvSpPr>
          <p:spPr>
            <a:xfrm>
              <a:off x="2067925" y="3861800"/>
              <a:ext cx="110825" cy="71325"/>
            </a:xfrm>
            <a:custGeom>
              <a:rect b="b" l="l" r="r" t="t"/>
              <a:pathLst>
                <a:path extrusionOk="0" h="2853" w="4433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2" name="Google Shape;602;p57"/>
            <p:cNvSpPr/>
            <p:nvPr/>
          </p:nvSpPr>
          <p:spPr>
            <a:xfrm>
              <a:off x="2024050" y="3843150"/>
              <a:ext cx="172250" cy="154700"/>
            </a:xfrm>
            <a:custGeom>
              <a:rect b="b" l="l" r="r" t="t"/>
              <a:pathLst>
                <a:path extrusionOk="0" h="6188" w="689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3" name="Google Shape;603;p57"/>
            <p:cNvSpPr/>
            <p:nvPr/>
          </p:nvSpPr>
          <p:spPr>
            <a:xfrm>
              <a:off x="1979075" y="3826700"/>
              <a:ext cx="240275" cy="215025"/>
            </a:xfrm>
            <a:custGeom>
              <a:rect b="b" l="l" r="r" t="t"/>
              <a:pathLst>
                <a:path extrusionOk="0" h="8601" w="9611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4" name="Google Shape;604;p57"/>
            <p:cNvSpPr/>
            <p:nvPr/>
          </p:nvSpPr>
          <p:spPr>
            <a:xfrm>
              <a:off x="1923125" y="3808050"/>
              <a:ext cx="342300" cy="295125"/>
            </a:xfrm>
            <a:custGeom>
              <a:rect b="b" l="l" r="r" t="t"/>
              <a:pathLst>
                <a:path extrusionOk="0" h="11805" w="13692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5" name="Google Shape;605;p57"/>
            <p:cNvSpPr/>
            <p:nvPr/>
          </p:nvSpPr>
          <p:spPr>
            <a:xfrm>
              <a:off x="1712500" y="4127275"/>
              <a:ext cx="79000" cy="51575"/>
            </a:xfrm>
            <a:custGeom>
              <a:rect b="b" l="l" r="r" t="t"/>
              <a:pathLst>
                <a:path extrusionOk="0" h="2063" w="316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6" name="Google Shape;606;p57"/>
            <p:cNvSpPr/>
            <p:nvPr/>
          </p:nvSpPr>
          <p:spPr>
            <a:xfrm>
              <a:off x="2405800" y="1437400"/>
              <a:ext cx="928100" cy="1383375"/>
            </a:xfrm>
            <a:custGeom>
              <a:rect b="b" l="l" r="r" t="t"/>
              <a:pathLst>
                <a:path extrusionOk="0" h="55335" w="37124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7" name="Google Shape;607;p57"/>
            <p:cNvSpPr/>
            <p:nvPr/>
          </p:nvSpPr>
          <p:spPr>
            <a:xfrm>
              <a:off x="2378375" y="1436325"/>
              <a:ext cx="928100" cy="1359200"/>
            </a:xfrm>
            <a:custGeom>
              <a:rect b="b" l="l" r="r" t="t"/>
              <a:pathLst>
                <a:path extrusionOk="0" h="54368" w="37124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8" name="Google Shape;608;p57"/>
            <p:cNvSpPr/>
            <p:nvPr/>
          </p:nvSpPr>
          <p:spPr>
            <a:xfrm>
              <a:off x="2348775" y="1447275"/>
              <a:ext cx="932475" cy="1321925"/>
            </a:xfrm>
            <a:custGeom>
              <a:rect b="b" l="l" r="r" t="t"/>
              <a:pathLst>
                <a:path extrusionOk="0" h="52877" w="37299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09" name="Google Shape;609;p57"/>
            <p:cNvSpPr/>
            <p:nvPr/>
          </p:nvSpPr>
          <p:spPr>
            <a:xfrm>
              <a:off x="2318050" y="1439600"/>
              <a:ext cx="942350" cy="1302175"/>
            </a:xfrm>
            <a:custGeom>
              <a:rect b="b" l="l" r="r" t="t"/>
              <a:pathLst>
                <a:path extrusionOk="0" h="52087" w="37694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0" name="Google Shape;610;p57"/>
            <p:cNvSpPr/>
            <p:nvPr/>
          </p:nvSpPr>
          <p:spPr>
            <a:xfrm>
              <a:off x="2259900" y="1412175"/>
              <a:ext cx="956625" cy="1275850"/>
            </a:xfrm>
            <a:custGeom>
              <a:rect b="b" l="l" r="r" t="t"/>
              <a:pathLst>
                <a:path extrusionOk="0" h="51034" w="38265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1" name="Google Shape;611;p57"/>
            <p:cNvSpPr/>
            <p:nvPr/>
          </p:nvSpPr>
          <p:spPr>
            <a:xfrm>
              <a:off x="2230300" y="1375975"/>
              <a:ext cx="970875" cy="1286825"/>
            </a:xfrm>
            <a:custGeom>
              <a:rect b="b" l="l" r="r" t="t"/>
              <a:pathLst>
                <a:path extrusionOk="0" h="51473" w="38835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2" name="Google Shape;612;p57"/>
            <p:cNvSpPr/>
            <p:nvPr/>
          </p:nvSpPr>
          <p:spPr>
            <a:xfrm>
              <a:off x="2174350" y="1371600"/>
              <a:ext cx="1005975" cy="1239625"/>
            </a:xfrm>
            <a:custGeom>
              <a:rect b="b" l="l" r="r" t="t"/>
              <a:pathLst>
                <a:path extrusionOk="0" h="49585" w="40239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3" name="Google Shape;613;p57"/>
            <p:cNvSpPr/>
            <p:nvPr/>
          </p:nvSpPr>
          <p:spPr>
            <a:xfrm>
              <a:off x="2110725" y="1407800"/>
              <a:ext cx="1024625" cy="1147475"/>
            </a:xfrm>
            <a:custGeom>
              <a:rect b="b" l="l" r="r" t="t"/>
              <a:pathLst>
                <a:path extrusionOk="0" h="45899" w="40985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4" name="Google Shape;614;p57"/>
            <p:cNvSpPr/>
            <p:nvPr/>
          </p:nvSpPr>
          <p:spPr>
            <a:xfrm>
              <a:off x="2054775" y="1420950"/>
              <a:ext cx="1012550" cy="1083875"/>
            </a:xfrm>
            <a:custGeom>
              <a:rect b="b" l="l" r="r" t="t"/>
              <a:pathLst>
                <a:path extrusionOk="0" h="43355" w="40502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5" name="Google Shape;615;p57"/>
            <p:cNvSpPr/>
            <p:nvPr/>
          </p:nvSpPr>
          <p:spPr>
            <a:xfrm>
              <a:off x="2027350" y="1430825"/>
              <a:ext cx="1003775" cy="1048775"/>
            </a:xfrm>
            <a:custGeom>
              <a:rect b="b" l="l" r="r" t="t"/>
              <a:pathLst>
                <a:path extrusionOk="0" h="41951" w="40151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6" name="Google Shape;616;p57"/>
            <p:cNvSpPr/>
            <p:nvPr/>
          </p:nvSpPr>
          <p:spPr>
            <a:xfrm>
              <a:off x="1999925" y="1430825"/>
              <a:ext cx="998300" cy="1023525"/>
            </a:xfrm>
            <a:custGeom>
              <a:rect b="b" l="l" r="r" t="t"/>
              <a:pathLst>
                <a:path extrusionOk="0" h="40941" w="39932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7" name="Google Shape;617;p57"/>
            <p:cNvSpPr/>
            <p:nvPr/>
          </p:nvSpPr>
          <p:spPr>
            <a:xfrm>
              <a:off x="1972500" y="1430825"/>
              <a:ext cx="995000" cy="999400"/>
            </a:xfrm>
            <a:custGeom>
              <a:rect b="b" l="l" r="r" t="t"/>
              <a:pathLst>
                <a:path extrusionOk="0" h="39976" w="3980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8" name="Google Shape;618;p57"/>
            <p:cNvSpPr/>
            <p:nvPr/>
          </p:nvSpPr>
          <p:spPr>
            <a:xfrm>
              <a:off x="1917650" y="1488975"/>
              <a:ext cx="967575" cy="891875"/>
            </a:xfrm>
            <a:custGeom>
              <a:rect b="b" l="l" r="r" t="t"/>
              <a:pathLst>
                <a:path extrusionOk="0" h="35675" w="38703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19" name="Google Shape;619;p57"/>
            <p:cNvSpPr/>
            <p:nvPr/>
          </p:nvSpPr>
          <p:spPr>
            <a:xfrm>
              <a:off x="1893500" y="1524075"/>
              <a:ext cx="943450" cy="835950"/>
            </a:xfrm>
            <a:custGeom>
              <a:rect b="b" l="l" r="r" t="t"/>
              <a:pathLst>
                <a:path extrusionOk="0" h="33438" w="37738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0" name="Google Shape;620;p57"/>
            <p:cNvSpPr/>
            <p:nvPr/>
          </p:nvSpPr>
          <p:spPr>
            <a:xfrm>
              <a:off x="1870475" y="1528450"/>
              <a:ext cx="929200" cy="809625"/>
            </a:xfrm>
            <a:custGeom>
              <a:rect b="b" l="l" r="r" t="t"/>
              <a:pathLst>
                <a:path extrusionOk="0" h="32385" w="37168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1" name="Google Shape;621;p57"/>
            <p:cNvSpPr/>
            <p:nvPr/>
          </p:nvSpPr>
          <p:spPr>
            <a:xfrm>
              <a:off x="1846325" y="1555900"/>
              <a:ext cx="900675" cy="760250"/>
            </a:xfrm>
            <a:custGeom>
              <a:rect b="b" l="l" r="r" t="t"/>
              <a:pathLst>
                <a:path extrusionOk="0" h="30410" w="36027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2" name="Google Shape;622;p57"/>
            <p:cNvSpPr/>
            <p:nvPr/>
          </p:nvSpPr>
          <p:spPr>
            <a:xfrm>
              <a:off x="1799150" y="1626100"/>
              <a:ext cx="840350" cy="647250"/>
            </a:xfrm>
            <a:custGeom>
              <a:rect b="b" l="l" r="r" t="t"/>
              <a:pathLst>
                <a:path extrusionOk="0" h="25890" w="33614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3" name="Google Shape;623;p57"/>
            <p:cNvSpPr/>
            <p:nvPr/>
          </p:nvSpPr>
          <p:spPr>
            <a:xfrm>
              <a:off x="1775025" y="2163625"/>
              <a:ext cx="160200" cy="88875"/>
            </a:xfrm>
            <a:custGeom>
              <a:rect b="b" l="l" r="r" t="t"/>
              <a:pathLst>
                <a:path extrusionOk="0" h="3555" w="6408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4" name="Google Shape;624;p57"/>
            <p:cNvSpPr/>
            <p:nvPr/>
          </p:nvSpPr>
          <p:spPr>
            <a:xfrm>
              <a:off x="2327925" y="1808200"/>
              <a:ext cx="137150" cy="118500"/>
            </a:xfrm>
            <a:custGeom>
              <a:rect b="b" l="l" r="r" t="t"/>
              <a:pathLst>
                <a:path extrusionOk="0" h="4740" w="5486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5" name="Google Shape;625;p57"/>
            <p:cNvSpPr/>
            <p:nvPr/>
          </p:nvSpPr>
          <p:spPr>
            <a:xfrm>
              <a:off x="2313650" y="1698500"/>
              <a:ext cx="210675" cy="199675"/>
            </a:xfrm>
            <a:custGeom>
              <a:rect b="b" l="l" r="r" t="t"/>
              <a:pathLst>
                <a:path extrusionOk="0" h="7987" w="8427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6" name="Google Shape;626;p57"/>
            <p:cNvSpPr/>
            <p:nvPr/>
          </p:nvSpPr>
          <p:spPr>
            <a:xfrm>
              <a:off x="1726750" y="2143875"/>
              <a:ext cx="109725" cy="64750"/>
            </a:xfrm>
            <a:custGeom>
              <a:rect b="b" l="l" r="r" t="t"/>
              <a:pathLst>
                <a:path extrusionOk="0" h="2590" w="4389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7" name="Google Shape;627;p57"/>
            <p:cNvSpPr/>
            <p:nvPr/>
          </p:nvSpPr>
          <p:spPr>
            <a:xfrm>
              <a:off x="2462850" y="1368300"/>
              <a:ext cx="930300" cy="1502925"/>
            </a:xfrm>
            <a:custGeom>
              <a:rect b="b" l="l" r="r" t="t"/>
              <a:pathLst>
                <a:path extrusionOk="0" h="60117" w="37212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8" name="Google Shape;628;p57"/>
            <p:cNvSpPr/>
            <p:nvPr/>
          </p:nvSpPr>
          <p:spPr>
            <a:xfrm>
              <a:off x="2491375" y="1390250"/>
              <a:ext cx="930300" cy="1507300"/>
            </a:xfrm>
            <a:custGeom>
              <a:rect b="b" l="l" r="r" t="t"/>
              <a:pathLst>
                <a:path extrusionOk="0" h="60292" w="37212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29" name="Google Shape;629;p57"/>
            <p:cNvSpPr/>
            <p:nvPr/>
          </p:nvSpPr>
          <p:spPr>
            <a:xfrm>
              <a:off x="3740875" y="4014275"/>
              <a:ext cx="64750" cy="40625"/>
            </a:xfrm>
            <a:custGeom>
              <a:rect b="b" l="l" r="r" t="t"/>
              <a:pathLst>
                <a:path extrusionOk="0" h="1625" w="259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0" name="Google Shape;630;p57"/>
            <p:cNvSpPr/>
            <p:nvPr/>
          </p:nvSpPr>
          <p:spPr>
            <a:xfrm>
              <a:off x="3707975" y="3983575"/>
              <a:ext cx="41700" cy="39500"/>
            </a:xfrm>
            <a:custGeom>
              <a:rect b="b" l="l" r="r" t="t"/>
              <a:pathLst>
                <a:path extrusionOk="0" h="1580" w="1668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1" name="Google Shape;631;p57"/>
            <p:cNvSpPr/>
            <p:nvPr/>
          </p:nvSpPr>
          <p:spPr>
            <a:xfrm>
              <a:off x="3532450" y="3825600"/>
              <a:ext cx="231500" cy="292925"/>
            </a:xfrm>
            <a:custGeom>
              <a:rect b="b" l="l" r="r" t="t"/>
              <a:pathLst>
                <a:path extrusionOk="0" h="11717" w="926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2" name="Google Shape;632;p57"/>
            <p:cNvSpPr/>
            <p:nvPr/>
          </p:nvSpPr>
          <p:spPr>
            <a:xfrm>
              <a:off x="3401900" y="3726875"/>
              <a:ext cx="378500" cy="413600"/>
            </a:xfrm>
            <a:custGeom>
              <a:rect b="b" l="l" r="r" t="t"/>
              <a:pathLst>
                <a:path extrusionOk="0" h="16544" w="1514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3" name="Google Shape;633;p57"/>
            <p:cNvSpPr/>
            <p:nvPr/>
          </p:nvSpPr>
          <p:spPr>
            <a:xfrm>
              <a:off x="3290000" y="3667625"/>
              <a:ext cx="453100" cy="490400"/>
            </a:xfrm>
            <a:custGeom>
              <a:rect b="b" l="l" r="r" t="t"/>
              <a:pathLst>
                <a:path extrusionOk="0" h="19616" w="18124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4" name="Google Shape;634;p57"/>
            <p:cNvSpPr/>
            <p:nvPr/>
          </p:nvSpPr>
          <p:spPr>
            <a:xfrm>
              <a:off x="3240650" y="3634725"/>
              <a:ext cx="515600" cy="540850"/>
            </a:xfrm>
            <a:custGeom>
              <a:rect b="b" l="l" r="r" t="t"/>
              <a:pathLst>
                <a:path extrusionOk="0" h="21634" w="20624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5" name="Google Shape;635;p57"/>
            <p:cNvSpPr/>
            <p:nvPr/>
          </p:nvSpPr>
          <p:spPr>
            <a:xfrm>
              <a:off x="3616925" y="3530500"/>
              <a:ext cx="99850" cy="461875"/>
            </a:xfrm>
            <a:custGeom>
              <a:rect b="b" l="l" r="r" t="t"/>
              <a:pathLst>
                <a:path extrusionOk="0" h="18475" w="3994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6" name="Google Shape;636;p57"/>
            <p:cNvSpPr/>
            <p:nvPr/>
          </p:nvSpPr>
          <p:spPr>
            <a:xfrm>
              <a:off x="3513800" y="3504175"/>
              <a:ext cx="102050" cy="330225"/>
            </a:xfrm>
            <a:custGeom>
              <a:rect b="b" l="l" r="r" t="t"/>
              <a:pathLst>
                <a:path extrusionOk="0" h="13209" w="4082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7" name="Google Shape;637;p57"/>
            <p:cNvSpPr/>
            <p:nvPr/>
          </p:nvSpPr>
          <p:spPr>
            <a:xfrm>
              <a:off x="3422750" y="3478950"/>
              <a:ext cx="183225" cy="256725"/>
            </a:xfrm>
            <a:custGeom>
              <a:rect b="b" l="l" r="r" t="t"/>
              <a:pathLst>
                <a:path extrusionOk="0" h="10269" w="7329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8" name="Google Shape;638;p57"/>
            <p:cNvSpPr/>
            <p:nvPr/>
          </p:nvSpPr>
          <p:spPr>
            <a:xfrm>
              <a:off x="3356925" y="3428475"/>
              <a:ext cx="228200" cy="247950"/>
            </a:xfrm>
            <a:custGeom>
              <a:rect b="b" l="l" r="r" t="t"/>
              <a:pathLst>
                <a:path extrusionOk="0" h="9918" w="9128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39" name="Google Shape;639;p57"/>
            <p:cNvSpPr/>
            <p:nvPr/>
          </p:nvSpPr>
          <p:spPr>
            <a:xfrm>
              <a:off x="906200" y="2307350"/>
              <a:ext cx="948925" cy="1026800"/>
            </a:xfrm>
            <a:custGeom>
              <a:rect b="b" l="l" r="r" t="t"/>
              <a:pathLst>
                <a:path extrusionOk="0" h="41072" w="37957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0" name="Google Shape;640;p57"/>
            <p:cNvSpPr/>
            <p:nvPr/>
          </p:nvSpPr>
          <p:spPr>
            <a:xfrm>
              <a:off x="970925" y="2329275"/>
              <a:ext cx="908350" cy="911650"/>
            </a:xfrm>
            <a:custGeom>
              <a:rect b="b" l="l" r="r" t="t"/>
              <a:pathLst>
                <a:path extrusionOk="0" h="36466" w="36334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1" name="Google Shape;641;p57"/>
            <p:cNvSpPr/>
            <p:nvPr/>
          </p:nvSpPr>
          <p:spPr>
            <a:xfrm>
              <a:off x="1070750" y="2351225"/>
              <a:ext cx="831550" cy="835950"/>
            </a:xfrm>
            <a:custGeom>
              <a:rect b="b" l="l" r="r" t="t"/>
              <a:pathLst>
                <a:path extrusionOk="0" h="33438" w="33262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2" name="Google Shape;642;p57"/>
            <p:cNvSpPr/>
            <p:nvPr/>
          </p:nvSpPr>
          <p:spPr>
            <a:xfrm>
              <a:off x="1213350" y="2372050"/>
              <a:ext cx="713100" cy="742700"/>
            </a:xfrm>
            <a:custGeom>
              <a:rect b="b" l="l" r="r" t="t"/>
              <a:pathLst>
                <a:path extrusionOk="0" h="29708" w="28524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3" name="Google Shape;643;p57"/>
            <p:cNvSpPr/>
            <p:nvPr/>
          </p:nvSpPr>
          <p:spPr>
            <a:xfrm>
              <a:off x="1438250" y="2649600"/>
              <a:ext cx="150300" cy="318150"/>
            </a:xfrm>
            <a:custGeom>
              <a:rect b="b" l="l" r="r" t="t"/>
              <a:pathLst>
                <a:path extrusionOk="0" h="12726" w="6012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4" name="Google Shape;644;p57"/>
            <p:cNvSpPr/>
            <p:nvPr/>
          </p:nvSpPr>
          <p:spPr>
            <a:xfrm>
              <a:off x="812950" y="2979800"/>
              <a:ext cx="295125" cy="758050"/>
            </a:xfrm>
            <a:custGeom>
              <a:rect b="b" l="l" r="r" t="t"/>
              <a:pathLst>
                <a:path extrusionOk="0" h="30322" w="11805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5" name="Google Shape;645;p57"/>
            <p:cNvSpPr/>
            <p:nvPr/>
          </p:nvSpPr>
          <p:spPr>
            <a:xfrm>
              <a:off x="752600" y="2734075"/>
              <a:ext cx="357675" cy="1117875"/>
            </a:xfrm>
            <a:custGeom>
              <a:rect b="b" l="l" r="r" t="t"/>
              <a:pathLst>
                <a:path extrusionOk="0" h="44715" w="14307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6" name="Google Shape;646;p57"/>
            <p:cNvSpPr/>
            <p:nvPr/>
          </p:nvSpPr>
          <p:spPr>
            <a:xfrm>
              <a:off x="699950" y="2628750"/>
              <a:ext cx="400450" cy="1287925"/>
            </a:xfrm>
            <a:custGeom>
              <a:rect b="b" l="l" r="r" t="t"/>
              <a:pathLst>
                <a:path extrusionOk="0" h="51517" w="16018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7" name="Google Shape;647;p57"/>
            <p:cNvSpPr/>
            <p:nvPr/>
          </p:nvSpPr>
          <p:spPr>
            <a:xfrm>
              <a:off x="651675" y="2566225"/>
              <a:ext cx="432250" cy="1407500"/>
            </a:xfrm>
            <a:custGeom>
              <a:rect b="b" l="l" r="r" t="t"/>
              <a:pathLst>
                <a:path extrusionOk="0" h="56300" w="1729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8" name="Google Shape;648;p57"/>
            <p:cNvSpPr/>
            <p:nvPr/>
          </p:nvSpPr>
          <p:spPr>
            <a:xfrm>
              <a:off x="591350" y="2376450"/>
              <a:ext cx="593500" cy="1676250"/>
            </a:xfrm>
            <a:custGeom>
              <a:rect b="b" l="l" r="r" t="t"/>
              <a:pathLst>
                <a:path extrusionOk="0" h="67050" w="2374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49" name="Google Shape;649;p57"/>
            <p:cNvSpPr/>
            <p:nvPr/>
          </p:nvSpPr>
          <p:spPr>
            <a:xfrm>
              <a:off x="576000" y="2354500"/>
              <a:ext cx="578150" cy="1726725"/>
            </a:xfrm>
            <a:custGeom>
              <a:rect b="b" l="l" r="r" t="t"/>
              <a:pathLst>
                <a:path extrusionOk="0" h="69069" w="23126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0" name="Google Shape;650;p57"/>
            <p:cNvSpPr/>
            <p:nvPr/>
          </p:nvSpPr>
          <p:spPr>
            <a:xfrm>
              <a:off x="549675" y="2291975"/>
              <a:ext cx="648350" cy="1851775"/>
            </a:xfrm>
            <a:custGeom>
              <a:rect b="b" l="l" r="r" t="t"/>
              <a:pathLst>
                <a:path extrusionOk="0" h="74071" w="25934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1" name="Google Shape;651;p57"/>
            <p:cNvSpPr/>
            <p:nvPr/>
          </p:nvSpPr>
          <p:spPr>
            <a:xfrm>
              <a:off x="520050" y="2414850"/>
              <a:ext cx="434425" cy="1781550"/>
            </a:xfrm>
            <a:custGeom>
              <a:rect b="b" l="l" r="r" t="t"/>
              <a:pathLst>
                <a:path extrusionOk="0" h="71262" w="17377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2" name="Google Shape;652;p57"/>
            <p:cNvSpPr/>
            <p:nvPr/>
          </p:nvSpPr>
          <p:spPr>
            <a:xfrm>
              <a:off x="1580850" y="2421425"/>
              <a:ext cx="400450" cy="236975"/>
            </a:xfrm>
            <a:custGeom>
              <a:rect b="b" l="l" r="r" t="t"/>
              <a:pathLst>
                <a:path extrusionOk="0" h="9479" w="16018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3" name="Google Shape;653;p57"/>
            <p:cNvSpPr/>
            <p:nvPr/>
          </p:nvSpPr>
          <p:spPr>
            <a:xfrm>
              <a:off x="1302225" y="2397300"/>
              <a:ext cx="651650" cy="660425"/>
            </a:xfrm>
            <a:custGeom>
              <a:rect b="b" l="l" r="r" t="t"/>
              <a:pathLst>
                <a:path extrusionOk="0" h="26417" w="26066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4" name="Google Shape;654;p57"/>
            <p:cNvSpPr/>
            <p:nvPr/>
          </p:nvSpPr>
          <p:spPr>
            <a:xfrm>
              <a:off x="853525" y="2286500"/>
              <a:ext cx="977475" cy="1079475"/>
            </a:xfrm>
            <a:custGeom>
              <a:rect b="b" l="l" r="r" t="t"/>
              <a:pathLst>
                <a:path extrusionOk="0" h="43179" w="39099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5" name="Google Shape;655;p57"/>
            <p:cNvSpPr/>
            <p:nvPr/>
          </p:nvSpPr>
          <p:spPr>
            <a:xfrm>
              <a:off x="805275" y="2264550"/>
              <a:ext cx="1002700" cy="724050"/>
            </a:xfrm>
            <a:custGeom>
              <a:rect b="b" l="l" r="r" t="t"/>
              <a:pathLst>
                <a:path extrusionOk="0" h="28962" w="40108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6" name="Google Shape;656;p57"/>
            <p:cNvSpPr/>
            <p:nvPr/>
          </p:nvSpPr>
          <p:spPr>
            <a:xfrm>
              <a:off x="814050" y="2243700"/>
              <a:ext cx="969775" cy="499175"/>
            </a:xfrm>
            <a:custGeom>
              <a:rect b="b" l="l" r="r" t="t"/>
              <a:pathLst>
                <a:path extrusionOk="0" h="19967" w="38791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7" name="Google Shape;657;p57"/>
            <p:cNvSpPr/>
            <p:nvPr/>
          </p:nvSpPr>
          <p:spPr>
            <a:xfrm>
              <a:off x="993950" y="2188850"/>
              <a:ext cx="823875" cy="448700"/>
            </a:xfrm>
            <a:custGeom>
              <a:rect b="b" l="l" r="r" t="t"/>
              <a:pathLst>
                <a:path extrusionOk="0" h="17948" w="32955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8" name="Google Shape;658;p57"/>
            <p:cNvSpPr/>
            <p:nvPr/>
          </p:nvSpPr>
          <p:spPr>
            <a:xfrm>
              <a:off x="1017000" y="2199825"/>
              <a:ext cx="718550" cy="375200"/>
            </a:xfrm>
            <a:custGeom>
              <a:rect b="b" l="l" r="r" t="t"/>
              <a:pathLst>
                <a:path extrusionOk="0" h="15008" w="28742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59" name="Google Shape;659;p57"/>
            <p:cNvSpPr/>
            <p:nvPr/>
          </p:nvSpPr>
          <p:spPr>
            <a:xfrm>
              <a:off x="1051000" y="2176800"/>
              <a:ext cx="657125" cy="330225"/>
            </a:xfrm>
            <a:custGeom>
              <a:rect b="b" l="l" r="r" t="t"/>
              <a:pathLst>
                <a:path extrusionOk="0" h="13209" w="26285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0" name="Google Shape;660;p57"/>
            <p:cNvSpPr/>
            <p:nvPr/>
          </p:nvSpPr>
          <p:spPr>
            <a:xfrm>
              <a:off x="1176050" y="2151575"/>
              <a:ext cx="504650" cy="233675"/>
            </a:xfrm>
            <a:custGeom>
              <a:rect b="b" l="l" r="r" t="t"/>
              <a:pathLst>
                <a:path extrusionOk="0" h="9347" w="20186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1" name="Google Shape;661;p57"/>
            <p:cNvSpPr/>
            <p:nvPr/>
          </p:nvSpPr>
          <p:spPr>
            <a:xfrm>
              <a:off x="1145350" y="2127425"/>
              <a:ext cx="509025" cy="235875"/>
            </a:xfrm>
            <a:custGeom>
              <a:rect b="b" l="l" r="r" t="t"/>
              <a:pathLst>
                <a:path extrusionOk="0" h="9435" w="20361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2" name="Google Shape;662;p57"/>
            <p:cNvSpPr/>
            <p:nvPr/>
          </p:nvSpPr>
          <p:spPr>
            <a:xfrm>
              <a:off x="1190325" y="2262350"/>
              <a:ext cx="66950" cy="38425"/>
            </a:xfrm>
            <a:custGeom>
              <a:rect b="b" l="l" r="r" t="t"/>
              <a:pathLst>
                <a:path extrusionOk="0" h="1537" w="2678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3" name="Google Shape;663;p57"/>
            <p:cNvSpPr/>
            <p:nvPr/>
          </p:nvSpPr>
          <p:spPr>
            <a:xfrm>
              <a:off x="916075" y="2376450"/>
              <a:ext cx="69125" cy="47200"/>
            </a:xfrm>
            <a:custGeom>
              <a:rect b="b" l="l" r="r" t="t"/>
              <a:pathLst>
                <a:path extrusionOk="0" h="1888" w="2765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4" name="Google Shape;664;p57"/>
            <p:cNvSpPr/>
            <p:nvPr/>
          </p:nvSpPr>
          <p:spPr>
            <a:xfrm>
              <a:off x="1008225" y="2288700"/>
              <a:ext cx="72425" cy="46100"/>
            </a:xfrm>
            <a:custGeom>
              <a:rect b="b" l="l" r="r" t="t"/>
              <a:pathLst>
                <a:path extrusionOk="0" h="1844" w="2897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5" name="Google Shape;665;p57"/>
            <p:cNvSpPr/>
            <p:nvPr/>
          </p:nvSpPr>
          <p:spPr>
            <a:xfrm>
              <a:off x="1671900" y="2078075"/>
              <a:ext cx="158000" cy="82300"/>
            </a:xfrm>
            <a:custGeom>
              <a:rect b="b" l="l" r="r" t="t"/>
              <a:pathLst>
                <a:path extrusionOk="0" h="3292" w="632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6" name="Google Shape;666;p57"/>
            <p:cNvSpPr/>
            <p:nvPr/>
          </p:nvSpPr>
          <p:spPr>
            <a:xfrm>
              <a:off x="1645575" y="2080250"/>
              <a:ext cx="110825" cy="55975"/>
            </a:xfrm>
            <a:custGeom>
              <a:rect b="b" l="l" r="r" t="t"/>
              <a:pathLst>
                <a:path extrusionOk="0" h="2239" w="4433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667" name="Google Shape;667;p57"/>
          <p:cNvGrpSpPr/>
          <p:nvPr/>
        </p:nvGrpSpPr>
        <p:grpSpPr>
          <a:xfrm>
            <a:off x="-4743450" y="1969175"/>
            <a:ext cx="7143750" cy="4509800"/>
            <a:chOff x="238125" y="602600"/>
            <a:chExt cx="7143750" cy="4509800"/>
          </a:xfrm>
        </p:grpSpPr>
        <p:sp>
          <p:nvSpPr>
            <p:cNvPr id="668" name="Google Shape;668;p57"/>
            <p:cNvSpPr/>
            <p:nvPr/>
          </p:nvSpPr>
          <p:spPr>
            <a:xfrm>
              <a:off x="2514425" y="1130250"/>
              <a:ext cx="218325" cy="579250"/>
            </a:xfrm>
            <a:custGeom>
              <a:rect b="b" l="l" r="r" t="t"/>
              <a:pathLst>
                <a:path extrusionOk="0" h="23170" w="8733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69" name="Google Shape;669;p57"/>
            <p:cNvSpPr/>
            <p:nvPr/>
          </p:nvSpPr>
          <p:spPr>
            <a:xfrm>
              <a:off x="1900100" y="1539425"/>
              <a:ext cx="342275" cy="551825"/>
            </a:xfrm>
            <a:custGeom>
              <a:rect b="b" l="l" r="r" t="t"/>
              <a:pathLst>
                <a:path extrusionOk="0" h="22073" w="13691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0" name="Google Shape;670;p57"/>
            <p:cNvSpPr/>
            <p:nvPr/>
          </p:nvSpPr>
          <p:spPr>
            <a:xfrm>
              <a:off x="2455175" y="1144500"/>
              <a:ext cx="289650" cy="673600"/>
            </a:xfrm>
            <a:custGeom>
              <a:rect b="b" l="l" r="r" t="t"/>
              <a:pathLst>
                <a:path extrusionOk="0" h="26944" w="11586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1" name="Google Shape;671;p57"/>
            <p:cNvSpPr/>
            <p:nvPr/>
          </p:nvSpPr>
          <p:spPr>
            <a:xfrm>
              <a:off x="2189700" y="21241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2" name="Google Shape;672;p57"/>
            <p:cNvSpPr/>
            <p:nvPr/>
          </p:nvSpPr>
          <p:spPr>
            <a:xfrm>
              <a:off x="2189700" y="212415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3" name="Google Shape;673;p57"/>
            <p:cNvSpPr/>
            <p:nvPr/>
          </p:nvSpPr>
          <p:spPr>
            <a:xfrm>
              <a:off x="2390450" y="1169750"/>
              <a:ext cx="283050" cy="636275"/>
            </a:xfrm>
            <a:custGeom>
              <a:rect b="b" l="l" r="r" t="t"/>
              <a:pathLst>
                <a:path extrusionOk="0" h="25451" w="11322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4" name="Google Shape;674;p57"/>
            <p:cNvSpPr/>
            <p:nvPr/>
          </p:nvSpPr>
          <p:spPr>
            <a:xfrm>
              <a:off x="2312575" y="1160975"/>
              <a:ext cx="334600" cy="736100"/>
            </a:xfrm>
            <a:custGeom>
              <a:rect b="b" l="l" r="r" t="t"/>
              <a:pathLst>
                <a:path extrusionOk="0" h="29444" w="13384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5" name="Google Shape;675;p57"/>
            <p:cNvSpPr/>
            <p:nvPr/>
          </p:nvSpPr>
          <p:spPr>
            <a:xfrm>
              <a:off x="3607050" y="1646950"/>
              <a:ext cx="2156750" cy="843625"/>
            </a:xfrm>
            <a:custGeom>
              <a:rect b="b" l="l" r="r" t="t"/>
              <a:pathLst>
                <a:path extrusionOk="0" h="33745" w="8627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6" name="Google Shape;676;p57"/>
            <p:cNvSpPr/>
            <p:nvPr/>
          </p:nvSpPr>
          <p:spPr>
            <a:xfrm>
              <a:off x="3588400" y="602600"/>
              <a:ext cx="724050" cy="816175"/>
            </a:xfrm>
            <a:custGeom>
              <a:rect b="b" l="l" r="r" t="t"/>
              <a:pathLst>
                <a:path extrusionOk="0" h="32647" w="28962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7" name="Google Shape;677;p57"/>
            <p:cNvSpPr/>
            <p:nvPr/>
          </p:nvSpPr>
          <p:spPr>
            <a:xfrm>
              <a:off x="3593875" y="1881700"/>
              <a:ext cx="2005375" cy="782200"/>
            </a:xfrm>
            <a:custGeom>
              <a:rect b="b" l="l" r="r" t="t"/>
              <a:pathLst>
                <a:path extrusionOk="0" h="31288" w="80215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8" name="Google Shape;678;p57"/>
            <p:cNvSpPr/>
            <p:nvPr/>
          </p:nvSpPr>
          <p:spPr>
            <a:xfrm>
              <a:off x="3578525" y="772625"/>
              <a:ext cx="221625" cy="436625"/>
            </a:xfrm>
            <a:custGeom>
              <a:rect b="b" l="l" r="r" t="t"/>
              <a:pathLst>
                <a:path extrusionOk="0" h="17465" w="8865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79" name="Google Shape;679;p57"/>
            <p:cNvSpPr/>
            <p:nvPr/>
          </p:nvSpPr>
          <p:spPr>
            <a:xfrm>
              <a:off x="3094725" y="818700"/>
              <a:ext cx="223825" cy="558400"/>
            </a:xfrm>
            <a:custGeom>
              <a:rect b="b" l="l" r="r" t="t"/>
              <a:pathLst>
                <a:path extrusionOk="0" h="22336" w="8953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0" name="Google Shape;680;p57"/>
            <p:cNvSpPr/>
            <p:nvPr/>
          </p:nvSpPr>
          <p:spPr>
            <a:xfrm>
              <a:off x="2789775" y="804425"/>
              <a:ext cx="392750" cy="774525"/>
            </a:xfrm>
            <a:custGeom>
              <a:rect b="b" l="l" r="r" t="t"/>
              <a:pathLst>
                <a:path extrusionOk="0" h="30981" w="1571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1" name="Google Shape;681;p57"/>
            <p:cNvSpPr/>
            <p:nvPr/>
          </p:nvSpPr>
          <p:spPr>
            <a:xfrm>
              <a:off x="2674575" y="1020550"/>
              <a:ext cx="230400" cy="590225"/>
            </a:xfrm>
            <a:custGeom>
              <a:rect b="b" l="l" r="r" t="t"/>
              <a:pathLst>
                <a:path extrusionOk="0" h="23609" w="9216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2" name="Google Shape;682;p57"/>
            <p:cNvSpPr/>
            <p:nvPr/>
          </p:nvSpPr>
          <p:spPr>
            <a:xfrm>
              <a:off x="2044900" y="1165350"/>
              <a:ext cx="481600" cy="961000"/>
            </a:xfrm>
            <a:custGeom>
              <a:rect b="b" l="l" r="r" t="t"/>
              <a:pathLst>
                <a:path extrusionOk="0" h="38440" w="19264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3" name="Google Shape;683;p57"/>
            <p:cNvSpPr/>
            <p:nvPr/>
          </p:nvSpPr>
          <p:spPr>
            <a:xfrm>
              <a:off x="3057425" y="781400"/>
              <a:ext cx="247950" cy="648350"/>
            </a:xfrm>
            <a:custGeom>
              <a:rect b="b" l="l" r="r" t="t"/>
              <a:pathLst>
                <a:path extrusionOk="0" h="25934" w="9918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4" name="Google Shape;684;p57"/>
            <p:cNvSpPr/>
            <p:nvPr/>
          </p:nvSpPr>
          <p:spPr>
            <a:xfrm>
              <a:off x="3021225" y="785800"/>
              <a:ext cx="255650" cy="654925"/>
            </a:xfrm>
            <a:custGeom>
              <a:rect b="b" l="l" r="r" t="t"/>
              <a:pathLst>
                <a:path extrusionOk="0" h="26197" w="10226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5" name="Google Shape;685;p57"/>
            <p:cNvSpPr/>
            <p:nvPr/>
          </p:nvSpPr>
          <p:spPr>
            <a:xfrm>
              <a:off x="2918125" y="827475"/>
              <a:ext cx="313750" cy="633000"/>
            </a:xfrm>
            <a:custGeom>
              <a:rect b="b" l="l" r="r" t="t"/>
              <a:pathLst>
                <a:path extrusionOk="0" h="25320" w="1255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6" name="Google Shape;686;p57"/>
            <p:cNvSpPr/>
            <p:nvPr/>
          </p:nvSpPr>
          <p:spPr>
            <a:xfrm>
              <a:off x="2828150" y="830775"/>
              <a:ext cx="373025" cy="702100"/>
            </a:xfrm>
            <a:custGeom>
              <a:rect b="b" l="l" r="r" t="t"/>
              <a:pathLst>
                <a:path extrusionOk="0" h="28084" w="14921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7" name="Google Shape;687;p57"/>
            <p:cNvSpPr/>
            <p:nvPr/>
          </p:nvSpPr>
          <p:spPr>
            <a:xfrm>
              <a:off x="2789775" y="802250"/>
              <a:ext cx="359825" cy="736100"/>
            </a:xfrm>
            <a:custGeom>
              <a:rect b="b" l="l" r="r" t="t"/>
              <a:pathLst>
                <a:path extrusionOk="0" h="29444" w="14393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8" name="Google Shape;688;p57"/>
            <p:cNvSpPr/>
            <p:nvPr/>
          </p:nvSpPr>
          <p:spPr>
            <a:xfrm>
              <a:off x="2754650" y="825275"/>
              <a:ext cx="332425" cy="722950"/>
            </a:xfrm>
            <a:custGeom>
              <a:rect b="b" l="l" r="r" t="t"/>
              <a:pathLst>
                <a:path extrusionOk="0" h="28918" w="13297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89" name="Google Shape;689;p57"/>
            <p:cNvSpPr/>
            <p:nvPr/>
          </p:nvSpPr>
          <p:spPr>
            <a:xfrm>
              <a:off x="2734925" y="958025"/>
              <a:ext cx="270975" cy="606675"/>
            </a:xfrm>
            <a:custGeom>
              <a:rect b="b" l="l" r="r" t="t"/>
              <a:pathLst>
                <a:path extrusionOk="0" h="24267" w="10839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0" name="Google Shape;690;p57"/>
            <p:cNvSpPr/>
            <p:nvPr/>
          </p:nvSpPr>
          <p:spPr>
            <a:xfrm>
              <a:off x="2697625" y="973375"/>
              <a:ext cx="265500" cy="607775"/>
            </a:xfrm>
            <a:custGeom>
              <a:rect b="b" l="l" r="r" t="t"/>
              <a:pathLst>
                <a:path extrusionOk="0" h="24311" w="1062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1" name="Google Shape;691;p57"/>
            <p:cNvSpPr/>
            <p:nvPr/>
          </p:nvSpPr>
          <p:spPr>
            <a:xfrm>
              <a:off x="2630700" y="1103925"/>
              <a:ext cx="223825" cy="530975"/>
            </a:xfrm>
            <a:custGeom>
              <a:rect b="b" l="l" r="r" t="t"/>
              <a:pathLst>
                <a:path extrusionOk="0" h="21239" w="8953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2" name="Google Shape;692;p57"/>
            <p:cNvSpPr/>
            <p:nvPr/>
          </p:nvSpPr>
          <p:spPr>
            <a:xfrm>
              <a:off x="2619725" y="1124775"/>
              <a:ext cx="194200" cy="436625"/>
            </a:xfrm>
            <a:custGeom>
              <a:rect b="b" l="l" r="r" t="t"/>
              <a:pathLst>
                <a:path extrusionOk="0" h="17465" w="7768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3" name="Google Shape;693;p57"/>
            <p:cNvSpPr/>
            <p:nvPr/>
          </p:nvSpPr>
          <p:spPr>
            <a:xfrm>
              <a:off x="2592300" y="1141225"/>
              <a:ext cx="183225" cy="483800"/>
            </a:xfrm>
            <a:custGeom>
              <a:rect b="b" l="l" r="r" t="t"/>
              <a:pathLst>
                <a:path extrusionOk="0" h="19352" w="7329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4" name="Google Shape;694;p57"/>
            <p:cNvSpPr/>
            <p:nvPr/>
          </p:nvSpPr>
          <p:spPr>
            <a:xfrm>
              <a:off x="2263200" y="1174125"/>
              <a:ext cx="342300" cy="810725"/>
            </a:xfrm>
            <a:custGeom>
              <a:rect b="b" l="l" r="r" t="t"/>
              <a:pathLst>
                <a:path extrusionOk="0" h="32429" w="13692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5" name="Google Shape;695;p57"/>
            <p:cNvSpPr/>
            <p:nvPr/>
          </p:nvSpPr>
          <p:spPr>
            <a:xfrm>
              <a:off x="3125450" y="769325"/>
              <a:ext cx="242475" cy="648375"/>
            </a:xfrm>
            <a:custGeom>
              <a:rect b="b" l="l" r="r" t="t"/>
              <a:pathLst>
                <a:path extrusionOk="0" h="25935" w="9699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6" name="Google Shape;696;p57"/>
            <p:cNvSpPr/>
            <p:nvPr/>
          </p:nvSpPr>
          <p:spPr>
            <a:xfrm>
              <a:off x="3734300" y="758375"/>
              <a:ext cx="1192475" cy="1433800"/>
            </a:xfrm>
            <a:custGeom>
              <a:rect b="b" l="l" r="r" t="t"/>
              <a:pathLst>
                <a:path extrusionOk="0" h="57352" w="47699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7" name="Google Shape;697;p57"/>
            <p:cNvSpPr/>
            <p:nvPr/>
          </p:nvSpPr>
          <p:spPr>
            <a:xfrm>
              <a:off x="3959175" y="763850"/>
              <a:ext cx="850225" cy="1129950"/>
            </a:xfrm>
            <a:custGeom>
              <a:rect b="b" l="l" r="r" t="t"/>
              <a:pathLst>
                <a:path extrusionOk="0" h="45198" w="34009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8" name="Google Shape;698;p57"/>
            <p:cNvSpPr/>
            <p:nvPr/>
          </p:nvSpPr>
          <p:spPr>
            <a:xfrm>
              <a:off x="4266350" y="884525"/>
              <a:ext cx="417975" cy="879825"/>
            </a:xfrm>
            <a:custGeom>
              <a:rect b="b" l="l" r="r" t="t"/>
              <a:pathLst>
                <a:path extrusionOk="0" h="35193" w="16719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699" name="Google Shape;699;p57"/>
            <p:cNvSpPr/>
            <p:nvPr/>
          </p:nvSpPr>
          <p:spPr>
            <a:xfrm>
              <a:off x="3635575" y="1464825"/>
              <a:ext cx="1480975" cy="864475"/>
            </a:xfrm>
            <a:custGeom>
              <a:rect b="b" l="l" r="r" t="t"/>
              <a:pathLst>
                <a:path extrusionOk="0" h="34579" w="59239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0" name="Google Shape;700;p57"/>
            <p:cNvSpPr/>
            <p:nvPr/>
          </p:nvSpPr>
          <p:spPr>
            <a:xfrm>
              <a:off x="3659700" y="642075"/>
              <a:ext cx="701025" cy="988425"/>
            </a:xfrm>
            <a:custGeom>
              <a:rect b="b" l="l" r="r" t="t"/>
              <a:pathLst>
                <a:path extrusionOk="0" h="39537" w="28041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1" name="Google Shape;701;p57"/>
            <p:cNvSpPr/>
            <p:nvPr/>
          </p:nvSpPr>
          <p:spPr>
            <a:xfrm>
              <a:off x="3591675" y="2170200"/>
              <a:ext cx="1783775" cy="624225"/>
            </a:xfrm>
            <a:custGeom>
              <a:rect b="b" l="l" r="r" t="t"/>
              <a:pathLst>
                <a:path extrusionOk="0" h="24969" w="71351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2" name="Google Shape;702;p57"/>
            <p:cNvSpPr/>
            <p:nvPr/>
          </p:nvSpPr>
          <p:spPr>
            <a:xfrm>
              <a:off x="3359125" y="762750"/>
              <a:ext cx="284150" cy="616550"/>
            </a:xfrm>
            <a:custGeom>
              <a:rect b="b" l="l" r="r" t="t"/>
              <a:pathLst>
                <a:path extrusionOk="0" h="24662" w="11366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3" name="Google Shape;703;p57"/>
            <p:cNvSpPr/>
            <p:nvPr/>
          </p:nvSpPr>
          <p:spPr>
            <a:xfrm>
              <a:off x="4291575" y="2578300"/>
              <a:ext cx="465150" cy="155800"/>
            </a:xfrm>
            <a:custGeom>
              <a:rect b="b" l="l" r="r" t="t"/>
              <a:pathLst>
                <a:path extrusionOk="0" h="6232" w="18606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4" name="Google Shape;704;p57"/>
            <p:cNvSpPr/>
            <p:nvPr/>
          </p:nvSpPr>
          <p:spPr>
            <a:xfrm>
              <a:off x="3631175" y="2837200"/>
              <a:ext cx="446500" cy="66925"/>
            </a:xfrm>
            <a:custGeom>
              <a:rect b="b" l="l" r="r" t="t"/>
              <a:pathLst>
                <a:path extrusionOk="0" h="2677" w="1786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5" name="Google Shape;705;p57"/>
            <p:cNvSpPr/>
            <p:nvPr/>
          </p:nvSpPr>
          <p:spPr>
            <a:xfrm>
              <a:off x="3229675" y="767150"/>
              <a:ext cx="275375" cy="654925"/>
            </a:xfrm>
            <a:custGeom>
              <a:rect b="b" l="l" r="r" t="t"/>
              <a:pathLst>
                <a:path extrusionOk="0" h="26197" w="11015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6" name="Google Shape;706;p57"/>
            <p:cNvSpPr/>
            <p:nvPr/>
          </p:nvSpPr>
          <p:spPr>
            <a:xfrm>
              <a:off x="4717225" y="1245425"/>
              <a:ext cx="38425" cy="278675"/>
            </a:xfrm>
            <a:custGeom>
              <a:rect b="b" l="l" r="r" t="t"/>
              <a:pathLst>
                <a:path extrusionOk="0" h="11147" w="1537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7" name="Google Shape;707;p57"/>
            <p:cNvSpPr/>
            <p:nvPr/>
          </p:nvSpPr>
          <p:spPr>
            <a:xfrm>
              <a:off x="4744650" y="1146700"/>
              <a:ext cx="39500" cy="377400"/>
            </a:xfrm>
            <a:custGeom>
              <a:rect b="b" l="l" r="r" t="t"/>
              <a:pathLst>
                <a:path extrusionOk="0" h="15096" w="158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8" name="Google Shape;708;p57"/>
            <p:cNvSpPr/>
            <p:nvPr/>
          </p:nvSpPr>
          <p:spPr>
            <a:xfrm>
              <a:off x="4788525" y="1242150"/>
              <a:ext cx="43900" cy="303900"/>
            </a:xfrm>
            <a:custGeom>
              <a:rect b="b" l="l" r="r" t="t"/>
              <a:pathLst>
                <a:path extrusionOk="0" h="12156" w="1756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09" name="Google Shape;709;p57"/>
            <p:cNvSpPr/>
            <p:nvPr/>
          </p:nvSpPr>
          <p:spPr>
            <a:xfrm>
              <a:off x="4784125" y="1313450"/>
              <a:ext cx="79025" cy="276475"/>
            </a:xfrm>
            <a:custGeom>
              <a:rect b="b" l="l" r="r" t="t"/>
              <a:pathLst>
                <a:path extrusionOk="0" h="11059" w="3161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0" name="Google Shape;710;p57"/>
            <p:cNvSpPr/>
            <p:nvPr/>
          </p:nvSpPr>
          <p:spPr>
            <a:xfrm>
              <a:off x="4800600" y="1323325"/>
              <a:ext cx="74600" cy="277575"/>
            </a:xfrm>
            <a:custGeom>
              <a:rect b="b" l="l" r="r" t="t"/>
              <a:pathLst>
                <a:path extrusionOk="0" h="11103" w="2984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1" name="Google Shape;711;p57"/>
            <p:cNvSpPr/>
            <p:nvPr/>
          </p:nvSpPr>
          <p:spPr>
            <a:xfrm>
              <a:off x="4826925" y="1334300"/>
              <a:ext cx="77900" cy="245750"/>
            </a:xfrm>
            <a:custGeom>
              <a:rect b="b" l="l" r="r" t="t"/>
              <a:pathLst>
                <a:path extrusionOk="0" h="9830" w="3116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2" name="Google Shape;712;p57"/>
            <p:cNvSpPr/>
            <p:nvPr/>
          </p:nvSpPr>
          <p:spPr>
            <a:xfrm>
              <a:off x="4873000" y="1356225"/>
              <a:ext cx="89975" cy="206275"/>
            </a:xfrm>
            <a:custGeom>
              <a:rect b="b" l="l" r="r" t="t"/>
              <a:pathLst>
                <a:path extrusionOk="0" h="8251" w="3599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3" name="Google Shape;713;p57"/>
            <p:cNvSpPr/>
            <p:nvPr/>
          </p:nvSpPr>
          <p:spPr>
            <a:xfrm>
              <a:off x="4878475" y="1401200"/>
              <a:ext cx="130575" cy="183225"/>
            </a:xfrm>
            <a:custGeom>
              <a:rect b="b" l="l" r="r" t="t"/>
              <a:pathLst>
                <a:path extrusionOk="0" h="7329" w="5223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4" name="Google Shape;714;p57"/>
            <p:cNvSpPr/>
            <p:nvPr/>
          </p:nvSpPr>
          <p:spPr>
            <a:xfrm>
              <a:off x="4888350" y="1411075"/>
              <a:ext cx="178850" cy="188725"/>
            </a:xfrm>
            <a:custGeom>
              <a:rect b="b" l="l" r="r" t="t"/>
              <a:pathLst>
                <a:path extrusionOk="0" h="7549" w="7154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5" name="Google Shape;715;p57"/>
            <p:cNvSpPr/>
            <p:nvPr/>
          </p:nvSpPr>
          <p:spPr>
            <a:xfrm>
              <a:off x="4890550" y="1412175"/>
              <a:ext cx="208450" cy="215050"/>
            </a:xfrm>
            <a:custGeom>
              <a:rect b="b" l="l" r="r" t="t"/>
              <a:pathLst>
                <a:path extrusionOk="0" h="8602" w="8338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6" name="Google Shape;716;p57"/>
            <p:cNvSpPr/>
            <p:nvPr/>
          </p:nvSpPr>
          <p:spPr>
            <a:xfrm>
              <a:off x="4878475" y="1464825"/>
              <a:ext cx="342300" cy="254550"/>
            </a:xfrm>
            <a:custGeom>
              <a:rect b="b" l="l" r="r" t="t"/>
              <a:pathLst>
                <a:path extrusionOk="0" h="10182" w="13692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7" name="Google Shape;717;p57"/>
            <p:cNvSpPr/>
            <p:nvPr/>
          </p:nvSpPr>
          <p:spPr>
            <a:xfrm>
              <a:off x="5782425" y="1462650"/>
              <a:ext cx="54875" cy="228200"/>
            </a:xfrm>
            <a:custGeom>
              <a:rect b="b" l="l" r="r" t="t"/>
              <a:pathLst>
                <a:path extrusionOk="0" h="9128" w="2195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8" name="Google Shape;718;p57"/>
            <p:cNvSpPr/>
            <p:nvPr/>
          </p:nvSpPr>
          <p:spPr>
            <a:xfrm>
              <a:off x="4857625" y="1459350"/>
              <a:ext cx="669225" cy="314875"/>
            </a:xfrm>
            <a:custGeom>
              <a:rect b="b" l="l" r="r" t="t"/>
              <a:pathLst>
                <a:path extrusionOk="0" h="12595" w="26769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19" name="Google Shape;719;p57"/>
            <p:cNvSpPr/>
            <p:nvPr/>
          </p:nvSpPr>
          <p:spPr>
            <a:xfrm>
              <a:off x="4825825" y="1509825"/>
              <a:ext cx="970875" cy="323625"/>
            </a:xfrm>
            <a:custGeom>
              <a:rect b="b" l="l" r="r" t="t"/>
              <a:pathLst>
                <a:path extrusionOk="0" h="12945" w="38835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0" name="Google Shape;720;p57"/>
            <p:cNvSpPr/>
            <p:nvPr/>
          </p:nvSpPr>
          <p:spPr>
            <a:xfrm>
              <a:off x="4788525" y="1581125"/>
              <a:ext cx="993925" cy="304975"/>
            </a:xfrm>
            <a:custGeom>
              <a:rect b="b" l="l" r="r" t="t"/>
              <a:pathLst>
                <a:path extrusionOk="0" h="12199" w="39757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1" name="Google Shape;721;p57"/>
            <p:cNvSpPr/>
            <p:nvPr/>
          </p:nvSpPr>
          <p:spPr>
            <a:xfrm>
              <a:off x="4156650" y="690350"/>
              <a:ext cx="140425" cy="190900"/>
            </a:xfrm>
            <a:custGeom>
              <a:rect b="b" l="l" r="r" t="t"/>
              <a:pathLst>
                <a:path extrusionOk="0" h="7636" w="5617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2" name="Google Shape;722;p57"/>
            <p:cNvSpPr/>
            <p:nvPr/>
          </p:nvSpPr>
          <p:spPr>
            <a:xfrm>
              <a:off x="3612525" y="2067100"/>
              <a:ext cx="822775" cy="311575"/>
            </a:xfrm>
            <a:custGeom>
              <a:rect b="b" l="l" r="r" t="t"/>
              <a:pathLst>
                <a:path extrusionOk="0" h="12463" w="32911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3" name="Google Shape;723;p57"/>
            <p:cNvSpPr/>
            <p:nvPr/>
          </p:nvSpPr>
          <p:spPr>
            <a:xfrm>
              <a:off x="3644350" y="658525"/>
              <a:ext cx="620925" cy="835950"/>
            </a:xfrm>
            <a:custGeom>
              <a:rect b="b" l="l" r="r" t="t"/>
              <a:pathLst>
                <a:path extrusionOk="0" h="33438" w="24837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4" name="Google Shape;724;p57"/>
            <p:cNvSpPr/>
            <p:nvPr/>
          </p:nvSpPr>
          <p:spPr>
            <a:xfrm>
              <a:off x="3615825" y="2072575"/>
              <a:ext cx="833750" cy="351075"/>
            </a:xfrm>
            <a:custGeom>
              <a:rect b="b" l="l" r="r" t="t"/>
              <a:pathLst>
                <a:path extrusionOk="0" h="14043" w="3335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5" name="Google Shape;725;p57"/>
            <p:cNvSpPr/>
            <p:nvPr/>
          </p:nvSpPr>
          <p:spPr>
            <a:xfrm>
              <a:off x="3615825" y="642075"/>
              <a:ext cx="642875" cy="845825"/>
            </a:xfrm>
            <a:custGeom>
              <a:rect b="b" l="l" r="r" t="t"/>
              <a:pathLst>
                <a:path extrusionOk="0" h="33833" w="25715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6" name="Google Shape;726;p57"/>
            <p:cNvSpPr/>
            <p:nvPr/>
          </p:nvSpPr>
          <p:spPr>
            <a:xfrm>
              <a:off x="3589500" y="2073675"/>
              <a:ext cx="884200" cy="377400"/>
            </a:xfrm>
            <a:custGeom>
              <a:rect b="b" l="l" r="r" t="t"/>
              <a:pathLst>
                <a:path extrusionOk="0" h="15096" w="35368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7" name="Google Shape;727;p57"/>
            <p:cNvSpPr/>
            <p:nvPr/>
          </p:nvSpPr>
          <p:spPr>
            <a:xfrm>
              <a:off x="3598275" y="630025"/>
              <a:ext cx="656025" cy="832650"/>
            </a:xfrm>
            <a:custGeom>
              <a:rect b="b" l="l" r="r" t="t"/>
              <a:pathLst>
                <a:path extrusionOk="0" h="33306" w="26241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8" name="Google Shape;728;p57"/>
            <p:cNvSpPr/>
            <p:nvPr/>
          </p:nvSpPr>
          <p:spPr>
            <a:xfrm>
              <a:off x="3611425" y="1686425"/>
              <a:ext cx="2121650" cy="846925"/>
            </a:xfrm>
            <a:custGeom>
              <a:rect b="b" l="l" r="r" t="t"/>
              <a:pathLst>
                <a:path extrusionOk="0" h="33877" w="84866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29" name="Google Shape;729;p57"/>
            <p:cNvSpPr/>
            <p:nvPr/>
          </p:nvSpPr>
          <p:spPr>
            <a:xfrm>
              <a:off x="3555475" y="722150"/>
              <a:ext cx="443225" cy="703225"/>
            </a:xfrm>
            <a:custGeom>
              <a:rect b="b" l="l" r="r" t="t"/>
              <a:pathLst>
                <a:path extrusionOk="0" h="28129" w="17729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0" name="Google Shape;730;p57"/>
            <p:cNvSpPr/>
            <p:nvPr/>
          </p:nvSpPr>
          <p:spPr>
            <a:xfrm>
              <a:off x="3597175" y="1741275"/>
              <a:ext cx="2098600" cy="818400"/>
            </a:xfrm>
            <a:custGeom>
              <a:rect b="b" l="l" r="r" t="t"/>
              <a:pathLst>
                <a:path extrusionOk="0" h="32736" w="83944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1" name="Google Shape;731;p57"/>
            <p:cNvSpPr/>
            <p:nvPr/>
          </p:nvSpPr>
          <p:spPr>
            <a:xfrm>
              <a:off x="3524775" y="759450"/>
              <a:ext cx="388350" cy="654950"/>
            </a:xfrm>
            <a:custGeom>
              <a:rect b="b" l="l" r="r" t="t"/>
              <a:pathLst>
                <a:path extrusionOk="0" h="26198" w="15534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2" name="Google Shape;732;p57"/>
            <p:cNvSpPr/>
            <p:nvPr/>
          </p:nvSpPr>
          <p:spPr>
            <a:xfrm>
              <a:off x="3586200" y="1781875"/>
              <a:ext cx="2077775" cy="817300"/>
            </a:xfrm>
            <a:custGeom>
              <a:rect b="b" l="l" r="r" t="t"/>
              <a:pathLst>
                <a:path extrusionOk="0" h="32692" w="83111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3" name="Google Shape;733;p57"/>
            <p:cNvSpPr/>
            <p:nvPr/>
          </p:nvSpPr>
          <p:spPr>
            <a:xfrm>
              <a:off x="3491850" y="750675"/>
              <a:ext cx="392750" cy="747100"/>
            </a:xfrm>
            <a:custGeom>
              <a:rect b="b" l="l" r="r" t="t"/>
              <a:pathLst>
                <a:path extrusionOk="0" h="29884" w="1571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4" name="Google Shape;734;p57"/>
            <p:cNvSpPr/>
            <p:nvPr/>
          </p:nvSpPr>
          <p:spPr>
            <a:xfrm>
              <a:off x="3630075" y="1825750"/>
              <a:ext cx="1999875" cy="810725"/>
            </a:xfrm>
            <a:custGeom>
              <a:rect b="b" l="l" r="r" t="t"/>
              <a:pathLst>
                <a:path extrusionOk="0" h="32429" w="79995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5" name="Google Shape;735;p57"/>
            <p:cNvSpPr/>
            <p:nvPr/>
          </p:nvSpPr>
          <p:spPr>
            <a:xfrm>
              <a:off x="3466625" y="829675"/>
              <a:ext cx="329125" cy="579250"/>
            </a:xfrm>
            <a:custGeom>
              <a:rect b="b" l="l" r="r" t="t"/>
              <a:pathLst>
                <a:path extrusionOk="0" h="23170" w="13165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6" name="Google Shape;736;p57"/>
            <p:cNvSpPr/>
            <p:nvPr/>
          </p:nvSpPr>
          <p:spPr>
            <a:xfrm>
              <a:off x="3663000" y="692550"/>
              <a:ext cx="735000" cy="1528150"/>
            </a:xfrm>
            <a:custGeom>
              <a:rect b="b" l="l" r="r" t="t"/>
              <a:pathLst>
                <a:path extrusionOk="0" h="61126" w="2940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7" name="Google Shape;737;p57"/>
            <p:cNvSpPr/>
            <p:nvPr/>
          </p:nvSpPr>
          <p:spPr>
            <a:xfrm>
              <a:off x="3625700" y="691450"/>
              <a:ext cx="766825" cy="1557775"/>
            </a:xfrm>
            <a:custGeom>
              <a:rect b="b" l="l" r="r" t="t"/>
              <a:pathLst>
                <a:path extrusionOk="0" h="62311" w="30673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8" name="Google Shape;738;p57"/>
            <p:cNvSpPr/>
            <p:nvPr/>
          </p:nvSpPr>
          <p:spPr>
            <a:xfrm>
              <a:off x="3681625" y="1993600"/>
              <a:ext cx="702125" cy="310475"/>
            </a:xfrm>
            <a:custGeom>
              <a:rect b="b" l="l" r="r" t="t"/>
              <a:pathLst>
                <a:path extrusionOk="0" h="12419" w="28085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39" name="Google Shape;739;p57"/>
            <p:cNvSpPr/>
            <p:nvPr/>
          </p:nvSpPr>
          <p:spPr>
            <a:xfrm>
              <a:off x="3646525" y="689250"/>
              <a:ext cx="639600" cy="988425"/>
            </a:xfrm>
            <a:custGeom>
              <a:rect b="b" l="l" r="r" t="t"/>
              <a:pathLst>
                <a:path extrusionOk="0" h="39537" w="25584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0" name="Google Shape;740;p57"/>
            <p:cNvSpPr/>
            <p:nvPr/>
          </p:nvSpPr>
          <p:spPr>
            <a:xfrm>
              <a:off x="3650925" y="2049550"/>
              <a:ext cx="763550" cy="304975"/>
            </a:xfrm>
            <a:custGeom>
              <a:rect b="b" l="l" r="r" t="t"/>
              <a:pathLst>
                <a:path extrusionOk="0" h="12199" w="30542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1" name="Google Shape;741;p57"/>
            <p:cNvSpPr/>
            <p:nvPr/>
          </p:nvSpPr>
          <p:spPr>
            <a:xfrm>
              <a:off x="3678350" y="670600"/>
              <a:ext cx="591300" cy="788775"/>
            </a:xfrm>
            <a:custGeom>
              <a:rect b="b" l="l" r="r" t="t"/>
              <a:pathLst>
                <a:path extrusionOk="0" h="31551" w="23652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2" name="Google Shape;742;p57"/>
            <p:cNvSpPr/>
            <p:nvPr/>
          </p:nvSpPr>
          <p:spPr>
            <a:xfrm>
              <a:off x="4188450" y="866975"/>
              <a:ext cx="520025" cy="931375"/>
            </a:xfrm>
            <a:custGeom>
              <a:rect b="b" l="l" r="r" t="t"/>
              <a:pathLst>
                <a:path extrusionOk="0" h="37255" w="20801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3" name="Google Shape;743;p57"/>
            <p:cNvSpPr/>
            <p:nvPr/>
          </p:nvSpPr>
          <p:spPr>
            <a:xfrm>
              <a:off x="4063400" y="858200"/>
              <a:ext cx="670300" cy="974150"/>
            </a:xfrm>
            <a:custGeom>
              <a:rect b="b" l="l" r="r" t="t"/>
              <a:pathLst>
                <a:path extrusionOk="0" h="38966" w="26812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4" name="Google Shape;744;p57"/>
            <p:cNvSpPr/>
            <p:nvPr/>
          </p:nvSpPr>
          <p:spPr>
            <a:xfrm>
              <a:off x="4019525" y="841725"/>
              <a:ext cx="410300" cy="1012575"/>
            </a:xfrm>
            <a:custGeom>
              <a:rect b="b" l="l" r="r" t="t"/>
              <a:pathLst>
                <a:path extrusionOk="0" h="40503" w="16412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5" name="Google Shape;745;p57"/>
            <p:cNvSpPr/>
            <p:nvPr/>
          </p:nvSpPr>
          <p:spPr>
            <a:xfrm>
              <a:off x="3981125" y="801150"/>
              <a:ext cx="444300" cy="1074000"/>
            </a:xfrm>
            <a:custGeom>
              <a:rect b="b" l="l" r="r" t="t"/>
              <a:pathLst>
                <a:path extrusionOk="0" h="42960" w="17772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6" name="Google Shape;746;p57"/>
            <p:cNvSpPr/>
            <p:nvPr/>
          </p:nvSpPr>
          <p:spPr>
            <a:xfrm>
              <a:off x="3930650" y="715575"/>
              <a:ext cx="492600" cy="1197950"/>
            </a:xfrm>
            <a:custGeom>
              <a:rect b="b" l="l" r="r" t="t"/>
              <a:pathLst>
                <a:path extrusionOk="0" h="47918" w="19704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7" name="Google Shape;747;p57"/>
            <p:cNvSpPr/>
            <p:nvPr/>
          </p:nvSpPr>
          <p:spPr>
            <a:xfrm>
              <a:off x="3904325" y="661825"/>
              <a:ext cx="515625" cy="1271450"/>
            </a:xfrm>
            <a:custGeom>
              <a:rect b="b" l="l" r="r" t="t"/>
              <a:pathLst>
                <a:path extrusionOk="0" h="50858" w="20625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8" name="Google Shape;748;p57"/>
            <p:cNvSpPr/>
            <p:nvPr/>
          </p:nvSpPr>
          <p:spPr>
            <a:xfrm>
              <a:off x="3881300" y="681575"/>
              <a:ext cx="525475" cy="1276950"/>
            </a:xfrm>
            <a:custGeom>
              <a:rect b="b" l="l" r="r" t="t"/>
              <a:pathLst>
                <a:path extrusionOk="0" h="51078" w="21019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49" name="Google Shape;749;p57"/>
            <p:cNvSpPr/>
            <p:nvPr/>
          </p:nvSpPr>
          <p:spPr>
            <a:xfrm>
              <a:off x="3850575" y="669500"/>
              <a:ext cx="549625" cy="1310950"/>
            </a:xfrm>
            <a:custGeom>
              <a:rect b="b" l="l" r="r" t="t"/>
              <a:pathLst>
                <a:path extrusionOk="0" h="52438" w="21985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0" name="Google Shape;750;p57"/>
            <p:cNvSpPr/>
            <p:nvPr/>
          </p:nvSpPr>
          <p:spPr>
            <a:xfrm>
              <a:off x="3590575" y="1937650"/>
              <a:ext cx="1971375" cy="750375"/>
            </a:xfrm>
            <a:custGeom>
              <a:rect b="b" l="l" r="r" t="t"/>
              <a:pathLst>
                <a:path extrusionOk="0" h="30015" w="78855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1" name="Google Shape;751;p57"/>
            <p:cNvSpPr/>
            <p:nvPr/>
          </p:nvSpPr>
          <p:spPr>
            <a:xfrm>
              <a:off x="3469925" y="764950"/>
              <a:ext cx="299500" cy="582525"/>
            </a:xfrm>
            <a:custGeom>
              <a:rect b="b" l="l" r="r" t="t"/>
              <a:pathLst>
                <a:path extrusionOk="0" h="23301" w="1198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2" name="Google Shape;752;p57"/>
            <p:cNvSpPr/>
            <p:nvPr/>
          </p:nvSpPr>
          <p:spPr>
            <a:xfrm>
              <a:off x="3619100" y="2026500"/>
              <a:ext cx="1900050" cy="686750"/>
            </a:xfrm>
            <a:custGeom>
              <a:rect b="b" l="l" r="r" t="t"/>
              <a:pathLst>
                <a:path extrusionOk="0" h="27470" w="76002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3" name="Google Shape;753;p57"/>
            <p:cNvSpPr/>
            <p:nvPr/>
          </p:nvSpPr>
          <p:spPr>
            <a:xfrm>
              <a:off x="3437000" y="785800"/>
              <a:ext cx="287450" cy="611050"/>
            </a:xfrm>
            <a:custGeom>
              <a:rect b="b" l="l" r="r" t="t"/>
              <a:pathLst>
                <a:path extrusionOk="0" h="24442" w="11498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4" name="Google Shape;754;p57"/>
            <p:cNvSpPr/>
            <p:nvPr/>
          </p:nvSpPr>
          <p:spPr>
            <a:xfrm>
              <a:off x="3586200" y="2096725"/>
              <a:ext cx="1884700" cy="640675"/>
            </a:xfrm>
            <a:custGeom>
              <a:rect b="b" l="l" r="r" t="t"/>
              <a:pathLst>
                <a:path extrusionOk="0" h="25627" w="75388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5" name="Google Shape;755;p57"/>
            <p:cNvSpPr/>
            <p:nvPr/>
          </p:nvSpPr>
          <p:spPr>
            <a:xfrm>
              <a:off x="3416150" y="761650"/>
              <a:ext cx="289650" cy="645075"/>
            </a:xfrm>
            <a:custGeom>
              <a:rect b="b" l="l" r="r" t="t"/>
              <a:pathLst>
                <a:path extrusionOk="0" h="25803" w="11586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6" name="Google Shape;756;p57"/>
            <p:cNvSpPr/>
            <p:nvPr/>
          </p:nvSpPr>
          <p:spPr>
            <a:xfrm>
              <a:off x="3602650" y="2266750"/>
              <a:ext cx="1732200" cy="549625"/>
            </a:xfrm>
            <a:custGeom>
              <a:rect b="b" l="l" r="r" t="t"/>
              <a:pathLst>
                <a:path extrusionOk="0" h="21985" w="69288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7" name="Google Shape;757;p57"/>
            <p:cNvSpPr/>
            <p:nvPr/>
          </p:nvSpPr>
          <p:spPr>
            <a:xfrm>
              <a:off x="3338275" y="741900"/>
              <a:ext cx="284150" cy="635200"/>
            </a:xfrm>
            <a:custGeom>
              <a:rect b="b" l="l" r="r" t="t"/>
              <a:pathLst>
                <a:path extrusionOk="0" h="25408" w="11366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8" name="Google Shape;758;p57"/>
            <p:cNvSpPr/>
            <p:nvPr/>
          </p:nvSpPr>
          <p:spPr>
            <a:xfrm>
              <a:off x="3628975" y="2341350"/>
              <a:ext cx="1621425" cy="496975"/>
            </a:xfrm>
            <a:custGeom>
              <a:rect b="b" l="l" r="r" t="t"/>
              <a:pathLst>
                <a:path extrusionOk="0" h="19879" w="64857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59" name="Google Shape;759;p57"/>
            <p:cNvSpPr/>
            <p:nvPr/>
          </p:nvSpPr>
          <p:spPr>
            <a:xfrm>
              <a:off x="3316325" y="744100"/>
              <a:ext cx="277575" cy="640675"/>
            </a:xfrm>
            <a:custGeom>
              <a:rect b="b" l="l" r="r" t="t"/>
              <a:pathLst>
                <a:path extrusionOk="0" h="25627" w="11103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0" name="Google Shape;760;p57"/>
            <p:cNvSpPr/>
            <p:nvPr/>
          </p:nvSpPr>
          <p:spPr>
            <a:xfrm>
              <a:off x="3616925" y="2404975"/>
              <a:ext cx="1567650" cy="455275"/>
            </a:xfrm>
            <a:custGeom>
              <a:rect b="b" l="l" r="r" t="t"/>
              <a:pathLst>
                <a:path extrusionOk="0" h="18211" w="62706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1" name="Google Shape;761;p57"/>
            <p:cNvSpPr/>
            <p:nvPr/>
          </p:nvSpPr>
          <p:spPr>
            <a:xfrm>
              <a:off x="3272450" y="748500"/>
              <a:ext cx="287450" cy="706500"/>
            </a:xfrm>
            <a:custGeom>
              <a:rect b="b" l="l" r="r" t="t"/>
              <a:pathLst>
                <a:path extrusionOk="0" h="28260" w="11498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2" name="Google Shape;762;p57"/>
            <p:cNvSpPr/>
            <p:nvPr/>
          </p:nvSpPr>
          <p:spPr>
            <a:xfrm>
              <a:off x="4211500" y="2486150"/>
              <a:ext cx="884200" cy="333525"/>
            </a:xfrm>
            <a:custGeom>
              <a:rect b="b" l="l" r="r" t="t"/>
              <a:pathLst>
                <a:path extrusionOk="0" h="13341" w="35368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3" name="Google Shape;763;p57"/>
            <p:cNvSpPr/>
            <p:nvPr/>
          </p:nvSpPr>
          <p:spPr>
            <a:xfrm>
              <a:off x="3623500" y="2804275"/>
              <a:ext cx="496975" cy="77925"/>
            </a:xfrm>
            <a:custGeom>
              <a:rect b="b" l="l" r="r" t="t"/>
              <a:pathLst>
                <a:path extrusionOk="0" h="3117" w="19879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4" name="Google Shape;764;p57"/>
            <p:cNvSpPr/>
            <p:nvPr/>
          </p:nvSpPr>
          <p:spPr>
            <a:xfrm>
              <a:off x="3251600" y="756175"/>
              <a:ext cx="275375" cy="692225"/>
            </a:xfrm>
            <a:custGeom>
              <a:rect b="b" l="l" r="r" t="t"/>
              <a:pathLst>
                <a:path extrusionOk="0" h="27689" w="11015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5" name="Google Shape;765;p57"/>
            <p:cNvSpPr/>
            <p:nvPr/>
          </p:nvSpPr>
          <p:spPr>
            <a:xfrm>
              <a:off x="3658600" y="1953000"/>
              <a:ext cx="737225" cy="323650"/>
            </a:xfrm>
            <a:custGeom>
              <a:rect b="b" l="l" r="r" t="t"/>
              <a:pathLst>
                <a:path extrusionOk="0" h="12946" w="29489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6" name="Google Shape;766;p57"/>
            <p:cNvSpPr/>
            <p:nvPr/>
          </p:nvSpPr>
          <p:spPr>
            <a:xfrm>
              <a:off x="3550000" y="21395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7" name="Google Shape;767;p57"/>
            <p:cNvSpPr/>
            <p:nvPr/>
          </p:nvSpPr>
          <p:spPr>
            <a:xfrm>
              <a:off x="3550000" y="213950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8" name="Google Shape;768;p57"/>
            <p:cNvSpPr/>
            <p:nvPr/>
          </p:nvSpPr>
          <p:spPr>
            <a:xfrm>
              <a:off x="3643250" y="872450"/>
              <a:ext cx="522200" cy="829375"/>
            </a:xfrm>
            <a:custGeom>
              <a:rect b="b" l="l" r="r" t="t"/>
              <a:pathLst>
                <a:path extrusionOk="0" h="33175" w="20888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69" name="Google Shape;769;p57"/>
            <p:cNvSpPr/>
            <p:nvPr/>
          </p:nvSpPr>
          <p:spPr>
            <a:xfrm>
              <a:off x="3612525" y="2141700"/>
              <a:ext cx="1811200" cy="630800"/>
            </a:xfrm>
            <a:custGeom>
              <a:rect b="b" l="l" r="r" t="t"/>
              <a:pathLst>
                <a:path extrusionOk="0" h="25232" w="72448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0" name="Google Shape;770;p57"/>
            <p:cNvSpPr/>
            <p:nvPr/>
          </p:nvSpPr>
          <p:spPr>
            <a:xfrm>
              <a:off x="3387650" y="738625"/>
              <a:ext cx="299500" cy="660425"/>
            </a:xfrm>
            <a:custGeom>
              <a:rect b="b" l="l" r="r" t="t"/>
              <a:pathLst>
                <a:path extrusionOk="0" h="26417" w="1198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1" name="Google Shape;771;p57"/>
            <p:cNvSpPr/>
            <p:nvPr/>
          </p:nvSpPr>
          <p:spPr>
            <a:xfrm>
              <a:off x="4327775" y="2656175"/>
              <a:ext cx="230400" cy="66950"/>
            </a:xfrm>
            <a:custGeom>
              <a:rect b="b" l="l" r="r" t="t"/>
              <a:pathLst>
                <a:path extrusionOk="0" h="2678" w="9216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2" name="Google Shape;772;p57"/>
            <p:cNvSpPr/>
            <p:nvPr/>
          </p:nvSpPr>
          <p:spPr>
            <a:xfrm>
              <a:off x="3893350" y="2910700"/>
              <a:ext cx="171175" cy="15375"/>
            </a:xfrm>
            <a:custGeom>
              <a:rect b="b" l="l" r="r" t="t"/>
              <a:pathLst>
                <a:path extrusionOk="0" h="615" w="6847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3" name="Google Shape;773;p57"/>
            <p:cNvSpPr/>
            <p:nvPr/>
          </p:nvSpPr>
          <p:spPr>
            <a:xfrm>
              <a:off x="3224175" y="777000"/>
              <a:ext cx="230400" cy="580350"/>
            </a:xfrm>
            <a:custGeom>
              <a:rect b="b" l="l" r="r" t="t"/>
              <a:pathLst>
                <a:path extrusionOk="0" h="23214" w="9216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4" name="Google Shape;774;p57"/>
            <p:cNvSpPr/>
            <p:nvPr/>
          </p:nvSpPr>
          <p:spPr>
            <a:xfrm>
              <a:off x="4358500" y="2701175"/>
              <a:ext cx="82300" cy="30725"/>
            </a:xfrm>
            <a:custGeom>
              <a:rect b="b" l="l" r="r" t="t"/>
              <a:pathLst>
                <a:path extrusionOk="0" h="1229" w="3292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5" name="Google Shape;775;p57"/>
            <p:cNvSpPr/>
            <p:nvPr/>
          </p:nvSpPr>
          <p:spPr>
            <a:xfrm>
              <a:off x="3816575" y="2913975"/>
              <a:ext cx="229300" cy="34050"/>
            </a:xfrm>
            <a:custGeom>
              <a:rect b="b" l="l" r="r" t="t"/>
              <a:pathLst>
                <a:path extrusionOk="0" h="1362" w="9172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6" name="Google Shape;776;p57"/>
            <p:cNvSpPr/>
            <p:nvPr/>
          </p:nvSpPr>
          <p:spPr>
            <a:xfrm>
              <a:off x="3192375" y="766050"/>
              <a:ext cx="239175" cy="620925"/>
            </a:xfrm>
            <a:custGeom>
              <a:rect b="b" l="l" r="r" t="t"/>
              <a:pathLst>
                <a:path extrusionOk="0" h="24837" w="9567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7" name="Google Shape;777;p57"/>
            <p:cNvSpPr/>
            <p:nvPr/>
          </p:nvSpPr>
          <p:spPr>
            <a:xfrm>
              <a:off x="3859350" y="2946900"/>
              <a:ext cx="105350" cy="24150"/>
            </a:xfrm>
            <a:custGeom>
              <a:rect b="b" l="l" r="r" t="t"/>
              <a:pathLst>
                <a:path extrusionOk="0" h="966" w="4214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8" name="Google Shape;778;p57"/>
            <p:cNvSpPr/>
            <p:nvPr/>
          </p:nvSpPr>
          <p:spPr>
            <a:xfrm>
              <a:off x="3161650" y="766050"/>
              <a:ext cx="238075" cy="613250"/>
            </a:xfrm>
            <a:custGeom>
              <a:rect b="b" l="l" r="r" t="t"/>
              <a:pathLst>
                <a:path extrusionOk="0" h="24530" w="9523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79" name="Google Shape;779;p57"/>
            <p:cNvSpPr/>
            <p:nvPr/>
          </p:nvSpPr>
          <p:spPr>
            <a:xfrm>
              <a:off x="4527425" y="1110500"/>
              <a:ext cx="63650" cy="151425"/>
            </a:xfrm>
            <a:custGeom>
              <a:rect b="b" l="l" r="r" t="t"/>
              <a:pathLst>
                <a:path extrusionOk="0" h="6057" w="2546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0" name="Google Shape;780;p57"/>
            <p:cNvSpPr/>
            <p:nvPr/>
          </p:nvSpPr>
          <p:spPr>
            <a:xfrm>
              <a:off x="4484650" y="1084175"/>
              <a:ext cx="129475" cy="362025"/>
            </a:xfrm>
            <a:custGeom>
              <a:rect b="b" l="l" r="r" t="t"/>
              <a:pathLst>
                <a:path extrusionOk="0" h="14481" w="5179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1" name="Google Shape;781;p57"/>
            <p:cNvSpPr/>
            <p:nvPr/>
          </p:nvSpPr>
          <p:spPr>
            <a:xfrm>
              <a:off x="4367275" y="1051275"/>
              <a:ext cx="268800" cy="559500"/>
            </a:xfrm>
            <a:custGeom>
              <a:rect b="b" l="l" r="r" t="t"/>
              <a:pathLst>
                <a:path extrusionOk="0" h="22380" w="10752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2" name="Google Shape;782;p57"/>
            <p:cNvSpPr/>
            <p:nvPr/>
          </p:nvSpPr>
          <p:spPr>
            <a:xfrm>
              <a:off x="4316800" y="908650"/>
              <a:ext cx="344500" cy="822775"/>
            </a:xfrm>
            <a:custGeom>
              <a:rect b="b" l="l" r="r" t="t"/>
              <a:pathLst>
                <a:path extrusionOk="0" h="32911" w="1378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3" name="Google Shape;783;p57"/>
            <p:cNvSpPr/>
            <p:nvPr/>
          </p:nvSpPr>
          <p:spPr>
            <a:xfrm>
              <a:off x="4111675" y="1612925"/>
              <a:ext cx="55975" cy="64750"/>
            </a:xfrm>
            <a:custGeom>
              <a:rect b="b" l="l" r="r" t="t"/>
              <a:pathLst>
                <a:path extrusionOk="0" h="2590" w="2239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4" name="Google Shape;784;p57"/>
            <p:cNvSpPr/>
            <p:nvPr/>
          </p:nvSpPr>
          <p:spPr>
            <a:xfrm>
              <a:off x="2076700" y="1162050"/>
              <a:ext cx="490400" cy="941275"/>
            </a:xfrm>
            <a:custGeom>
              <a:rect b="b" l="l" r="r" t="t"/>
              <a:pathLst>
                <a:path extrusionOk="0" h="37651" w="19616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5" name="Google Shape;785;p57"/>
            <p:cNvSpPr/>
            <p:nvPr/>
          </p:nvSpPr>
          <p:spPr>
            <a:xfrm>
              <a:off x="1913250" y="1401200"/>
              <a:ext cx="382875" cy="744900"/>
            </a:xfrm>
            <a:custGeom>
              <a:rect b="b" l="l" r="r" t="t"/>
              <a:pathLst>
                <a:path extrusionOk="0" h="29796" w="15315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6" name="Google Shape;786;p57"/>
            <p:cNvSpPr/>
            <p:nvPr/>
          </p:nvSpPr>
          <p:spPr>
            <a:xfrm>
              <a:off x="1927525" y="1297000"/>
              <a:ext cx="446500" cy="875425"/>
            </a:xfrm>
            <a:custGeom>
              <a:rect b="b" l="l" r="r" t="t"/>
              <a:pathLst>
                <a:path extrusionOk="0" h="35017" w="1786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7" name="Google Shape;787;p57"/>
            <p:cNvSpPr/>
            <p:nvPr/>
          </p:nvSpPr>
          <p:spPr>
            <a:xfrm>
              <a:off x="1977975" y="1250925"/>
              <a:ext cx="449800" cy="917125"/>
            </a:xfrm>
            <a:custGeom>
              <a:rect b="b" l="l" r="r" t="t"/>
              <a:pathLst>
                <a:path extrusionOk="0" h="36685" w="17992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8" name="Google Shape;788;p57"/>
            <p:cNvSpPr/>
            <p:nvPr/>
          </p:nvSpPr>
          <p:spPr>
            <a:xfrm>
              <a:off x="2010875" y="1153275"/>
              <a:ext cx="468450" cy="980750"/>
            </a:xfrm>
            <a:custGeom>
              <a:rect b="b" l="l" r="r" t="t"/>
              <a:pathLst>
                <a:path extrusionOk="0" h="39230" w="18738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89" name="Google Shape;789;p57"/>
            <p:cNvSpPr/>
            <p:nvPr/>
          </p:nvSpPr>
          <p:spPr>
            <a:xfrm>
              <a:off x="1860600" y="1609650"/>
              <a:ext cx="307175" cy="510125"/>
            </a:xfrm>
            <a:custGeom>
              <a:rect b="b" l="l" r="r" t="t"/>
              <a:pathLst>
                <a:path extrusionOk="0" h="20405" w="12287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0" name="Google Shape;790;p57"/>
            <p:cNvSpPr/>
            <p:nvPr/>
          </p:nvSpPr>
          <p:spPr>
            <a:xfrm>
              <a:off x="3805600" y="1948625"/>
              <a:ext cx="105350" cy="186500"/>
            </a:xfrm>
            <a:custGeom>
              <a:rect b="b" l="l" r="r" t="t"/>
              <a:pathLst>
                <a:path extrusionOk="0" h="7460" w="4214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1" name="Google Shape;791;p57"/>
            <p:cNvSpPr/>
            <p:nvPr/>
          </p:nvSpPr>
          <p:spPr>
            <a:xfrm>
              <a:off x="3788050" y="1933250"/>
              <a:ext cx="133850" cy="229300"/>
            </a:xfrm>
            <a:custGeom>
              <a:rect b="b" l="l" r="r" t="t"/>
              <a:pathLst>
                <a:path extrusionOk="0" h="9172" w="5354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2" name="Google Shape;792;p57"/>
            <p:cNvSpPr/>
            <p:nvPr/>
          </p:nvSpPr>
          <p:spPr>
            <a:xfrm>
              <a:off x="3671775" y="2997350"/>
              <a:ext cx="187600" cy="399350"/>
            </a:xfrm>
            <a:custGeom>
              <a:rect b="b" l="l" r="r" t="t"/>
              <a:pathLst>
                <a:path extrusionOk="0" h="15974" w="7504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3" name="Google Shape;793;p57"/>
            <p:cNvSpPr/>
            <p:nvPr/>
          </p:nvSpPr>
          <p:spPr>
            <a:xfrm>
              <a:off x="3577425" y="2967725"/>
              <a:ext cx="311575" cy="471750"/>
            </a:xfrm>
            <a:custGeom>
              <a:rect b="b" l="l" r="r" t="t"/>
              <a:pathLst>
                <a:path extrusionOk="0" h="18870" w="12463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4" name="Google Shape;794;p57"/>
            <p:cNvSpPr/>
            <p:nvPr/>
          </p:nvSpPr>
          <p:spPr>
            <a:xfrm>
              <a:off x="3642150" y="2927150"/>
              <a:ext cx="329125" cy="352150"/>
            </a:xfrm>
            <a:custGeom>
              <a:rect b="b" l="l" r="r" t="t"/>
              <a:pathLst>
                <a:path extrusionOk="0" h="14086" w="13165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5" name="Google Shape;795;p57"/>
            <p:cNvSpPr/>
            <p:nvPr/>
          </p:nvSpPr>
          <p:spPr>
            <a:xfrm>
              <a:off x="3625700" y="2886550"/>
              <a:ext cx="275375" cy="360950"/>
            </a:xfrm>
            <a:custGeom>
              <a:rect b="b" l="l" r="r" t="t"/>
              <a:pathLst>
                <a:path extrusionOk="0" h="14438" w="11015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6" name="Google Shape;796;p57"/>
            <p:cNvSpPr/>
            <p:nvPr/>
          </p:nvSpPr>
          <p:spPr>
            <a:xfrm>
              <a:off x="3703575" y="3053300"/>
              <a:ext cx="118500" cy="174450"/>
            </a:xfrm>
            <a:custGeom>
              <a:rect b="b" l="l" r="r" t="t"/>
              <a:pathLst>
                <a:path extrusionOk="0" h="6978" w="474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7" name="Google Shape;797;p57"/>
            <p:cNvSpPr/>
            <p:nvPr/>
          </p:nvSpPr>
          <p:spPr>
            <a:xfrm>
              <a:off x="3689325" y="3025875"/>
              <a:ext cx="149200" cy="218325"/>
            </a:xfrm>
            <a:custGeom>
              <a:rect b="b" l="l" r="r" t="t"/>
              <a:pathLst>
                <a:path extrusionOk="0" h="8733" w="5968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8" name="Google Shape;798;p57"/>
            <p:cNvSpPr/>
            <p:nvPr/>
          </p:nvSpPr>
          <p:spPr>
            <a:xfrm>
              <a:off x="3745275" y="2955675"/>
              <a:ext cx="168950" cy="217225"/>
            </a:xfrm>
            <a:custGeom>
              <a:rect b="b" l="l" r="r" t="t"/>
              <a:pathLst>
                <a:path extrusionOk="0" h="8689" w="6758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799" name="Google Shape;799;p57"/>
            <p:cNvSpPr/>
            <p:nvPr/>
          </p:nvSpPr>
          <p:spPr>
            <a:xfrm>
              <a:off x="3838500" y="2980900"/>
              <a:ext cx="96575" cy="170050"/>
            </a:xfrm>
            <a:custGeom>
              <a:rect b="b" l="l" r="r" t="t"/>
              <a:pathLst>
                <a:path extrusionOk="0" h="6802" w="3863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0" name="Google Shape;800;p57"/>
            <p:cNvSpPr/>
            <p:nvPr/>
          </p:nvSpPr>
          <p:spPr>
            <a:xfrm>
              <a:off x="6159800" y="3992350"/>
              <a:ext cx="10975" cy="43900"/>
            </a:xfrm>
            <a:custGeom>
              <a:rect b="b" l="l" r="r" t="t"/>
              <a:pathLst>
                <a:path extrusionOk="0" h="1756" w="439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1" name="Google Shape;801;p57"/>
            <p:cNvSpPr/>
            <p:nvPr/>
          </p:nvSpPr>
          <p:spPr>
            <a:xfrm>
              <a:off x="6108225" y="4190900"/>
              <a:ext cx="28550" cy="37325"/>
            </a:xfrm>
            <a:custGeom>
              <a:rect b="b" l="l" r="r" t="t"/>
              <a:pathLst>
                <a:path extrusionOk="0" h="1493" w="1142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2" name="Google Shape;802;p57"/>
            <p:cNvSpPr/>
            <p:nvPr/>
          </p:nvSpPr>
          <p:spPr>
            <a:xfrm>
              <a:off x="6367125" y="4108625"/>
              <a:ext cx="36225" cy="30750"/>
            </a:xfrm>
            <a:custGeom>
              <a:rect b="b" l="l" r="r" t="t"/>
              <a:pathLst>
                <a:path extrusionOk="0" h="1230" w="1449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3" name="Google Shape;803;p57"/>
            <p:cNvSpPr/>
            <p:nvPr/>
          </p:nvSpPr>
          <p:spPr>
            <a:xfrm>
              <a:off x="5861400" y="5099225"/>
              <a:ext cx="47200" cy="13175"/>
            </a:xfrm>
            <a:custGeom>
              <a:rect b="b" l="l" r="r" t="t"/>
              <a:pathLst>
                <a:path extrusionOk="0" h="527" w="1888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4" name="Google Shape;804;p57"/>
            <p:cNvSpPr/>
            <p:nvPr/>
          </p:nvSpPr>
          <p:spPr>
            <a:xfrm>
              <a:off x="5808750" y="4503550"/>
              <a:ext cx="879825" cy="324725"/>
            </a:xfrm>
            <a:custGeom>
              <a:rect b="b" l="l" r="r" t="t"/>
              <a:pathLst>
                <a:path extrusionOk="0" h="12989" w="35193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5" name="Google Shape;805;p57"/>
            <p:cNvSpPr/>
            <p:nvPr/>
          </p:nvSpPr>
          <p:spPr>
            <a:xfrm>
              <a:off x="5804350" y="4473925"/>
              <a:ext cx="934675" cy="337900"/>
            </a:xfrm>
            <a:custGeom>
              <a:rect b="b" l="l" r="r" t="t"/>
              <a:pathLst>
                <a:path extrusionOk="0" h="13516" w="37387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6" name="Google Shape;806;p57"/>
            <p:cNvSpPr/>
            <p:nvPr/>
          </p:nvSpPr>
          <p:spPr>
            <a:xfrm>
              <a:off x="5821900" y="4427850"/>
              <a:ext cx="1314250" cy="359850"/>
            </a:xfrm>
            <a:custGeom>
              <a:rect b="b" l="l" r="r" t="t"/>
              <a:pathLst>
                <a:path extrusionOk="0" h="14394" w="5257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7" name="Google Shape;807;p57"/>
            <p:cNvSpPr/>
            <p:nvPr/>
          </p:nvSpPr>
          <p:spPr>
            <a:xfrm>
              <a:off x="5828500" y="4381775"/>
              <a:ext cx="1328500" cy="379600"/>
            </a:xfrm>
            <a:custGeom>
              <a:rect b="b" l="l" r="r" t="t"/>
              <a:pathLst>
                <a:path extrusionOk="0" h="15184" w="5314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8" name="Google Shape;808;p57"/>
            <p:cNvSpPr/>
            <p:nvPr/>
          </p:nvSpPr>
          <p:spPr>
            <a:xfrm>
              <a:off x="5680400" y="4855700"/>
              <a:ext cx="42800" cy="15375"/>
            </a:xfrm>
            <a:custGeom>
              <a:rect b="b" l="l" r="r" t="t"/>
              <a:pathLst>
                <a:path extrusionOk="0" h="615" w="1712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09" name="Google Shape;809;p57"/>
            <p:cNvSpPr/>
            <p:nvPr/>
          </p:nvSpPr>
          <p:spPr>
            <a:xfrm>
              <a:off x="5660650" y="4828275"/>
              <a:ext cx="138250" cy="42800"/>
            </a:xfrm>
            <a:custGeom>
              <a:rect b="b" l="l" r="r" t="t"/>
              <a:pathLst>
                <a:path extrusionOk="0" h="1712" w="553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0" name="Google Shape;810;p57"/>
            <p:cNvSpPr/>
            <p:nvPr/>
          </p:nvSpPr>
          <p:spPr>
            <a:xfrm>
              <a:off x="5656250" y="4808525"/>
              <a:ext cx="208475" cy="60350"/>
            </a:xfrm>
            <a:custGeom>
              <a:rect b="b" l="l" r="r" t="t"/>
              <a:pathLst>
                <a:path extrusionOk="0" h="2414" w="8339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1" name="Google Shape;811;p57"/>
            <p:cNvSpPr/>
            <p:nvPr/>
          </p:nvSpPr>
          <p:spPr>
            <a:xfrm>
              <a:off x="5636525" y="4793150"/>
              <a:ext cx="269875" cy="65850"/>
            </a:xfrm>
            <a:custGeom>
              <a:rect b="b" l="l" r="r" t="t"/>
              <a:pathLst>
                <a:path extrusionOk="0" h="2634" w="10795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2" name="Google Shape;812;p57"/>
            <p:cNvSpPr/>
            <p:nvPr/>
          </p:nvSpPr>
          <p:spPr>
            <a:xfrm>
              <a:off x="5527900" y="5054250"/>
              <a:ext cx="528800" cy="40600"/>
            </a:xfrm>
            <a:custGeom>
              <a:rect b="b" l="l" r="r" t="t"/>
              <a:pathLst>
                <a:path extrusionOk="0" h="1624" w="21152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3" name="Google Shape;813;p57"/>
            <p:cNvSpPr/>
            <p:nvPr/>
          </p:nvSpPr>
          <p:spPr>
            <a:xfrm>
              <a:off x="5946975" y="5033400"/>
              <a:ext cx="121775" cy="18675"/>
            </a:xfrm>
            <a:custGeom>
              <a:rect b="b" l="l" r="r" t="t"/>
              <a:pathLst>
                <a:path extrusionOk="0" h="747" w="4871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4" name="Google Shape;814;p57"/>
            <p:cNvSpPr/>
            <p:nvPr/>
          </p:nvSpPr>
          <p:spPr>
            <a:xfrm>
              <a:off x="5962325" y="5012550"/>
              <a:ext cx="120700" cy="18675"/>
            </a:xfrm>
            <a:custGeom>
              <a:rect b="b" l="l" r="r" t="t"/>
              <a:pathLst>
                <a:path extrusionOk="0" h="747" w="4828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5" name="Google Shape;815;p57"/>
            <p:cNvSpPr/>
            <p:nvPr/>
          </p:nvSpPr>
          <p:spPr>
            <a:xfrm>
              <a:off x="5977675" y="4991725"/>
              <a:ext cx="117425" cy="17575"/>
            </a:xfrm>
            <a:custGeom>
              <a:rect b="b" l="l" r="r" t="t"/>
              <a:pathLst>
                <a:path extrusionOk="0" h="703" w="4697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6" name="Google Shape;816;p57"/>
            <p:cNvSpPr/>
            <p:nvPr/>
          </p:nvSpPr>
          <p:spPr>
            <a:xfrm>
              <a:off x="6019375" y="4955525"/>
              <a:ext cx="16475" cy="9900"/>
            </a:xfrm>
            <a:custGeom>
              <a:rect b="b" l="l" r="r" t="t"/>
              <a:pathLst>
                <a:path extrusionOk="0" h="396" w="659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7" name="Google Shape;817;p57"/>
            <p:cNvSpPr/>
            <p:nvPr/>
          </p:nvSpPr>
          <p:spPr>
            <a:xfrm>
              <a:off x="6024850" y="4934675"/>
              <a:ext cx="25275" cy="13175"/>
            </a:xfrm>
            <a:custGeom>
              <a:rect b="b" l="l" r="r" t="t"/>
              <a:pathLst>
                <a:path extrusionOk="0" h="527" w="1011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8" name="Google Shape;818;p57"/>
            <p:cNvSpPr/>
            <p:nvPr/>
          </p:nvSpPr>
          <p:spPr>
            <a:xfrm>
              <a:off x="6041325" y="4908350"/>
              <a:ext cx="165650" cy="19775"/>
            </a:xfrm>
            <a:custGeom>
              <a:rect b="b" l="l" r="r" t="t"/>
              <a:pathLst>
                <a:path extrusionOk="0" h="791" w="6626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19" name="Google Shape;819;p57"/>
            <p:cNvSpPr/>
            <p:nvPr/>
          </p:nvSpPr>
          <p:spPr>
            <a:xfrm>
              <a:off x="6046800" y="4887500"/>
              <a:ext cx="165675" cy="23075"/>
            </a:xfrm>
            <a:custGeom>
              <a:rect b="b" l="l" r="r" t="t"/>
              <a:pathLst>
                <a:path extrusionOk="0" h="923" w="6627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0" name="Google Shape;820;p57"/>
            <p:cNvSpPr/>
            <p:nvPr/>
          </p:nvSpPr>
          <p:spPr>
            <a:xfrm>
              <a:off x="6097250" y="4844725"/>
              <a:ext cx="125100" cy="18675"/>
            </a:xfrm>
            <a:custGeom>
              <a:rect b="b" l="l" r="r" t="t"/>
              <a:pathLst>
                <a:path extrusionOk="0" h="747" w="5004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1" name="Google Shape;821;p57"/>
            <p:cNvSpPr/>
            <p:nvPr/>
          </p:nvSpPr>
          <p:spPr>
            <a:xfrm>
              <a:off x="6107125" y="4824975"/>
              <a:ext cx="120700" cy="20875"/>
            </a:xfrm>
            <a:custGeom>
              <a:rect b="b" l="l" r="r" t="t"/>
              <a:pathLst>
                <a:path extrusionOk="0" h="835" w="4828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2" name="Google Shape;822;p57"/>
            <p:cNvSpPr/>
            <p:nvPr/>
          </p:nvSpPr>
          <p:spPr>
            <a:xfrm>
              <a:off x="6100550" y="4800825"/>
              <a:ext cx="161275" cy="30750"/>
            </a:xfrm>
            <a:custGeom>
              <a:rect b="b" l="l" r="r" t="t"/>
              <a:pathLst>
                <a:path extrusionOk="0" h="1230" w="6451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3" name="Google Shape;823;p57"/>
            <p:cNvSpPr/>
            <p:nvPr/>
          </p:nvSpPr>
          <p:spPr>
            <a:xfrm>
              <a:off x="6098350" y="4774500"/>
              <a:ext cx="190900" cy="29650"/>
            </a:xfrm>
            <a:custGeom>
              <a:rect b="b" l="l" r="r" t="t"/>
              <a:pathLst>
                <a:path extrusionOk="0" h="1186" w="7636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4" name="Google Shape;824;p57"/>
            <p:cNvSpPr/>
            <p:nvPr/>
          </p:nvSpPr>
          <p:spPr>
            <a:xfrm>
              <a:off x="6109325" y="4682350"/>
              <a:ext cx="523300" cy="91075"/>
            </a:xfrm>
            <a:custGeom>
              <a:rect b="b" l="l" r="r" t="t"/>
              <a:pathLst>
                <a:path extrusionOk="0" h="3643" w="20932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5" name="Google Shape;825;p57"/>
            <p:cNvSpPr/>
            <p:nvPr/>
          </p:nvSpPr>
          <p:spPr>
            <a:xfrm>
              <a:off x="6085200" y="4649450"/>
              <a:ext cx="537550" cy="125075"/>
            </a:xfrm>
            <a:custGeom>
              <a:rect b="b" l="l" r="r" t="t"/>
              <a:pathLst>
                <a:path extrusionOk="0" h="5003" w="21502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6" name="Google Shape;826;p57"/>
            <p:cNvSpPr/>
            <p:nvPr/>
          </p:nvSpPr>
          <p:spPr>
            <a:xfrm>
              <a:off x="6057775" y="4612150"/>
              <a:ext cx="585825" cy="165675"/>
            </a:xfrm>
            <a:custGeom>
              <a:rect b="b" l="l" r="r" t="t"/>
              <a:pathLst>
                <a:path extrusionOk="0" h="6627" w="23433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7" name="Google Shape;827;p57"/>
            <p:cNvSpPr/>
            <p:nvPr/>
          </p:nvSpPr>
          <p:spPr>
            <a:xfrm>
              <a:off x="6038025" y="4574850"/>
              <a:ext cx="634100" cy="202975"/>
            </a:xfrm>
            <a:custGeom>
              <a:rect b="b" l="l" r="r" t="t"/>
              <a:pathLst>
                <a:path extrusionOk="0" h="8119" w="25364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8" name="Google Shape;828;p57"/>
            <p:cNvSpPr/>
            <p:nvPr/>
          </p:nvSpPr>
          <p:spPr>
            <a:xfrm>
              <a:off x="5408325" y="4697725"/>
              <a:ext cx="1298900" cy="349975"/>
            </a:xfrm>
            <a:custGeom>
              <a:rect b="b" l="l" r="r" t="t"/>
              <a:pathLst>
                <a:path extrusionOk="0" h="13999" w="51956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29" name="Google Shape;829;p57"/>
            <p:cNvSpPr/>
            <p:nvPr/>
          </p:nvSpPr>
          <p:spPr>
            <a:xfrm>
              <a:off x="5018900" y="3079625"/>
              <a:ext cx="854600" cy="1977925"/>
            </a:xfrm>
            <a:custGeom>
              <a:rect b="b" l="l" r="r" t="t"/>
              <a:pathLst>
                <a:path extrusionOk="0" h="79117" w="34184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0" name="Google Shape;830;p57"/>
            <p:cNvSpPr/>
            <p:nvPr/>
          </p:nvSpPr>
          <p:spPr>
            <a:xfrm>
              <a:off x="5485125" y="4868850"/>
              <a:ext cx="646175" cy="158000"/>
            </a:xfrm>
            <a:custGeom>
              <a:rect b="b" l="l" r="r" t="t"/>
              <a:pathLst>
                <a:path extrusionOk="0" h="6320" w="25847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1" name="Google Shape;831;p57"/>
            <p:cNvSpPr/>
            <p:nvPr/>
          </p:nvSpPr>
          <p:spPr>
            <a:xfrm>
              <a:off x="4868600" y="2894225"/>
              <a:ext cx="799750" cy="2106300"/>
            </a:xfrm>
            <a:custGeom>
              <a:rect b="b" l="l" r="r" t="t"/>
              <a:pathLst>
                <a:path extrusionOk="0" h="84252" w="3199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2" name="Google Shape;832;p57"/>
            <p:cNvSpPr/>
            <p:nvPr/>
          </p:nvSpPr>
          <p:spPr>
            <a:xfrm>
              <a:off x="5491700" y="4970875"/>
              <a:ext cx="615450" cy="109725"/>
            </a:xfrm>
            <a:custGeom>
              <a:rect b="b" l="l" r="r" t="t"/>
              <a:pathLst>
                <a:path extrusionOk="0" h="4389" w="24618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3" name="Google Shape;833;p57"/>
            <p:cNvSpPr/>
            <p:nvPr/>
          </p:nvSpPr>
          <p:spPr>
            <a:xfrm>
              <a:off x="4734775" y="3421900"/>
              <a:ext cx="152500" cy="1580800"/>
            </a:xfrm>
            <a:custGeom>
              <a:rect b="b" l="l" r="r" t="t"/>
              <a:pathLst>
                <a:path extrusionOk="0" h="63232" w="610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4" name="Google Shape;834;p57"/>
            <p:cNvSpPr/>
            <p:nvPr/>
          </p:nvSpPr>
          <p:spPr>
            <a:xfrm>
              <a:off x="5672725" y="5078375"/>
              <a:ext cx="263300" cy="31850"/>
            </a:xfrm>
            <a:custGeom>
              <a:rect b="b" l="l" r="r" t="t"/>
              <a:pathLst>
                <a:path extrusionOk="0" h="1274" w="10532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5" name="Google Shape;835;p57"/>
            <p:cNvSpPr/>
            <p:nvPr/>
          </p:nvSpPr>
          <p:spPr>
            <a:xfrm>
              <a:off x="4600925" y="3731250"/>
              <a:ext cx="119600" cy="1265975"/>
            </a:xfrm>
            <a:custGeom>
              <a:rect b="b" l="l" r="r" t="t"/>
              <a:pathLst>
                <a:path extrusionOk="0" h="50639" w="4784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6" name="Google Shape;836;p57"/>
            <p:cNvSpPr/>
            <p:nvPr/>
          </p:nvSpPr>
          <p:spPr>
            <a:xfrm>
              <a:off x="4181875" y="2871200"/>
              <a:ext cx="454200" cy="2112850"/>
            </a:xfrm>
            <a:custGeom>
              <a:rect b="b" l="l" r="r" t="t"/>
              <a:pathLst>
                <a:path extrusionOk="0" h="84514" w="18168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7" name="Google Shape;837;p57"/>
            <p:cNvSpPr/>
            <p:nvPr/>
          </p:nvSpPr>
          <p:spPr>
            <a:xfrm>
              <a:off x="4065600" y="2698975"/>
              <a:ext cx="527675" cy="2220375"/>
            </a:xfrm>
            <a:custGeom>
              <a:rect b="b" l="l" r="r" t="t"/>
              <a:pathLst>
                <a:path extrusionOk="0" h="88815" w="21107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8" name="Google Shape;838;p57"/>
            <p:cNvSpPr/>
            <p:nvPr/>
          </p:nvSpPr>
          <p:spPr>
            <a:xfrm>
              <a:off x="3837425" y="3370350"/>
              <a:ext cx="377375" cy="1344950"/>
            </a:xfrm>
            <a:custGeom>
              <a:rect b="b" l="l" r="r" t="t"/>
              <a:pathLst>
                <a:path extrusionOk="0" h="53798" w="15095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39" name="Google Shape;839;p57"/>
            <p:cNvSpPr/>
            <p:nvPr/>
          </p:nvSpPr>
          <p:spPr>
            <a:xfrm>
              <a:off x="3607050" y="3450425"/>
              <a:ext cx="547425" cy="1221000"/>
            </a:xfrm>
            <a:custGeom>
              <a:rect b="b" l="l" r="r" t="t"/>
              <a:pathLst>
                <a:path extrusionOk="0" h="48840" w="21897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0" name="Google Shape;840;p57"/>
            <p:cNvSpPr/>
            <p:nvPr/>
          </p:nvSpPr>
          <p:spPr>
            <a:xfrm>
              <a:off x="3672850" y="3530500"/>
              <a:ext cx="435550" cy="1108000"/>
            </a:xfrm>
            <a:custGeom>
              <a:rect b="b" l="l" r="r" t="t"/>
              <a:pathLst>
                <a:path extrusionOk="0" h="44320" w="17422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1" name="Google Shape;841;p57"/>
            <p:cNvSpPr/>
            <p:nvPr/>
          </p:nvSpPr>
          <p:spPr>
            <a:xfrm>
              <a:off x="6276075" y="3554625"/>
              <a:ext cx="204075" cy="110825"/>
            </a:xfrm>
            <a:custGeom>
              <a:rect b="b" l="l" r="r" t="t"/>
              <a:pathLst>
                <a:path extrusionOk="0" h="4433" w="8163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2" name="Google Shape;842;p57"/>
            <p:cNvSpPr/>
            <p:nvPr/>
          </p:nvSpPr>
          <p:spPr>
            <a:xfrm>
              <a:off x="6730225" y="3940775"/>
              <a:ext cx="561700" cy="625325"/>
            </a:xfrm>
            <a:custGeom>
              <a:rect b="b" l="l" r="r" t="t"/>
              <a:pathLst>
                <a:path extrusionOk="0" h="25013" w="22468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3" name="Google Shape;843;p57"/>
            <p:cNvSpPr/>
            <p:nvPr/>
          </p:nvSpPr>
          <p:spPr>
            <a:xfrm>
              <a:off x="6209150" y="3492100"/>
              <a:ext cx="307200" cy="221625"/>
            </a:xfrm>
            <a:custGeom>
              <a:rect b="b" l="l" r="r" t="t"/>
              <a:pathLst>
                <a:path extrusionOk="0" h="8865" w="12288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4" name="Google Shape;844;p57"/>
            <p:cNvSpPr/>
            <p:nvPr/>
          </p:nvSpPr>
          <p:spPr>
            <a:xfrm>
              <a:off x="6661125" y="3867275"/>
              <a:ext cx="603375" cy="716375"/>
            </a:xfrm>
            <a:custGeom>
              <a:rect b="b" l="l" r="r" t="t"/>
              <a:pathLst>
                <a:path extrusionOk="0" h="28655" w="24135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5" name="Google Shape;845;p57"/>
            <p:cNvSpPr/>
            <p:nvPr/>
          </p:nvSpPr>
          <p:spPr>
            <a:xfrm>
              <a:off x="6088475" y="3432875"/>
              <a:ext cx="1147500" cy="1171625"/>
            </a:xfrm>
            <a:custGeom>
              <a:rect b="b" l="l" r="r" t="t"/>
              <a:pathLst>
                <a:path extrusionOk="0" h="46865" w="4590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6" name="Google Shape;846;p57"/>
            <p:cNvSpPr/>
            <p:nvPr/>
          </p:nvSpPr>
          <p:spPr>
            <a:xfrm>
              <a:off x="5247075" y="3384600"/>
              <a:ext cx="1963675" cy="1351550"/>
            </a:xfrm>
            <a:custGeom>
              <a:rect b="b" l="l" r="r" t="t"/>
              <a:pathLst>
                <a:path extrusionOk="0" h="54062" w="78547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7" name="Google Shape;847;p57"/>
            <p:cNvSpPr/>
            <p:nvPr/>
          </p:nvSpPr>
          <p:spPr>
            <a:xfrm>
              <a:off x="5232825" y="3337425"/>
              <a:ext cx="2084350" cy="1428325"/>
            </a:xfrm>
            <a:custGeom>
              <a:rect b="b" l="l" r="r" t="t"/>
              <a:pathLst>
                <a:path extrusionOk="0" h="57133" w="83374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8" name="Google Shape;848;p57"/>
            <p:cNvSpPr/>
            <p:nvPr/>
          </p:nvSpPr>
          <p:spPr>
            <a:xfrm>
              <a:off x="5156025" y="3211275"/>
              <a:ext cx="2045950" cy="1731100"/>
            </a:xfrm>
            <a:custGeom>
              <a:rect b="b" l="l" r="r" t="t"/>
              <a:pathLst>
                <a:path extrusionOk="0" h="69244" w="81838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49" name="Google Shape;849;p57"/>
            <p:cNvSpPr/>
            <p:nvPr/>
          </p:nvSpPr>
          <p:spPr>
            <a:xfrm>
              <a:off x="5473050" y="4092175"/>
              <a:ext cx="560600" cy="444300"/>
            </a:xfrm>
            <a:custGeom>
              <a:rect b="b" l="l" r="r" t="t"/>
              <a:pathLst>
                <a:path extrusionOk="0" h="17772" w="22424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0" name="Google Shape;850;p57"/>
            <p:cNvSpPr/>
            <p:nvPr/>
          </p:nvSpPr>
          <p:spPr>
            <a:xfrm>
              <a:off x="5446725" y="4038425"/>
              <a:ext cx="650550" cy="557300"/>
            </a:xfrm>
            <a:custGeom>
              <a:rect b="b" l="l" r="r" t="t"/>
              <a:pathLst>
                <a:path extrusionOk="0" h="22292" w="26022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1" name="Google Shape;851;p57"/>
            <p:cNvSpPr/>
            <p:nvPr/>
          </p:nvSpPr>
          <p:spPr>
            <a:xfrm>
              <a:off x="5262425" y="3874975"/>
              <a:ext cx="889700" cy="781075"/>
            </a:xfrm>
            <a:custGeom>
              <a:rect b="b" l="l" r="r" t="t"/>
              <a:pathLst>
                <a:path extrusionOk="0" h="31243" w="35588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2" name="Google Shape;852;p57"/>
            <p:cNvSpPr/>
            <p:nvPr/>
          </p:nvSpPr>
          <p:spPr>
            <a:xfrm>
              <a:off x="6038025" y="3987950"/>
              <a:ext cx="388375" cy="286350"/>
            </a:xfrm>
            <a:custGeom>
              <a:rect b="b" l="l" r="r" t="t"/>
              <a:pathLst>
                <a:path extrusionOk="0" h="11454" w="15535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3" name="Google Shape;853;p57"/>
            <p:cNvSpPr/>
            <p:nvPr/>
          </p:nvSpPr>
          <p:spPr>
            <a:xfrm>
              <a:off x="6096175" y="1773100"/>
              <a:ext cx="942350" cy="1522675"/>
            </a:xfrm>
            <a:custGeom>
              <a:rect b="b" l="l" r="r" t="t"/>
              <a:pathLst>
                <a:path extrusionOk="0" h="60907" w="37694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4" name="Google Shape;854;p57"/>
            <p:cNvSpPr/>
            <p:nvPr/>
          </p:nvSpPr>
          <p:spPr>
            <a:xfrm>
              <a:off x="6123600" y="1816975"/>
              <a:ext cx="957700" cy="1504025"/>
            </a:xfrm>
            <a:custGeom>
              <a:rect b="b" l="l" r="r" t="t"/>
              <a:pathLst>
                <a:path extrusionOk="0" h="60161" w="38308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5" name="Google Shape;855;p57"/>
            <p:cNvSpPr/>
            <p:nvPr/>
          </p:nvSpPr>
          <p:spPr>
            <a:xfrm>
              <a:off x="6392350" y="3454800"/>
              <a:ext cx="767950" cy="217250"/>
            </a:xfrm>
            <a:custGeom>
              <a:rect b="b" l="l" r="r" t="t"/>
              <a:pathLst>
                <a:path extrusionOk="0" h="8690" w="30718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6" name="Google Shape;856;p57"/>
            <p:cNvSpPr/>
            <p:nvPr/>
          </p:nvSpPr>
          <p:spPr>
            <a:xfrm>
              <a:off x="6322150" y="3238700"/>
              <a:ext cx="868850" cy="265500"/>
            </a:xfrm>
            <a:custGeom>
              <a:rect b="b" l="l" r="r" t="t"/>
              <a:pathLst>
                <a:path extrusionOk="0" h="10620" w="34754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7" name="Google Shape;857;p57"/>
            <p:cNvSpPr/>
            <p:nvPr/>
          </p:nvSpPr>
          <p:spPr>
            <a:xfrm>
              <a:off x="6256325" y="3037950"/>
              <a:ext cx="923700" cy="403725"/>
            </a:xfrm>
            <a:custGeom>
              <a:rect b="b" l="l" r="r" t="t"/>
              <a:pathLst>
                <a:path extrusionOk="0" h="16149" w="36948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8" name="Google Shape;858;p57"/>
            <p:cNvSpPr/>
            <p:nvPr/>
          </p:nvSpPr>
          <p:spPr>
            <a:xfrm>
              <a:off x="6203675" y="2736275"/>
              <a:ext cx="931375" cy="657125"/>
            </a:xfrm>
            <a:custGeom>
              <a:rect b="b" l="l" r="r" t="t"/>
              <a:pathLst>
                <a:path extrusionOk="0" h="26285" w="37255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59" name="Google Shape;859;p57"/>
            <p:cNvSpPr/>
            <p:nvPr/>
          </p:nvSpPr>
          <p:spPr>
            <a:xfrm>
              <a:off x="6895875" y="1781875"/>
              <a:ext cx="345600" cy="2234625"/>
            </a:xfrm>
            <a:custGeom>
              <a:rect b="b" l="l" r="r" t="t"/>
              <a:pathLst>
                <a:path extrusionOk="0" h="89385" w="13824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0" name="Google Shape;860;p57"/>
            <p:cNvSpPr/>
            <p:nvPr/>
          </p:nvSpPr>
          <p:spPr>
            <a:xfrm>
              <a:off x="6471350" y="3612775"/>
              <a:ext cx="385075" cy="336800"/>
            </a:xfrm>
            <a:custGeom>
              <a:rect b="b" l="l" r="r" t="t"/>
              <a:pathLst>
                <a:path extrusionOk="0" h="13472" w="15403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1" name="Google Shape;861;p57"/>
            <p:cNvSpPr/>
            <p:nvPr/>
          </p:nvSpPr>
          <p:spPr>
            <a:xfrm>
              <a:off x="6507550" y="3657750"/>
              <a:ext cx="242450" cy="218325"/>
            </a:xfrm>
            <a:custGeom>
              <a:rect b="b" l="l" r="r" t="t"/>
              <a:pathLst>
                <a:path extrusionOk="0" h="8733" w="9698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2" name="Google Shape;862;p57"/>
            <p:cNvSpPr/>
            <p:nvPr/>
          </p:nvSpPr>
          <p:spPr>
            <a:xfrm>
              <a:off x="6151025" y="1762125"/>
              <a:ext cx="1018050" cy="1584100"/>
            </a:xfrm>
            <a:custGeom>
              <a:rect b="b" l="l" r="r" t="t"/>
              <a:pathLst>
                <a:path extrusionOk="0" h="63364" w="40722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3" name="Google Shape;863;p57"/>
            <p:cNvSpPr/>
            <p:nvPr/>
          </p:nvSpPr>
          <p:spPr>
            <a:xfrm>
              <a:off x="6010600" y="1752250"/>
              <a:ext cx="930300" cy="1467825"/>
            </a:xfrm>
            <a:custGeom>
              <a:rect b="b" l="l" r="r" t="t"/>
              <a:pathLst>
                <a:path extrusionOk="0" h="58713" w="37212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4" name="Google Shape;864;p57"/>
            <p:cNvSpPr/>
            <p:nvPr/>
          </p:nvSpPr>
          <p:spPr>
            <a:xfrm>
              <a:off x="5864700" y="1744575"/>
              <a:ext cx="948925" cy="1343850"/>
            </a:xfrm>
            <a:custGeom>
              <a:rect b="b" l="l" r="r" t="t"/>
              <a:pathLst>
                <a:path extrusionOk="0" h="53754" w="37957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5" name="Google Shape;865;p57"/>
            <p:cNvSpPr/>
            <p:nvPr/>
          </p:nvSpPr>
          <p:spPr>
            <a:xfrm>
              <a:off x="5659550" y="1808200"/>
              <a:ext cx="1010375" cy="1094850"/>
            </a:xfrm>
            <a:custGeom>
              <a:rect b="b" l="l" r="r" t="t"/>
              <a:pathLst>
                <a:path extrusionOk="0" h="43794" w="40415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6" name="Google Shape;866;p57"/>
            <p:cNvSpPr/>
            <p:nvPr/>
          </p:nvSpPr>
          <p:spPr>
            <a:xfrm>
              <a:off x="5521325" y="1824650"/>
              <a:ext cx="982950" cy="954425"/>
            </a:xfrm>
            <a:custGeom>
              <a:rect b="b" l="l" r="r" t="t"/>
              <a:pathLst>
                <a:path extrusionOk="0" h="38177" w="39318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7" name="Google Shape;867;p57"/>
            <p:cNvSpPr/>
            <p:nvPr/>
          </p:nvSpPr>
          <p:spPr>
            <a:xfrm>
              <a:off x="5398475" y="1973850"/>
              <a:ext cx="866650" cy="695525"/>
            </a:xfrm>
            <a:custGeom>
              <a:rect b="b" l="l" r="r" t="t"/>
              <a:pathLst>
                <a:path extrusionOk="0" h="27821" w="34666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8" name="Google Shape;868;p57"/>
            <p:cNvSpPr/>
            <p:nvPr/>
          </p:nvSpPr>
          <p:spPr>
            <a:xfrm>
              <a:off x="5275600" y="2483950"/>
              <a:ext cx="133850" cy="74625"/>
            </a:xfrm>
            <a:custGeom>
              <a:rect b="b" l="l" r="r" t="t"/>
              <a:pathLst>
                <a:path extrusionOk="0" h="2985" w="5354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69" name="Google Shape;869;p57"/>
            <p:cNvSpPr/>
            <p:nvPr/>
          </p:nvSpPr>
          <p:spPr>
            <a:xfrm>
              <a:off x="6505350" y="3574375"/>
              <a:ext cx="121800" cy="43900"/>
            </a:xfrm>
            <a:custGeom>
              <a:rect b="b" l="l" r="r" t="t"/>
              <a:pathLst>
                <a:path extrusionOk="0" h="1756" w="4872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0" name="Google Shape;870;p57"/>
            <p:cNvSpPr/>
            <p:nvPr/>
          </p:nvSpPr>
          <p:spPr>
            <a:xfrm>
              <a:off x="4039275" y="2169125"/>
              <a:ext cx="3006925" cy="2565925"/>
            </a:xfrm>
            <a:custGeom>
              <a:rect b="b" l="l" r="r" t="t"/>
              <a:pathLst>
                <a:path extrusionOk="0" h="102637" w="120277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1" name="Google Shape;871;p57"/>
            <p:cNvSpPr/>
            <p:nvPr/>
          </p:nvSpPr>
          <p:spPr>
            <a:xfrm>
              <a:off x="4836800" y="3535975"/>
              <a:ext cx="125075" cy="1464550"/>
            </a:xfrm>
            <a:custGeom>
              <a:rect b="b" l="l" r="r" t="t"/>
              <a:pathLst>
                <a:path extrusionOk="0" h="58582" w="5003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2" name="Google Shape;872;p57"/>
            <p:cNvSpPr/>
            <p:nvPr/>
          </p:nvSpPr>
          <p:spPr>
            <a:xfrm>
              <a:off x="4802775" y="3543675"/>
              <a:ext cx="129475" cy="1510600"/>
            </a:xfrm>
            <a:custGeom>
              <a:rect b="b" l="l" r="r" t="t"/>
              <a:pathLst>
                <a:path extrusionOk="0" h="60424" w="5179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3" name="Google Shape;873;p57"/>
            <p:cNvSpPr/>
            <p:nvPr/>
          </p:nvSpPr>
          <p:spPr>
            <a:xfrm>
              <a:off x="4766575" y="3551350"/>
              <a:ext cx="129475" cy="1474400"/>
            </a:xfrm>
            <a:custGeom>
              <a:rect b="b" l="l" r="r" t="t"/>
              <a:pathLst>
                <a:path extrusionOk="0" h="58976" w="5179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4" name="Google Shape;874;p57"/>
            <p:cNvSpPr/>
            <p:nvPr/>
          </p:nvSpPr>
          <p:spPr>
            <a:xfrm>
              <a:off x="4751225" y="3587550"/>
              <a:ext cx="113025" cy="1464525"/>
            </a:xfrm>
            <a:custGeom>
              <a:rect b="b" l="l" r="r" t="t"/>
              <a:pathLst>
                <a:path extrusionOk="0" h="58581" w="4521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5" name="Google Shape;875;p57"/>
            <p:cNvSpPr/>
            <p:nvPr/>
          </p:nvSpPr>
          <p:spPr>
            <a:xfrm>
              <a:off x="4716125" y="4375200"/>
              <a:ext cx="64750" cy="674675"/>
            </a:xfrm>
            <a:custGeom>
              <a:rect b="b" l="l" r="r" t="t"/>
              <a:pathLst>
                <a:path extrusionOk="0" h="26987" w="259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6" name="Google Shape;876;p57"/>
            <p:cNvSpPr/>
            <p:nvPr/>
          </p:nvSpPr>
          <p:spPr>
            <a:xfrm>
              <a:off x="4683200" y="4215025"/>
              <a:ext cx="64750" cy="781100"/>
            </a:xfrm>
            <a:custGeom>
              <a:rect b="b" l="l" r="r" t="t"/>
              <a:pathLst>
                <a:path extrusionOk="0" h="31244" w="259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7" name="Google Shape;877;p57"/>
            <p:cNvSpPr/>
            <p:nvPr/>
          </p:nvSpPr>
          <p:spPr>
            <a:xfrm>
              <a:off x="4650300" y="4168950"/>
              <a:ext cx="75725" cy="786600"/>
            </a:xfrm>
            <a:custGeom>
              <a:rect b="b" l="l" r="r" t="t"/>
              <a:pathLst>
                <a:path extrusionOk="0" h="31464" w="3029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8" name="Google Shape;878;p57"/>
            <p:cNvSpPr/>
            <p:nvPr/>
          </p:nvSpPr>
          <p:spPr>
            <a:xfrm>
              <a:off x="4619575" y="4645050"/>
              <a:ext cx="51600" cy="285250"/>
            </a:xfrm>
            <a:custGeom>
              <a:rect b="b" l="l" r="r" t="t"/>
              <a:pathLst>
                <a:path extrusionOk="0" h="11410" w="2064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79" name="Google Shape;879;p57"/>
            <p:cNvSpPr/>
            <p:nvPr/>
          </p:nvSpPr>
          <p:spPr>
            <a:xfrm>
              <a:off x="4598750" y="4775600"/>
              <a:ext cx="26350" cy="111925"/>
            </a:xfrm>
            <a:custGeom>
              <a:rect b="b" l="l" r="r" t="t"/>
              <a:pathLst>
                <a:path extrusionOk="0" h="4477" w="1054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0" name="Google Shape;880;p57"/>
            <p:cNvSpPr/>
            <p:nvPr/>
          </p:nvSpPr>
          <p:spPr>
            <a:xfrm>
              <a:off x="5341425" y="4865550"/>
              <a:ext cx="95450" cy="49400"/>
            </a:xfrm>
            <a:custGeom>
              <a:rect b="b" l="l" r="r" t="t"/>
              <a:pathLst>
                <a:path extrusionOk="0" h="1976" w="3818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1" name="Google Shape;881;p57"/>
            <p:cNvSpPr/>
            <p:nvPr/>
          </p:nvSpPr>
          <p:spPr>
            <a:xfrm>
              <a:off x="5341425" y="4841425"/>
              <a:ext cx="97650" cy="45000"/>
            </a:xfrm>
            <a:custGeom>
              <a:rect b="b" l="l" r="r" t="t"/>
              <a:pathLst>
                <a:path extrusionOk="0" h="1800" w="3906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2" name="Google Shape;882;p57"/>
            <p:cNvSpPr/>
            <p:nvPr/>
          </p:nvSpPr>
          <p:spPr>
            <a:xfrm>
              <a:off x="5341425" y="4815100"/>
              <a:ext cx="127275" cy="43900"/>
            </a:xfrm>
            <a:custGeom>
              <a:rect b="b" l="l" r="r" t="t"/>
              <a:pathLst>
                <a:path extrusionOk="0" h="1756" w="5091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3" name="Google Shape;883;p57"/>
            <p:cNvSpPr/>
            <p:nvPr/>
          </p:nvSpPr>
          <p:spPr>
            <a:xfrm>
              <a:off x="5305225" y="4740500"/>
              <a:ext cx="241350" cy="79000"/>
            </a:xfrm>
            <a:custGeom>
              <a:rect b="b" l="l" r="r" t="t"/>
              <a:pathLst>
                <a:path extrusionOk="0" h="3160" w="9654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4" name="Google Shape;884;p57"/>
            <p:cNvSpPr/>
            <p:nvPr/>
          </p:nvSpPr>
          <p:spPr>
            <a:xfrm>
              <a:off x="5384200" y="50520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5" name="Google Shape;885;p57"/>
            <p:cNvSpPr/>
            <p:nvPr/>
          </p:nvSpPr>
          <p:spPr>
            <a:xfrm>
              <a:off x="5384200" y="505205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6" name="Google Shape;886;p57"/>
            <p:cNvSpPr/>
            <p:nvPr/>
          </p:nvSpPr>
          <p:spPr>
            <a:xfrm>
              <a:off x="5067175" y="3133375"/>
              <a:ext cx="866650" cy="1926375"/>
            </a:xfrm>
            <a:custGeom>
              <a:rect b="b" l="l" r="r" t="t"/>
              <a:pathLst>
                <a:path extrusionOk="0" h="77055" w="34666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7" name="Google Shape;887;p57"/>
            <p:cNvSpPr/>
            <p:nvPr/>
          </p:nvSpPr>
          <p:spPr>
            <a:xfrm>
              <a:off x="5041925" y="3105950"/>
              <a:ext cx="861200" cy="1932975"/>
            </a:xfrm>
            <a:custGeom>
              <a:rect b="b" l="l" r="r" t="t"/>
              <a:pathLst>
                <a:path extrusionOk="0" h="77319" w="34448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8" name="Google Shape;888;p57"/>
            <p:cNvSpPr/>
            <p:nvPr/>
          </p:nvSpPr>
          <p:spPr>
            <a:xfrm>
              <a:off x="4993675" y="3053300"/>
              <a:ext cx="851300" cy="1980125"/>
            </a:xfrm>
            <a:custGeom>
              <a:rect b="b" l="l" r="r" t="t"/>
              <a:pathLst>
                <a:path extrusionOk="0" h="79205" w="34052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89" name="Google Shape;889;p57"/>
            <p:cNvSpPr/>
            <p:nvPr/>
          </p:nvSpPr>
          <p:spPr>
            <a:xfrm>
              <a:off x="4962950" y="3026975"/>
              <a:ext cx="852400" cy="2017425"/>
            </a:xfrm>
            <a:custGeom>
              <a:rect b="b" l="l" r="r" t="t"/>
              <a:pathLst>
                <a:path extrusionOk="0" h="80697" w="34096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0" name="Google Shape;890;p57"/>
            <p:cNvSpPr/>
            <p:nvPr/>
          </p:nvSpPr>
          <p:spPr>
            <a:xfrm>
              <a:off x="4932225" y="2976525"/>
              <a:ext cx="827175" cy="2027275"/>
            </a:xfrm>
            <a:custGeom>
              <a:rect b="b" l="l" r="r" t="t"/>
              <a:pathLst>
                <a:path extrusionOk="0" h="81091" w="33087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1" name="Google Shape;891;p57"/>
            <p:cNvSpPr/>
            <p:nvPr/>
          </p:nvSpPr>
          <p:spPr>
            <a:xfrm>
              <a:off x="4899325" y="2920575"/>
              <a:ext cx="796450" cy="2115050"/>
            </a:xfrm>
            <a:custGeom>
              <a:rect b="b" l="l" r="r" t="t"/>
              <a:pathLst>
                <a:path extrusionOk="0" h="84602" w="31858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2" name="Google Shape;892;p57"/>
            <p:cNvSpPr/>
            <p:nvPr/>
          </p:nvSpPr>
          <p:spPr>
            <a:xfrm>
              <a:off x="5289850" y="2869000"/>
              <a:ext cx="349975" cy="388375"/>
            </a:xfrm>
            <a:custGeom>
              <a:rect b="b" l="l" r="r" t="t"/>
              <a:pathLst>
                <a:path extrusionOk="0" h="15535" w="13999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3" name="Google Shape;893;p57"/>
            <p:cNvSpPr/>
            <p:nvPr/>
          </p:nvSpPr>
          <p:spPr>
            <a:xfrm>
              <a:off x="5206475" y="2843775"/>
              <a:ext cx="405925" cy="426750"/>
            </a:xfrm>
            <a:custGeom>
              <a:rect b="b" l="l" r="r" t="t"/>
              <a:pathLst>
                <a:path extrusionOk="0" h="17070" w="16237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4" name="Google Shape;894;p57"/>
            <p:cNvSpPr/>
            <p:nvPr/>
          </p:nvSpPr>
          <p:spPr>
            <a:xfrm>
              <a:off x="5101175" y="2819650"/>
              <a:ext cx="483800" cy="494775"/>
            </a:xfrm>
            <a:custGeom>
              <a:rect b="b" l="l" r="r" t="t"/>
              <a:pathLst>
                <a:path extrusionOk="0" h="19791" w="19352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5" name="Google Shape;895;p57"/>
            <p:cNvSpPr/>
            <p:nvPr/>
          </p:nvSpPr>
          <p:spPr>
            <a:xfrm>
              <a:off x="3975625" y="3259550"/>
              <a:ext cx="584750" cy="1657600"/>
            </a:xfrm>
            <a:custGeom>
              <a:rect b="b" l="l" r="r" t="t"/>
              <a:pathLst>
                <a:path extrusionOk="0" h="66304" w="2339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6" name="Google Shape;896;p57"/>
            <p:cNvSpPr/>
            <p:nvPr/>
          </p:nvSpPr>
          <p:spPr>
            <a:xfrm>
              <a:off x="3940525" y="2730775"/>
              <a:ext cx="589125" cy="2188575"/>
            </a:xfrm>
            <a:custGeom>
              <a:rect b="b" l="l" r="r" t="t"/>
              <a:pathLst>
                <a:path extrusionOk="0" h="87543" w="23565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7" name="Google Shape;897;p57"/>
            <p:cNvSpPr/>
            <p:nvPr/>
          </p:nvSpPr>
          <p:spPr>
            <a:xfrm>
              <a:off x="4021700" y="2610100"/>
              <a:ext cx="687875" cy="2200625"/>
            </a:xfrm>
            <a:custGeom>
              <a:rect b="b" l="l" r="r" t="t"/>
              <a:pathLst>
                <a:path extrusionOk="0" h="88025" w="27515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8" name="Google Shape;898;p57"/>
            <p:cNvSpPr/>
            <p:nvPr/>
          </p:nvSpPr>
          <p:spPr>
            <a:xfrm>
              <a:off x="3872525" y="2722000"/>
              <a:ext cx="510125" cy="2108475"/>
            </a:xfrm>
            <a:custGeom>
              <a:rect b="b" l="l" r="r" t="t"/>
              <a:pathLst>
                <a:path extrusionOk="0" h="84339" w="20405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899" name="Google Shape;899;p57"/>
            <p:cNvSpPr/>
            <p:nvPr/>
          </p:nvSpPr>
          <p:spPr>
            <a:xfrm>
              <a:off x="5263525" y="3312200"/>
              <a:ext cx="868875" cy="1159550"/>
            </a:xfrm>
            <a:custGeom>
              <a:rect b="b" l="l" r="r" t="t"/>
              <a:pathLst>
                <a:path extrusionOk="0" h="46382" w="34755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0" name="Google Shape;900;p57"/>
            <p:cNvSpPr/>
            <p:nvPr/>
          </p:nvSpPr>
          <p:spPr>
            <a:xfrm>
              <a:off x="5251475" y="3288075"/>
              <a:ext cx="853500" cy="1173800"/>
            </a:xfrm>
            <a:custGeom>
              <a:rect b="b" l="l" r="r" t="t"/>
              <a:pathLst>
                <a:path extrusionOk="0" h="46952" w="3414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1" name="Google Shape;901;p57"/>
            <p:cNvSpPr/>
            <p:nvPr/>
          </p:nvSpPr>
          <p:spPr>
            <a:xfrm>
              <a:off x="5242675" y="3261725"/>
              <a:ext cx="833775" cy="1184800"/>
            </a:xfrm>
            <a:custGeom>
              <a:rect b="b" l="l" r="r" t="t"/>
              <a:pathLst>
                <a:path extrusionOk="0" h="47392" w="33351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2" name="Google Shape;902;p57"/>
            <p:cNvSpPr/>
            <p:nvPr/>
          </p:nvSpPr>
          <p:spPr>
            <a:xfrm>
              <a:off x="5230625" y="3236500"/>
              <a:ext cx="817300" cy="1199050"/>
            </a:xfrm>
            <a:custGeom>
              <a:rect b="b" l="l" r="r" t="t"/>
              <a:pathLst>
                <a:path extrusionOk="0" h="47962" w="32692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3" name="Google Shape;903;p57"/>
            <p:cNvSpPr/>
            <p:nvPr/>
          </p:nvSpPr>
          <p:spPr>
            <a:xfrm>
              <a:off x="5136275" y="3184950"/>
              <a:ext cx="854600" cy="1805700"/>
            </a:xfrm>
            <a:custGeom>
              <a:rect b="b" l="l" r="r" t="t"/>
              <a:pathLst>
                <a:path extrusionOk="0" h="72228" w="34184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4" name="Google Shape;904;p57"/>
            <p:cNvSpPr/>
            <p:nvPr/>
          </p:nvSpPr>
          <p:spPr>
            <a:xfrm>
              <a:off x="5101175" y="3159725"/>
              <a:ext cx="862275" cy="1886875"/>
            </a:xfrm>
            <a:custGeom>
              <a:rect b="b" l="l" r="r" t="t"/>
              <a:pathLst>
                <a:path extrusionOk="0" h="75475" w="34491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5" name="Google Shape;905;p57"/>
            <p:cNvSpPr/>
            <p:nvPr/>
          </p:nvSpPr>
          <p:spPr>
            <a:xfrm>
              <a:off x="5644200" y="4235875"/>
              <a:ext cx="110825" cy="70225"/>
            </a:xfrm>
            <a:custGeom>
              <a:rect b="b" l="l" r="r" t="t"/>
              <a:pathLst>
                <a:path extrusionOk="0" h="2809" w="4433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6" name="Google Shape;906;p57"/>
            <p:cNvSpPr/>
            <p:nvPr/>
          </p:nvSpPr>
          <p:spPr>
            <a:xfrm>
              <a:off x="5600325" y="4217225"/>
              <a:ext cx="172250" cy="154700"/>
            </a:xfrm>
            <a:custGeom>
              <a:rect b="b" l="l" r="r" t="t"/>
              <a:pathLst>
                <a:path extrusionOk="0" h="6188" w="689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7" name="Google Shape;907;p57"/>
            <p:cNvSpPr/>
            <p:nvPr/>
          </p:nvSpPr>
          <p:spPr>
            <a:xfrm>
              <a:off x="5555325" y="4199675"/>
              <a:ext cx="240275" cy="216125"/>
            </a:xfrm>
            <a:custGeom>
              <a:rect b="b" l="l" r="r" t="t"/>
              <a:pathLst>
                <a:path extrusionOk="0" h="8645" w="9611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8" name="Google Shape;908;p57"/>
            <p:cNvSpPr/>
            <p:nvPr/>
          </p:nvSpPr>
          <p:spPr>
            <a:xfrm>
              <a:off x="5499400" y="4181025"/>
              <a:ext cx="342275" cy="296225"/>
            </a:xfrm>
            <a:custGeom>
              <a:rect b="b" l="l" r="r" t="t"/>
              <a:pathLst>
                <a:path extrusionOk="0" h="11849" w="13691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09" name="Google Shape;909;p57"/>
            <p:cNvSpPr/>
            <p:nvPr/>
          </p:nvSpPr>
          <p:spPr>
            <a:xfrm>
              <a:off x="5288750" y="4500250"/>
              <a:ext cx="79025" cy="51600"/>
            </a:xfrm>
            <a:custGeom>
              <a:rect b="b" l="l" r="r" t="t"/>
              <a:pathLst>
                <a:path extrusionOk="0" h="2064" w="3161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0" name="Google Shape;910;p57"/>
            <p:cNvSpPr/>
            <p:nvPr/>
          </p:nvSpPr>
          <p:spPr>
            <a:xfrm>
              <a:off x="5982075" y="1811500"/>
              <a:ext cx="928100" cy="1382250"/>
            </a:xfrm>
            <a:custGeom>
              <a:rect b="b" l="l" r="r" t="t"/>
              <a:pathLst>
                <a:path extrusionOk="0" h="55290" w="37124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1" name="Google Shape;911;p57"/>
            <p:cNvSpPr/>
            <p:nvPr/>
          </p:nvSpPr>
          <p:spPr>
            <a:xfrm>
              <a:off x="5954650" y="1809300"/>
              <a:ext cx="928100" cy="1359225"/>
            </a:xfrm>
            <a:custGeom>
              <a:rect b="b" l="l" r="r" t="t"/>
              <a:pathLst>
                <a:path extrusionOk="0" h="54369" w="37124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2" name="Google Shape;912;p57"/>
            <p:cNvSpPr/>
            <p:nvPr/>
          </p:nvSpPr>
          <p:spPr>
            <a:xfrm>
              <a:off x="5925025" y="1820275"/>
              <a:ext cx="932500" cy="1321900"/>
            </a:xfrm>
            <a:custGeom>
              <a:rect b="b" l="l" r="r" t="t"/>
              <a:pathLst>
                <a:path extrusionOk="0" h="52876" w="3730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3" name="Google Shape;913;p57"/>
            <p:cNvSpPr/>
            <p:nvPr/>
          </p:nvSpPr>
          <p:spPr>
            <a:xfrm>
              <a:off x="5894325" y="1812575"/>
              <a:ext cx="942350" cy="1302175"/>
            </a:xfrm>
            <a:custGeom>
              <a:rect b="b" l="l" r="r" t="t"/>
              <a:pathLst>
                <a:path extrusionOk="0" h="52087" w="37694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4" name="Google Shape;914;p57"/>
            <p:cNvSpPr/>
            <p:nvPr/>
          </p:nvSpPr>
          <p:spPr>
            <a:xfrm>
              <a:off x="5836175" y="1785150"/>
              <a:ext cx="956625" cy="1276950"/>
            </a:xfrm>
            <a:custGeom>
              <a:rect b="b" l="l" r="r" t="t"/>
              <a:pathLst>
                <a:path extrusionOk="0" h="51078" w="38265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5" name="Google Shape;915;p57"/>
            <p:cNvSpPr/>
            <p:nvPr/>
          </p:nvSpPr>
          <p:spPr>
            <a:xfrm>
              <a:off x="5806550" y="1750050"/>
              <a:ext cx="970875" cy="1285725"/>
            </a:xfrm>
            <a:custGeom>
              <a:rect b="b" l="l" r="r" t="t"/>
              <a:pathLst>
                <a:path extrusionOk="0" h="51429" w="38835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6" name="Google Shape;916;p57"/>
            <p:cNvSpPr/>
            <p:nvPr/>
          </p:nvSpPr>
          <p:spPr>
            <a:xfrm>
              <a:off x="5750600" y="1745675"/>
              <a:ext cx="1006000" cy="1239650"/>
            </a:xfrm>
            <a:custGeom>
              <a:rect b="b" l="l" r="r" t="t"/>
              <a:pathLst>
                <a:path extrusionOk="0" h="49586" w="4024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7" name="Google Shape;917;p57"/>
            <p:cNvSpPr/>
            <p:nvPr/>
          </p:nvSpPr>
          <p:spPr>
            <a:xfrm>
              <a:off x="5686975" y="1781875"/>
              <a:ext cx="1024625" cy="1146400"/>
            </a:xfrm>
            <a:custGeom>
              <a:rect b="b" l="l" r="r" t="t"/>
              <a:pathLst>
                <a:path extrusionOk="0" h="45856" w="40985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8" name="Google Shape;918;p57"/>
            <p:cNvSpPr/>
            <p:nvPr/>
          </p:nvSpPr>
          <p:spPr>
            <a:xfrm>
              <a:off x="5631025" y="1795025"/>
              <a:ext cx="1012575" cy="1082775"/>
            </a:xfrm>
            <a:custGeom>
              <a:rect b="b" l="l" r="r" t="t"/>
              <a:pathLst>
                <a:path extrusionOk="0" h="43311" w="40503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19" name="Google Shape;919;p57"/>
            <p:cNvSpPr/>
            <p:nvPr/>
          </p:nvSpPr>
          <p:spPr>
            <a:xfrm>
              <a:off x="5603600" y="1804900"/>
              <a:ext cx="1003800" cy="1047675"/>
            </a:xfrm>
            <a:custGeom>
              <a:rect b="b" l="l" r="r" t="t"/>
              <a:pathLst>
                <a:path extrusionOk="0" h="41907" w="40152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0" name="Google Shape;920;p57"/>
            <p:cNvSpPr/>
            <p:nvPr/>
          </p:nvSpPr>
          <p:spPr>
            <a:xfrm>
              <a:off x="5576175" y="1804900"/>
              <a:ext cx="998300" cy="1023550"/>
            </a:xfrm>
            <a:custGeom>
              <a:rect b="b" l="l" r="r" t="t"/>
              <a:pathLst>
                <a:path extrusionOk="0" h="40942" w="39932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1" name="Google Shape;921;p57"/>
            <p:cNvSpPr/>
            <p:nvPr/>
          </p:nvSpPr>
          <p:spPr>
            <a:xfrm>
              <a:off x="5548750" y="1803800"/>
              <a:ext cx="995025" cy="1000500"/>
            </a:xfrm>
            <a:custGeom>
              <a:rect b="b" l="l" r="r" t="t"/>
              <a:pathLst>
                <a:path extrusionOk="0" h="40020" w="39801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2" name="Google Shape;922;p57"/>
            <p:cNvSpPr/>
            <p:nvPr/>
          </p:nvSpPr>
          <p:spPr>
            <a:xfrm>
              <a:off x="5493900" y="1863050"/>
              <a:ext cx="967600" cy="891900"/>
            </a:xfrm>
            <a:custGeom>
              <a:rect b="b" l="l" r="r" t="t"/>
              <a:pathLst>
                <a:path extrusionOk="0" h="35676" w="38704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3" name="Google Shape;923;p57"/>
            <p:cNvSpPr/>
            <p:nvPr/>
          </p:nvSpPr>
          <p:spPr>
            <a:xfrm>
              <a:off x="5469775" y="1897050"/>
              <a:ext cx="943450" cy="837050"/>
            </a:xfrm>
            <a:custGeom>
              <a:rect b="b" l="l" r="r" t="t"/>
              <a:pathLst>
                <a:path extrusionOk="0" h="33482" w="37738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4" name="Google Shape;924;p57"/>
            <p:cNvSpPr/>
            <p:nvPr/>
          </p:nvSpPr>
          <p:spPr>
            <a:xfrm>
              <a:off x="5446725" y="1902550"/>
              <a:ext cx="929200" cy="809600"/>
            </a:xfrm>
            <a:custGeom>
              <a:rect b="b" l="l" r="r" t="t"/>
              <a:pathLst>
                <a:path extrusionOk="0" h="32384" w="37168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5" name="Google Shape;925;p57"/>
            <p:cNvSpPr/>
            <p:nvPr/>
          </p:nvSpPr>
          <p:spPr>
            <a:xfrm>
              <a:off x="5422600" y="1929975"/>
              <a:ext cx="900675" cy="760250"/>
            </a:xfrm>
            <a:custGeom>
              <a:rect b="b" l="l" r="r" t="t"/>
              <a:pathLst>
                <a:path extrusionOk="0" h="30410" w="36027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6" name="Google Shape;926;p57"/>
            <p:cNvSpPr/>
            <p:nvPr/>
          </p:nvSpPr>
          <p:spPr>
            <a:xfrm>
              <a:off x="5375425" y="2000175"/>
              <a:ext cx="840325" cy="647250"/>
            </a:xfrm>
            <a:custGeom>
              <a:rect b="b" l="l" r="r" t="t"/>
              <a:pathLst>
                <a:path extrusionOk="0" h="25890" w="33613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7" name="Google Shape;927;p57"/>
            <p:cNvSpPr/>
            <p:nvPr/>
          </p:nvSpPr>
          <p:spPr>
            <a:xfrm>
              <a:off x="5351300" y="2536625"/>
              <a:ext cx="160175" cy="88875"/>
            </a:xfrm>
            <a:custGeom>
              <a:rect b="b" l="l" r="r" t="t"/>
              <a:pathLst>
                <a:path extrusionOk="0" h="3555" w="6407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8" name="Google Shape;928;p57"/>
            <p:cNvSpPr/>
            <p:nvPr/>
          </p:nvSpPr>
          <p:spPr>
            <a:xfrm>
              <a:off x="5904175" y="2181175"/>
              <a:ext cx="137150" cy="118500"/>
            </a:xfrm>
            <a:custGeom>
              <a:rect b="b" l="l" r="r" t="t"/>
              <a:pathLst>
                <a:path extrusionOk="0" h="4740" w="5486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29" name="Google Shape;929;p57"/>
            <p:cNvSpPr/>
            <p:nvPr/>
          </p:nvSpPr>
          <p:spPr>
            <a:xfrm>
              <a:off x="5889925" y="2072575"/>
              <a:ext cx="210650" cy="199675"/>
            </a:xfrm>
            <a:custGeom>
              <a:rect b="b" l="l" r="r" t="t"/>
              <a:pathLst>
                <a:path extrusionOk="0" h="7987" w="8426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0" name="Google Shape;930;p57"/>
            <p:cNvSpPr/>
            <p:nvPr/>
          </p:nvSpPr>
          <p:spPr>
            <a:xfrm>
              <a:off x="5303025" y="2516875"/>
              <a:ext cx="109725" cy="65825"/>
            </a:xfrm>
            <a:custGeom>
              <a:rect b="b" l="l" r="r" t="t"/>
              <a:pathLst>
                <a:path extrusionOk="0" h="2633" w="4389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1" name="Google Shape;931;p57"/>
            <p:cNvSpPr/>
            <p:nvPr/>
          </p:nvSpPr>
          <p:spPr>
            <a:xfrm>
              <a:off x="6039125" y="1741275"/>
              <a:ext cx="930275" cy="1504025"/>
            </a:xfrm>
            <a:custGeom>
              <a:rect b="b" l="l" r="r" t="t"/>
              <a:pathLst>
                <a:path extrusionOk="0" h="60161" w="37211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2" name="Google Shape;932;p57"/>
            <p:cNvSpPr/>
            <p:nvPr/>
          </p:nvSpPr>
          <p:spPr>
            <a:xfrm>
              <a:off x="6067650" y="1763225"/>
              <a:ext cx="930275" cy="1507300"/>
            </a:xfrm>
            <a:custGeom>
              <a:rect b="b" l="l" r="r" t="t"/>
              <a:pathLst>
                <a:path extrusionOk="0" h="60292" w="37211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3" name="Google Shape;933;p57"/>
            <p:cNvSpPr/>
            <p:nvPr/>
          </p:nvSpPr>
          <p:spPr>
            <a:xfrm>
              <a:off x="7317150" y="4387275"/>
              <a:ext cx="64725" cy="41700"/>
            </a:xfrm>
            <a:custGeom>
              <a:rect b="b" l="l" r="r" t="t"/>
              <a:pathLst>
                <a:path extrusionOk="0" h="1668" w="2589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4" name="Google Shape;934;p57"/>
            <p:cNvSpPr/>
            <p:nvPr/>
          </p:nvSpPr>
          <p:spPr>
            <a:xfrm>
              <a:off x="7284225" y="4357650"/>
              <a:ext cx="41725" cy="38425"/>
            </a:xfrm>
            <a:custGeom>
              <a:rect b="b" l="l" r="r" t="t"/>
              <a:pathLst>
                <a:path extrusionOk="0" h="1537" w="1669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5" name="Google Shape;935;p57"/>
            <p:cNvSpPr/>
            <p:nvPr/>
          </p:nvSpPr>
          <p:spPr>
            <a:xfrm>
              <a:off x="7108700" y="4199675"/>
              <a:ext cx="231500" cy="292925"/>
            </a:xfrm>
            <a:custGeom>
              <a:rect b="b" l="l" r="r" t="t"/>
              <a:pathLst>
                <a:path extrusionOk="0" h="11717" w="926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6" name="Google Shape;936;p57"/>
            <p:cNvSpPr/>
            <p:nvPr/>
          </p:nvSpPr>
          <p:spPr>
            <a:xfrm>
              <a:off x="6978150" y="4100950"/>
              <a:ext cx="378500" cy="413600"/>
            </a:xfrm>
            <a:custGeom>
              <a:rect b="b" l="l" r="r" t="t"/>
              <a:pathLst>
                <a:path extrusionOk="0" h="16544" w="1514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7" name="Google Shape;937;p57"/>
            <p:cNvSpPr/>
            <p:nvPr/>
          </p:nvSpPr>
          <p:spPr>
            <a:xfrm>
              <a:off x="6866275" y="4041700"/>
              <a:ext cx="453075" cy="489300"/>
            </a:xfrm>
            <a:custGeom>
              <a:rect b="b" l="l" r="r" t="t"/>
              <a:pathLst>
                <a:path extrusionOk="0" h="19572" w="18123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8" name="Google Shape;938;p57"/>
            <p:cNvSpPr/>
            <p:nvPr/>
          </p:nvSpPr>
          <p:spPr>
            <a:xfrm>
              <a:off x="6816900" y="4007700"/>
              <a:ext cx="515625" cy="541950"/>
            </a:xfrm>
            <a:custGeom>
              <a:rect b="b" l="l" r="r" t="t"/>
              <a:pathLst>
                <a:path extrusionOk="0" h="21678" w="20625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39" name="Google Shape;939;p57"/>
            <p:cNvSpPr/>
            <p:nvPr/>
          </p:nvSpPr>
          <p:spPr>
            <a:xfrm>
              <a:off x="7193175" y="3904575"/>
              <a:ext cx="99850" cy="461875"/>
            </a:xfrm>
            <a:custGeom>
              <a:rect b="b" l="l" r="r" t="t"/>
              <a:pathLst>
                <a:path extrusionOk="0" h="18475" w="3994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0" name="Google Shape;940;p57"/>
            <p:cNvSpPr/>
            <p:nvPr/>
          </p:nvSpPr>
          <p:spPr>
            <a:xfrm>
              <a:off x="7090050" y="3878250"/>
              <a:ext cx="102050" cy="330225"/>
            </a:xfrm>
            <a:custGeom>
              <a:rect b="b" l="l" r="r" t="t"/>
              <a:pathLst>
                <a:path extrusionOk="0" h="13209" w="4082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1" name="Google Shape;941;p57"/>
            <p:cNvSpPr/>
            <p:nvPr/>
          </p:nvSpPr>
          <p:spPr>
            <a:xfrm>
              <a:off x="6999000" y="3853025"/>
              <a:ext cx="183225" cy="256725"/>
            </a:xfrm>
            <a:custGeom>
              <a:rect b="b" l="l" r="r" t="t"/>
              <a:pathLst>
                <a:path extrusionOk="0" h="10269" w="7329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2" name="Google Shape;942;p57"/>
            <p:cNvSpPr/>
            <p:nvPr/>
          </p:nvSpPr>
          <p:spPr>
            <a:xfrm>
              <a:off x="6933175" y="3802550"/>
              <a:ext cx="228200" cy="247950"/>
            </a:xfrm>
            <a:custGeom>
              <a:rect b="b" l="l" r="r" t="t"/>
              <a:pathLst>
                <a:path extrusionOk="0" h="9918" w="9128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3" name="Google Shape;943;p57"/>
            <p:cNvSpPr/>
            <p:nvPr/>
          </p:nvSpPr>
          <p:spPr>
            <a:xfrm>
              <a:off x="4482450" y="2681425"/>
              <a:ext cx="948950" cy="1026825"/>
            </a:xfrm>
            <a:custGeom>
              <a:rect b="b" l="l" r="r" t="t"/>
              <a:pathLst>
                <a:path extrusionOk="0" h="41073" w="37958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4" name="Google Shape;944;p57"/>
            <p:cNvSpPr/>
            <p:nvPr/>
          </p:nvSpPr>
          <p:spPr>
            <a:xfrm>
              <a:off x="4547175" y="2703350"/>
              <a:ext cx="908350" cy="911650"/>
            </a:xfrm>
            <a:custGeom>
              <a:rect b="b" l="l" r="r" t="t"/>
              <a:pathLst>
                <a:path extrusionOk="0" h="36466" w="36334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5" name="Google Shape;945;p57"/>
            <p:cNvSpPr/>
            <p:nvPr/>
          </p:nvSpPr>
          <p:spPr>
            <a:xfrm>
              <a:off x="4648100" y="2725300"/>
              <a:ext cx="830475" cy="834850"/>
            </a:xfrm>
            <a:custGeom>
              <a:rect b="b" l="l" r="r" t="t"/>
              <a:pathLst>
                <a:path extrusionOk="0" h="33394" w="33219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6" name="Google Shape;946;p57"/>
            <p:cNvSpPr/>
            <p:nvPr/>
          </p:nvSpPr>
          <p:spPr>
            <a:xfrm>
              <a:off x="4789625" y="2746150"/>
              <a:ext cx="713075" cy="742700"/>
            </a:xfrm>
            <a:custGeom>
              <a:rect b="b" l="l" r="r" t="t"/>
              <a:pathLst>
                <a:path extrusionOk="0" h="29708" w="28523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7" name="Google Shape;947;p57"/>
            <p:cNvSpPr/>
            <p:nvPr/>
          </p:nvSpPr>
          <p:spPr>
            <a:xfrm>
              <a:off x="5014500" y="3023675"/>
              <a:ext cx="151425" cy="318175"/>
            </a:xfrm>
            <a:custGeom>
              <a:rect b="b" l="l" r="r" t="t"/>
              <a:pathLst>
                <a:path extrusionOk="0" h="12727" w="6057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8" name="Google Shape;948;p57"/>
            <p:cNvSpPr/>
            <p:nvPr/>
          </p:nvSpPr>
          <p:spPr>
            <a:xfrm>
              <a:off x="4389200" y="3352775"/>
              <a:ext cx="295125" cy="759175"/>
            </a:xfrm>
            <a:custGeom>
              <a:rect b="b" l="l" r="r" t="t"/>
              <a:pathLst>
                <a:path extrusionOk="0" h="30367" w="11805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49" name="Google Shape;949;p57"/>
            <p:cNvSpPr/>
            <p:nvPr/>
          </p:nvSpPr>
          <p:spPr>
            <a:xfrm>
              <a:off x="4328875" y="3108150"/>
              <a:ext cx="357650" cy="1116775"/>
            </a:xfrm>
            <a:custGeom>
              <a:rect b="b" l="l" r="r" t="t"/>
              <a:pathLst>
                <a:path extrusionOk="0" h="44671" w="14306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0" name="Google Shape;950;p57"/>
            <p:cNvSpPr/>
            <p:nvPr/>
          </p:nvSpPr>
          <p:spPr>
            <a:xfrm>
              <a:off x="4276225" y="3001750"/>
              <a:ext cx="400425" cy="1289000"/>
            </a:xfrm>
            <a:custGeom>
              <a:rect b="b" l="l" r="r" t="t"/>
              <a:pathLst>
                <a:path extrusionOk="0" h="51560" w="16017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1" name="Google Shape;951;p57"/>
            <p:cNvSpPr/>
            <p:nvPr/>
          </p:nvSpPr>
          <p:spPr>
            <a:xfrm>
              <a:off x="4227950" y="2940300"/>
              <a:ext cx="432250" cy="1407500"/>
            </a:xfrm>
            <a:custGeom>
              <a:rect b="b" l="l" r="r" t="t"/>
              <a:pathLst>
                <a:path extrusionOk="0" h="56300" w="1729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2" name="Google Shape;952;p57"/>
            <p:cNvSpPr/>
            <p:nvPr/>
          </p:nvSpPr>
          <p:spPr>
            <a:xfrm>
              <a:off x="4167625" y="2749425"/>
              <a:ext cx="593500" cy="1676250"/>
            </a:xfrm>
            <a:custGeom>
              <a:rect b="b" l="l" r="r" t="t"/>
              <a:pathLst>
                <a:path extrusionOk="0" h="67050" w="2374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3" name="Google Shape;953;p57"/>
            <p:cNvSpPr/>
            <p:nvPr/>
          </p:nvSpPr>
          <p:spPr>
            <a:xfrm>
              <a:off x="4152250" y="2727500"/>
              <a:ext cx="578150" cy="1726700"/>
            </a:xfrm>
            <a:custGeom>
              <a:rect b="b" l="l" r="r" t="t"/>
              <a:pathLst>
                <a:path extrusionOk="0" h="69068" w="23126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4" name="Google Shape;954;p57"/>
            <p:cNvSpPr/>
            <p:nvPr/>
          </p:nvSpPr>
          <p:spPr>
            <a:xfrm>
              <a:off x="4125925" y="2666050"/>
              <a:ext cx="649450" cy="1851775"/>
            </a:xfrm>
            <a:custGeom>
              <a:rect b="b" l="l" r="r" t="t"/>
              <a:pathLst>
                <a:path extrusionOk="0" h="74071" w="25978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5" name="Google Shape;955;p57"/>
            <p:cNvSpPr/>
            <p:nvPr/>
          </p:nvSpPr>
          <p:spPr>
            <a:xfrm>
              <a:off x="4096300" y="2788925"/>
              <a:ext cx="434450" cy="1781575"/>
            </a:xfrm>
            <a:custGeom>
              <a:rect b="b" l="l" r="r" t="t"/>
              <a:pathLst>
                <a:path extrusionOk="0" h="71263" w="17378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6" name="Google Shape;956;p57"/>
            <p:cNvSpPr/>
            <p:nvPr/>
          </p:nvSpPr>
          <p:spPr>
            <a:xfrm>
              <a:off x="5157125" y="2795500"/>
              <a:ext cx="400425" cy="235900"/>
            </a:xfrm>
            <a:custGeom>
              <a:rect b="b" l="l" r="r" t="t"/>
              <a:pathLst>
                <a:path extrusionOk="0" h="9436" w="16017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7" name="Google Shape;957;p57"/>
            <p:cNvSpPr/>
            <p:nvPr/>
          </p:nvSpPr>
          <p:spPr>
            <a:xfrm>
              <a:off x="4878475" y="2770275"/>
              <a:ext cx="651650" cy="660425"/>
            </a:xfrm>
            <a:custGeom>
              <a:rect b="b" l="l" r="r" t="t"/>
              <a:pathLst>
                <a:path extrusionOk="0" h="26417" w="26066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8" name="Google Shape;958;p57"/>
            <p:cNvSpPr/>
            <p:nvPr/>
          </p:nvSpPr>
          <p:spPr>
            <a:xfrm>
              <a:off x="4429800" y="2660575"/>
              <a:ext cx="977475" cy="1079475"/>
            </a:xfrm>
            <a:custGeom>
              <a:rect b="b" l="l" r="r" t="t"/>
              <a:pathLst>
                <a:path extrusionOk="0" h="43179" w="39099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59" name="Google Shape;959;p57"/>
            <p:cNvSpPr/>
            <p:nvPr/>
          </p:nvSpPr>
          <p:spPr>
            <a:xfrm>
              <a:off x="4382625" y="2638625"/>
              <a:ext cx="1001600" cy="722950"/>
            </a:xfrm>
            <a:custGeom>
              <a:rect b="b" l="l" r="r" t="t"/>
              <a:pathLst>
                <a:path extrusionOk="0" h="28918" w="40064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0" name="Google Shape;960;p57"/>
            <p:cNvSpPr/>
            <p:nvPr/>
          </p:nvSpPr>
          <p:spPr>
            <a:xfrm>
              <a:off x="4390300" y="2616700"/>
              <a:ext cx="969800" cy="500250"/>
            </a:xfrm>
            <a:custGeom>
              <a:rect b="b" l="l" r="r" t="t"/>
              <a:pathLst>
                <a:path extrusionOk="0" h="20010" w="38792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1" name="Google Shape;961;p57"/>
            <p:cNvSpPr/>
            <p:nvPr/>
          </p:nvSpPr>
          <p:spPr>
            <a:xfrm>
              <a:off x="4570225" y="2562950"/>
              <a:ext cx="823875" cy="447600"/>
            </a:xfrm>
            <a:custGeom>
              <a:rect b="b" l="l" r="r" t="t"/>
              <a:pathLst>
                <a:path extrusionOk="0" h="17904" w="32955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2" name="Google Shape;962;p57"/>
            <p:cNvSpPr/>
            <p:nvPr/>
          </p:nvSpPr>
          <p:spPr>
            <a:xfrm>
              <a:off x="4593250" y="2573900"/>
              <a:ext cx="718575" cy="375225"/>
            </a:xfrm>
            <a:custGeom>
              <a:rect b="b" l="l" r="r" t="t"/>
              <a:pathLst>
                <a:path extrusionOk="0" h="15009" w="28743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3" name="Google Shape;963;p57"/>
            <p:cNvSpPr/>
            <p:nvPr/>
          </p:nvSpPr>
          <p:spPr>
            <a:xfrm>
              <a:off x="4627275" y="2549775"/>
              <a:ext cx="657125" cy="330225"/>
            </a:xfrm>
            <a:custGeom>
              <a:rect b="b" l="l" r="r" t="t"/>
              <a:pathLst>
                <a:path extrusionOk="0" h="13209" w="26285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4" name="Google Shape;964;p57"/>
            <p:cNvSpPr/>
            <p:nvPr/>
          </p:nvSpPr>
          <p:spPr>
            <a:xfrm>
              <a:off x="4752325" y="2525650"/>
              <a:ext cx="504650" cy="232575"/>
            </a:xfrm>
            <a:custGeom>
              <a:rect b="b" l="l" r="r" t="t"/>
              <a:pathLst>
                <a:path extrusionOk="0" h="9303" w="20186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5" name="Google Shape;965;p57"/>
            <p:cNvSpPr/>
            <p:nvPr/>
          </p:nvSpPr>
          <p:spPr>
            <a:xfrm>
              <a:off x="4721600" y="2500400"/>
              <a:ext cx="509050" cy="235900"/>
            </a:xfrm>
            <a:custGeom>
              <a:rect b="b" l="l" r="r" t="t"/>
              <a:pathLst>
                <a:path extrusionOk="0" h="9436" w="20362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6" name="Google Shape;966;p57"/>
            <p:cNvSpPr/>
            <p:nvPr/>
          </p:nvSpPr>
          <p:spPr>
            <a:xfrm>
              <a:off x="4766575" y="2636450"/>
              <a:ext cx="66950" cy="38400"/>
            </a:xfrm>
            <a:custGeom>
              <a:rect b="b" l="l" r="r" t="t"/>
              <a:pathLst>
                <a:path extrusionOk="0" h="1536" w="2678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7" name="Google Shape;967;p57"/>
            <p:cNvSpPr/>
            <p:nvPr/>
          </p:nvSpPr>
          <p:spPr>
            <a:xfrm>
              <a:off x="4492325" y="2749425"/>
              <a:ext cx="69150" cy="48300"/>
            </a:xfrm>
            <a:custGeom>
              <a:rect b="b" l="l" r="r" t="t"/>
              <a:pathLst>
                <a:path extrusionOk="0" h="1932" w="2766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8" name="Google Shape;968;p57"/>
            <p:cNvSpPr/>
            <p:nvPr/>
          </p:nvSpPr>
          <p:spPr>
            <a:xfrm>
              <a:off x="4584475" y="2661675"/>
              <a:ext cx="72425" cy="46100"/>
            </a:xfrm>
            <a:custGeom>
              <a:rect b="b" l="l" r="r" t="t"/>
              <a:pathLst>
                <a:path extrusionOk="0" h="1844" w="2897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69" name="Google Shape;969;p57"/>
            <p:cNvSpPr/>
            <p:nvPr/>
          </p:nvSpPr>
          <p:spPr>
            <a:xfrm>
              <a:off x="5248175" y="2451050"/>
              <a:ext cx="158000" cy="83400"/>
            </a:xfrm>
            <a:custGeom>
              <a:rect b="b" l="l" r="r" t="t"/>
              <a:pathLst>
                <a:path extrusionOk="0" h="3336" w="632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0" name="Google Shape;970;p57"/>
            <p:cNvSpPr/>
            <p:nvPr/>
          </p:nvSpPr>
          <p:spPr>
            <a:xfrm>
              <a:off x="5221850" y="2453250"/>
              <a:ext cx="110825" cy="55950"/>
            </a:xfrm>
            <a:custGeom>
              <a:rect b="b" l="l" r="r" t="t"/>
              <a:pathLst>
                <a:path extrusionOk="0" h="2238" w="4433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1" name="Google Shape;971;p57"/>
            <p:cNvSpPr/>
            <p:nvPr/>
          </p:nvSpPr>
          <p:spPr>
            <a:xfrm>
              <a:off x="2583525" y="3619350"/>
              <a:ext cx="11000" cy="43925"/>
            </a:xfrm>
            <a:custGeom>
              <a:rect b="b" l="l" r="r" t="t"/>
              <a:pathLst>
                <a:path extrusionOk="0" h="1757" w="44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2" name="Google Shape;972;p57"/>
            <p:cNvSpPr/>
            <p:nvPr/>
          </p:nvSpPr>
          <p:spPr>
            <a:xfrm>
              <a:off x="2531975" y="3816825"/>
              <a:ext cx="28550" cy="37325"/>
            </a:xfrm>
            <a:custGeom>
              <a:rect b="b" l="l" r="r" t="t"/>
              <a:pathLst>
                <a:path extrusionOk="0" h="1493" w="1142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3" name="Google Shape;973;p57"/>
            <p:cNvSpPr/>
            <p:nvPr/>
          </p:nvSpPr>
          <p:spPr>
            <a:xfrm>
              <a:off x="2790850" y="3734550"/>
              <a:ext cx="36250" cy="30725"/>
            </a:xfrm>
            <a:custGeom>
              <a:rect b="b" l="l" r="r" t="t"/>
              <a:pathLst>
                <a:path extrusionOk="0" h="1229" w="145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4" name="Google Shape;974;p57"/>
            <p:cNvSpPr/>
            <p:nvPr/>
          </p:nvSpPr>
          <p:spPr>
            <a:xfrm>
              <a:off x="2285150" y="4725150"/>
              <a:ext cx="47175" cy="14275"/>
            </a:xfrm>
            <a:custGeom>
              <a:rect b="b" l="l" r="r" t="t"/>
              <a:pathLst>
                <a:path extrusionOk="0" h="571" w="1887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5" name="Google Shape;975;p57"/>
            <p:cNvSpPr/>
            <p:nvPr/>
          </p:nvSpPr>
          <p:spPr>
            <a:xfrm>
              <a:off x="2232475" y="4129475"/>
              <a:ext cx="879825" cy="325825"/>
            </a:xfrm>
            <a:custGeom>
              <a:rect b="b" l="l" r="r" t="t"/>
              <a:pathLst>
                <a:path extrusionOk="0" h="13033" w="35193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6" name="Google Shape;976;p57"/>
            <p:cNvSpPr/>
            <p:nvPr/>
          </p:nvSpPr>
          <p:spPr>
            <a:xfrm>
              <a:off x="2228100" y="4100950"/>
              <a:ext cx="934675" cy="336800"/>
            </a:xfrm>
            <a:custGeom>
              <a:rect b="b" l="l" r="r" t="t"/>
              <a:pathLst>
                <a:path extrusionOk="0" h="13472" w="37387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7" name="Google Shape;977;p57"/>
            <p:cNvSpPr/>
            <p:nvPr/>
          </p:nvSpPr>
          <p:spPr>
            <a:xfrm>
              <a:off x="2245650" y="4054875"/>
              <a:ext cx="1314250" cy="359850"/>
            </a:xfrm>
            <a:custGeom>
              <a:rect b="b" l="l" r="r" t="t"/>
              <a:pathLst>
                <a:path extrusionOk="0" h="14394" w="5257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8" name="Google Shape;978;p57"/>
            <p:cNvSpPr/>
            <p:nvPr/>
          </p:nvSpPr>
          <p:spPr>
            <a:xfrm>
              <a:off x="2252225" y="4008800"/>
              <a:ext cx="1328500" cy="378500"/>
            </a:xfrm>
            <a:custGeom>
              <a:rect b="b" l="l" r="r" t="t"/>
              <a:pathLst>
                <a:path extrusionOk="0" h="15140" w="5314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79" name="Google Shape;979;p57"/>
            <p:cNvSpPr/>
            <p:nvPr/>
          </p:nvSpPr>
          <p:spPr>
            <a:xfrm>
              <a:off x="2104125" y="4481600"/>
              <a:ext cx="42825" cy="15400"/>
            </a:xfrm>
            <a:custGeom>
              <a:rect b="b" l="l" r="r" t="t"/>
              <a:pathLst>
                <a:path extrusionOk="0" h="616" w="1713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0" name="Google Shape;980;p57"/>
            <p:cNvSpPr/>
            <p:nvPr/>
          </p:nvSpPr>
          <p:spPr>
            <a:xfrm>
              <a:off x="2084375" y="4455275"/>
              <a:ext cx="138250" cy="42825"/>
            </a:xfrm>
            <a:custGeom>
              <a:rect b="b" l="l" r="r" t="t"/>
              <a:pathLst>
                <a:path extrusionOk="0" h="1713" w="553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1" name="Google Shape;981;p57"/>
            <p:cNvSpPr/>
            <p:nvPr/>
          </p:nvSpPr>
          <p:spPr>
            <a:xfrm>
              <a:off x="2080000" y="4434425"/>
              <a:ext cx="208450" cy="60375"/>
            </a:xfrm>
            <a:custGeom>
              <a:rect b="b" l="l" r="r" t="t"/>
              <a:pathLst>
                <a:path extrusionOk="0" h="2415" w="8338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2" name="Google Shape;982;p57"/>
            <p:cNvSpPr/>
            <p:nvPr/>
          </p:nvSpPr>
          <p:spPr>
            <a:xfrm>
              <a:off x="2060250" y="4419075"/>
              <a:ext cx="269900" cy="66950"/>
            </a:xfrm>
            <a:custGeom>
              <a:rect b="b" l="l" r="r" t="t"/>
              <a:pathLst>
                <a:path extrusionOk="0" h="2678" w="10796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3" name="Google Shape;983;p57"/>
            <p:cNvSpPr/>
            <p:nvPr/>
          </p:nvSpPr>
          <p:spPr>
            <a:xfrm>
              <a:off x="1951650" y="4680175"/>
              <a:ext cx="528775" cy="40600"/>
            </a:xfrm>
            <a:custGeom>
              <a:rect b="b" l="l" r="r" t="t"/>
              <a:pathLst>
                <a:path extrusionOk="0" h="1624" w="21151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4" name="Google Shape;984;p57"/>
            <p:cNvSpPr/>
            <p:nvPr/>
          </p:nvSpPr>
          <p:spPr>
            <a:xfrm>
              <a:off x="2370700" y="4660425"/>
              <a:ext cx="121800" cy="17575"/>
            </a:xfrm>
            <a:custGeom>
              <a:rect b="b" l="l" r="r" t="t"/>
              <a:pathLst>
                <a:path extrusionOk="0" h="703" w="4872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5" name="Google Shape;985;p57"/>
            <p:cNvSpPr/>
            <p:nvPr/>
          </p:nvSpPr>
          <p:spPr>
            <a:xfrm>
              <a:off x="2386075" y="4638475"/>
              <a:ext cx="120675" cy="19775"/>
            </a:xfrm>
            <a:custGeom>
              <a:rect b="b" l="l" r="r" t="t"/>
              <a:pathLst>
                <a:path extrusionOk="0" h="791" w="4827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6" name="Google Shape;986;p57"/>
            <p:cNvSpPr/>
            <p:nvPr/>
          </p:nvSpPr>
          <p:spPr>
            <a:xfrm>
              <a:off x="2401425" y="4618725"/>
              <a:ext cx="117400" cy="17575"/>
            </a:xfrm>
            <a:custGeom>
              <a:rect b="b" l="l" r="r" t="t"/>
              <a:pathLst>
                <a:path extrusionOk="0" h="703" w="4696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7" name="Google Shape;987;p57"/>
            <p:cNvSpPr/>
            <p:nvPr/>
          </p:nvSpPr>
          <p:spPr>
            <a:xfrm>
              <a:off x="2443100" y="4581425"/>
              <a:ext cx="16500" cy="11000"/>
            </a:xfrm>
            <a:custGeom>
              <a:rect b="b" l="l" r="r" t="t"/>
              <a:pathLst>
                <a:path extrusionOk="0" h="440" w="66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8" name="Google Shape;988;p57"/>
            <p:cNvSpPr/>
            <p:nvPr/>
          </p:nvSpPr>
          <p:spPr>
            <a:xfrm>
              <a:off x="2448600" y="4561700"/>
              <a:ext cx="25250" cy="13175"/>
            </a:xfrm>
            <a:custGeom>
              <a:rect b="b" l="l" r="r" t="t"/>
              <a:pathLst>
                <a:path extrusionOk="0" h="527" w="101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89" name="Google Shape;989;p57"/>
            <p:cNvSpPr/>
            <p:nvPr/>
          </p:nvSpPr>
          <p:spPr>
            <a:xfrm>
              <a:off x="2465050" y="4534275"/>
              <a:ext cx="165675" cy="19750"/>
            </a:xfrm>
            <a:custGeom>
              <a:rect b="b" l="l" r="r" t="t"/>
              <a:pathLst>
                <a:path extrusionOk="0" h="790" w="6627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0" name="Google Shape;990;p57"/>
            <p:cNvSpPr/>
            <p:nvPr/>
          </p:nvSpPr>
          <p:spPr>
            <a:xfrm>
              <a:off x="2470525" y="4513425"/>
              <a:ext cx="164575" cy="23050"/>
            </a:xfrm>
            <a:custGeom>
              <a:rect b="b" l="l" r="r" t="t"/>
              <a:pathLst>
                <a:path extrusionOk="0" h="922" w="6583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1" name="Google Shape;991;p57"/>
            <p:cNvSpPr/>
            <p:nvPr/>
          </p:nvSpPr>
          <p:spPr>
            <a:xfrm>
              <a:off x="2521000" y="4471725"/>
              <a:ext cx="125075" cy="18675"/>
            </a:xfrm>
            <a:custGeom>
              <a:rect b="b" l="l" r="r" t="t"/>
              <a:pathLst>
                <a:path extrusionOk="0" h="747" w="5003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2" name="Google Shape;992;p57"/>
            <p:cNvSpPr/>
            <p:nvPr/>
          </p:nvSpPr>
          <p:spPr>
            <a:xfrm>
              <a:off x="2530875" y="4452000"/>
              <a:ext cx="120700" cy="19750"/>
            </a:xfrm>
            <a:custGeom>
              <a:rect b="b" l="l" r="r" t="t"/>
              <a:pathLst>
                <a:path extrusionOk="0" h="790" w="4828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3" name="Google Shape;993;p57"/>
            <p:cNvSpPr/>
            <p:nvPr/>
          </p:nvSpPr>
          <p:spPr>
            <a:xfrm>
              <a:off x="2524300" y="4427850"/>
              <a:ext cx="161275" cy="30750"/>
            </a:xfrm>
            <a:custGeom>
              <a:rect b="b" l="l" r="r" t="t"/>
              <a:pathLst>
                <a:path extrusionOk="0" h="1230" w="6451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4" name="Google Shape;994;p57"/>
            <p:cNvSpPr/>
            <p:nvPr/>
          </p:nvSpPr>
          <p:spPr>
            <a:xfrm>
              <a:off x="2522100" y="4401525"/>
              <a:ext cx="190900" cy="28550"/>
            </a:xfrm>
            <a:custGeom>
              <a:rect b="b" l="l" r="r" t="t"/>
              <a:pathLst>
                <a:path extrusionOk="0" h="1142" w="7636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5" name="Google Shape;995;p57"/>
            <p:cNvSpPr/>
            <p:nvPr/>
          </p:nvSpPr>
          <p:spPr>
            <a:xfrm>
              <a:off x="2533075" y="4308275"/>
              <a:ext cx="523300" cy="91075"/>
            </a:xfrm>
            <a:custGeom>
              <a:rect b="b" l="l" r="r" t="t"/>
              <a:pathLst>
                <a:path extrusionOk="0" h="3643" w="20932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6" name="Google Shape;996;p57"/>
            <p:cNvSpPr/>
            <p:nvPr/>
          </p:nvSpPr>
          <p:spPr>
            <a:xfrm>
              <a:off x="2508925" y="4276475"/>
              <a:ext cx="537575" cy="125075"/>
            </a:xfrm>
            <a:custGeom>
              <a:rect b="b" l="l" r="r" t="t"/>
              <a:pathLst>
                <a:path extrusionOk="0" h="5003" w="21503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7" name="Google Shape;997;p57"/>
            <p:cNvSpPr/>
            <p:nvPr/>
          </p:nvSpPr>
          <p:spPr>
            <a:xfrm>
              <a:off x="2481500" y="4238075"/>
              <a:ext cx="585825" cy="166775"/>
            </a:xfrm>
            <a:custGeom>
              <a:rect b="b" l="l" r="r" t="t"/>
              <a:pathLst>
                <a:path extrusionOk="0" h="6671" w="23433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8" name="Google Shape;998;p57"/>
            <p:cNvSpPr/>
            <p:nvPr/>
          </p:nvSpPr>
          <p:spPr>
            <a:xfrm>
              <a:off x="2461750" y="4201875"/>
              <a:ext cx="634100" cy="202975"/>
            </a:xfrm>
            <a:custGeom>
              <a:rect b="b" l="l" r="r" t="t"/>
              <a:pathLst>
                <a:path extrusionOk="0" h="8119" w="25364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999" name="Google Shape;999;p57"/>
            <p:cNvSpPr/>
            <p:nvPr/>
          </p:nvSpPr>
          <p:spPr>
            <a:xfrm>
              <a:off x="1832075" y="4324725"/>
              <a:ext cx="1298875" cy="348875"/>
            </a:xfrm>
            <a:custGeom>
              <a:rect b="b" l="l" r="r" t="t"/>
              <a:pathLst>
                <a:path extrusionOk="0" h="13955" w="51955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0" name="Google Shape;1000;p57"/>
            <p:cNvSpPr/>
            <p:nvPr/>
          </p:nvSpPr>
          <p:spPr>
            <a:xfrm>
              <a:off x="1442625" y="2706650"/>
              <a:ext cx="854600" cy="1976825"/>
            </a:xfrm>
            <a:custGeom>
              <a:rect b="b" l="l" r="r" t="t"/>
              <a:pathLst>
                <a:path extrusionOk="0" h="79073" w="34184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1" name="Google Shape;1001;p57"/>
            <p:cNvSpPr/>
            <p:nvPr/>
          </p:nvSpPr>
          <p:spPr>
            <a:xfrm>
              <a:off x="1908875" y="4495875"/>
              <a:ext cx="646150" cy="156900"/>
            </a:xfrm>
            <a:custGeom>
              <a:rect b="b" l="l" r="r" t="t"/>
              <a:pathLst>
                <a:path extrusionOk="0" h="6276" w="25846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2" name="Google Shape;1002;p57"/>
            <p:cNvSpPr/>
            <p:nvPr/>
          </p:nvSpPr>
          <p:spPr>
            <a:xfrm>
              <a:off x="1292350" y="2521250"/>
              <a:ext cx="799750" cy="2106275"/>
            </a:xfrm>
            <a:custGeom>
              <a:rect b="b" l="l" r="r" t="t"/>
              <a:pathLst>
                <a:path extrusionOk="0" h="84251" w="3199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3" name="Google Shape;1003;p57"/>
            <p:cNvSpPr/>
            <p:nvPr/>
          </p:nvSpPr>
          <p:spPr>
            <a:xfrm>
              <a:off x="1915450" y="4597900"/>
              <a:ext cx="615450" cy="109725"/>
            </a:xfrm>
            <a:custGeom>
              <a:rect b="b" l="l" r="r" t="t"/>
              <a:pathLst>
                <a:path extrusionOk="0" h="4389" w="24618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4" name="Google Shape;1004;p57"/>
            <p:cNvSpPr/>
            <p:nvPr/>
          </p:nvSpPr>
          <p:spPr>
            <a:xfrm>
              <a:off x="1158500" y="3048925"/>
              <a:ext cx="152525" cy="1579700"/>
            </a:xfrm>
            <a:custGeom>
              <a:rect b="b" l="l" r="r" t="t"/>
              <a:pathLst>
                <a:path extrusionOk="0" h="63188" w="6101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5" name="Google Shape;1005;p57"/>
            <p:cNvSpPr/>
            <p:nvPr/>
          </p:nvSpPr>
          <p:spPr>
            <a:xfrm>
              <a:off x="2096450" y="4705400"/>
              <a:ext cx="263300" cy="30750"/>
            </a:xfrm>
            <a:custGeom>
              <a:rect b="b" l="l" r="r" t="t"/>
              <a:pathLst>
                <a:path extrusionOk="0" h="1230" w="10532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6" name="Google Shape;1006;p57"/>
            <p:cNvSpPr/>
            <p:nvPr/>
          </p:nvSpPr>
          <p:spPr>
            <a:xfrm>
              <a:off x="1024675" y="3357175"/>
              <a:ext cx="119600" cy="1265975"/>
            </a:xfrm>
            <a:custGeom>
              <a:rect b="b" l="l" r="r" t="t"/>
              <a:pathLst>
                <a:path extrusionOk="0" h="50639" w="4784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7" name="Google Shape;1007;p57"/>
            <p:cNvSpPr/>
            <p:nvPr/>
          </p:nvSpPr>
          <p:spPr>
            <a:xfrm>
              <a:off x="605600" y="2498225"/>
              <a:ext cx="454200" cy="2111750"/>
            </a:xfrm>
            <a:custGeom>
              <a:rect b="b" l="l" r="r" t="t"/>
              <a:pathLst>
                <a:path extrusionOk="0" h="84470" w="18168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8" name="Google Shape;1008;p57"/>
            <p:cNvSpPr/>
            <p:nvPr/>
          </p:nvSpPr>
          <p:spPr>
            <a:xfrm>
              <a:off x="489325" y="2325975"/>
              <a:ext cx="527700" cy="2220375"/>
            </a:xfrm>
            <a:custGeom>
              <a:rect b="b" l="l" r="r" t="t"/>
              <a:pathLst>
                <a:path extrusionOk="0" h="88815" w="21108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09" name="Google Shape;1009;p57"/>
            <p:cNvSpPr/>
            <p:nvPr/>
          </p:nvSpPr>
          <p:spPr>
            <a:xfrm>
              <a:off x="261150" y="2997350"/>
              <a:ext cx="377400" cy="1344975"/>
            </a:xfrm>
            <a:custGeom>
              <a:rect b="b" l="l" r="r" t="t"/>
              <a:pathLst>
                <a:path extrusionOk="0" h="53799" w="15096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0" name="Google Shape;1010;p57"/>
            <p:cNvSpPr/>
            <p:nvPr/>
          </p:nvSpPr>
          <p:spPr>
            <a:xfrm>
              <a:off x="238125" y="3076350"/>
              <a:ext cx="340075" cy="1220975"/>
            </a:xfrm>
            <a:custGeom>
              <a:rect b="b" l="l" r="r" t="t"/>
              <a:pathLst>
                <a:path extrusionOk="0" h="48839" w="13603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1" name="Google Shape;1011;p57"/>
            <p:cNvSpPr/>
            <p:nvPr/>
          </p:nvSpPr>
          <p:spPr>
            <a:xfrm>
              <a:off x="343425" y="3363750"/>
              <a:ext cx="188700" cy="900675"/>
            </a:xfrm>
            <a:custGeom>
              <a:rect b="b" l="l" r="r" t="t"/>
              <a:pathLst>
                <a:path extrusionOk="0" h="36027" w="7548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2" name="Google Shape;1012;p57"/>
            <p:cNvSpPr/>
            <p:nvPr/>
          </p:nvSpPr>
          <p:spPr>
            <a:xfrm>
              <a:off x="2699800" y="3180550"/>
              <a:ext cx="204075" cy="111925"/>
            </a:xfrm>
            <a:custGeom>
              <a:rect b="b" l="l" r="r" t="t"/>
              <a:pathLst>
                <a:path extrusionOk="0" h="4477" w="8163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3" name="Google Shape;1013;p57"/>
            <p:cNvSpPr/>
            <p:nvPr/>
          </p:nvSpPr>
          <p:spPr>
            <a:xfrm>
              <a:off x="3153975" y="3567800"/>
              <a:ext cx="561700" cy="625325"/>
            </a:xfrm>
            <a:custGeom>
              <a:rect b="b" l="l" r="r" t="t"/>
              <a:pathLst>
                <a:path extrusionOk="0" h="25013" w="22468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4" name="Google Shape;1014;p57"/>
            <p:cNvSpPr/>
            <p:nvPr/>
          </p:nvSpPr>
          <p:spPr>
            <a:xfrm>
              <a:off x="2632900" y="3118025"/>
              <a:ext cx="307175" cy="222725"/>
            </a:xfrm>
            <a:custGeom>
              <a:rect b="b" l="l" r="r" t="t"/>
              <a:pathLst>
                <a:path extrusionOk="0" h="8909" w="12287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5" name="Google Shape;1015;p57"/>
            <p:cNvSpPr/>
            <p:nvPr/>
          </p:nvSpPr>
          <p:spPr>
            <a:xfrm>
              <a:off x="3084850" y="3493200"/>
              <a:ext cx="603400" cy="716375"/>
            </a:xfrm>
            <a:custGeom>
              <a:rect b="b" l="l" r="r" t="t"/>
              <a:pathLst>
                <a:path extrusionOk="0" h="28655" w="24136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6" name="Google Shape;1016;p57"/>
            <p:cNvSpPr/>
            <p:nvPr/>
          </p:nvSpPr>
          <p:spPr>
            <a:xfrm>
              <a:off x="2512225" y="3058800"/>
              <a:ext cx="1147500" cy="1171625"/>
            </a:xfrm>
            <a:custGeom>
              <a:rect b="b" l="l" r="r" t="t"/>
              <a:pathLst>
                <a:path extrusionOk="0" h="46865" w="4590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7" name="Google Shape;1017;p57"/>
            <p:cNvSpPr/>
            <p:nvPr/>
          </p:nvSpPr>
          <p:spPr>
            <a:xfrm>
              <a:off x="1670800" y="3011625"/>
              <a:ext cx="1963700" cy="1351525"/>
            </a:xfrm>
            <a:custGeom>
              <a:rect b="b" l="l" r="r" t="t"/>
              <a:pathLst>
                <a:path extrusionOk="0" h="54061" w="78548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8" name="Google Shape;1018;p57"/>
            <p:cNvSpPr/>
            <p:nvPr/>
          </p:nvSpPr>
          <p:spPr>
            <a:xfrm>
              <a:off x="1656550" y="2963350"/>
              <a:ext cx="2084350" cy="1429425"/>
            </a:xfrm>
            <a:custGeom>
              <a:rect b="b" l="l" r="r" t="t"/>
              <a:pathLst>
                <a:path extrusionOk="0" h="57177" w="83374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19" name="Google Shape;1019;p57"/>
            <p:cNvSpPr/>
            <p:nvPr/>
          </p:nvSpPr>
          <p:spPr>
            <a:xfrm>
              <a:off x="1579750" y="2837200"/>
              <a:ext cx="2045975" cy="1732200"/>
            </a:xfrm>
            <a:custGeom>
              <a:rect b="b" l="l" r="r" t="t"/>
              <a:pathLst>
                <a:path extrusionOk="0" h="69288" w="81839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0" name="Google Shape;1020;p57"/>
            <p:cNvSpPr/>
            <p:nvPr/>
          </p:nvSpPr>
          <p:spPr>
            <a:xfrm>
              <a:off x="1896800" y="3719200"/>
              <a:ext cx="560600" cy="444300"/>
            </a:xfrm>
            <a:custGeom>
              <a:rect b="b" l="l" r="r" t="t"/>
              <a:pathLst>
                <a:path extrusionOk="0" h="17772" w="22424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1" name="Google Shape;1021;p57"/>
            <p:cNvSpPr/>
            <p:nvPr/>
          </p:nvSpPr>
          <p:spPr>
            <a:xfrm>
              <a:off x="1870475" y="3665425"/>
              <a:ext cx="650550" cy="557325"/>
            </a:xfrm>
            <a:custGeom>
              <a:rect b="b" l="l" r="r" t="t"/>
              <a:pathLst>
                <a:path extrusionOk="0" h="22293" w="26022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2" name="Google Shape;1022;p57"/>
            <p:cNvSpPr/>
            <p:nvPr/>
          </p:nvSpPr>
          <p:spPr>
            <a:xfrm>
              <a:off x="1686175" y="3501975"/>
              <a:ext cx="889700" cy="781100"/>
            </a:xfrm>
            <a:custGeom>
              <a:rect b="b" l="l" r="r" t="t"/>
              <a:pathLst>
                <a:path extrusionOk="0" h="31244" w="35588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3" name="Google Shape;1023;p57"/>
            <p:cNvSpPr/>
            <p:nvPr/>
          </p:nvSpPr>
          <p:spPr>
            <a:xfrm>
              <a:off x="2461750" y="3614975"/>
              <a:ext cx="388375" cy="286350"/>
            </a:xfrm>
            <a:custGeom>
              <a:rect b="b" l="l" r="r" t="t"/>
              <a:pathLst>
                <a:path extrusionOk="0" h="11454" w="15535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4" name="Google Shape;1024;p57"/>
            <p:cNvSpPr/>
            <p:nvPr/>
          </p:nvSpPr>
          <p:spPr>
            <a:xfrm>
              <a:off x="2519900" y="1399025"/>
              <a:ext cx="942350" cy="1523750"/>
            </a:xfrm>
            <a:custGeom>
              <a:rect b="b" l="l" r="r" t="t"/>
              <a:pathLst>
                <a:path extrusionOk="0" h="60950" w="37694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5" name="Google Shape;1025;p57"/>
            <p:cNvSpPr/>
            <p:nvPr/>
          </p:nvSpPr>
          <p:spPr>
            <a:xfrm>
              <a:off x="2547325" y="1444000"/>
              <a:ext cx="957725" cy="1504025"/>
            </a:xfrm>
            <a:custGeom>
              <a:rect b="b" l="l" r="r" t="t"/>
              <a:pathLst>
                <a:path extrusionOk="0" h="60161" w="38309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6" name="Google Shape;1026;p57"/>
            <p:cNvSpPr/>
            <p:nvPr/>
          </p:nvSpPr>
          <p:spPr>
            <a:xfrm>
              <a:off x="2816100" y="3080725"/>
              <a:ext cx="767925" cy="218325"/>
            </a:xfrm>
            <a:custGeom>
              <a:rect b="b" l="l" r="r" t="t"/>
              <a:pathLst>
                <a:path extrusionOk="0" h="8733" w="30717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7" name="Google Shape;1027;p57"/>
            <p:cNvSpPr/>
            <p:nvPr/>
          </p:nvSpPr>
          <p:spPr>
            <a:xfrm>
              <a:off x="2745875" y="2864625"/>
              <a:ext cx="868875" cy="266600"/>
            </a:xfrm>
            <a:custGeom>
              <a:rect b="b" l="l" r="r" t="t"/>
              <a:pathLst>
                <a:path extrusionOk="0" h="10664" w="34755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8" name="Google Shape;1028;p57"/>
            <p:cNvSpPr/>
            <p:nvPr/>
          </p:nvSpPr>
          <p:spPr>
            <a:xfrm>
              <a:off x="2680075" y="2663875"/>
              <a:ext cx="923700" cy="403725"/>
            </a:xfrm>
            <a:custGeom>
              <a:rect b="b" l="l" r="r" t="t"/>
              <a:pathLst>
                <a:path extrusionOk="0" h="16149" w="36948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29" name="Google Shape;1029;p57"/>
            <p:cNvSpPr/>
            <p:nvPr/>
          </p:nvSpPr>
          <p:spPr>
            <a:xfrm>
              <a:off x="2627400" y="2363275"/>
              <a:ext cx="931400" cy="657150"/>
            </a:xfrm>
            <a:custGeom>
              <a:rect b="b" l="l" r="r" t="t"/>
              <a:pathLst>
                <a:path extrusionOk="0" h="26286" w="37256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0" name="Google Shape;1030;p57"/>
            <p:cNvSpPr/>
            <p:nvPr/>
          </p:nvSpPr>
          <p:spPr>
            <a:xfrm>
              <a:off x="3319625" y="1408900"/>
              <a:ext cx="345575" cy="2234625"/>
            </a:xfrm>
            <a:custGeom>
              <a:rect b="b" l="l" r="r" t="t"/>
              <a:pathLst>
                <a:path extrusionOk="0" h="89385" w="13823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1" name="Google Shape;1031;p57"/>
            <p:cNvSpPr/>
            <p:nvPr/>
          </p:nvSpPr>
          <p:spPr>
            <a:xfrm>
              <a:off x="2895075" y="3238700"/>
              <a:ext cx="385075" cy="337900"/>
            </a:xfrm>
            <a:custGeom>
              <a:rect b="b" l="l" r="r" t="t"/>
              <a:pathLst>
                <a:path extrusionOk="0" h="13516" w="15403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2" name="Google Shape;1032;p57"/>
            <p:cNvSpPr/>
            <p:nvPr/>
          </p:nvSpPr>
          <p:spPr>
            <a:xfrm>
              <a:off x="2931275" y="3283675"/>
              <a:ext cx="242475" cy="218325"/>
            </a:xfrm>
            <a:custGeom>
              <a:rect b="b" l="l" r="r" t="t"/>
              <a:pathLst>
                <a:path extrusionOk="0" h="8733" w="9699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3" name="Google Shape;1033;p57"/>
            <p:cNvSpPr/>
            <p:nvPr/>
          </p:nvSpPr>
          <p:spPr>
            <a:xfrm>
              <a:off x="2574750" y="1389150"/>
              <a:ext cx="1018050" cy="1583000"/>
            </a:xfrm>
            <a:custGeom>
              <a:rect b="b" l="l" r="r" t="t"/>
              <a:pathLst>
                <a:path extrusionOk="0" h="63320" w="40722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4" name="Google Shape;1034;p57"/>
            <p:cNvSpPr/>
            <p:nvPr/>
          </p:nvSpPr>
          <p:spPr>
            <a:xfrm>
              <a:off x="2434325" y="1378175"/>
              <a:ext cx="930300" cy="1467825"/>
            </a:xfrm>
            <a:custGeom>
              <a:rect b="b" l="l" r="r" t="t"/>
              <a:pathLst>
                <a:path extrusionOk="0" h="58713" w="37212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5" name="Google Shape;1035;p57"/>
            <p:cNvSpPr/>
            <p:nvPr/>
          </p:nvSpPr>
          <p:spPr>
            <a:xfrm>
              <a:off x="2288425" y="1370500"/>
              <a:ext cx="948950" cy="1344950"/>
            </a:xfrm>
            <a:custGeom>
              <a:rect b="b" l="l" r="r" t="t"/>
              <a:pathLst>
                <a:path extrusionOk="0" h="53798" w="37958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6" name="Google Shape;1036;p57"/>
            <p:cNvSpPr/>
            <p:nvPr/>
          </p:nvSpPr>
          <p:spPr>
            <a:xfrm>
              <a:off x="2083300" y="1434125"/>
              <a:ext cx="1010375" cy="1095925"/>
            </a:xfrm>
            <a:custGeom>
              <a:rect b="b" l="l" r="r" t="t"/>
              <a:pathLst>
                <a:path extrusionOk="0" h="43837" w="40415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7" name="Google Shape;1037;p57"/>
            <p:cNvSpPr/>
            <p:nvPr/>
          </p:nvSpPr>
          <p:spPr>
            <a:xfrm>
              <a:off x="1945075" y="1451675"/>
              <a:ext cx="982950" cy="954425"/>
            </a:xfrm>
            <a:custGeom>
              <a:rect b="b" l="l" r="r" t="t"/>
              <a:pathLst>
                <a:path extrusionOk="0" h="38177" w="39318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8" name="Google Shape;1038;p57"/>
            <p:cNvSpPr/>
            <p:nvPr/>
          </p:nvSpPr>
          <p:spPr>
            <a:xfrm>
              <a:off x="1822200" y="1600875"/>
              <a:ext cx="866675" cy="694425"/>
            </a:xfrm>
            <a:custGeom>
              <a:rect b="b" l="l" r="r" t="t"/>
              <a:pathLst>
                <a:path extrusionOk="0" h="27777" w="34667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39" name="Google Shape;1039;p57"/>
            <p:cNvSpPr/>
            <p:nvPr/>
          </p:nvSpPr>
          <p:spPr>
            <a:xfrm>
              <a:off x="1699325" y="2110975"/>
              <a:ext cx="133875" cy="74625"/>
            </a:xfrm>
            <a:custGeom>
              <a:rect b="b" l="l" r="r" t="t"/>
              <a:pathLst>
                <a:path extrusionOk="0" h="2985" w="5355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0" name="Google Shape;1040;p57"/>
            <p:cNvSpPr/>
            <p:nvPr/>
          </p:nvSpPr>
          <p:spPr>
            <a:xfrm>
              <a:off x="2929075" y="3201400"/>
              <a:ext cx="121800" cy="42800"/>
            </a:xfrm>
            <a:custGeom>
              <a:rect b="b" l="l" r="r" t="t"/>
              <a:pathLst>
                <a:path extrusionOk="0" h="1712" w="4872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1" name="Google Shape;1041;p57"/>
            <p:cNvSpPr/>
            <p:nvPr/>
          </p:nvSpPr>
          <p:spPr>
            <a:xfrm>
              <a:off x="463000" y="1796125"/>
              <a:ext cx="3006950" cy="2565925"/>
            </a:xfrm>
            <a:custGeom>
              <a:rect b="b" l="l" r="r" t="t"/>
              <a:pathLst>
                <a:path extrusionOk="0" h="102637" w="120278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2" name="Google Shape;1042;p57"/>
            <p:cNvSpPr/>
            <p:nvPr/>
          </p:nvSpPr>
          <p:spPr>
            <a:xfrm>
              <a:off x="1260525" y="3161900"/>
              <a:ext cx="125100" cy="1464550"/>
            </a:xfrm>
            <a:custGeom>
              <a:rect b="b" l="l" r="r" t="t"/>
              <a:pathLst>
                <a:path extrusionOk="0" h="58582" w="5004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3" name="Google Shape;1043;p57"/>
            <p:cNvSpPr/>
            <p:nvPr/>
          </p:nvSpPr>
          <p:spPr>
            <a:xfrm>
              <a:off x="1226525" y="3169575"/>
              <a:ext cx="129475" cy="1510625"/>
            </a:xfrm>
            <a:custGeom>
              <a:rect b="b" l="l" r="r" t="t"/>
              <a:pathLst>
                <a:path extrusionOk="0" h="60425" w="5179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4" name="Google Shape;1044;p57"/>
            <p:cNvSpPr/>
            <p:nvPr/>
          </p:nvSpPr>
          <p:spPr>
            <a:xfrm>
              <a:off x="1190325" y="3178350"/>
              <a:ext cx="129475" cy="1474425"/>
            </a:xfrm>
            <a:custGeom>
              <a:rect b="b" l="l" r="r" t="t"/>
              <a:pathLst>
                <a:path extrusionOk="0" h="58977" w="5179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5" name="Google Shape;1045;p57"/>
            <p:cNvSpPr/>
            <p:nvPr/>
          </p:nvSpPr>
          <p:spPr>
            <a:xfrm>
              <a:off x="1174950" y="3213475"/>
              <a:ext cx="113025" cy="1464525"/>
            </a:xfrm>
            <a:custGeom>
              <a:rect b="b" l="l" r="r" t="t"/>
              <a:pathLst>
                <a:path extrusionOk="0" h="58581" w="4521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6" name="Google Shape;1046;p57"/>
            <p:cNvSpPr/>
            <p:nvPr/>
          </p:nvSpPr>
          <p:spPr>
            <a:xfrm>
              <a:off x="1139850" y="4002225"/>
              <a:ext cx="64750" cy="674675"/>
            </a:xfrm>
            <a:custGeom>
              <a:rect b="b" l="l" r="r" t="t"/>
              <a:pathLst>
                <a:path extrusionOk="0" h="26987" w="259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7" name="Google Shape;1047;p57"/>
            <p:cNvSpPr/>
            <p:nvPr/>
          </p:nvSpPr>
          <p:spPr>
            <a:xfrm>
              <a:off x="1106950" y="3840950"/>
              <a:ext cx="64750" cy="782200"/>
            </a:xfrm>
            <a:custGeom>
              <a:rect b="b" l="l" r="r" t="t"/>
              <a:pathLst>
                <a:path extrusionOk="0" h="31288" w="259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8" name="Google Shape;1048;p57"/>
            <p:cNvSpPr/>
            <p:nvPr/>
          </p:nvSpPr>
          <p:spPr>
            <a:xfrm>
              <a:off x="1074025" y="3794875"/>
              <a:ext cx="75725" cy="787675"/>
            </a:xfrm>
            <a:custGeom>
              <a:rect b="b" l="l" r="r" t="t"/>
              <a:pathLst>
                <a:path extrusionOk="0" h="31507" w="3029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49" name="Google Shape;1049;p57"/>
            <p:cNvSpPr/>
            <p:nvPr/>
          </p:nvSpPr>
          <p:spPr>
            <a:xfrm>
              <a:off x="1043325" y="4272075"/>
              <a:ext cx="50475" cy="285250"/>
            </a:xfrm>
            <a:custGeom>
              <a:rect b="b" l="l" r="r" t="t"/>
              <a:pathLst>
                <a:path extrusionOk="0" h="11410" w="2019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0" name="Google Shape;1050;p57"/>
            <p:cNvSpPr/>
            <p:nvPr/>
          </p:nvSpPr>
          <p:spPr>
            <a:xfrm>
              <a:off x="1022475" y="4402625"/>
              <a:ext cx="26350" cy="111925"/>
            </a:xfrm>
            <a:custGeom>
              <a:rect b="b" l="l" r="r" t="t"/>
              <a:pathLst>
                <a:path extrusionOk="0" h="4477" w="1054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1" name="Google Shape;1051;p57"/>
            <p:cNvSpPr/>
            <p:nvPr/>
          </p:nvSpPr>
          <p:spPr>
            <a:xfrm>
              <a:off x="1765150" y="4491475"/>
              <a:ext cx="95475" cy="49400"/>
            </a:xfrm>
            <a:custGeom>
              <a:rect b="b" l="l" r="r" t="t"/>
              <a:pathLst>
                <a:path extrusionOk="0" h="1976" w="3819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2" name="Google Shape;1052;p57"/>
            <p:cNvSpPr/>
            <p:nvPr/>
          </p:nvSpPr>
          <p:spPr>
            <a:xfrm>
              <a:off x="1765150" y="4467350"/>
              <a:ext cx="97675" cy="45000"/>
            </a:xfrm>
            <a:custGeom>
              <a:rect b="b" l="l" r="r" t="t"/>
              <a:pathLst>
                <a:path extrusionOk="0" h="1800" w="3907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3" name="Google Shape;1053;p57"/>
            <p:cNvSpPr/>
            <p:nvPr/>
          </p:nvSpPr>
          <p:spPr>
            <a:xfrm>
              <a:off x="1765150" y="4441025"/>
              <a:ext cx="127275" cy="43900"/>
            </a:xfrm>
            <a:custGeom>
              <a:rect b="b" l="l" r="r" t="t"/>
              <a:pathLst>
                <a:path extrusionOk="0" h="1756" w="5091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4" name="Google Shape;1054;p57"/>
            <p:cNvSpPr/>
            <p:nvPr/>
          </p:nvSpPr>
          <p:spPr>
            <a:xfrm>
              <a:off x="1728950" y="4366425"/>
              <a:ext cx="241375" cy="79000"/>
            </a:xfrm>
            <a:custGeom>
              <a:rect b="b" l="l" r="r" t="t"/>
              <a:pathLst>
                <a:path extrusionOk="0" h="3160" w="9655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5" name="Google Shape;1055;p57"/>
            <p:cNvSpPr/>
            <p:nvPr/>
          </p:nvSpPr>
          <p:spPr>
            <a:xfrm>
              <a:off x="1807950" y="467907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6" name="Google Shape;1056;p57"/>
            <p:cNvSpPr/>
            <p:nvPr/>
          </p:nvSpPr>
          <p:spPr>
            <a:xfrm>
              <a:off x="1807950" y="4679075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7" name="Google Shape;1057;p57"/>
            <p:cNvSpPr/>
            <p:nvPr/>
          </p:nvSpPr>
          <p:spPr>
            <a:xfrm>
              <a:off x="1490900" y="2760400"/>
              <a:ext cx="866675" cy="1925275"/>
            </a:xfrm>
            <a:custGeom>
              <a:rect b="b" l="l" r="r" t="t"/>
              <a:pathLst>
                <a:path extrusionOk="0" h="77011" w="34667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8" name="Google Shape;1058;p57"/>
            <p:cNvSpPr/>
            <p:nvPr/>
          </p:nvSpPr>
          <p:spPr>
            <a:xfrm>
              <a:off x="1465675" y="2732975"/>
              <a:ext cx="861175" cy="1931850"/>
            </a:xfrm>
            <a:custGeom>
              <a:rect b="b" l="l" r="r" t="t"/>
              <a:pathLst>
                <a:path extrusionOk="0" h="77274" w="34447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59" name="Google Shape;1059;p57"/>
            <p:cNvSpPr/>
            <p:nvPr/>
          </p:nvSpPr>
          <p:spPr>
            <a:xfrm>
              <a:off x="1417400" y="2679225"/>
              <a:ext cx="851300" cy="1981225"/>
            </a:xfrm>
            <a:custGeom>
              <a:rect b="b" l="l" r="r" t="t"/>
              <a:pathLst>
                <a:path extrusionOk="0" h="79249" w="34052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0" name="Google Shape;1060;p57"/>
            <p:cNvSpPr/>
            <p:nvPr/>
          </p:nvSpPr>
          <p:spPr>
            <a:xfrm>
              <a:off x="1386675" y="2654000"/>
              <a:ext cx="852425" cy="2016325"/>
            </a:xfrm>
            <a:custGeom>
              <a:rect b="b" l="l" r="r" t="t"/>
              <a:pathLst>
                <a:path extrusionOk="0" h="80653" w="34097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1" name="Google Shape;1061;p57"/>
            <p:cNvSpPr/>
            <p:nvPr/>
          </p:nvSpPr>
          <p:spPr>
            <a:xfrm>
              <a:off x="1355975" y="2603525"/>
              <a:ext cx="827175" cy="2027300"/>
            </a:xfrm>
            <a:custGeom>
              <a:rect b="b" l="l" r="r" t="t"/>
              <a:pathLst>
                <a:path extrusionOk="0" h="81092" w="33087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2" name="Google Shape;1062;p57"/>
            <p:cNvSpPr/>
            <p:nvPr/>
          </p:nvSpPr>
          <p:spPr>
            <a:xfrm>
              <a:off x="1323050" y="2546475"/>
              <a:ext cx="796475" cy="2115075"/>
            </a:xfrm>
            <a:custGeom>
              <a:rect b="b" l="l" r="r" t="t"/>
              <a:pathLst>
                <a:path extrusionOk="0" h="84603" w="31859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3" name="Google Shape;1063;p57"/>
            <p:cNvSpPr/>
            <p:nvPr/>
          </p:nvSpPr>
          <p:spPr>
            <a:xfrm>
              <a:off x="1713600" y="2496025"/>
              <a:ext cx="349975" cy="388375"/>
            </a:xfrm>
            <a:custGeom>
              <a:rect b="b" l="l" r="r" t="t"/>
              <a:pathLst>
                <a:path extrusionOk="0" h="15535" w="13999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4" name="Google Shape;1064;p57"/>
            <p:cNvSpPr/>
            <p:nvPr/>
          </p:nvSpPr>
          <p:spPr>
            <a:xfrm>
              <a:off x="1630225" y="2470800"/>
              <a:ext cx="405925" cy="425650"/>
            </a:xfrm>
            <a:custGeom>
              <a:rect b="b" l="l" r="r" t="t"/>
              <a:pathLst>
                <a:path extrusionOk="0" h="17026" w="16237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5" name="Google Shape;1065;p57"/>
            <p:cNvSpPr/>
            <p:nvPr/>
          </p:nvSpPr>
          <p:spPr>
            <a:xfrm>
              <a:off x="1524900" y="2445550"/>
              <a:ext cx="483825" cy="495875"/>
            </a:xfrm>
            <a:custGeom>
              <a:rect b="b" l="l" r="r" t="t"/>
              <a:pathLst>
                <a:path extrusionOk="0" h="19835" w="19353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6" name="Google Shape;1066;p57"/>
            <p:cNvSpPr/>
            <p:nvPr/>
          </p:nvSpPr>
          <p:spPr>
            <a:xfrm>
              <a:off x="399375" y="2885450"/>
              <a:ext cx="584725" cy="1657625"/>
            </a:xfrm>
            <a:custGeom>
              <a:rect b="b" l="l" r="r" t="t"/>
              <a:pathLst>
                <a:path extrusionOk="0" h="66305" w="23389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7" name="Google Shape;1067;p57"/>
            <p:cNvSpPr/>
            <p:nvPr/>
          </p:nvSpPr>
          <p:spPr>
            <a:xfrm>
              <a:off x="363175" y="2357800"/>
              <a:ext cx="590225" cy="2187450"/>
            </a:xfrm>
            <a:custGeom>
              <a:rect b="b" l="l" r="r" t="t"/>
              <a:pathLst>
                <a:path extrusionOk="0" h="87498" w="23609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8" name="Google Shape;1068;p57"/>
            <p:cNvSpPr/>
            <p:nvPr/>
          </p:nvSpPr>
          <p:spPr>
            <a:xfrm>
              <a:off x="445450" y="2236025"/>
              <a:ext cx="687850" cy="2201725"/>
            </a:xfrm>
            <a:custGeom>
              <a:rect b="b" l="l" r="r" t="t"/>
              <a:pathLst>
                <a:path extrusionOk="0" h="88069" w="27514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69" name="Google Shape;1069;p57"/>
            <p:cNvSpPr/>
            <p:nvPr/>
          </p:nvSpPr>
          <p:spPr>
            <a:xfrm>
              <a:off x="296250" y="2349025"/>
              <a:ext cx="510150" cy="2108475"/>
            </a:xfrm>
            <a:custGeom>
              <a:rect b="b" l="l" r="r" t="t"/>
              <a:pathLst>
                <a:path extrusionOk="0" h="84339" w="20406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0" name="Google Shape;1070;p57"/>
            <p:cNvSpPr/>
            <p:nvPr/>
          </p:nvSpPr>
          <p:spPr>
            <a:xfrm>
              <a:off x="1687275" y="2939225"/>
              <a:ext cx="868850" cy="1159550"/>
            </a:xfrm>
            <a:custGeom>
              <a:rect b="b" l="l" r="r" t="t"/>
              <a:pathLst>
                <a:path extrusionOk="0" h="46382" w="34754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1" name="Google Shape;1071;p57"/>
            <p:cNvSpPr/>
            <p:nvPr/>
          </p:nvSpPr>
          <p:spPr>
            <a:xfrm>
              <a:off x="1675200" y="2913975"/>
              <a:ext cx="853500" cy="1173825"/>
            </a:xfrm>
            <a:custGeom>
              <a:rect b="b" l="l" r="r" t="t"/>
              <a:pathLst>
                <a:path extrusionOk="0" h="46953" w="3414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2" name="Google Shape;1072;p57"/>
            <p:cNvSpPr/>
            <p:nvPr/>
          </p:nvSpPr>
          <p:spPr>
            <a:xfrm>
              <a:off x="1666425" y="2888750"/>
              <a:ext cx="833750" cy="1184800"/>
            </a:xfrm>
            <a:custGeom>
              <a:rect b="b" l="l" r="r" t="t"/>
              <a:pathLst>
                <a:path extrusionOk="0" h="47392" w="3335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3" name="Google Shape;1073;p57"/>
            <p:cNvSpPr/>
            <p:nvPr/>
          </p:nvSpPr>
          <p:spPr>
            <a:xfrm>
              <a:off x="1654350" y="2862425"/>
              <a:ext cx="817300" cy="1200150"/>
            </a:xfrm>
            <a:custGeom>
              <a:rect b="b" l="l" r="r" t="t"/>
              <a:pathLst>
                <a:path extrusionOk="0" h="48006" w="32692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4" name="Google Shape;1074;p57"/>
            <p:cNvSpPr/>
            <p:nvPr/>
          </p:nvSpPr>
          <p:spPr>
            <a:xfrm>
              <a:off x="1560025" y="2811950"/>
              <a:ext cx="854575" cy="1804625"/>
            </a:xfrm>
            <a:custGeom>
              <a:rect b="b" l="l" r="r" t="t"/>
              <a:pathLst>
                <a:path extrusionOk="0" h="72185" w="34183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5" name="Google Shape;1075;p57"/>
            <p:cNvSpPr/>
            <p:nvPr/>
          </p:nvSpPr>
          <p:spPr>
            <a:xfrm>
              <a:off x="1524900" y="2786725"/>
              <a:ext cx="862275" cy="1885775"/>
            </a:xfrm>
            <a:custGeom>
              <a:rect b="b" l="l" r="r" t="t"/>
              <a:pathLst>
                <a:path extrusionOk="0" h="75431" w="34491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6" name="Google Shape;1076;p57"/>
            <p:cNvSpPr/>
            <p:nvPr/>
          </p:nvSpPr>
          <p:spPr>
            <a:xfrm>
              <a:off x="2067925" y="3861800"/>
              <a:ext cx="110825" cy="71325"/>
            </a:xfrm>
            <a:custGeom>
              <a:rect b="b" l="l" r="r" t="t"/>
              <a:pathLst>
                <a:path extrusionOk="0" h="2853" w="4433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7" name="Google Shape;1077;p57"/>
            <p:cNvSpPr/>
            <p:nvPr/>
          </p:nvSpPr>
          <p:spPr>
            <a:xfrm>
              <a:off x="2024050" y="3843150"/>
              <a:ext cx="172250" cy="154700"/>
            </a:xfrm>
            <a:custGeom>
              <a:rect b="b" l="l" r="r" t="t"/>
              <a:pathLst>
                <a:path extrusionOk="0" h="6188" w="689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8" name="Google Shape;1078;p57"/>
            <p:cNvSpPr/>
            <p:nvPr/>
          </p:nvSpPr>
          <p:spPr>
            <a:xfrm>
              <a:off x="1979075" y="3826700"/>
              <a:ext cx="240275" cy="215025"/>
            </a:xfrm>
            <a:custGeom>
              <a:rect b="b" l="l" r="r" t="t"/>
              <a:pathLst>
                <a:path extrusionOk="0" h="8601" w="9611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79" name="Google Shape;1079;p57"/>
            <p:cNvSpPr/>
            <p:nvPr/>
          </p:nvSpPr>
          <p:spPr>
            <a:xfrm>
              <a:off x="1923125" y="3808050"/>
              <a:ext cx="342300" cy="295125"/>
            </a:xfrm>
            <a:custGeom>
              <a:rect b="b" l="l" r="r" t="t"/>
              <a:pathLst>
                <a:path extrusionOk="0" h="11805" w="13692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0" name="Google Shape;1080;p57"/>
            <p:cNvSpPr/>
            <p:nvPr/>
          </p:nvSpPr>
          <p:spPr>
            <a:xfrm>
              <a:off x="1712500" y="4127275"/>
              <a:ext cx="79000" cy="51575"/>
            </a:xfrm>
            <a:custGeom>
              <a:rect b="b" l="l" r="r" t="t"/>
              <a:pathLst>
                <a:path extrusionOk="0" h="2063" w="316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1" name="Google Shape;1081;p57"/>
            <p:cNvSpPr/>
            <p:nvPr/>
          </p:nvSpPr>
          <p:spPr>
            <a:xfrm>
              <a:off x="2405800" y="1437400"/>
              <a:ext cx="928100" cy="1383375"/>
            </a:xfrm>
            <a:custGeom>
              <a:rect b="b" l="l" r="r" t="t"/>
              <a:pathLst>
                <a:path extrusionOk="0" h="55335" w="37124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2" name="Google Shape;1082;p57"/>
            <p:cNvSpPr/>
            <p:nvPr/>
          </p:nvSpPr>
          <p:spPr>
            <a:xfrm>
              <a:off x="2378375" y="1436325"/>
              <a:ext cx="928100" cy="1359200"/>
            </a:xfrm>
            <a:custGeom>
              <a:rect b="b" l="l" r="r" t="t"/>
              <a:pathLst>
                <a:path extrusionOk="0" h="54368" w="37124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3" name="Google Shape;1083;p57"/>
            <p:cNvSpPr/>
            <p:nvPr/>
          </p:nvSpPr>
          <p:spPr>
            <a:xfrm>
              <a:off x="2348775" y="1447275"/>
              <a:ext cx="932475" cy="1321925"/>
            </a:xfrm>
            <a:custGeom>
              <a:rect b="b" l="l" r="r" t="t"/>
              <a:pathLst>
                <a:path extrusionOk="0" h="52877" w="37299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4" name="Google Shape;1084;p57"/>
            <p:cNvSpPr/>
            <p:nvPr/>
          </p:nvSpPr>
          <p:spPr>
            <a:xfrm>
              <a:off x="2318050" y="1439600"/>
              <a:ext cx="942350" cy="1302175"/>
            </a:xfrm>
            <a:custGeom>
              <a:rect b="b" l="l" r="r" t="t"/>
              <a:pathLst>
                <a:path extrusionOk="0" h="52087" w="37694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5" name="Google Shape;1085;p57"/>
            <p:cNvSpPr/>
            <p:nvPr/>
          </p:nvSpPr>
          <p:spPr>
            <a:xfrm>
              <a:off x="2259900" y="1412175"/>
              <a:ext cx="956625" cy="1275850"/>
            </a:xfrm>
            <a:custGeom>
              <a:rect b="b" l="l" r="r" t="t"/>
              <a:pathLst>
                <a:path extrusionOk="0" h="51034" w="38265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6" name="Google Shape;1086;p57"/>
            <p:cNvSpPr/>
            <p:nvPr/>
          </p:nvSpPr>
          <p:spPr>
            <a:xfrm>
              <a:off x="2230300" y="1375975"/>
              <a:ext cx="970875" cy="1286825"/>
            </a:xfrm>
            <a:custGeom>
              <a:rect b="b" l="l" r="r" t="t"/>
              <a:pathLst>
                <a:path extrusionOk="0" h="51473" w="38835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7" name="Google Shape;1087;p57"/>
            <p:cNvSpPr/>
            <p:nvPr/>
          </p:nvSpPr>
          <p:spPr>
            <a:xfrm>
              <a:off x="2174350" y="1371600"/>
              <a:ext cx="1005975" cy="1239625"/>
            </a:xfrm>
            <a:custGeom>
              <a:rect b="b" l="l" r="r" t="t"/>
              <a:pathLst>
                <a:path extrusionOk="0" h="49585" w="40239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8" name="Google Shape;1088;p57"/>
            <p:cNvSpPr/>
            <p:nvPr/>
          </p:nvSpPr>
          <p:spPr>
            <a:xfrm>
              <a:off x="2110725" y="1407800"/>
              <a:ext cx="1024625" cy="1147475"/>
            </a:xfrm>
            <a:custGeom>
              <a:rect b="b" l="l" r="r" t="t"/>
              <a:pathLst>
                <a:path extrusionOk="0" h="45899" w="40985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89" name="Google Shape;1089;p57"/>
            <p:cNvSpPr/>
            <p:nvPr/>
          </p:nvSpPr>
          <p:spPr>
            <a:xfrm>
              <a:off x="2054775" y="1420950"/>
              <a:ext cx="1012550" cy="1083875"/>
            </a:xfrm>
            <a:custGeom>
              <a:rect b="b" l="l" r="r" t="t"/>
              <a:pathLst>
                <a:path extrusionOk="0" h="43355" w="40502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0" name="Google Shape;1090;p57"/>
            <p:cNvSpPr/>
            <p:nvPr/>
          </p:nvSpPr>
          <p:spPr>
            <a:xfrm>
              <a:off x="2027350" y="1430825"/>
              <a:ext cx="1003775" cy="1048775"/>
            </a:xfrm>
            <a:custGeom>
              <a:rect b="b" l="l" r="r" t="t"/>
              <a:pathLst>
                <a:path extrusionOk="0" h="41951" w="40151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1" name="Google Shape;1091;p57"/>
            <p:cNvSpPr/>
            <p:nvPr/>
          </p:nvSpPr>
          <p:spPr>
            <a:xfrm>
              <a:off x="1999925" y="1430825"/>
              <a:ext cx="998300" cy="1023525"/>
            </a:xfrm>
            <a:custGeom>
              <a:rect b="b" l="l" r="r" t="t"/>
              <a:pathLst>
                <a:path extrusionOk="0" h="40941" w="39932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2" name="Google Shape;1092;p57"/>
            <p:cNvSpPr/>
            <p:nvPr/>
          </p:nvSpPr>
          <p:spPr>
            <a:xfrm>
              <a:off x="1972500" y="1430825"/>
              <a:ext cx="995000" cy="999400"/>
            </a:xfrm>
            <a:custGeom>
              <a:rect b="b" l="l" r="r" t="t"/>
              <a:pathLst>
                <a:path extrusionOk="0" h="39976" w="3980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3" name="Google Shape;1093;p57"/>
            <p:cNvSpPr/>
            <p:nvPr/>
          </p:nvSpPr>
          <p:spPr>
            <a:xfrm>
              <a:off x="1917650" y="1488975"/>
              <a:ext cx="967575" cy="891875"/>
            </a:xfrm>
            <a:custGeom>
              <a:rect b="b" l="l" r="r" t="t"/>
              <a:pathLst>
                <a:path extrusionOk="0" h="35675" w="38703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4" name="Google Shape;1094;p57"/>
            <p:cNvSpPr/>
            <p:nvPr/>
          </p:nvSpPr>
          <p:spPr>
            <a:xfrm>
              <a:off x="1893500" y="1524075"/>
              <a:ext cx="943450" cy="835950"/>
            </a:xfrm>
            <a:custGeom>
              <a:rect b="b" l="l" r="r" t="t"/>
              <a:pathLst>
                <a:path extrusionOk="0" h="33438" w="37738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5" name="Google Shape;1095;p57"/>
            <p:cNvSpPr/>
            <p:nvPr/>
          </p:nvSpPr>
          <p:spPr>
            <a:xfrm>
              <a:off x="1870475" y="1528450"/>
              <a:ext cx="929200" cy="809625"/>
            </a:xfrm>
            <a:custGeom>
              <a:rect b="b" l="l" r="r" t="t"/>
              <a:pathLst>
                <a:path extrusionOk="0" h="32385" w="37168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6" name="Google Shape;1096;p57"/>
            <p:cNvSpPr/>
            <p:nvPr/>
          </p:nvSpPr>
          <p:spPr>
            <a:xfrm>
              <a:off x="1846325" y="1555900"/>
              <a:ext cx="900675" cy="760250"/>
            </a:xfrm>
            <a:custGeom>
              <a:rect b="b" l="l" r="r" t="t"/>
              <a:pathLst>
                <a:path extrusionOk="0" h="30410" w="36027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7" name="Google Shape;1097;p57"/>
            <p:cNvSpPr/>
            <p:nvPr/>
          </p:nvSpPr>
          <p:spPr>
            <a:xfrm>
              <a:off x="1799150" y="1626100"/>
              <a:ext cx="840350" cy="647250"/>
            </a:xfrm>
            <a:custGeom>
              <a:rect b="b" l="l" r="r" t="t"/>
              <a:pathLst>
                <a:path extrusionOk="0" h="25890" w="33614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8" name="Google Shape;1098;p57"/>
            <p:cNvSpPr/>
            <p:nvPr/>
          </p:nvSpPr>
          <p:spPr>
            <a:xfrm>
              <a:off x="1775025" y="2163625"/>
              <a:ext cx="160200" cy="88875"/>
            </a:xfrm>
            <a:custGeom>
              <a:rect b="b" l="l" r="r" t="t"/>
              <a:pathLst>
                <a:path extrusionOk="0" h="3555" w="6408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099" name="Google Shape;1099;p57"/>
            <p:cNvSpPr/>
            <p:nvPr/>
          </p:nvSpPr>
          <p:spPr>
            <a:xfrm>
              <a:off x="2327925" y="1808200"/>
              <a:ext cx="137150" cy="118500"/>
            </a:xfrm>
            <a:custGeom>
              <a:rect b="b" l="l" r="r" t="t"/>
              <a:pathLst>
                <a:path extrusionOk="0" h="4740" w="5486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0" name="Google Shape;1100;p57"/>
            <p:cNvSpPr/>
            <p:nvPr/>
          </p:nvSpPr>
          <p:spPr>
            <a:xfrm>
              <a:off x="2313650" y="1698500"/>
              <a:ext cx="210675" cy="199675"/>
            </a:xfrm>
            <a:custGeom>
              <a:rect b="b" l="l" r="r" t="t"/>
              <a:pathLst>
                <a:path extrusionOk="0" h="7987" w="8427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" name="Google Shape;1101;p57"/>
            <p:cNvSpPr/>
            <p:nvPr/>
          </p:nvSpPr>
          <p:spPr>
            <a:xfrm>
              <a:off x="1726750" y="2143875"/>
              <a:ext cx="109725" cy="64750"/>
            </a:xfrm>
            <a:custGeom>
              <a:rect b="b" l="l" r="r" t="t"/>
              <a:pathLst>
                <a:path extrusionOk="0" h="2590" w="4389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2" name="Google Shape;1102;p57"/>
            <p:cNvSpPr/>
            <p:nvPr/>
          </p:nvSpPr>
          <p:spPr>
            <a:xfrm>
              <a:off x="2462850" y="1368300"/>
              <a:ext cx="930300" cy="1502925"/>
            </a:xfrm>
            <a:custGeom>
              <a:rect b="b" l="l" r="r" t="t"/>
              <a:pathLst>
                <a:path extrusionOk="0" h="60117" w="37212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3" name="Google Shape;1103;p57"/>
            <p:cNvSpPr/>
            <p:nvPr/>
          </p:nvSpPr>
          <p:spPr>
            <a:xfrm>
              <a:off x="2491375" y="1390250"/>
              <a:ext cx="930300" cy="1507300"/>
            </a:xfrm>
            <a:custGeom>
              <a:rect b="b" l="l" r="r" t="t"/>
              <a:pathLst>
                <a:path extrusionOk="0" h="60292" w="37212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4" name="Google Shape;1104;p57"/>
            <p:cNvSpPr/>
            <p:nvPr/>
          </p:nvSpPr>
          <p:spPr>
            <a:xfrm>
              <a:off x="3740875" y="4014275"/>
              <a:ext cx="64750" cy="40625"/>
            </a:xfrm>
            <a:custGeom>
              <a:rect b="b" l="l" r="r" t="t"/>
              <a:pathLst>
                <a:path extrusionOk="0" h="1625" w="259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" name="Google Shape;1105;p57"/>
            <p:cNvSpPr/>
            <p:nvPr/>
          </p:nvSpPr>
          <p:spPr>
            <a:xfrm>
              <a:off x="3707975" y="3983575"/>
              <a:ext cx="41700" cy="39500"/>
            </a:xfrm>
            <a:custGeom>
              <a:rect b="b" l="l" r="r" t="t"/>
              <a:pathLst>
                <a:path extrusionOk="0" h="1580" w="1668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6" name="Google Shape;1106;p57"/>
            <p:cNvSpPr/>
            <p:nvPr/>
          </p:nvSpPr>
          <p:spPr>
            <a:xfrm>
              <a:off x="3532450" y="3825600"/>
              <a:ext cx="231500" cy="292925"/>
            </a:xfrm>
            <a:custGeom>
              <a:rect b="b" l="l" r="r" t="t"/>
              <a:pathLst>
                <a:path extrusionOk="0" h="11717" w="926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7" name="Google Shape;1107;p57"/>
            <p:cNvSpPr/>
            <p:nvPr/>
          </p:nvSpPr>
          <p:spPr>
            <a:xfrm>
              <a:off x="3401900" y="3726875"/>
              <a:ext cx="378500" cy="413600"/>
            </a:xfrm>
            <a:custGeom>
              <a:rect b="b" l="l" r="r" t="t"/>
              <a:pathLst>
                <a:path extrusionOk="0" h="16544" w="1514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8" name="Google Shape;1108;p57"/>
            <p:cNvSpPr/>
            <p:nvPr/>
          </p:nvSpPr>
          <p:spPr>
            <a:xfrm>
              <a:off x="3290000" y="3667625"/>
              <a:ext cx="453100" cy="490400"/>
            </a:xfrm>
            <a:custGeom>
              <a:rect b="b" l="l" r="r" t="t"/>
              <a:pathLst>
                <a:path extrusionOk="0" h="19616" w="18124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9" name="Google Shape;1109;p57"/>
            <p:cNvSpPr/>
            <p:nvPr/>
          </p:nvSpPr>
          <p:spPr>
            <a:xfrm>
              <a:off x="3240650" y="3634725"/>
              <a:ext cx="515600" cy="540850"/>
            </a:xfrm>
            <a:custGeom>
              <a:rect b="b" l="l" r="r" t="t"/>
              <a:pathLst>
                <a:path extrusionOk="0" h="21634" w="20624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0" name="Google Shape;1110;p57"/>
            <p:cNvSpPr/>
            <p:nvPr/>
          </p:nvSpPr>
          <p:spPr>
            <a:xfrm>
              <a:off x="3616925" y="3530500"/>
              <a:ext cx="99850" cy="461875"/>
            </a:xfrm>
            <a:custGeom>
              <a:rect b="b" l="l" r="r" t="t"/>
              <a:pathLst>
                <a:path extrusionOk="0" h="18475" w="3994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1" name="Google Shape;1111;p57"/>
            <p:cNvSpPr/>
            <p:nvPr/>
          </p:nvSpPr>
          <p:spPr>
            <a:xfrm>
              <a:off x="3513800" y="3504175"/>
              <a:ext cx="102050" cy="330225"/>
            </a:xfrm>
            <a:custGeom>
              <a:rect b="b" l="l" r="r" t="t"/>
              <a:pathLst>
                <a:path extrusionOk="0" h="13209" w="4082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2" name="Google Shape;1112;p57"/>
            <p:cNvSpPr/>
            <p:nvPr/>
          </p:nvSpPr>
          <p:spPr>
            <a:xfrm>
              <a:off x="3422750" y="3478950"/>
              <a:ext cx="183225" cy="256725"/>
            </a:xfrm>
            <a:custGeom>
              <a:rect b="b" l="l" r="r" t="t"/>
              <a:pathLst>
                <a:path extrusionOk="0" h="10269" w="7329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3" name="Google Shape;1113;p57"/>
            <p:cNvSpPr/>
            <p:nvPr/>
          </p:nvSpPr>
          <p:spPr>
            <a:xfrm>
              <a:off x="3356925" y="3428475"/>
              <a:ext cx="228200" cy="247950"/>
            </a:xfrm>
            <a:custGeom>
              <a:rect b="b" l="l" r="r" t="t"/>
              <a:pathLst>
                <a:path extrusionOk="0" h="9918" w="9128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4" name="Google Shape;1114;p57"/>
            <p:cNvSpPr/>
            <p:nvPr/>
          </p:nvSpPr>
          <p:spPr>
            <a:xfrm>
              <a:off x="906200" y="2307350"/>
              <a:ext cx="948925" cy="1026800"/>
            </a:xfrm>
            <a:custGeom>
              <a:rect b="b" l="l" r="r" t="t"/>
              <a:pathLst>
                <a:path extrusionOk="0" h="41072" w="37957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5" name="Google Shape;1115;p57"/>
            <p:cNvSpPr/>
            <p:nvPr/>
          </p:nvSpPr>
          <p:spPr>
            <a:xfrm>
              <a:off x="970925" y="2329275"/>
              <a:ext cx="908350" cy="911650"/>
            </a:xfrm>
            <a:custGeom>
              <a:rect b="b" l="l" r="r" t="t"/>
              <a:pathLst>
                <a:path extrusionOk="0" h="36466" w="36334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6" name="Google Shape;1116;p57"/>
            <p:cNvSpPr/>
            <p:nvPr/>
          </p:nvSpPr>
          <p:spPr>
            <a:xfrm>
              <a:off x="1070750" y="2351225"/>
              <a:ext cx="831550" cy="835950"/>
            </a:xfrm>
            <a:custGeom>
              <a:rect b="b" l="l" r="r" t="t"/>
              <a:pathLst>
                <a:path extrusionOk="0" h="33438" w="33262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7" name="Google Shape;1117;p57"/>
            <p:cNvSpPr/>
            <p:nvPr/>
          </p:nvSpPr>
          <p:spPr>
            <a:xfrm>
              <a:off x="1213350" y="2372050"/>
              <a:ext cx="713100" cy="742700"/>
            </a:xfrm>
            <a:custGeom>
              <a:rect b="b" l="l" r="r" t="t"/>
              <a:pathLst>
                <a:path extrusionOk="0" h="29708" w="28524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8" name="Google Shape;1118;p57"/>
            <p:cNvSpPr/>
            <p:nvPr/>
          </p:nvSpPr>
          <p:spPr>
            <a:xfrm>
              <a:off x="1438250" y="2649600"/>
              <a:ext cx="150300" cy="318150"/>
            </a:xfrm>
            <a:custGeom>
              <a:rect b="b" l="l" r="r" t="t"/>
              <a:pathLst>
                <a:path extrusionOk="0" h="12726" w="6012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19" name="Google Shape;1119;p57"/>
            <p:cNvSpPr/>
            <p:nvPr/>
          </p:nvSpPr>
          <p:spPr>
            <a:xfrm>
              <a:off x="812950" y="2979800"/>
              <a:ext cx="295125" cy="758050"/>
            </a:xfrm>
            <a:custGeom>
              <a:rect b="b" l="l" r="r" t="t"/>
              <a:pathLst>
                <a:path extrusionOk="0" h="30322" w="11805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0" name="Google Shape;1120;p57"/>
            <p:cNvSpPr/>
            <p:nvPr/>
          </p:nvSpPr>
          <p:spPr>
            <a:xfrm>
              <a:off x="752600" y="2734075"/>
              <a:ext cx="357675" cy="1117875"/>
            </a:xfrm>
            <a:custGeom>
              <a:rect b="b" l="l" r="r" t="t"/>
              <a:pathLst>
                <a:path extrusionOk="0" h="44715" w="14307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1" name="Google Shape;1121;p57"/>
            <p:cNvSpPr/>
            <p:nvPr/>
          </p:nvSpPr>
          <p:spPr>
            <a:xfrm>
              <a:off x="699950" y="2628750"/>
              <a:ext cx="400450" cy="1287925"/>
            </a:xfrm>
            <a:custGeom>
              <a:rect b="b" l="l" r="r" t="t"/>
              <a:pathLst>
                <a:path extrusionOk="0" h="51517" w="16018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2" name="Google Shape;1122;p57"/>
            <p:cNvSpPr/>
            <p:nvPr/>
          </p:nvSpPr>
          <p:spPr>
            <a:xfrm>
              <a:off x="651675" y="2566225"/>
              <a:ext cx="432250" cy="1407500"/>
            </a:xfrm>
            <a:custGeom>
              <a:rect b="b" l="l" r="r" t="t"/>
              <a:pathLst>
                <a:path extrusionOk="0" h="56300" w="1729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3" name="Google Shape;1123;p57"/>
            <p:cNvSpPr/>
            <p:nvPr/>
          </p:nvSpPr>
          <p:spPr>
            <a:xfrm>
              <a:off x="591350" y="2376450"/>
              <a:ext cx="593500" cy="1676250"/>
            </a:xfrm>
            <a:custGeom>
              <a:rect b="b" l="l" r="r" t="t"/>
              <a:pathLst>
                <a:path extrusionOk="0" h="67050" w="2374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4" name="Google Shape;1124;p57"/>
            <p:cNvSpPr/>
            <p:nvPr/>
          </p:nvSpPr>
          <p:spPr>
            <a:xfrm>
              <a:off x="576000" y="2354500"/>
              <a:ext cx="578150" cy="1726725"/>
            </a:xfrm>
            <a:custGeom>
              <a:rect b="b" l="l" r="r" t="t"/>
              <a:pathLst>
                <a:path extrusionOk="0" h="69069" w="23126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5" name="Google Shape;1125;p57"/>
            <p:cNvSpPr/>
            <p:nvPr/>
          </p:nvSpPr>
          <p:spPr>
            <a:xfrm>
              <a:off x="549675" y="2291975"/>
              <a:ext cx="648350" cy="1851775"/>
            </a:xfrm>
            <a:custGeom>
              <a:rect b="b" l="l" r="r" t="t"/>
              <a:pathLst>
                <a:path extrusionOk="0" h="74071" w="25934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6" name="Google Shape;1126;p57"/>
            <p:cNvSpPr/>
            <p:nvPr/>
          </p:nvSpPr>
          <p:spPr>
            <a:xfrm>
              <a:off x="520050" y="2414850"/>
              <a:ext cx="434425" cy="1781550"/>
            </a:xfrm>
            <a:custGeom>
              <a:rect b="b" l="l" r="r" t="t"/>
              <a:pathLst>
                <a:path extrusionOk="0" h="71262" w="17377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7" name="Google Shape;1127;p57"/>
            <p:cNvSpPr/>
            <p:nvPr/>
          </p:nvSpPr>
          <p:spPr>
            <a:xfrm>
              <a:off x="1580850" y="2421425"/>
              <a:ext cx="400450" cy="236975"/>
            </a:xfrm>
            <a:custGeom>
              <a:rect b="b" l="l" r="r" t="t"/>
              <a:pathLst>
                <a:path extrusionOk="0" h="9479" w="16018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8" name="Google Shape;1128;p57"/>
            <p:cNvSpPr/>
            <p:nvPr/>
          </p:nvSpPr>
          <p:spPr>
            <a:xfrm>
              <a:off x="1302225" y="2397300"/>
              <a:ext cx="651650" cy="660425"/>
            </a:xfrm>
            <a:custGeom>
              <a:rect b="b" l="l" r="r" t="t"/>
              <a:pathLst>
                <a:path extrusionOk="0" h="26417" w="26066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29" name="Google Shape;1129;p57"/>
            <p:cNvSpPr/>
            <p:nvPr/>
          </p:nvSpPr>
          <p:spPr>
            <a:xfrm>
              <a:off x="853525" y="2286500"/>
              <a:ext cx="977475" cy="1079475"/>
            </a:xfrm>
            <a:custGeom>
              <a:rect b="b" l="l" r="r" t="t"/>
              <a:pathLst>
                <a:path extrusionOk="0" h="43179" w="39099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0" name="Google Shape;1130;p57"/>
            <p:cNvSpPr/>
            <p:nvPr/>
          </p:nvSpPr>
          <p:spPr>
            <a:xfrm>
              <a:off x="805275" y="2264550"/>
              <a:ext cx="1002700" cy="724050"/>
            </a:xfrm>
            <a:custGeom>
              <a:rect b="b" l="l" r="r" t="t"/>
              <a:pathLst>
                <a:path extrusionOk="0" h="28962" w="40108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1" name="Google Shape;1131;p57"/>
            <p:cNvSpPr/>
            <p:nvPr/>
          </p:nvSpPr>
          <p:spPr>
            <a:xfrm>
              <a:off x="814050" y="2243700"/>
              <a:ext cx="969775" cy="499175"/>
            </a:xfrm>
            <a:custGeom>
              <a:rect b="b" l="l" r="r" t="t"/>
              <a:pathLst>
                <a:path extrusionOk="0" h="19967" w="38791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2" name="Google Shape;1132;p57"/>
            <p:cNvSpPr/>
            <p:nvPr/>
          </p:nvSpPr>
          <p:spPr>
            <a:xfrm>
              <a:off x="993950" y="2188850"/>
              <a:ext cx="823875" cy="448700"/>
            </a:xfrm>
            <a:custGeom>
              <a:rect b="b" l="l" r="r" t="t"/>
              <a:pathLst>
                <a:path extrusionOk="0" h="17948" w="32955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3" name="Google Shape;1133;p57"/>
            <p:cNvSpPr/>
            <p:nvPr/>
          </p:nvSpPr>
          <p:spPr>
            <a:xfrm>
              <a:off x="1017000" y="2199825"/>
              <a:ext cx="718550" cy="375200"/>
            </a:xfrm>
            <a:custGeom>
              <a:rect b="b" l="l" r="r" t="t"/>
              <a:pathLst>
                <a:path extrusionOk="0" h="15008" w="28742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4" name="Google Shape;1134;p57"/>
            <p:cNvSpPr/>
            <p:nvPr/>
          </p:nvSpPr>
          <p:spPr>
            <a:xfrm>
              <a:off x="1051000" y="2176800"/>
              <a:ext cx="657125" cy="330225"/>
            </a:xfrm>
            <a:custGeom>
              <a:rect b="b" l="l" r="r" t="t"/>
              <a:pathLst>
                <a:path extrusionOk="0" h="13209" w="26285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5" name="Google Shape;1135;p57"/>
            <p:cNvSpPr/>
            <p:nvPr/>
          </p:nvSpPr>
          <p:spPr>
            <a:xfrm>
              <a:off x="1176050" y="2151575"/>
              <a:ext cx="504650" cy="233675"/>
            </a:xfrm>
            <a:custGeom>
              <a:rect b="b" l="l" r="r" t="t"/>
              <a:pathLst>
                <a:path extrusionOk="0" h="9347" w="20186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6" name="Google Shape;1136;p57"/>
            <p:cNvSpPr/>
            <p:nvPr/>
          </p:nvSpPr>
          <p:spPr>
            <a:xfrm>
              <a:off x="1145350" y="2127425"/>
              <a:ext cx="509025" cy="235875"/>
            </a:xfrm>
            <a:custGeom>
              <a:rect b="b" l="l" r="r" t="t"/>
              <a:pathLst>
                <a:path extrusionOk="0" h="9435" w="20361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7" name="Google Shape;1137;p57"/>
            <p:cNvSpPr/>
            <p:nvPr/>
          </p:nvSpPr>
          <p:spPr>
            <a:xfrm>
              <a:off x="1190325" y="2262350"/>
              <a:ext cx="66950" cy="38425"/>
            </a:xfrm>
            <a:custGeom>
              <a:rect b="b" l="l" r="r" t="t"/>
              <a:pathLst>
                <a:path extrusionOk="0" h="1537" w="2678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8" name="Google Shape;1138;p57"/>
            <p:cNvSpPr/>
            <p:nvPr/>
          </p:nvSpPr>
          <p:spPr>
            <a:xfrm>
              <a:off x="916075" y="2376450"/>
              <a:ext cx="69125" cy="47200"/>
            </a:xfrm>
            <a:custGeom>
              <a:rect b="b" l="l" r="r" t="t"/>
              <a:pathLst>
                <a:path extrusionOk="0" h="1888" w="2765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39" name="Google Shape;1139;p57"/>
            <p:cNvSpPr/>
            <p:nvPr/>
          </p:nvSpPr>
          <p:spPr>
            <a:xfrm>
              <a:off x="1008225" y="2288700"/>
              <a:ext cx="72425" cy="46100"/>
            </a:xfrm>
            <a:custGeom>
              <a:rect b="b" l="l" r="r" t="t"/>
              <a:pathLst>
                <a:path extrusionOk="0" h="1844" w="2897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0" name="Google Shape;1140;p57"/>
            <p:cNvSpPr/>
            <p:nvPr/>
          </p:nvSpPr>
          <p:spPr>
            <a:xfrm>
              <a:off x="1671900" y="2078075"/>
              <a:ext cx="158000" cy="82300"/>
            </a:xfrm>
            <a:custGeom>
              <a:rect b="b" l="l" r="r" t="t"/>
              <a:pathLst>
                <a:path extrusionOk="0" h="3292" w="632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41" name="Google Shape;1141;p57"/>
            <p:cNvSpPr/>
            <p:nvPr/>
          </p:nvSpPr>
          <p:spPr>
            <a:xfrm>
              <a:off x="1645575" y="2080250"/>
              <a:ext cx="110825" cy="55975"/>
            </a:xfrm>
            <a:custGeom>
              <a:rect b="b" l="l" r="r" t="t"/>
              <a:pathLst>
                <a:path extrusionOk="0" h="2239" w="4433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48484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42" name="Google Shape;1142;p57"/>
          <p:cNvSpPr/>
          <p:nvPr/>
        </p:nvSpPr>
        <p:spPr>
          <a:xfrm>
            <a:off x="2243500" y="-3263275"/>
            <a:ext cx="99486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3" name="Google Shape;1143;p57"/>
          <p:cNvSpPr/>
          <p:nvPr/>
        </p:nvSpPr>
        <p:spPr>
          <a:xfrm>
            <a:off x="9144000" y="-1294225"/>
            <a:ext cx="9948600" cy="71739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4" name="Google Shape;1144;p57"/>
          <p:cNvSpPr/>
          <p:nvPr/>
        </p:nvSpPr>
        <p:spPr>
          <a:xfrm>
            <a:off x="-5113275" y="5143500"/>
            <a:ext cx="99486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5" name="Google Shape;1145;p57"/>
          <p:cNvSpPr/>
          <p:nvPr/>
        </p:nvSpPr>
        <p:spPr>
          <a:xfrm>
            <a:off x="-5113275" y="-815825"/>
            <a:ext cx="5113200" cy="62775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146" name="Google Shape;1146;p57"/>
          <p:cNvSpPr txBox="1"/>
          <p:nvPr>
            <p:ph type="title"/>
          </p:nvPr>
        </p:nvSpPr>
        <p:spPr>
          <a:xfrm>
            <a:off x="420700" y="315899"/>
            <a:ext cx="8376300" cy="573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marR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  <a:defRPr b="1" i="0" sz="3200" u="none" cap="none" strike="noStrike">
                <a:solidFill>
                  <a:schemeClr val="dk1"/>
                </a:solidFill>
                <a:highlight>
                  <a:schemeClr val="accent1"/>
                </a:highlight>
              </a:defRPr>
            </a:lvl1pPr>
            <a:lvl2pPr lvl="1" marR="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b="1" i="0" sz="3000" u="none" cap="none" strike="noStrike">
                <a:solidFill>
                  <a:schemeClr val="dk1"/>
                </a:solidFill>
              </a:defRPr>
            </a:lvl2pPr>
            <a:lvl3pPr lvl="2" marR="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b="1" i="0" sz="3000" u="none" cap="none" strike="noStrike">
                <a:solidFill>
                  <a:schemeClr val="dk1"/>
                </a:solidFill>
              </a:defRPr>
            </a:lvl3pPr>
            <a:lvl4pPr lvl="3" marR="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b="1" i="0" sz="3000" u="none" cap="none" strike="noStrike">
                <a:solidFill>
                  <a:schemeClr val="dk1"/>
                </a:solidFill>
              </a:defRPr>
            </a:lvl4pPr>
            <a:lvl5pPr lvl="4" marR="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b="1" i="0" sz="3000" u="none" cap="none" strike="noStrike">
                <a:solidFill>
                  <a:schemeClr val="dk1"/>
                </a:solidFill>
              </a:defRPr>
            </a:lvl5pPr>
            <a:lvl6pPr lvl="5" marR="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b="1" i="0" sz="3000" u="none" cap="none" strike="noStrike">
                <a:solidFill>
                  <a:schemeClr val="dk1"/>
                </a:solidFill>
              </a:defRPr>
            </a:lvl6pPr>
            <a:lvl7pPr lvl="6" marR="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b="1" i="0" sz="3000" u="none" cap="none" strike="noStrike">
                <a:solidFill>
                  <a:schemeClr val="dk1"/>
                </a:solidFill>
              </a:defRPr>
            </a:lvl7pPr>
            <a:lvl8pPr lvl="7" marR="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000"/>
              <a:buNone/>
              <a:defRPr b="1" i="0" sz="3000" u="none" cap="none" strike="noStrike">
                <a:solidFill>
                  <a:schemeClr val="dk1"/>
                </a:solidFill>
              </a:defRPr>
            </a:lvl8pPr>
            <a:lvl9pPr lvl="8" marR="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3000"/>
              <a:buNone/>
              <a:defRPr b="1" i="0" sz="3000" u="none" cap="none" strike="noStrike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1147" name="Google Shape;1147;p57"/>
          <p:cNvSpPr txBox="1"/>
          <p:nvPr>
            <p:ph idx="1" type="body"/>
          </p:nvPr>
        </p:nvSpPr>
        <p:spPr>
          <a:xfrm>
            <a:off x="424925" y="994550"/>
            <a:ext cx="4098600" cy="38328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anchorCtr="0" anchor="t" bIns="0" lIns="0" spcFirstLastPara="1" rIns="91425" wrap="square" tIns="0">
            <a:normAutofit/>
          </a:bodyPr>
          <a:lstStyle>
            <a:lvl1pPr indent="-228600" lvl="0" marL="457200" marR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cap="none" strike="noStrike">
                <a:solidFill>
                  <a:schemeClr val="lt1"/>
                </a:solidFill>
              </a:defRPr>
            </a:lvl1pPr>
            <a:lvl2pPr indent="-228600" lvl="1" marL="914400" marR="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cap="none" strike="noStrike">
                <a:solidFill>
                  <a:schemeClr val="lt1"/>
                </a:solidFill>
              </a:defRPr>
            </a:lvl2pPr>
            <a:lvl3pPr indent="-228600" lvl="2" marL="1371600" marR="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cap="none" strike="noStrike">
                <a:solidFill>
                  <a:schemeClr val="lt1"/>
                </a:solidFill>
              </a:defRPr>
            </a:lvl3pPr>
            <a:lvl4pPr indent="-228600" lvl="3" marL="1828800" marR="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cap="none" strike="noStrike">
                <a:solidFill>
                  <a:schemeClr val="lt1"/>
                </a:solidFill>
              </a:defRPr>
            </a:lvl4pPr>
            <a:lvl5pPr indent="-228600" lvl="4" marL="2286000" marR="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cap="none" strike="noStrike">
                <a:solidFill>
                  <a:schemeClr val="lt1"/>
                </a:solidFill>
              </a:defRPr>
            </a:lvl5pPr>
            <a:lvl6pPr indent="-228600" lvl="5" marL="2743200" marR="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cap="none" strike="noStrike">
                <a:solidFill>
                  <a:schemeClr val="lt1"/>
                </a:solidFill>
              </a:defRPr>
            </a:lvl6pPr>
            <a:lvl7pPr indent="-228600" lvl="6" marL="3200400" marR="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cap="none" strike="noStrike">
                <a:solidFill>
                  <a:schemeClr val="lt1"/>
                </a:solidFill>
              </a:defRPr>
            </a:lvl7pPr>
            <a:lvl8pPr indent="-228600" lvl="7" marL="3657600" marR="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i="0" u="none" cap="none" strike="noStrike">
                <a:solidFill>
                  <a:schemeClr val="lt1"/>
                </a:solidFill>
              </a:defRPr>
            </a:lvl8pPr>
            <a:lvl9pPr indent="-228600" lvl="8" marL="4114800" marR="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2000"/>
              <a:buNone/>
              <a:defRPr i="0" u="none" cap="none" strike="noStrike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1148" name="Google Shape;1148;p57"/>
          <p:cNvSpPr txBox="1"/>
          <p:nvPr>
            <p:ph idx="2" type="body"/>
          </p:nvPr>
        </p:nvSpPr>
        <p:spPr>
          <a:xfrm>
            <a:off x="4620525" y="994550"/>
            <a:ext cx="4098600" cy="38328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anchorCtr="0" anchor="t" bIns="0" lIns="182875" spcFirstLastPara="1" rIns="0" wrap="square" tIns="0">
            <a:normAutofit/>
          </a:bodyPr>
          <a:lstStyle>
            <a:lvl1pPr indent="-355600" lvl="0" marL="457200" marR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i="0" u="none" cap="none" strike="noStrike">
                <a:solidFill>
                  <a:schemeClr val="lt1"/>
                </a:solidFill>
              </a:defRPr>
            </a:lvl1pPr>
            <a:lvl2pPr indent="-355600" lvl="1" marL="914400" marR="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i="0" u="none" cap="none" strike="noStrike">
                <a:solidFill>
                  <a:schemeClr val="lt1"/>
                </a:solidFill>
              </a:defRPr>
            </a:lvl2pPr>
            <a:lvl3pPr indent="-355600" lvl="2" marL="1371600" marR="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i="0" u="none" cap="none" strike="noStrike">
                <a:solidFill>
                  <a:schemeClr val="lt1"/>
                </a:solidFill>
              </a:defRPr>
            </a:lvl3pPr>
            <a:lvl4pPr indent="-355600" lvl="3" marL="1828800" marR="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i="0" u="none" cap="none" strike="noStrike">
                <a:solidFill>
                  <a:schemeClr val="lt1"/>
                </a:solidFill>
              </a:defRPr>
            </a:lvl4pPr>
            <a:lvl5pPr indent="-355600" lvl="4" marL="2286000" marR="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i="0" u="none" cap="none" strike="noStrike">
                <a:solidFill>
                  <a:schemeClr val="lt1"/>
                </a:solidFill>
              </a:defRPr>
            </a:lvl5pPr>
            <a:lvl6pPr indent="-355600" lvl="5" marL="2743200" marR="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i="0" u="none" cap="none" strike="noStrike">
                <a:solidFill>
                  <a:schemeClr val="lt1"/>
                </a:solidFill>
              </a:defRPr>
            </a:lvl6pPr>
            <a:lvl7pPr indent="-355600" lvl="6" marL="3200400" marR="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i="0" u="none" cap="none" strike="noStrike">
                <a:solidFill>
                  <a:schemeClr val="lt1"/>
                </a:solidFill>
              </a:defRPr>
            </a:lvl7pPr>
            <a:lvl8pPr indent="-355600" lvl="7" marL="3657600" marR="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i="0" u="none" cap="none" strike="noStrike">
                <a:solidFill>
                  <a:schemeClr val="lt1"/>
                </a:solidFill>
              </a:defRPr>
            </a:lvl8pPr>
            <a:lvl9pPr indent="-355600" lvl="8" marL="4114800" marR="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2000"/>
              <a:buChar char="■"/>
              <a:defRPr i="0" u="none" cap="none" strike="noStrike">
                <a:solidFill>
                  <a:schemeClr val="lt1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 and text with subtitle, 2 column — gold image">
  <p:cSld name="CUSTOM_22_1_1_1_1_1_1_1">
    <p:spTree>
      <p:nvGrpSpPr>
        <p:cNvPr id="1149" name="Shape 1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50" name="Google Shape;1150;p58"/>
          <p:cNvPicPr preferRelativeResize="0"/>
          <p:nvPr/>
        </p:nvPicPr>
        <p:blipFill rotWithShape="1">
          <a:blip r:embed="rId2">
            <a:alphaModFix/>
          </a:blip>
          <a:srcRect b="0" l="0" r="1088" t="0"/>
          <a:stretch/>
        </p:blipFill>
        <p:spPr>
          <a:xfrm>
            <a:off x="0" y="0"/>
            <a:ext cx="9144003" cy="5199601"/>
          </a:xfrm>
          <a:prstGeom prst="rect">
            <a:avLst/>
          </a:prstGeom>
          <a:noFill/>
          <a:ln>
            <a:noFill/>
          </a:ln>
        </p:spPr>
      </p:pic>
      <p:sp>
        <p:nvSpPr>
          <p:cNvPr id="1151" name="Google Shape;1151;p58"/>
          <p:cNvSpPr txBox="1"/>
          <p:nvPr>
            <p:ph idx="1" type="body"/>
          </p:nvPr>
        </p:nvSpPr>
        <p:spPr>
          <a:xfrm>
            <a:off x="433675" y="1301025"/>
            <a:ext cx="4092600" cy="2454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91425" wrap="square" tIns="0">
            <a:noAutofit/>
          </a:bodyPr>
          <a:lstStyle>
            <a:lvl1pPr indent="-3302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/>
        </p:txBody>
      </p:sp>
      <p:sp>
        <p:nvSpPr>
          <p:cNvPr id="1152" name="Google Shape;1152;p58"/>
          <p:cNvSpPr txBox="1"/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  <p:sp>
        <p:nvSpPr>
          <p:cNvPr id="1153" name="Google Shape;1153;p58"/>
          <p:cNvSpPr txBox="1"/>
          <p:nvPr>
            <p:ph idx="2" type="subTitle"/>
          </p:nvPr>
        </p:nvSpPr>
        <p:spPr>
          <a:xfrm>
            <a:off x="424450" y="756623"/>
            <a:ext cx="8384700" cy="228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b="1" sz="1600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/>
        </p:txBody>
      </p:sp>
      <p:sp>
        <p:nvSpPr>
          <p:cNvPr id="1154" name="Google Shape;1154;p58"/>
          <p:cNvSpPr txBox="1"/>
          <p:nvPr>
            <p:ph idx="3" type="body"/>
          </p:nvPr>
        </p:nvSpPr>
        <p:spPr>
          <a:xfrm>
            <a:off x="4617725" y="1301025"/>
            <a:ext cx="4092600" cy="2454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182875" spcFirstLastPara="1" rIns="0" wrap="square" tIns="0">
            <a:noAutofit/>
          </a:bodyPr>
          <a:lstStyle>
            <a:lvl1pPr indent="-3302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 and text, 3 column, pattern — white">
  <p:cSld name="CUSTOM_23_1_1_1_1_1_1_2_3">
    <p:spTree>
      <p:nvGrpSpPr>
        <p:cNvPr id="1155" name="Shape 11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56" name="Google Shape;1156;p59"/>
          <p:cNvPicPr preferRelativeResize="0"/>
          <p:nvPr/>
        </p:nvPicPr>
        <p:blipFill rotWithShape="1">
          <a:blip r:embed="rId2">
            <a:alphaModFix/>
          </a:blip>
          <a:srcRect b="0" l="0" r="67703" t="0"/>
          <a:stretch/>
        </p:blipFill>
        <p:spPr>
          <a:xfrm>
            <a:off x="0" y="0"/>
            <a:ext cx="2953224" cy="5143500"/>
          </a:xfrm>
          <a:prstGeom prst="rect">
            <a:avLst/>
          </a:prstGeom>
          <a:noFill/>
          <a:ln>
            <a:noFill/>
          </a:ln>
        </p:spPr>
      </p:pic>
      <p:sp>
        <p:nvSpPr>
          <p:cNvPr id="1157" name="Google Shape;1157;p59"/>
          <p:cNvSpPr txBox="1"/>
          <p:nvPr>
            <p:ph idx="1" type="body"/>
          </p:nvPr>
        </p:nvSpPr>
        <p:spPr>
          <a:xfrm>
            <a:off x="3355850" y="323850"/>
            <a:ext cx="2515200" cy="4503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2286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indent="-228600" lvl="1" marL="914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2pPr>
            <a:lvl3pPr indent="-228600" lvl="2" marL="1371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3pPr>
            <a:lvl4pPr indent="-228600" lvl="3" marL="1828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4pPr>
            <a:lvl5pPr indent="-228600" lvl="4" marL="22860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5pPr>
            <a:lvl6pPr indent="-228600" lvl="5" marL="2743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6pPr>
            <a:lvl7pPr indent="-228600" lvl="6" marL="3200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7pPr>
            <a:lvl8pPr indent="-228600" lvl="7" marL="3657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8pPr>
            <a:lvl9pPr indent="-228600" lvl="8" marL="41148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2000"/>
              <a:buNone/>
              <a:defRPr/>
            </a:lvl9pPr>
          </a:lstStyle>
          <a:p/>
        </p:txBody>
      </p:sp>
      <p:sp>
        <p:nvSpPr>
          <p:cNvPr id="1158" name="Google Shape;1158;p59"/>
          <p:cNvSpPr txBox="1"/>
          <p:nvPr>
            <p:ph idx="2" type="body"/>
          </p:nvPr>
        </p:nvSpPr>
        <p:spPr>
          <a:xfrm>
            <a:off x="6180650" y="323850"/>
            <a:ext cx="2515200" cy="4503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2286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indent="-228600" lvl="1" marL="914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2pPr>
            <a:lvl3pPr indent="-228600" lvl="2" marL="1371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3pPr>
            <a:lvl4pPr indent="-228600" lvl="3" marL="1828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4pPr>
            <a:lvl5pPr indent="-228600" lvl="4" marL="22860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5pPr>
            <a:lvl6pPr indent="-228600" lvl="5" marL="2743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6pPr>
            <a:lvl7pPr indent="-228600" lvl="6" marL="3200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7pPr>
            <a:lvl8pPr indent="-228600" lvl="7" marL="3657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None/>
              <a:defRPr/>
            </a:lvl8pPr>
            <a:lvl9pPr indent="-228600" lvl="8" marL="41148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2000"/>
              <a:buNone/>
              <a:defRPr/>
            </a:lvl9pPr>
          </a:lstStyle>
          <a:p/>
        </p:txBody>
      </p:sp>
      <p:sp>
        <p:nvSpPr>
          <p:cNvPr id="1159" name="Google Shape;1159;p59"/>
          <p:cNvSpPr txBox="1"/>
          <p:nvPr>
            <p:ph type="title"/>
          </p:nvPr>
        </p:nvSpPr>
        <p:spPr>
          <a:xfrm>
            <a:off x="323550" y="315900"/>
            <a:ext cx="2515200" cy="568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marR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b="1" i="0" sz="2400" u="none" cap="none" strike="noStrik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b="1" sz="2400">
                <a:solidFill>
                  <a:schemeClr val="dk1"/>
                </a:solidFill>
              </a:defRPr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b="1" sz="2400">
                <a:solidFill>
                  <a:schemeClr val="dk1"/>
                </a:solidFill>
              </a:defRPr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b="1" sz="2400">
                <a:solidFill>
                  <a:schemeClr val="dk1"/>
                </a:solidFill>
              </a:defRPr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b="1" sz="2400">
                <a:solidFill>
                  <a:schemeClr val="dk1"/>
                </a:solidFill>
              </a:defRPr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b="1" sz="2400">
                <a:solidFill>
                  <a:schemeClr val="dk1"/>
                </a:solidFill>
              </a:defRPr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b="1" sz="2400">
                <a:solidFill>
                  <a:schemeClr val="dk1"/>
                </a:solidFill>
              </a:defRPr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b="1" sz="2400">
                <a:solidFill>
                  <a:schemeClr val="dk1"/>
                </a:solidFill>
              </a:defRPr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None/>
              <a:defRPr b="1" sz="2400">
                <a:solidFill>
                  <a:schemeClr val="dk1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spTree>
      <p:nvGrpSpPr>
        <p:cNvPr id="20" name="Shape 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21;p16"/>
          <p:cNvSpPr txBox="1"/>
          <p:nvPr>
            <p:ph idx="1" type="subTitle"/>
          </p:nvPr>
        </p:nvSpPr>
        <p:spPr>
          <a:xfrm>
            <a:off x="1364400" y="1894950"/>
            <a:ext cx="2887200" cy="338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Fira Sans Extra Condensed"/>
              <a:buNone/>
              <a:defRPr sz="2400">
                <a:solidFill>
                  <a:schemeClr val="dk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Fira Sans Extra Condensed"/>
              <a:buNone/>
              <a:defRPr sz="2500">
                <a:solidFill>
                  <a:schemeClr val="dk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Fira Sans Extra Condensed"/>
              <a:buNone/>
              <a:defRPr sz="2500">
                <a:solidFill>
                  <a:schemeClr val="dk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Fira Sans Extra Condensed"/>
              <a:buNone/>
              <a:defRPr sz="2500">
                <a:solidFill>
                  <a:schemeClr val="dk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Fira Sans Extra Condensed"/>
              <a:buNone/>
              <a:defRPr sz="2500">
                <a:solidFill>
                  <a:schemeClr val="dk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Fira Sans Extra Condensed"/>
              <a:buNone/>
              <a:defRPr sz="2500">
                <a:solidFill>
                  <a:schemeClr val="dk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Fira Sans Extra Condensed"/>
              <a:buNone/>
              <a:defRPr sz="2500">
                <a:solidFill>
                  <a:schemeClr val="dk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Fira Sans Extra Condensed"/>
              <a:buNone/>
              <a:defRPr sz="2500">
                <a:solidFill>
                  <a:schemeClr val="dk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Fira Sans Extra Condensed"/>
              <a:buNone/>
              <a:defRPr sz="2500">
                <a:solidFill>
                  <a:schemeClr val="dk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9pPr>
          </a:lstStyle>
          <a:p/>
        </p:txBody>
      </p:sp>
      <p:sp>
        <p:nvSpPr>
          <p:cNvPr id="22" name="Google Shape;22;p16"/>
          <p:cNvSpPr txBox="1"/>
          <p:nvPr>
            <p:ph idx="2" type="subTitle"/>
          </p:nvPr>
        </p:nvSpPr>
        <p:spPr>
          <a:xfrm>
            <a:off x="4892400" y="1894950"/>
            <a:ext cx="2887200" cy="3384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Fira Sans Extra Condensed"/>
              <a:buNone/>
              <a:defRPr sz="2400">
                <a:solidFill>
                  <a:schemeClr val="dk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Fira Sans Extra Condensed"/>
              <a:buNone/>
              <a:defRPr sz="2500">
                <a:solidFill>
                  <a:schemeClr val="dk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Fira Sans Extra Condensed"/>
              <a:buNone/>
              <a:defRPr sz="2500">
                <a:solidFill>
                  <a:schemeClr val="dk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Fira Sans Extra Condensed"/>
              <a:buNone/>
              <a:defRPr sz="2500">
                <a:solidFill>
                  <a:schemeClr val="dk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Fira Sans Extra Condensed"/>
              <a:buNone/>
              <a:defRPr sz="2500">
                <a:solidFill>
                  <a:schemeClr val="dk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Fira Sans Extra Condensed"/>
              <a:buNone/>
              <a:defRPr sz="2500">
                <a:solidFill>
                  <a:schemeClr val="dk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Fira Sans Extra Condensed"/>
              <a:buNone/>
              <a:defRPr sz="2500">
                <a:solidFill>
                  <a:schemeClr val="dk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Fira Sans Extra Condensed"/>
              <a:buNone/>
              <a:defRPr sz="2500">
                <a:solidFill>
                  <a:schemeClr val="dk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500"/>
              <a:buFont typeface="Fira Sans Extra Condensed"/>
              <a:buNone/>
              <a:defRPr sz="2500">
                <a:solidFill>
                  <a:schemeClr val="dk1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defRPr>
            </a:lvl9pPr>
          </a:lstStyle>
          <a:p/>
        </p:txBody>
      </p:sp>
      <p:sp>
        <p:nvSpPr>
          <p:cNvPr id="23" name="Google Shape;23;p16"/>
          <p:cNvSpPr txBox="1"/>
          <p:nvPr>
            <p:ph idx="3" type="subTitle"/>
          </p:nvPr>
        </p:nvSpPr>
        <p:spPr>
          <a:xfrm>
            <a:off x="1363200" y="2233350"/>
            <a:ext cx="2887200" cy="1015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"/>
              <a:buNone/>
              <a:defRPr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"/>
              <a:buNone/>
              <a:defRPr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"/>
              <a:buNone/>
              <a:defRPr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"/>
              <a:buNone/>
              <a:defRPr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"/>
              <a:buNone/>
              <a:defRPr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"/>
              <a:buNone/>
              <a:defRPr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"/>
              <a:buNone/>
              <a:defRPr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"/>
              <a:buNone/>
              <a:defRPr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"/>
              <a:buNone/>
              <a:defRPr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/>
        </p:txBody>
      </p:sp>
      <p:sp>
        <p:nvSpPr>
          <p:cNvPr id="24" name="Google Shape;24;p16"/>
          <p:cNvSpPr txBox="1"/>
          <p:nvPr>
            <p:ph idx="4" type="subTitle"/>
          </p:nvPr>
        </p:nvSpPr>
        <p:spPr>
          <a:xfrm>
            <a:off x="4893600" y="2233350"/>
            <a:ext cx="2887200" cy="10152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"/>
              <a:buNone/>
              <a:defRPr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"/>
              <a:buNone/>
              <a:defRPr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"/>
              <a:buNone/>
              <a:defRPr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"/>
              <a:buNone/>
              <a:defRPr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"/>
              <a:buNone/>
              <a:defRPr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"/>
              <a:buNone/>
              <a:defRPr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"/>
              <a:buNone/>
              <a:defRPr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"/>
              <a:buNone/>
              <a:defRPr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"/>
              <a:buNone/>
              <a:defRPr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/>
        </p:txBody>
      </p:sp>
      <p:sp>
        <p:nvSpPr>
          <p:cNvPr id="25" name="Google Shape;25;p16"/>
          <p:cNvSpPr txBox="1"/>
          <p:nvPr>
            <p:ph type="title"/>
          </p:nvPr>
        </p:nvSpPr>
        <p:spPr>
          <a:xfrm>
            <a:off x="457200" y="408425"/>
            <a:ext cx="8229600" cy="676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 and text, 2 column with divider — white">
  <p:cSld name="CUSTOM_23_1_1_2_1_1_1_1_2">
    <p:spTree>
      <p:nvGrpSpPr>
        <p:cNvPr id="1160" name="Shape 11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1" name="Google Shape;1161;p60"/>
          <p:cNvSpPr txBox="1"/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  <p:sp>
        <p:nvSpPr>
          <p:cNvPr id="1162" name="Google Shape;1162;p60"/>
          <p:cNvSpPr txBox="1"/>
          <p:nvPr>
            <p:ph idx="1" type="body"/>
          </p:nvPr>
        </p:nvSpPr>
        <p:spPr>
          <a:xfrm>
            <a:off x="420625" y="1000075"/>
            <a:ext cx="4105500" cy="2346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91425" wrap="square" tIns="0">
            <a:noAutofit/>
          </a:bodyPr>
          <a:lstStyle>
            <a:lvl1pPr indent="-3302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/>
        </p:txBody>
      </p:sp>
      <p:sp>
        <p:nvSpPr>
          <p:cNvPr id="1163" name="Google Shape;1163;p60"/>
          <p:cNvSpPr txBox="1"/>
          <p:nvPr>
            <p:ph idx="2" type="body"/>
          </p:nvPr>
        </p:nvSpPr>
        <p:spPr>
          <a:xfrm>
            <a:off x="4617725" y="1000075"/>
            <a:ext cx="4188000" cy="2346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182875" spcFirstLastPara="1" rIns="0" wrap="square" tIns="0">
            <a:noAutofit/>
          </a:bodyPr>
          <a:lstStyle>
            <a:lvl1pPr indent="-3302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/>
        </p:txBody>
      </p:sp>
      <p:cxnSp>
        <p:nvCxnSpPr>
          <p:cNvPr id="1164" name="Google Shape;1164;p60"/>
          <p:cNvCxnSpPr/>
          <p:nvPr/>
        </p:nvCxnSpPr>
        <p:spPr>
          <a:xfrm>
            <a:off x="4576623" y="1153791"/>
            <a:ext cx="0" cy="2020500"/>
          </a:xfrm>
          <a:prstGeom prst="straightConnector1">
            <a:avLst/>
          </a:prstGeom>
          <a:noFill/>
          <a:ln cap="flat" cmpd="sng" w="38100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</p:cxnSp>
      <p:sp>
        <p:nvSpPr>
          <p:cNvPr id="1165" name="Google Shape;1165;p60"/>
          <p:cNvSpPr txBox="1"/>
          <p:nvPr>
            <p:ph idx="3" type="body"/>
          </p:nvPr>
        </p:nvSpPr>
        <p:spPr>
          <a:xfrm>
            <a:off x="420625" y="3561650"/>
            <a:ext cx="8384700" cy="12663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302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 and text, with subtitle, 3 column — white">
  <p:cSld name="CUSTOM_23_1_1_1_1_1_1_1">
    <p:spTree>
      <p:nvGrpSpPr>
        <p:cNvPr id="1166" name="Shape 1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" name="Google Shape;1167;p61"/>
          <p:cNvSpPr txBox="1"/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  <p:sp>
        <p:nvSpPr>
          <p:cNvPr id="1168" name="Google Shape;1168;p61"/>
          <p:cNvSpPr txBox="1"/>
          <p:nvPr>
            <p:ph idx="1" type="subTitle"/>
          </p:nvPr>
        </p:nvSpPr>
        <p:spPr>
          <a:xfrm>
            <a:off x="424450" y="756623"/>
            <a:ext cx="8384700" cy="228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b="1" sz="1600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/>
        </p:txBody>
      </p:sp>
      <p:sp>
        <p:nvSpPr>
          <p:cNvPr id="1169" name="Google Shape;1169;p61"/>
          <p:cNvSpPr txBox="1"/>
          <p:nvPr>
            <p:ph idx="2" type="body"/>
          </p:nvPr>
        </p:nvSpPr>
        <p:spPr>
          <a:xfrm>
            <a:off x="420625" y="1237902"/>
            <a:ext cx="2718000" cy="35994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91425" spcFirstLastPara="1" rIns="91425" wrap="square" tIns="0">
            <a:noAutofit/>
          </a:bodyPr>
          <a:lstStyle>
            <a:lvl1pPr indent="-3302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/>
        </p:txBody>
      </p:sp>
      <p:sp>
        <p:nvSpPr>
          <p:cNvPr id="1170" name="Google Shape;1170;p61"/>
          <p:cNvSpPr txBox="1"/>
          <p:nvPr>
            <p:ph idx="3" type="body"/>
          </p:nvPr>
        </p:nvSpPr>
        <p:spPr>
          <a:xfrm>
            <a:off x="3355850" y="1237902"/>
            <a:ext cx="2718000" cy="35994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182875" spcFirstLastPara="1" rIns="91425" wrap="square" tIns="0">
            <a:noAutofit/>
          </a:bodyPr>
          <a:lstStyle>
            <a:lvl1pPr indent="-3302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/>
        </p:txBody>
      </p:sp>
      <p:sp>
        <p:nvSpPr>
          <p:cNvPr id="1171" name="Google Shape;1171;p61"/>
          <p:cNvSpPr txBox="1"/>
          <p:nvPr>
            <p:ph idx="4" type="body"/>
          </p:nvPr>
        </p:nvSpPr>
        <p:spPr>
          <a:xfrm>
            <a:off x="6291075" y="1237902"/>
            <a:ext cx="2514300" cy="35994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182875" spcFirstLastPara="1" rIns="0" wrap="square" tIns="0">
            <a:noAutofit/>
          </a:bodyPr>
          <a:lstStyle>
            <a:lvl1pPr indent="-3302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 and text, 3 column with dividers — white">
  <p:cSld name="CUSTOM_22_1_1_1_1_1_1_2">
    <p:spTree>
      <p:nvGrpSpPr>
        <p:cNvPr id="1172" name="Shape 1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3" name="Google Shape;1173;p62"/>
          <p:cNvSpPr txBox="1"/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  <p:sp>
        <p:nvSpPr>
          <p:cNvPr id="1174" name="Google Shape;1174;p62"/>
          <p:cNvSpPr txBox="1"/>
          <p:nvPr>
            <p:ph idx="1" type="body"/>
          </p:nvPr>
        </p:nvSpPr>
        <p:spPr>
          <a:xfrm>
            <a:off x="420625" y="1009300"/>
            <a:ext cx="2718000" cy="38187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91425" wrap="square" tIns="0">
            <a:noAutofit/>
          </a:bodyPr>
          <a:lstStyle>
            <a:lvl1pPr indent="-3302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/>
        </p:txBody>
      </p:sp>
      <p:sp>
        <p:nvSpPr>
          <p:cNvPr id="1175" name="Google Shape;1175;p62"/>
          <p:cNvSpPr txBox="1"/>
          <p:nvPr>
            <p:ph idx="2" type="body"/>
          </p:nvPr>
        </p:nvSpPr>
        <p:spPr>
          <a:xfrm>
            <a:off x="3355850" y="1009300"/>
            <a:ext cx="2718000" cy="38187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182875" spcFirstLastPara="1" rIns="91425" wrap="square" tIns="0">
            <a:noAutofit/>
          </a:bodyPr>
          <a:lstStyle>
            <a:lvl1pPr indent="-3302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/>
        </p:txBody>
      </p:sp>
      <p:cxnSp>
        <p:nvCxnSpPr>
          <p:cNvPr id="1176" name="Google Shape;1176;p62"/>
          <p:cNvCxnSpPr/>
          <p:nvPr/>
        </p:nvCxnSpPr>
        <p:spPr>
          <a:xfrm>
            <a:off x="6244938" y="1189524"/>
            <a:ext cx="0" cy="3357900"/>
          </a:xfrm>
          <a:prstGeom prst="straightConnector1">
            <a:avLst/>
          </a:prstGeom>
          <a:noFill/>
          <a:ln cap="flat" cmpd="sng" w="38100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</p:cxnSp>
      <p:sp>
        <p:nvSpPr>
          <p:cNvPr id="1177" name="Google Shape;1177;p62"/>
          <p:cNvSpPr txBox="1"/>
          <p:nvPr>
            <p:ph idx="3" type="body"/>
          </p:nvPr>
        </p:nvSpPr>
        <p:spPr>
          <a:xfrm>
            <a:off x="6291075" y="1009300"/>
            <a:ext cx="2514300" cy="38187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182875" spcFirstLastPara="1" rIns="0" wrap="square" tIns="0">
            <a:noAutofit/>
          </a:bodyPr>
          <a:lstStyle>
            <a:lvl1pPr indent="-3302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/>
        </p:txBody>
      </p:sp>
      <p:cxnSp>
        <p:nvCxnSpPr>
          <p:cNvPr id="1178" name="Google Shape;1178;p62"/>
          <p:cNvCxnSpPr/>
          <p:nvPr/>
        </p:nvCxnSpPr>
        <p:spPr>
          <a:xfrm>
            <a:off x="3306263" y="1189524"/>
            <a:ext cx="0" cy="3357900"/>
          </a:xfrm>
          <a:prstGeom prst="straightConnector1">
            <a:avLst/>
          </a:prstGeom>
          <a:noFill/>
          <a:ln cap="flat" cmpd="sng" w="38100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</p:cxn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 and text, 3 column, pattern — black and white">
  <p:cSld name="CUSTOM_23_1_1_1_1_2_1_1_2">
    <p:spTree>
      <p:nvGrpSpPr>
        <p:cNvPr id="1179" name="Shape 1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0" name="Google Shape;1180;p63"/>
          <p:cNvGrpSpPr/>
          <p:nvPr/>
        </p:nvGrpSpPr>
        <p:grpSpPr>
          <a:xfrm>
            <a:off x="-3955242" y="2101698"/>
            <a:ext cx="6994446" cy="4415545"/>
            <a:chOff x="238125" y="602600"/>
            <a:chExt cx="7143750" cy="4509800"/>
          </a:xfrm>
        </p:grpSpPr>
        <p:sp>
          <p:nvSpPr>
            <p:cNvPr id="1181" name="Google Shape;1181;p63"/>
            <p:cNvSpPr/>
            <p:nvPr/>
          </p:nvSpPr>
          <p:spPr>
            <a:xfrm>
              <a:off x="2514425" y="1130250"/>
              <a:ext cx="218325" cy="579250"/>
            </a:xfrm>
            <a:custGeom>
              <a:rect b="b" l="l" r="r" t="t"/>
              <a:pathLst>
                <a:path extrusionOk="0" h="23170" w="8733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2" name="Google Shape;1182;p63"/>
            <p:cNvSpPr/>
            <p:nvPr/>
          </p:nvSpPr>
          <p:spPr>
            <a:xfrm>
              <a:off x="1900100" y="1539425"/>
              <a:ext cx="342275" cy="551825"/>
            </a:xfrm>
            <a:custGeom>
              <a:rect b="b" l="l" r="r" t="t"/>
              <a:pathLst>
                <a:path extrusionOk="0" h="22073" w="13691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3" name="Google Shape;1183;p63"/>
            <p:cNvSpPr/>
            <p:nvPr/>
          </p:nvSpPr>
          <p:spPr>
            <a:xfrm>
              <a:off x="2455175" y="1144500"/>
              <a:ext cx="289650" cy="673600"/>
            </a:xfrm>
            <a:custGeom>
              <a:rect b="b" l="l" r="r" t="t"/>
              <a:pathLst>
                <a:path extrusionOk="0" h="26944" w="11586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4" name="Google Shape;1184;p63"/>
            <p:cNvSpPr/>
            <p:nvPr/>
          </p:nvSpPr>
          <p:spPr>
            <a:xfrm>
              <a:off x="2189700" y="21241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5" name="Google Shape;1185;p63"/>
            <p:cNvSpPr/>
            <p:nvPr/>
          </p:nvSpPr>
          <p:spPr>
            <a:xfrm>
              <a:off x="2189700" y="212415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6" name="Google Shape;1186;p63"/>
            <p:cNvSpPr/>
            <p:nvPr/>
          </p:nvSpPr>
          <p:spPr>
            <a:xfrm>
              <a:off x="2390450" y="1169750"/>
              <a:ext cx="283050" cy="636275"/>
            </a:xfrm>
            <a:custGeom>
              <a:rect b="b" l="l" r="r" t="t"/>
              <a:pathLst>
                <a:path extrusionOk="0" h="25451" w="11322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7" name="Google Shape;1187;p63"/>
            <p:cNvSpPr/>
            <p:nvPr/>
          </p:nvSpPr>
          <p:spPr>
            <a:xfrm>
              <a:off x="2312575" y="1160975"/>
              <a:ext cx="334600" cy="736100"/>
            </a:xfrm>
            <a:custGeom>
              <a:rect b="b" l="l" r="r" t="t"/>
              <a:pathLst>
                <a:path extrusionOk="0" h="29444" w="13384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8" name="Google Shape;1188;p63"/>
            <p:cNvSpPr/>
            <p:nvPr/>
          </p:nvSpPr>
          <p:spPr>
            <a:xfrm>
              <a:off x="3607050" y="1646950"/>
              <a:ext cx="2156750" cy="843625"/>
            </a:xfrm>
            <a:custGeom>
              <a:rect b="b" l="l" r="r" t="t"/>
              <a:pathLst>
                <a:path extrusionOk="0" h="33745" w="8627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89" name="Google Shape;1189;p63"/>
            <p:cNvSpPr/>
            <p:nvPr/>
          </p:nvSpPr>
          <p:spPr>
            <a:xfrm>
              <a:off x="3588400" y="602600"/>
              <a:ext cx="724050" cy="816175"/>
            </a:xfrm>
            <a:custGeom>
              <a:rect b="b" l="l" r="r" t="t"/>
              <a:pathLst>
                <a:path extrusionOk="0" h="32647" w="28962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0" name="Google Shape;1190;p63"/>
            <p:cNvSpPr/>
            <p:nvPr/>
          </p:nvSpPr>
          <p:spPr>
            <a:xfrm>
              <a:off x="3593875" y="1881700"/>
              <a:ext cx="2005375" cy="782200"/>
            </a:xfrm>
            <a:custGeom>
              <a:rect b="b" l="l" r="r" t="t"/>
              <a:pathLst>
                <a:path extrusionOk="0" h="31288" w="80215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1" name="Google Shape;1191;p63"/>
            <p:cNvSpPr/>
            <p:nvPr/>
          </p:nvSpPr>
          <p:spPr>
            <a:xfrm>
              <a:off x="3578525" y="772625"/>
              <a:ext cx="221625" cy="436625"/>
            </a:xfrm>
            <a:custGeom>
              <a:rect b="b" l="l" r="r" t="t"/>
              <a:pathLst>
                <a:path extrusionOk="0" h="17465" w="8865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2" name="Google Shape;1192;p63"/>
            <p:cNvSpPr/>
            <p:nvPr/>
          </p:nvSpPr>
          <p:spPr>
            <a:xfrm>
              <a:off x="3094725" y="818700"/>
              <a:ext cx="223825" cy="558400"/>
            </a:xfrm>
            <a:custGeom>
              <a:rect b="b" l="l" r="r" t="t"/>
              <a:pathLst>
                <a:path extrusionOk="0" h="22336" w="8953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3" name="Google Shape;1193;p63"/>
            <p:cNvSpPr/>
            <p:nvPr/>
          </p:nvSpPr>
          <p:spPr>
            <a:xfrm>
              <a:off x="2789775" y="804425"/>
              <a:ext cx="392750" cy="774525"/>
            </a:xfrm>
            <a:custGeom>
              <a:rect b="b" l="l" r="r" t="t"/>
              <a:pathLst>
                <a:path extrusionOk="0" h="30981" w="1571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4" name="Google Shape;1194;p63"/>
            <p:cNvSpPr/>
            <p:nvPr/>
          </p:nvSpPr>
          <p:spPr>
            <a:xfrm>
              <a:off x="2674575" y="1020550"/>
              <a:ext cx="230400" cy="590225"/>
            </a:xfrm>
            <a:custGeom>
              <a:rect b="b" l="l" r="r" t="t"/>
              <a:pathLst>
                <a:path extrusionOk="0" h="23609" w="9216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5" name="Google Shape;1195;p63"/>
            <p:cNvSpPr/>
            <p:nvPr/>
          </p:nvSpPr>
          <p:spPr>
            <a:xfrm>
              <a:off x="2044900" y="1165350"/>
              <a:ext cx="481600" cy="961000"/>
            </a:xfrm>
            <a:custGeom>
              <a:rect b="b" l="l" r="r" t="t"/>
              <a:pathLst>
                <a:path extrusionOk="0" h="38440" w="19264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6" name="Google Shape;1196;p63"/>
            <p:cNvSpPr/>
            <p:nvPr/>
          </p:nvSpPr>
          <p:spPr>
            <a:xfrm>
              <a:off x="3057425" y="781400"/>
              <a:ext cx="247950" cy="648350"/>
            </a:xfrm>
            <a:custGeom>
              <a:rect b="b" l="l" r="r" t="t"/>
              <a:pathLst>
                <a:path extrusionOk="0" h="25934" w="9918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7" name="Google Shape;1197;p63"/>
            <p:cNvSpPr/>
            <p:nvPr/>
          </p:nvSpPr>
          <p:spPr>
            <a:xfrm>
              <a:off x="3021225" y="785800"/>
              <a:ext cx="255650" cy="654925"/>
            </a:xfrm>
            <a:custGeom>
              <a:rect b="b" l="l" r="r" t="t"/>
              <a:pathLst>
                <a:path extrusionOk="0" h="26197" w="10226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8" name="Google Shape;1198;p63"/>
            <p:cNvSpPr/>
            <p:nvPr/>
          </p:nvSpPr>
          <p:spPr>
            <a:xfrm>
              <a:off x="2918125" y="827475"/>
              <a:ext cx="313750" cy="633000"/>
            </a:xfrm>
            <a:custGeom>
              <a:rect b="b" l="l" r="r" t="t"/>
              <a:pathLst>
                <a:path extrusionOk="0" h="25320" w="1255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99" name="Google Shape;1199;p63"/>
            <p:cNvSpPr/>
            <p:nvPr/>
          </p:nvSpPr>
          <p:spPr>
            <a:xfrm>
              <a:off x="2828150" y="830775"/>
              <a:ext cx="373025" cy="702100"/>
            </a:xfrm>
            <a:custGeom>
              <a:rect b="b" l="l" r="r" t="t"/>
              <a:pathLst>
                <a:path extrusionOk="0" h="28084" w="14921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0" name="Google Shape;1200;p63"/>
            <p:cNvSpPr/>
            <p:nvPr/>
          </p:nvSpPr>
          <p:spPr>
            <a:xfrm>
              <a:off x="2789775" y="802250"/>
              <a:ext cx="359825" cy="736100"/>
            </a:xfrm>
            <a:custGeom>
              <a:rect b="b" l="l" r="r" t="t"/>
              <a:pathLst>
                <a:path extrusionOk="0" h="29444" w="14393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1" name="Google Shape;1201;p63"/>
            <p:cNvSpPr/>
            <p:nvPr/>
          </p:nvSpPr>
          <p:spPr>
            <a:xfrm>
              <a:off x="2754650" y="825275"/>
              <a:ext cx="332425" cy="722950"/>
            </a:xfrm>
            <a:custGeom>
              <a:rect b="b" l="l" r="r" t="t"/>
              <a:pathLst>
                <a:path extrusionOk="0" h="28918" w="13297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2" name="Google Shape;1202;p63"/>
            <p:cNvSpPr/>
            <p:nvPr/>
          </p:nvSpPr>
          <p:spPr>
            <a:xfrm>
              <a:off x="2734925" y="958025"/>
              <a:ext cx="270975" cy="606675"/>
            </a:xfrm>
            <a:custGeom>
              <a:rect b="b" l="l" r="r" t="t"/>
              <a:pathLst>
                <a:path extrusionOk="0" h="24267" w="10839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3" name="Google Shape;1203;p63"/>
            <p:cNvSpPr/>
            <p:nvPr/>
          </p:nvSpPr>
          <p:spPr>
            <a:xfrm>
              <a:off x="2697625" y="973375"/>
              <a:ext cx="265500" cy="607775"/>
            </a:xfrm>
            <a:custGeom>
              <a:rect b="b" l="l" r="r" t="t"/>
              <a:pathLst>
                <a:path extrusionOk="0" h="24311" w="1062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4" name="Google Shape;1204;p63"/>
            <p:cNvSpPr/>
            <p:nvPr/>
          </p:nvSpPr>
          <p:spPr>
            <a:xfrm>
              <a:off x="2630700" y="1103925"/>
              <a:ext cx="223825" cy="530975"/>
            </a:xfrm>
            <a:custGeom>
              <a:rect b="b" l="l" r="r" t="t"/>
              <a:pathLst>
                <a:path extrusionOk="0" h="21239" w="8953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5" name="Google Shape;1205;p63"/>
            <p:cNvSpPr/>
            <p:nvPr/>
          </p:nvSpPr>
          <p:spPr>
            <a:xfrm>
              <a:off x="2619725" y="1124775"/>
              <a:ext cx="194200" cy="436625"/>
            </a:xfrm>
            <a:custGeom>
              <a:rect b="b" l="l" r="r" t="t"/>
              <a:pathLst>
                <a:path extrusionOk="0" h="17465" w="7768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6" name="Google Shape;1206;p63"/>
            <p:cNvSpPr/>
            <p:nvPr/>
          </p:nvSpPr>
          <p:spPr>
            <a:xfrm>
              <a:off x="2592300" y="1141225"/>
              <a:ext cx="183225" cy="483800"/>
            </a:xfrm>
            <a:custGeom>
              <a:rect b="b" l="l" r="r" t="t"/>
              <a:pathLst>
                <a:path extrusionOk="0" h="19352" w="7329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7" name="Google Shape;1207;p63"/>
            <p:cNvSpPr/>
            <p:nvPr/>
          </p:nvSpPr>
          <p:spPr>
            <a:xfrm>
              <a:off x="2263200" y="1174125"/>
              <a:ext cx="342300" cy="810725"/>
            </a:xfrm>
            <a:custGeom>
              <a:rect b="b" l="l" r="r" t="t"/>
              <a:pathLst>
                <a:path extrusionOk="0" h="32429" w="13692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8" name="Google Shape;1208;p63"/>
            <p:cNvSpPr/>
            <p:nvPr/>
          </p:nvSpPr>
          <p:spPr>
            <a:xfrm>
              <a:off x="3125450" y="769325"/>
              <a:ext cx="242475" cy="648375"/>
            </a:xfrm>
            <a:custGeom>
              <a:rect b="b" l="l" r="r" t="t"/>
              <a:pathLst>
                <a:path extrusionOk="0" h="25935" w="9699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09" name="Google Shape;1209;p63"/>
            <p:cNvSpPr/>
            <p:nvPr/>
          </p:nvSpPr>
          <p:spPr>
            <a:xfrm>
              <a:off x="3734300" y="758375"/>
              <a:ext cx="1192475" cy="1433800"/>
            </a:xfrm>
            <a:custGeom>
              <a:rect b="b" l="l" r="r" t="t"/>
              <a:pathLst>
                <a:path extrusionOk="0" h="57352" w="47699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0" name="Google Shape;1210;p63"/>
            <p:cNvSpPr/>
            <p:nvPr/>
          </p:nvSpPr>
          <p:spPr>
            <a:xfrm>
              <a:off x="3959175" y="763850"/>
              <a:ext cx="850225" cy="1129950"/>
            </a:xfrm>
            <a:custGeom>
              <a:rect b="b" l="l" r="r" t="t"/>
              <a:pathLst>
                <a:path extrusionOk="0" h="45198" w="34009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1" name="Google Shape;1211;p63"/>
            <p:cNvSpPr/>
            <p:nvPr/>
          </p:nvSpPr>
          <p:spPr>
            <a:xfrm>
              <a:off x="4266350" y="884525"/>
              <a:ext cx="417975" cy="879825"/>
            </a:xfrm>
            <a:custGeom>
              <a:rect b="b" l="l" r="r" t="t"/>
              <a:pathLst>
                <a:path extrusionOk="0" h="35193" w="16719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2" name="Google Shape;1212;p63"/>
            <p:cNvSpPr/>
            <p:nvPr/>
          </p:nvSpPr>
          <p:spPr>
            <a:xfrm>
              <a:off x="3635575" y="1464825"/>
              <a:ext cx="1480975" cy="864475"/>
            </a:xfrm>
            <a:custGeom>
              <a:rect b="b" l="l" r="r" t="t"/>
              <a:pathLst>
                <a:path extrusionOk="0" h="34579" w="59239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3" name="Google Shape;1213;p63"/>
            <p:cNvSpPr/>
            <p:nvPr/>
          </p:nvSpPr>
          <p:spPr>
            <a:xfrm>
              <a:off x="3659700" y="642075"/>
              <a:ext cx="701025" cy="988425"/>
            </a:xfrm>
            <a:custGeom>
              <a:rect b="b" l="l" r="r" t="t"/>
              <a:pathLst>
                <a:path extrusionOk="0" h="39537" w="28041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4" name="Google Shape;1214;p63"/>
            <p:cNvSpPr/>
            <p:nvPr/>
          </p:nvSpPr>
          <p:spPr>
            <a:xfrm>
              <a:off x="3591675" y="2170200"/>
              <a:ext cx="1783775" cy="624225"/>
            </a:xfrm>
            <a:custGeom>
              <a:rect b="b" l="l" r="r" t="t"/>
              <a:pathLst>
                <a:path extrusionOk="0" h="24969" w="71351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5" name="Google Shape;1215;p63"/>
            <p:cNvSpPr/>
            <p:nvPr/>
          </p:nvSpPr>
          <p:spPr>
            <a:xfrm>
              <a:off x="3359125" y="762750"/>
              <a:ext cx="284150" cy="616550"/>
            </a:xfrm>
            <a:custGeom>
              <a:rect b="b" l="l" r="r" t="t"/>
              <a:pathLst>
                <a:path extrusionOk="0" h="24662" w="11366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6" name="Google Shape;1216;p63"/>
            <p:cNvSpPr/>
            <p:nvPr/>
          </p:nvSpPr>
          <p:spPr>
            <a:xfrm>
              <a:off x="4291575" y="2578300"/>
              <a:ext cx="465150" cy="155800"/>
            </a:xfrm>
            <a:custGeom>
              <a:rect b="b" l="l" r="r" t="t"/>
              <a:pathLst>
                <a:path extrusionOk="0" h="6232" w="18606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7" name="Google Shape;1217;p63"/>
            <p:cNvSpPr/>
            <p:nvPr/>
          </p:nvSpPr>
          <p:spPr>
            <a:xfrm>
              <a:off x="3631175" y="2837200"/>
              <a:ext cx="446500" cy="66925"/>
            </a:xfrm>
            <a:custGeom>
              <a:rect b="b" l="l" r="r" t="t"/>
              <a:pathLst>
                <a:path extrusionOk="0" h="2677" w="1786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8" name="Google Shape;1218;p63"/>
            <p:cNvSpPr/>
            <p:nvPr/>
          </p:nvSpPr>
          <p:spPr>
            <a:xfrm>
              <a:off x="3229675" y="767150"/>
              <a:ext cx="275375" cy="654925"/>
            </a:xfrm>
            <a:custGeom>
              <a:rect b="b" l="l" r="r" t="t"/>
              <a:pathLst>
                <a:path extrusionOk="0" h="26197" w="11015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19" name="Google Shape;1219;p63"/>
            <p:cNvSpPr/>
            <p:nvPr/>
          </p:nvSpPr>
          <p:spPr>
            <a:xfrm>
              <a:off x="4717225" y="1245425"/>
              <a:ext cx="38425" cy="278675"/>
            </a:xfrm>
            <a:custGeom>
              <a:rect b="b" l="l" r="r" t="t"/>
              <a:pathLst>
                <a:path extrusionOk="0" h="11147" w="1537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0" name="Google Shape;1220;p63"/>
            <p:cNvSpPr/>
            <p:nvPr/>
          </p:nvSpPr>
          <p:spPr>
            <a:xfrm>
              <a:off x="4744650" y="1146700"/>
              <a:ext cx="39500" cy="377400"/>
            </a:xfrm>
            <a:custGeom>
              <a:rect b="b" l="l" r="r" t="t"/>
              <a:pathLst>
                <a:path extrusionOk="0" h="15096" w="158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1" name="Google Shape;1221;p63"/>
            <p:cNvSpPr/>
            <p:nvPr/>
          </p:nvSpPr>
          <p:spPr>
            <a:xfrm>
              <a:off x="4788525" y="1242150"/>
              <a:ext cx="43900" cy="303900"/>
            </a:xfrm>
            <a:custGeom>
              <a:rect b="b" l="l" r="r" t="t"/>
              <a:pathLst>
                <a:path extrusionOk="0" h="12156" w="1756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2" name="Google Shape;1222;p63"/>
            <p:cNvSpPr/>
            <p:nvPr/>
          </p:nvSpPr>
          <p:spPr>
            <a:xfrm>
              <a:off x="4784125" y="1313450"/>
              <a:ext cx="79025" cy="276475"/>
            </a:xfrm>
            <a:custGeom>
              <a:rect b="b" l="l" r="r" t="t"/>
              <a:pathLst>
                <a:path extrusionOk="0" h="11059" w="3161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3" name="Google Shape;1223;p63"/>
            <p:cNvSpPr/>
            <p:nvPr/>
          </p:nvSpPr>
          <p:spPr>
            <a:xfrm>
              <a:off x="4800600" y="1323325"/>
              <a:ext cx="74600" cy="277575"/>
            </a:xfrm>
            <a:custGeom>
              <a:rect b="b" l="l" r="r" t="t"/>
              <a:pathLst>
                <a:path extrusionOk="0" h="11103" w="2984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4" name="Google Shape;1224;p63"/>
            <p:cNvSpPr/>
            <p:nvPr/>
          </p:nvSpPr>
          <p:spPr>
            <a:xfrm>
              <a:off x="4826925" y="1334300"/>
              <a:ext cx="77900" cy="245750"/>
            </a:xfrm>
            <a:custGeom>
              <a:rect b="b" l="l" r="r" t="t"/>
              <a:pathLst>
                <a:path extrusionOk="0" h="9830" w="3116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5" name="Google Shape;1225;p63"/>
            <p:cNvSpPr/>
            <p:nvPr/>
          </p:nvSpPr>
          <p:spPr>
            <a:xfrm>
              <a:off x="4873000" y="1356225"/>
              <a:ext cx="89975" cy="206275"/>
            </a:xfrm>
            <a:custGeom>
              <a:rect b="b" l="l" r="r" t="t"/>
              <a:pathLst>
                <a:path extrusionOk="0" h="8251" w="3599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6" name="Google Shape;1226;p63"/>
            <p:cNvSpPr/>
            <p:nvPr/>
          </p:nvSpPr>
          <p:spPr>
            <a:xfrm>
              <a:off x="4878475" y="1401200"/>
              <a:ext cx="130575" cy="183225"/>
            </a:xfrm>
            <a:custGeom>
              <a:rect b="b" l="l" r="r" t="t"/>
              <a:pathLst>
                <a:path extrusionOk="0" h="7329" w="5223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7" name="Google Shape;1227;p63"/>
            <p:cNvSpPr/>
            <p:nvPr/>
          </p:nvSpPr>
          <p:spPr>
            <a:xfrm>
              <a:off x="4888350" y="1411075"/>
              <a:ext cx="178850" cy="188725"/>
            </a:xfrm>
            <a:custGeom>
              <a:rect b="b" l="l" r="r" t="t"/>
              <a:pathLst>
                <a:path extrusionOk="0" h="7549" w="7154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8" name="Google Shape;1228;p63"/>
            <p:cNvSpPr/>
            <p:nvPr/>
          </p:nvSpPr>
          <p:spPr>
            <a:xfrm>
              <a:off x="4890550" y="1412175"/>
              <a:ext cx="208450" cy="215050"/>
            </a:xfrm>
            <a:custGeom>
              <a:rect b="b" l="l" r="r" t="t"/>
              <a:pathLst>
                <a:path extrusionOk="0" h="8602" w="8338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29" name="Google Shape;1229;p63"/>
            <p:cNvSpPr/>
            <p:nvPr/>
          </p:nvSpPr>
          <p:spPr>
            <a:xfrm>
              <a:off x="4878475" y="1464825"/>
              <a:ext cx="342300" cy="254550"/>
            </a:xfrm>
            <a:custGeom>
              <a:rect b="b" l="l" r="r" t="t"/>
              <a:pathLst>
                <a:path extrusionOk="0" h="10182" w="13692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0" name="Google Shape;1230;p63"/>
            <p:cNvSpPr/>
            <p:nvPr/>
          </p:nvSpPr>
          <p:spPr>
            <a:xfrm>
              <a:off x="5782425" y="1462650"/>
              <a:ext cx="54875" cy="228200"/>
            </a:xfrm>
            <a:custGeom>
              <a:rect b="b" l="l" r="r" t="t"/>
              <a:pathLst>
                <a:path extrusionOk="0" h="9128" w="2195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1" name="Google Shape;1231;p63"/>
            <p:cNvSpPr/>
            <p:nvPr/>
          </p:nvSpPr>
          <p:spPr>
            <a:xfrm>
              <a:off x="4857625" y="1459350"/>
              <a:ext cx="669225" cy="314875"/>
            </a:xfrm>
            <a:custGeom>
              <a:rect b="b" l="l" r="r" t="t"/>
              <a:pathLst>
                <a:path extrusionOk="0" h="12595" w="26769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2" name="Google Shape;1232;p63"/>
            <p:cNvSpPr/>
            <p:nvPr/>
          </p:nvSpPr>
          <p:spPr>
            <a:xfrm>
              <a:off x="4825825" y="1509825"/>
              <a:ext cx="970875" cy="323625"/>
            </a:xfrm>
            <a:custGeom>
              <a:rect b="b" l="l" r="r" t="t"/>
              <a:pathLst>
                <a:path extrusionOk="0" h="12945" w="38835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3" name="Google Shape;1233;p63"/>
            <p:cNvSpPr/>
            <p:nvPr/>
          </p:nvSpPr>
          <p:spPr>
            <a:xfrm>
              <a:off x="4788525" y="1581125"/>
              <a:ext cx="993925" cy="304975"/>
            </a:xfrm>
            <a:custGeom>
              <a:rect b="b" l="l" r="r" t="t"/>
              <a:pathLst>
                <a:path extrusionOk="0" h="12199" w="39757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4" name="Google Shape;1234;p63"/>
            <p:cNvSpPr/>
            <p:nvPr/>
          </p:nvSpPr>
          <p:spPr>
            <a:xfrm>
              <a:off x="4156650" y="690350"/>
              <a:ext cx="140425" cy="190900"/>
            </a:xfrm>
            <a:custGeom>
              <a:rect b="b" l="l" r="r" t="t"/>
              <a:pathLst>
                <a:path extrusionOk="0" h="7636" w="5617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5" name="Google Shape;1235;p63"/>
            <p:cNvSpPr/>
            <p:nvPr/>
          </p:nvSpPr>
          <p:spPr>
            <a:xfrm>
              <a:off x="3612525" y="2067100"/>
              <a:ext cx="822775" cy="311575"/>
            </a:xfrm>
            <a:custGeom>
              <a:rect b="b" l="l" r="r" t="t"/>
              <a:pathLst>
                <a:path extrusionOk="0" h="12463" w="32911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6" name="Google Shape;1236;p63"/>
            <p:cNvSpPr/>
            <p:nvPr/>
          </p:nvSpPr>
          <p:spPr>
            <a:xfrm>
              <a:off x="3644350" y="658525"/>
              <a:ext cx="620925" cy="835950"/>
            </a:xfrm>
            <a:custGeom>
              <a:rect b="b" l="l" r="r" t="t"/>
              <a:pathLst>
                <a:path extrusionOk="0" h="33438" w="24837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7" name="Google Shape;1237;p63"/>
            <p:cNvSpPr/>
            <p:nvPr/>
          </p:nvSpPr>
          <p:spPr>
            <a:xfrm>
              <a:off x="3615825" y="2072575"/>
              <a:ext cx="833750" cy="351075"/>
            </a:xfrm>
            <a:custGeom>
              <a:rect b="b" l="l" r="r" t="t"/>
              <a:pathLst>
                <a:path extrusionOk="0" h="14043" w="3335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8" name="Google Shape;1238;p63"/>
            <p:cNvSpPr/>
            <p:nvPr/>
          </p:nvSpPr>
          <p:spPr>
            <a:xfrm>
              <a:off x="3615825" y="642075"/>
              <a:ext cx="642875" cy="845825"/>
            </a:xfrm>
            <a:custGeom>
              <a:rect b="b" l="l" r="r" t="t"/>
              <a:pathLst>
                <a:path extrusionOk="0" h="33833" w="25715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39" name="Google Shape;1239;p63"/>
            <p:cNvSpPr/>
            <p:nvPr/>
          </p:nvSpPr>
          <p:spPr>
            <a:xfrm>
              <a:off x="3589500" y="2073675"/>
              <a:ext cx="884200" cy="377400"/>
            </a:xfrm>
            <a:custGeom>
              <a:rect b="b" l="l" r="r" t="t"/>
              <a:pathLst>
                <a:path extrusionOk="0" h="15096" w="35368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0" name="Google Shape;1240;p63"/>
            <p:cNvSpPr/>
            <p:nvPr/>
          </p:nvSpPr>
          <p:spPr>
            <a:xfrm>
              <a:off x="3598275" y="630025"/>
              <a:ext cx="656025" cy="832650"/>
            </a:xfrm>
            <a:custGeom>
              <a:rect b="b" l="l" r="r" t="t"/>
              <a:pathLst>
                <a:path extrusionOk="0" h="33306" w="26241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1" name="Google Shape;1241;p63"/>
            <p:cNvSpPr/>
            <p:nvPr/>
          </p:nvSpPr>
          <p:spPr>
            <a:xfrm>
              <a:off x="3611425" y="1686425"/>
              <a:ext cx="2121650" cy="846925"/>
            </a:xfrm>
            <a:custGeom>
              <a:rect b="b" l="l" r="r" t="t"/>
              <a:pathLst>
                <a:path extrusionOk="0" h="33877" w="84866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2" name="Google Shape;1242;p63"/>
            <p:cNvSpPr/>
            <p:nvPr/>
          </p:nvSpPr>
          <p:spPr>
            <a:xfrm>
              <a:off x="3555475" y="722150"/>
              <a:ext cx="443225" cy="703225"/>
            </a:xfrm>
            <a:custGeom>
              <a:rect b="b" l="l" r="r" t="t"/>
              <a:pathLst>
                <a:path extrusionOk="0" h="28129" w="17729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3" name="Google Shape;1243;p63"/>
            <p:cNvSpPr/>
            <p:nvPr/>
          </p:nvSpPr>
          <p:spPr>
            <a:xfrm>
              <a:off x="3597175" y="1741275"/>
              <a:ext cx="2098600" cy="818400"/>
            </a:xfrm>
            <a:custGeom>
              <a:rect b="b" l="l" r="r" t="t"/>
              <a:pathLst>
                <a:path extrusionOk="0" h="32736" w="83944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4" name="Google Shape;1244;p63"/>
            <p:cNvSpPr/>
            <p:nvPr/>
          </p:nvSpPr>
          <p:spPr>
            <a:xfrm>
              <a:off x="3524775" y="759450"/>
              <a:ext cx="388350" cy="654950"/>
            </a:xfrm>
            <a:custGeom>
              <a:rect b="b" l="l" r="r" t="t"/>
              <a:pathLst>
                <a:path extrusionOk="0" h="26198" w="15534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5" name="Google Shape;1245;p63"/>
            <p:cNvSpPr/>
            <p:nvPr/>
          </p:nvSpPr>
          <p:spPr>
            <a:xfrm>
              <a:off x="3586200" y="1781875"/>
              <a:ext cx="2077775" cy="817300"/>
            </a:xfrm>
            <a:custGeom>
              <a:rect b="b" l="l" r="r" t="t"/>
              <a:pathLst>
                <a:path extrusionOk="0" h="32692" w="83111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6" name="Google Shape;1246;p63"/>
            <p:cNvSpPr/>
            <p:nvPr/>
          </p:nvSpPr>
          <p:spPr>
            <a:xfrm>
              <a:off x="3491850" y="750675"/>
              <a:ext cx="392750" cy="747100"/>
            </a:xfrm>
            <a:custGeom>
              <a:rect b="b" l="l" r="r" t="t"/>
              <a:pathLst>
                <a:path extrusionOk="0" h="29884" w="1571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7" name="Google Shape;1247;p63"/>
            <p:cNvSpPr/>
            <p:nvPr/>
          </p:nvSpPr>
          <p:spPr>
            <a:xfrm>
              <a:off x="3630075" y="1825750"/>
              <a:ext cx="1999875" cy="810725"/>
            </a:xfrm>
            <a:custGeom>
              <a:rect b="b" l="l" r="r" t="t"/>
              <a:pathLst>
                <a:path extrusionOk="0" h="32429" w="79995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8" name="Google Shape;1248;p63"/>
            <p:cNvSpPr/>
            <p:nvPr/>
          </p:nvSpPr>
          <p:spPr>
            <a:xfrm>
              <a:off x="3466625" y="829675"/>
              <a:ext cx="329125" cy="579250"/>
            </a:xfrm>
            <a:custGeom>
              <a:rect b="b" l="l" r="r" t="t"/>
              <a:pathLst>
                <a:path extrusionOk="0" h="23170" w="13165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49" name="Google Shape;1249;p63"/>
            <p:cNvSpPr/>
            <p:nvPr/>
          </p:nvSpPr>
          <p:spPr>
            <a:xfrm>
              <a:off x="3663000" y="692550"/>
              <a:ext cx="735000" cy="1528150"/>
            </a:xfrm>
            <a:custGeom>
              <a:rect b="b" l="l" r="r" t="t"/>
              <a:pathLst>
                <a:path extrusionOk="0" h="61126" w="2940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0" name="Google Shape;1250;p63"/>
            <p:cNvSpPr/>
            <p:nvPr/>
          </p:nvSpPr>
          <p:spPr>
            <a:xfrm>
              <a:off x="3625700" y="691450"/>
              <a:ext cx="766825" cy="1557775"/>
            </a:xfrm>
            <a:custGeom>
              <a:rect b="b" l="l" r="r" t="t"/>
              <a:pathLst>
                <a:path extrusionOk="0" h="62311" w="30673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1" name="Google Shape;1251;p63"/>
            <p:cNvSpPr/>
            <p:nvPr/>
          </p:nvSpPr>
          <p:spPr>
            <a:xfrm>
              <a:off x="3681625" y="1993600"/>
              <a:ext cx="702125" cy="310475"/>
            </a:xfrm>
            <a:custGeom>
              <a:rect b="b" l="l" r="r" t="t"/>
              <a:pathLst>
                <a:path extrusionOk="0" h="12419" w="28085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2" name="Google Shape;1252;p63"/>
            <p:cNvSpPr/>
            <p:nvPr/>
          </p:nvSpPr>
          <p:spPr>
            <a:xfrm>
              <a:off x="3646525" y="689250"/>
              <a:ext cx="639600" cy="988425"/>
            </a:xfrm>
            <a:custGeom>
              <a:rect b="b" l="l" r="r" t="t"/>
              <a:pathLst>
                <a:path extrusionOk="0" h="39537" w="25584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3" name="Google Shape;1253;p63"/>
            <p:cNvSpPr/>
            <p:nvPr/>
          </p:nvSpPr>
          <p:spPr>
            <a:xfrm>
              <a:off x="3650925" y="2049550"/>
              <a:ext cx="763550" cy="304975"/>
            </a:xfrm>
            <a:custGeom>
              <a:rect b="b" l="l" r="r" t="t"/>
              <a:pathLst>
                <a:path extrusionOk="0" h="12199" w="30542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4" name="Google Shape;1254;p63"/>
            <p:cNvSpPr/>
            <p:nvPr/>
          </p:nvSpPr>
          <p:spPr>
            <a:xfrm>
              <a:off x="3678350" y="670600"/>
              <a:ext cx="591300" cy="788775"/>
            </a:xfrm>
            <a:custGeom>
              <a:rect b="b" l="l" r="r" t="t"/>
              <a:pathLst>
                <a:path extrusionOk="0" h="31551" w="23652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5" name="Google Shape;1255;p63"/>
            <p:cNvSpPr/>
            <p:nvPr/>
          </p:nvSpPr>
          <p:spPr>
            <a:xfrm>
              <a:off x="4188450" y="866975"/>
              <a:ext cx="520025" cy="931375"/>
            </a:xfrm>
            <a:custGeom>
              <a:rect b="b" l="l" r="r" t="t"/>
              <a:pathLst>
                <a:path extrusionOk="0" h="37255" w="20801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6" name="Google Shape;1256;p63"/>
            <p:cNvSpPr/>
            <p:nvPr/>
          </p:nvSpPr>
          <p:spPr>
            <a:xfrm>
              <a:off x="4063400" y="858200"/>
              <a:ext cx="670300" cy="974150"/>
            </a:xfrm>
            <a:custGeom>
              <a:rect b="b" l="l" r="r" t="t"/>
              <a:pathLst>
                <a:path extrusionOk="0" h="38966" w="26812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7" name="Google Shape;1257;p63"/>
            <p:cNvSpPr/>
            <p:nvPr/>
          </p:nvSpPr>
          <p:spPr>
            <a:xfrm>
              <a:off x="4019525" y="841725"/>
              <a:ext cx="410300" cy="1012575"/>
            </a:xfrm>
            <a:custGeom>
              <a:rect b="b" l="l" r="r" t="t"/>
              <a:pathLst>
                <a:path extrusionOk="0" h="40503" w="16412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8" name="Google Shape;1258;p63"/>
            <p:cNvSpPr/>
            <p:nvPr/>
          </p:nvSpPr>
          <p:spPr>
            <a:xfrm>
              <a:off x="3981125" y="801150"/>
              <a:ext cx="444300" cy="1074000"/>
            </a:xfrm>
            <a:custGeom>
              <a:rect b="b" l="l" r="r" t="t"/>
              <a:pathLst>
                <a:path extrusionOk="0" h="42960" w="17772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59" name="Google Shape;1259;p63"/>
            <p:cNvSpPr/>
            <p:nvPr/>
          </p:nvSpPr>
          <p:spPr>
            <a:xfrm>
              <a:off x="3930650" y="715575"/>
              <a:ext cx="492600" cy="1197950"/>
            </a:xfrm>
            <a:custGeom>
              <a:rect b="b" l="l" r="r" t="t"/>
              <a:pathLst>
                <a:path extrusionOk="0" h="47918" w="19704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0" name="Google Shape;1260;p63"/>
            <p:cNvSpPr/>
            <p:nvPr/>
          </p:nvSpPr>
          <p:spPr>
            <a:xfrm>
              <a:off x="3904325" y="661825"/>
              <a:ext cx="515625" cy="1271450"/>
            </a:xfrm>
            <a:custGeom>
              <a:rect b="b" l="l" r="r" t="t"/>
              <a:pathLst>
                <a:path extrusionOk="0" h="50858" w="20625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1" name="Google Shape;1261;p63"/>
            <p:cNvSpPr/>
            <p:nvPr/>
          </p:nvSpPr>
          <p:spPr>
            <a:xfrm>
              <a:off x="3881300" y="681575"/>
              <a:ext cx="525475" cy="1276950"/>
            </a:xfrm>
            <a:custGeom>
              <a:rect b="b" l="l" r="r" t="t"/>
              <a:pathLst>
                <a:path extrusionOk="0" h="51078" w="21019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2" name="Google Shape;1262;p63"/>
            <p:cNvSpPr/>
            <p:nvPr/>
          </p:nvSpPr>
          <p:spPr>
            <a:xfrm>
              <a:off x="3850575" y="669500"/>
              <a:ext cx="549625" cy="1310950"/>
            </a:xfrm>
            <a:custGeom>
              <a:rect b="b" l="l" r="r" t="t"/>
              <a:pathLst>
                <a:path extrusionOk="0" h="52438" w="21985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3" name="Google Shape;1263;p63"/>
            <p:cNvSpPr/>
            <p:nvPr/>
          </p:nvSpPr>
          <p:spPr>
            <a:xfrm>
              <a:off x="3590575" y="1937650"/>
              <a:ext cx="1971375" cy="750375"/>
            </a:xfrm>
            <a:custGeom>
              <a:rect b="b" l="l" r="r" t="t"/>
              <a:pathLst>
                <a:path extrusionOk="0" h="30015" w="78855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4" name="Google Shape;1264;p63"/>
            <p:cNvSpPr/>
            <p:nvPr/>
          </p:nvSpPr>
          <p:spPr>
            <a:xfrm>
              <a:off x="3469925" y="764950"/>
              <a:ext cx="299500" cy="582525"/>
            </a:xfrm>
            <a:custGeom>
              <a:rect b="b" l="l" r="r" t="t"/>
              <a:pathLst>
                <a:path extrusionOk="0" h="23301" w="1198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5" name="Google Shape;1265;p63"/>
            <p:cNvSpPr/>
            <p:nvPr/>
          </p:nvSpPr>
          <p:spPr>
            <a:xfrm>
              <a:off x="3619100" y="2026500"/>
              <a:ext cx="1900050" cy="686750"/>
            </a:xfrm>
            <a:custGeom>
              <a:rect b="b" l="l" r="r" t="t"/>
              <a:pathLst>
                <a:path extrusionOk="0" h="27470" w="76002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6" name="Google Shape;1266;p63"/>
            <p:cNvSpPr/>
            <p:nvPr/>
          </p:nvSpPr>
          <p:spPr>
            <a:xfrm>
              <a:off x="3437000" y="785800"/>
              <a:ext cx="287450" cy="611050"/>
            </a:xfrm>
            <a:custGeom>
              <a:rect b="b" l="l" r="r" t="t"/>
              <a:pathLst>
                <a:path extrusionOk="0" h="24442" w="11498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7" name="Google Shape;1267;p63"/>
            <p:cNvSpPr/>
            <p:nvPr/>
          </p:nvSpPr>
          <p:spPr>
            <a:xfrm>
              <a:off x="3586200" y="2096725"/>
              <a:ext cx="1884700" cy="640675"/>
            </a:xfrm>
            <a:custGeom>
              <a:rect b="b" l="l" r="r" t="t"/>
              <a:pathLst>
                <a:path extrusionOk="0" h="25627" w="75388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8" name="Google Shape;1268;p63"/>
            <p:cNvSpPr/>
            <p:nvPr/>
          </p:nvSpPr>
          <p:spPr>
            <a:xfrm>
              <a:off x="3416150" y="761650"/>
              <a:ext cx="289650" cy="645075"/>
            </a:xfrm>
            <a:custGeom>
              <a:rect b="b" l="l" r="r" t="t"/>
              <a:pathLst>
                <a:path extrusionOk="0" h="25803" w="11586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69" name="Google Shape;1269;p63"/>
            <p:cNvSpPr/>
            <p:nvPr/>
          </p:nvSpPr>
          <p:spPr>
            <a:xfrm>
              <a:off x="3602650" y="2266750"/>
              <a:ext cx="1732200" cy="549625"/>
            </a:xfrm>
            <a:custGeom>
              <a:rect b="b" l="l" r="r" t="t"/>
              <a:pathLst>
                <a:path extrusionOk="0" h="21985" w="69288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0" name="Google Shape;1270;p63"/>
            <p:cNvSpPr/>
            <p:nvPr/>
          </p:nvSpPr>
          <p:spPr>
            <a:xfrm>
              <a:off x="3338275" y="741900"/>
              <a:ext cx="284150" cy="635200"/>
            </a:xfrm>
            <a:custGeom>
              <a:rect b="b" l="l" r="r" t="t"/>
              <a:pathLst>
                <a:path extrusionOk="0" h="25408" w="11366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1" name="Google Shape;1271;p63"/>
            <p:cNvSpPr/>
            <p:nvPr/>
          </p:nvSpPr>
          <p:spPr>
            <a:xfrm>
              <a:off x="3628975" y="2341350"/>
              <a:ext cx="1621425" cy="496975"/>
            </a:xfrm>
            <a:custGeom>
              <a:rect b="b" l="l" r="r" t="t"/>
              <a:pathLst>
                <a:path extrusionOk="0" h="19879" w="64857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2" name="Google Shape;1272;p63"/>
            <p:cNvSpPr/>
            <p:nvPr/>
          </p:nvSpPr>
          <p:spPr>
            <a:xfrm>
              <a:off x="3316325" y="744100"/>
              <a:ext cx="277575" cy="640675"/>
            </a:xfrm>
            <a:custGeom>
              <a:rect b="b" l="l" r="r" t="t"/>
              <a:pathLst>
                <a:path extrusionOk="0" h="25627" w="11103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3" name="Google Shape;1273;p63"/>
            <p:cNvSpPr/>
            <p:nvPr/>
          </p:nvSpPr>
          <p:spPr>
            <a:xfrm>
              <a:off x="3616925" y="2404975"/>
              <a:ext cx="1567650" cy="455275"/>
            </a:xfrm>
            <a:custGeom>
              <a:rect b="b" l="l" r="r" t="t"/>
              <a:pathLst>
                <a:path extrusionOk="0" h="18211" w="62706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4" name="Google Shape;1274;p63"/>
            <p:cNvSpPr/>
            <p:nvPr/>
          </p:nvSpPr>
          <p:spPr>
            <a:xfrm>
              <a:off x="3272450" y="748500"/>
              <a:ext cx="287450" cy="706500"/>
            </a:xfrm>
            <a:custGeom>
              <a:rect b="b" l="l" r="r" t="t"/>
              <a:pathLst>
                <a:path extrusionOk="0" h="28260" w="11498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5" name="Google Shape;1275;p63"/>
            <p:cNvSpPr/>
            <p:nvPr/>
          </p:nvSpPr>
          <p:spPr>
            <a:xfrm>
              <a:off x="4211500" y="2486150"/>
              <a:ext cx="884200" cy="333525"/>
            </a:xfrm>
            <a:custGeom>
              <a:rect b="b" l="l" r="r" t="t"/>
              <a:pathLst>
                <a:path extrusionOk="0" h="13341" w="35368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6" name="Google Shape;1276;p63"/>
            <p:cNvSpPr/>
            <p:nvPr/>
          </p:nvSpPr>
          <p:spPr>
            <a:xfrm>
              <a:off x="3623500" y="2804275"/>
              <a:ext cx="496975" cy="77925"/>
            </a:xfrm>
            <a:custGeom>
              <a:rect b="b" l="l" r="r" t="t"/>
              <a:pathLst>
                <a:path extrusionOk="0" h="3117" w="19879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7" name="Google Shape;1277;p63"/>
            <p:cNvSpPr/>
            <p:nvPr/>
          </p:nvSpPr>
          <p:spPr>
            <a:xfrm>
              <a:off x="3251600" y="756175"/>
              <a:ext cx="275375" cy="692225"/>
            </a:xfrm>
            <a:custGeom>
              <a:rect b="b" l="l" r="r" t="t"/>
              <a:pathLst>
                <a:path extrusionOk="0" h="27689" w="11015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8" name="Google Shape;1278;p63"/>
            <p:cNvSpPr/>
            <p:nvPr/>
          </p:nvSpPr>
          <p:spPr>
            <a:xfrm>
              <a:off x="3658600" y="1953000"/>
              <a:ext cx="737225" cy="323650"/>
            </a:xfrm>
            <a:custGeom>
              <a:rect b="b" l="l" r="r" t="t"/>
              <a:pathLst>
                <a:path extrusionOk="0" h="12946" w="29489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79" name="Google Shape;1279;p63"/>
            <p:cNvSpPr/>
            <p:nvPr/>
          </p:nvSpPr>
          <p:spPr>
            <a:xfrm>
              <a:off x="3550000" y="21395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0" name="Google Shape;1280;p63"/>
            <p:cNvSpPr/>
            <p:nvPr/>
          </p:nvSpPr>
          <p:spPr>
            <a:xfrm>
              <a:off x="3550000" y="213950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1" name="Google Shape;1281;p63"/>
            <p:cNvSpPr/>
            <p:nvPr/>
          </p:nvSpPr>
          <p:spPr>
            <a:xfrm>
              <a:off x="3643250" y="872450"/>
              <a:ext cx="522200" cy="829375"/>
            </a:xfrm>
            <a:custGeom>
              <a:rect b="b" l="l" r="r" t="t"/>
              <a:pathLst>
                <a:path extrusionOk="0" h="33175" w="20888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2" name="Google Shape;1282;p63"/>
            <p:cNvSpPr/>
            <p:nvPr/>
          </p:nvSpPr>
          <p:spPr>
            <a:xfrm>
              <a:off x="3612525" y="2141700"/>
              <a:ext cx="1811200" cy="630800"/>
            </a:xfrm>
            <a:custGeom>
              <a:rect b="b" l="l" r="r" t="t"/>
              <a:pathLst>
                <a:path extrusionOk="0" h="25232" w="72448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3" name="Google Shape;1283;p63"/>
            <p:cNvSpPr/>
            <p:nvPr/>
          </p:nvSpPr>
          <p:spPr>
            <a:xfrm>
              <a:off x="3387650" y="738625"/>
              <a:ext cx="299500" cy="660425"/>
            </a:xfrm>
            <a:custGeom>
              <a:rect b="b" l="l" r="r" t="t"/>
              <a:pathLst>
                <a:path extrusionOk="0" h="26417" w="1198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4" name="Google Shape;1284;p63"/>
            <p:cNvSpPr/>
            <p:nvPr/>
          </p:nvSpPr>
          <p:spPr>
            <a:xfrm>
              <a:off x="4327775" y="2656175"/>
              <a:ext cx="230400" cy="66950"/>
            </a:xfrm>
            <a:custGeom>
              <a:rect b="b" l="l" r="r" t="t"/>
              <a:pathLst>
                <a:path extrusionOk="0" h="2678" w="9216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5" name="Google Shape;1285;p63"/>
            <p:cNvSpPr/>
            <p:nvPr/>
          </p:nvSpPr>
          <p:spPr>
            <a:xfrm>
              <a:off x="3893350" y="2910700"/>
              <a:ext cx="171175" cy="15375"/>
            </a:xfrm>
            <a:custGeom>
              <a:rect b="b" l="l" r="r" t="t"/>
              <a:pathLst>
                <a:path extrusionOk="0" h="615" w="6847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6" name="Google Shape;1286;p63"/>
            <p:cNvSpPr/>
            <p:nvPr/>
          </p:nvSpPr>
          <p:spPr>
            <a:xfrm>
              <a:off x="3224175" y="777000"/>
              <a:ext cx="230400" cy="580350"/>
            </a:xfrm>
            <a:custGeom>
              <a:rect b="b" l="l" r="r" t="t"/>
              <a:pathLst>
                <a:path extrusionOk="0" h="23214" w="9216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7" name="Google Shape;1287;p63"/>
            <p:cNvSpPr/>
            <p:nvPr/>
          </p:nvSpPr>
          <p:spPr>
            <a:xfrm>
              <a:off x="4358500" y="2701175"/>
              <a:ext cx="82300" cy="30725"/>
            </a:xfrm>
            <a:custGeom>
              <a:rect b="b" l="l" r="r" t="t"/>
              <a:pathLst>
                <a:path extrusionOk="0" h="1229" w="3292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8" name="Google Shape;1288;p63"/>
            <p:cNvSpPr/>
            <p:nvPr/>
          </p:nvSpPr>
          <p:spPr>
            <a:xfrm>
              <a:off x="3816575" y="2913975"/>
              <a:ext cx="229300" cy="34050"/>
            </a:xfrm>
            <a:custGeom>
              <a:rect b="b" l="l" r="r" t="t"/>
              <a:pathLst>
                <a:path extrusionOk="0" h="1362" w="9172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89" name="Google Shape;1289;p63"/>
            <p:cNvSpPr/>
            <p:nvPr/>
          </p:nvSpPr>
          <p:spPr>
            <a:xfrm>
              <a:off x="3192375" y="766050"/>
              <a:ext cx="239175" cy="620925"/>
            </a:xfrm>
            <a:custGeom>
              <a:rect b="b" l="l" r="r" t="t"/>
              <a:pathLst>
                <a:path extrusionOk="0" h="24837" w="9567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0" name="Google Shape;1290;p63"/>
            <p:cNvSpPr/>
            <p:nvPr/>
          </p:nvSpPr>
          <p:spPr>
            <a:xfrm>
              <a:off x="3859350" y="2946900"/>
              <a:ext cx="105350" cy="24150"/>
            </a:xfrm>
            <a:custGeom>
              <a:rect b="b" l="l" r="r" t="t"/>
              <a:pathLst>
                <a:path extrusionOk="0" h="966" w="4214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1" name="Google Shape;1291;p63"/>
            <p:cNvSpPr/>
            <p:nvPr/>
          </p:nvSpPr>
          <p:spPr>
            <a:xfrm>
              <a:off x="3161650" y="766050"/>
              <a:ext cx="238075" cy="613250"/>
            </a:xfrm>
            <a:custGeom>
              <a:rect b="b" l="l" r="r" t="t"/>
              <a:pathLst>
                <a:path extrusionOk="0" h="24530" w="9523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2" name="Google Shape;1292;p63"/>
            <p:cNvSpPr/>
            <p:nvPr/>
          </p:nvSpPr>
          <p:spPr>
            <a:xfrm>
              <a:off x="4527425" y="1110500"/>
              <a:ext cx="63650" cy="151425"/>
            </a:xfrm>
            <a:custGeom>
              <a:rect b="b" l="l" r="r" t="t"/>
              <a:pathLst>
                <a:path extrusionOk="0" h="6057" w="2546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3" name="Google Shape;1293;p63"/>
            <p:cNvSpPr/>
            <p:nvPr/>
          </p:nvSpPr>
          <p:spPr>
            <a:xfrm>
              <a:off x="4484650" y="1084175"/>
              <a:ext cx="129475" cy="362025"/>
            </a:xfrm>
            <a:custGeom>
              <a:rect b="b" l="l" r="r" t="t"/>
              <a:pathLst>
                <a:path extrusionOk="0" h="14481" w="5179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4" name="Google Shape;1294;p63"/>
            <p:cNvSpPr/>
            <p:nvPr/>
          </p:nvSpPr>
          <p:spPr>
            <a:xfrm>
              <a:off x="4367275" y="1051275"/>
              <a:ext cx="268800" cy="559500"/>
            </a:xfrm>
            <a:custGeom>
              <a:rect b="b" l="l" r="r" t="t"/>
              <a:pathLst>
                <a:path extrusionOk="0" h="22380" w="10752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5" name="Google Shape;1295;p63"/>
            <p:cNvSpPr/>
            <p:nvPr/>
          </p:nvSpPr>
          <p:spPr>
            <a:xfrm>
              <a:off x="4316800" y="908650"/>
              <a:ext cx="344500" cy="822775"/>
            </a:xfrm>
            <a:custGeom>
              <a:rect b="b" l="l" r="r" t="t"/>
              <a:pathLst>
                <a:path extrusionOk="0" h="32911" w="1378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6" name="Google Shape;1296;p63"/>
            <p:cNvSpPr/>
            <p:nvPr/>
          </p:nvSpPr>
          <p:spPr>
            <a:xfrm>
              <a:off x="4111675" y="1612925"/>
              <a:ext cx="55975" cy="64750"/>
            </a:xfrm>
            <a:custGeom>
              <a:rect b="b" l="l" r="r" t="t"/>
              <a:pathLst>
                <a:path extrusionOk="0" h="2590" w="2239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7" name="Google Shape;1297;p63"/>
            <p:cNvSpPr/>
            <p:nvPr/>
          </p:nvSpPr>
          <p:spPr>
            <a:xfrm>
              <a:off x="2076700" y="1162050"/>
              <a:ext cx="490400" cy="941275"/>
            </a:xfrm>
            <a:custGeom>
              <a:rect b="b" l="l" r="r" t="t"/>
              <a:pathLst>
                <a:path extrusionOk="0" h="37651" w="19616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8" name="Google Shape;1298;p63"/>
            <p:cNvSpPr/>
            <p:nvPr/>
          </p:nvSpPr>
          <p:spPr>
            <a:xfrm>
              <a:off x="1913250" y="1401200"/>
              <a:ext cx="382875" cy="744900"/>
            </a:xfrm>
            <a:custGeom>
              <a:rect b="b" l="l" r="r" t="t"/>
              <a:pathLst>
                <a:path extrusionOk="0" h="29796" w="15315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299" name="Google Shape;1299;p63"/>
            <p:cNvSpPr/>
            <p:nvPr/>
          </p:nvSpPr>
          <p:spPr>
            <a:xfrm>
              <a:off x="1927525" y="1297000"/>
              <a:ext cx="446500" cy="875425"/>
            </a:xfrm>
            <a:custGeom>
              <a:rect b="b" l="l" r="r" t="t"/>
              <a:pathLst>
                <a:path extrusionOk="0" h="35017" w="1786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0" name="Google Shape;1300;p63"/>
            <p:cNvSpPr/>
            <p:nvPr/>
          </p:nvSpPr>
          <p:spPr>
            <a:xfrm>
              <a:off x="1977975" y="1250925"/>
              <a:ext cx="449800" cy="917125"/>
            </a:xfrm>
            <a:custGeom>
              <a:rect b="b" l="l" r="r" t="t"/>
              <a:pathLst>
                <a:path extrusionOk="0" h="36685" w="17992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1" name="Google Shape;1301;p63"/>
            <p:cNvSpPr/>
            <p:nvPr/>
          </p:nvSpPr>
          <p:spPr>
            <a:xfrm>
              <a:off x="2010875" y="1153275"/>
              <a:ext cx="468450" cy="980750"/>
            </a:xfrm>
            <a:custGeom>
              <a:rect b="b" l="l" r="r" t="t"/>
              <a:pathLst>
                <a:path extrusionOk="0" h="39230" w="18738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2" name="Google Shape;1302;p63"/>
            <p:cNvSpPr/>
            <p:nvPr/>
          </p:nvSpPr>
          <p:spPr>
            <a:xfrm>
              <a:off x="1860600" y="1609650"/>
              <a:ext cx="307175" cy="510125"/>
            </a:xfrm>
            <a:custGeom>
              <a:rect b="b" l="l" r="r" t="t"/>
              <a:pathLst>
                <a:path extrusionOk="0" h="20405" w="12287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3" name="Google Shape;1303;p63"/>
            <p:cNvSpPr/>
            <p:nvPr/>
          </p:nvSpPr>
          <p:spPr>
            <a:xfrm>
              <a:off x="3805600" y="1948625"/>
              <a:ext cx="105350" cy="186500"/>
            </a:xfrm>
            <a:custGeom>
              <a:rect b="b" l="l" r="r" t="t"/>
              <a:pathLst>
                <a:path extrusionOk="0" h="7460" w="4214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4" name="Google Shape;1304;p63"/>
            <p:cNvSpPr/>
            <p:nvPr/>
          </p:nvSpPr>
          <p:spPr>
            <a:xfrm>
              <a:off x="3788050" y="1933250"/>
              <a:ext cx="133850" cy="229300"/>
            </a:xfrm>
            <a:custGeom>
              <a:rect b="b" l="l" r="r" t="t"/>
              <a:pathLst>
                <a:path extrusionOk="0" h="9172" w="5354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5" name="Google Shape;1305;p63"/>
            <p:cNvSpPr/>
            <p:nvPr/>
          </p:nvSpPr>
          <p:spPr>
            <a:xfrm>
              <a:off x="3671775" y="2997350"/>
              <a:ext cx="187600" cy="399350"/>
            </a:xfrm>
            <a:custGeom>
              <a:rect b="b" l="l" r="r" t="t"/>
              <a:pathLst>
                <a:path extrusionOk="0" h="15974" w="7504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6" name="Google Shape;1306;p63"/>
            <p:cNvSpPr/>
            <p:nvPr/>
          </p:nvSpPr>
          <p:spPr>
            <a:xfrm>
              <a:off x="3577425" y="2967725"/>
              <a:ext cx="311575" cy="471750"/>
            </a:xfrm>
            <a:custGeom>
              <a:rect b="b" l="l" r="r" t="t"/>
              <a:pathLst>
                <a:path extrusionOk="0" h="18870" w="12463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7" name="Google Shape;1307;p63"/>
            <p:cNvSpPr/>
            <p:nvPr/>
          </p:nvSpPr>
          <p:spPr>
            <a:xfrm>
              <a:off x="3642150" y="2927150"/>
              <a:ext cx="329125" cy="352150"/>
            </a:xfrm>
            <a:custGeom>
              <a:rect b="b" l="l" r="r" t="t"/>
              <a:pathLst>
                <a:path extrusionOk="0" h="14086" w="13165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8" name="Google Shape;1308;p63"/>
            <p:cNvSpPr/>
            <p:nvPr/>
          </p:nvSpPr>
          <p:spPr>
            <a:xfrm>
              <a:off x="3625700" y="2886550"/>
              <a:ext cx="275375" cy="360950"/>
            </a:xfrm>
            <a:custGeom>
              <a:rect b="b" l="l" r="r" t="t"/>
              <a:pathLst>
                <a:path extrusionOk="0" h="14438" w="11015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09" name="Google Shape;1309;p63"/>
            <p:cNvSpPr/>
            <p:nvPr/>
          </p:nvSpPr>
          <p:spPr>
            <a:xfrm>
              <a:off x="3703575" y="3053300"/>
              <a:ext cx="118500" cy="174450"/>
            </a:xfrm>
            <a:custGeom>
              <a:rect b="b" l="l" r="r" t="t"/>
              <a:pathLst>
                <a:path extrusionOk="0" h="6978" w="474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0" name="Google Shape;1310;p63"/>
            <p:cNvSpPr/>
            <p:nvPr/>
          </p:nvSpPr>
          <p:spPr>
            <a:xfrm>
              <a:off x="3689325" y="3025875"/>
              <a:ext cx="149200" cy="218325"/>
            </a:xfrm>
            <a:custGeom>
              <a:rect b="b" l="l" r="r" t="t"/>
              <a:pathLst>
                <a:path extrusionOk="0" h="8733" w="5968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1" name="Google Shape;1311;p63"/>
            <p:cNvSpPr/>
            <p:nvPr/>
          </p:nvSpPr>
          <p:spPr>
            <a:xfrm>
              <a:off x="3745275" y="2955675"/>
              <a:ext cx="168950" cy="217225"/>
            </a:xfrm>
            <a:custGeom>
              <a:rect b="b" l="l" r="r" t="t"/>
              <a:pathLst>
                <a:path extrusionOk="0" h="8689" w="6758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2" name="Google Shape;1312;p63"/>
            <p:cNvSpPr/>
            <p:nvPr/>
          </p:nvSpPr>
          <p:spPr>
            <a:xfrm>
              <a:off x="3838500" y="2980900"/>
              <a:ext cx="96575" cy="170050"/>
            </a:xfrm>
            <a:custGeom>
              <a:rect b="b" l="l" r="r" t="t"/>
              <a:pathLst>
                <a:path extrusionOk="0" h="6802" w="3863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3" name="Google Shape;1313;p63"/>
            <p:cNvSpPr/>
            <p:nvPr/>
          </p:nvSpPr>
          <p:spPr>
            <a:xfrm>
              <a:off x="6159800" y="3992350"/>
              <a:ext cx="10975" cy="43900"/>
            </a:xfrm>
            <a:custGeom>
              <a:rect b="b" l="l" r="r" t="t"/>
              <a:pathLst>
                <a:path extrusionOk="0" h="1756" w="439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4" name="Google Shape;1314;p63"/>
            <p:cNvSpPr/>
            <p:nvPr/>
          </p:nvSpPr>
          <p:spPr>
            <a:xfrm>
              <a:off x="6108225" y="4190900"/>
              <a:ext cx="28550" cy="37325"/>
            </a:xfrm>
            <a:custGeom>
              <a:rect b="b" l="l" r="r" t="t"/>
              <a:pathLst>
                <a:path extrusionOk="0" h="1493" w="1142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5" name="Google Shape;1315;p63"/>
            <p:cNvSpPr/>
            <p:nvPr/>
          </p:nvSpPr>
          <p:spPr>
            <a:xfrm>
              <a:off x="6367125" y="4108625"/>
              <a:ext cx="36225" cy="30750"/>
            </a:xfrm>
            <a:custGeom>
              <a:rect b="b" l="l" r="r" t="t"/>
              <a:pathLst>
                <a:path extrusionOk="0" h="1230" w="1449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6" name="Google Shape;1316;p63"/>
            <p:cNvSpPr/>
            <p:nvPr/>
          </p:nvSpPr>
          <p:spPr>
            <a:xfrm>
              <a:off x="5861400" y="5099225"/>
              <a:ext cx="47200" cy="13175"/>
            </a:xfrm>
            <a:custGeom>
              <a:rect b="b" l="l" r="r" t="t"/>
              <a:pathLst>
                <a:path extrusionOk="0" h="527" w="1888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7" name="Google Shape;1317;p63"/>
            <p:cNvSpPr/>
            <p:nvPr/>
          </p:nvSpPr>
          <p:spPr>
            <a:xfrm>
              <a:off x="5808750" y="4503550"/>
              <a:ext cx="879825" cy="324725"/>
            </a:xfrm>
            <a:custGeom>
              <a:rect b="b" l="l" r="r" t="t"/>
              <a:pathLst>
                <a:path extrusionOk="0" h="12989" w="35193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8" name="Google Shape;1318;p63"/>
            <p:cNvSpPr/>
            <p:nvPr/>
          </p:nvSpPr>
          <p:spPr>
            <a:xfrm>
              <a:off x="5804350" y="4473925"/>
              <a:ext cx="934675" cy="337900"/>
            </a:xfrm>
            <a:custGeom>
              <a:rect b="b" l="l" r="r" t="t"/>
              <a:pathLst>
                <a:path extrusionOk="0" h="13516" w="37387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19" name="Google Shape;1319;p63"/>
            <p:cNvSpPr/>
            <p:nvPr/>
          </p:nvSpPr>
          <p:spPr>
            <a:xfrm>
              <a:off x="5821900" y="4427850"/>
              <a:ext cx="1314250" cy="359850"/>
            </a:xfrm>
            <a:custGeom>
              <a:rect b="b" l="l" r="r" t="t"/>
              <a:pathLst>
                <a:path extrusionOk="0" h="14394" w="5257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0" name="Google Shape;1320;p63"/>
            <p:cNvSpPr/>
            <p:nvPr/>
          </p:nvSpPr>
          <p:spPr>
            <a:xfrm>
              <a:off x="5828500" y="4381775"/>
              <a:ext cx="1328500" cy="379600"/>
            </a:xfrm>
            <a:custGeom>
              <a:rect b="b" l="l" r="r" t="t"/>
              <a:pathLst>
                <a:path extrusionOk="0" h="15184" w="5314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1" name="Google Shape;1321;p63"/>
            <p:cNvSpPr/>
            <p:nvPr/>
          </p:nvSpPr>
          <p:spPr>
            <a:xfrm>
              <a:off x="5680400" y="4855700"/>
              <a:ext cx="42800" cy="15375"/>
            </a:xfrm>
            <a:custGeom>
              <a:rect b="b" l="l" r="r" t="t"/>
              <a:pathLst>
                <a:path extrusionOk="0" h="615" w="1712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2" name="Google Shape;1322;p63"/>
            <p:cNvSpPr/>
            <p:nvPr/>
          </p:nvSpPr>
          <p:spPr>
            <a:xfrm>
              <a:off x="5660650" y="4828275"/>
              <a:ext cx="138250" cy="42800"/>
            </a:xfrm>
            <a:custGeom>
              <a:rect b="b" l="l" r="r" t="t"/>
              <a:pathLst>
                <a:path extrusionOk="0" h="1712" w="553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3" name="Google Shape;1323;p63"/>
            <p:cNvSpPr/>
            <p:nvPr/>
          </p:nvSpPr>
          <p:spPr>
            <a:xfrm>
              <a:off x="5656250" y="4808525"/>
              <a:ext cx="208475" cy="60350"/>
            </a:xfrm>
            <a:custGeom>
              <a:rect b="b" l="l" r="r" t="t"/>
              <a:pathLst>
                <a:path extrusionOk="0" h="2414" w="8339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4" name="Google Shape;1324;p63"/>
            <p:cNvSpPr/>
            <p:nvPr/>
          </p:nvSpPr>
          <p:spPr>
            <a:xfrm>
              <a:off x="5636525" y="4793150"/>
              <a:ext cx="269875" cy="65850"/>
            </a:xfrm>
            <a:custGeom>
              <a:rect b="b" l="l" r="r" t="t"/>
              <a:pathLst>
                <a:path extrusionOk="0" h="2634" w="10795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5" name="Google Shape;1325;p63"/>
            <p:cNvSpPr/>
            <p:nvPr/>
          </p:nvSpPr>
          <p:spPr>
            <a:xfrm>
              <a:off x="5527900" y="5054250"/>
              <a:ext cx="528800" cy="40600"/>
            </a:xfrm>
            <a:custGeom>
              <a:rect b="b" l="l" r="r" t="t"/>
              <a:pathLst>
                <a:path extrusionOk="0" h="1624" w="21152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6" name="Google Shape;1326;p63"/>
            <p:cNvSpPr/>
            <p:nvPr/>
          </p:nvSpPr>
          <p:spPr>
            <a:xfrm>
              <a:off x="5946975" y="5033400"/>
              <a:ext cx="121775" cy="18675"/>
            </a:xfrm>
            <a:custGeom>
              <a:rect b="b" l="l" r="r" t="t"/>
              <a:pathLst>
                <a:path extrusionOk="0" h="747" w="4871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7" name="Google Shape;1327;p63"/>
            <p:cNvSpPr/>
            <p:nvPr/>
          </p:nvSpPr>
          <p:spPr>
            <a:xfrm>
              <a:off x="5962325" y="5012550"/>
              <a:ext cx="120700" cy="18675"/>
            </a:xfrm>
            <a:custGeom>
              <a:rect b="b" l="l" r="r" t="t"/>
              <a:pathLst>
                <a:path extrusionOk="0" h="747" w="4828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8" name="Google Shape;1328;p63"/>
            <p:cNvSpPr/>
            <p:nvPr/>
          </p:nvSpPr>
          <p:spPr>
            <a:xfrm>
              <a:off x="5977675" y="4991725"/>
              <a:ext cx="117425" cy="17575"/>
            </a:xfrm>
            <a:custGeom>
              <a:rect b="b" l="l" r="r" t="t"/>
              <a:pathLst>
                <a:path extrusionOk="0" h="703" w="4697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29" name="Google Shape;1329;p63"/>
            <p:cNvSpPr/>
            <p:nvPr/>
          </p:nvSpPr>
          <p:spPr>
            <a:xfrm>
              <a:off x="6019375" y="4955525"/>
              <a:ext cx="16475" cy="9900"/>
            </a:xfrm>
            <a:custGeom>
              <a:rect b="b" l="l" r="r" t="t"/>
              <a:pathLst>
                <a:path extrusionOk="0" h="396" w="659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0" name="Google Shape;1330;p63"/>
            <p:cNvSpPr/>
            <p:nvPr/>
          </p:nvSpPr>
          <p:spPr>
            <a:xfrm>
              <a:off x="6024850" y="4934675"/>
              <a:ext cx="25275" cy="13175"/>
            </a:xfrm>
            <a:custGeom>
              <a:rect b="b" l="l" r="r" t="t"/>
              <a:pathLst>
                <a:path extrusionOk="0" h="527" w="1011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1" name="Google Shape;1331;p63"/>
            <p:cNvSpPr/>
            <p:nvPr/>
          </p:nvSpPr>
          <p:spPr>
            <a:xfrm>
              <a:off x="6041325" y="4908350"/>
              <a:ext cx="165650" cy="19775"/>
            </a:xfrm>
            <a:custGeom>
              <a:rect b="b" l="l" r="r" t="t"/>
              <a:pathLst>
                <a:path extrusionOk="0" h="791" w="6626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2" name="Google Shape;1332;p63"/>
            <p:cNvSpPr/>
            <p:nvPr/>
          </p:nvSpPr>
          <p:spPr>
            <a:xfrm>
              <a:off x="6046800" y="4887500"/>
              <a:ext cx="165675" cy="23075"/>
            </a:xfrm>
            <a:custGeom>
              <a:rect b="b" l="l" r="r" t="t"/>
              <a:pathLst>
                <a:path extrusionOk="0" h="923" w="6627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3" name="Google Shape;1333;p63"/>
            <p:cNvSpPr/>
            <p:nvPr/>
          </p:nvSpPr>
          <p:spPr>
            <a:xfrm>
              <a:off x="6097250" y="4844725"/>
              <a:ext cx="125100" cy="18675"/>
            </a:xfrm>
            <a:custGeom>
              <a:rect b="b" l="l" r="r" t="t"/>
              <a:pathLst>
                <a:path extrusionOk="0" h="747" w="5004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4" name="Google Shape;1334;p63"/>
            <p:cNvSpPr/>
            <p:nvPr/>
          </p:nvSpPr>
          <p:spPr>
            <a:xfrm>
              <a:off x="6107125" y="4824975"/>
              <a:ext cx="120700" cy="20875"/>
            </a:xfrm>
            <a:custGeom>
              <a:rect b="b" l="l" r="r" t="t"/>
              <a:pathLst>
                <a:path extrusionOk="0" h="835" w="4828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5" name="Google Shape;1335;p63"/>
            <p:cNvSpPr/>
            <p:nvPr/>
          </p:nvSpPr>
          <p:spPr>
            <a:xfrm>
              <a:off x="6100550" y="4800825"/>
              <a:ext cx="161275" cy="30750"/>
            </a:xfrm>
            <a:custGeom>
              <a:rect b="b" l="l" r="r" t="t"/>
              <a:pathLst>
                <a:path extrusionOk="0" h="1230" w="6451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6" name="Google Shape;1336;p63"/>
            <p:cNvSpPr/>
            <p:nvPr/>
          </p:nvSpPr>
          <p:spPr>
            <a:xfrm>
              <a:off x="6098350" y="4774500"/>
              <a:ext cx="190900" cy="29650"/>
            </a:xfrm>
            <a:custGeom>
              <a:rect b="b" l="l" r="r" t="t"/>
              <a:pathLst>
                <a:path extrusionOk="0" h="1186" w="7636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7" name="Google Shape;1337;p63"/>
            <p:cNvSpPr/>
            <p:nvPr/>
          </p:nvSpPr>
          <p:spPr>
            <a:xfrm>
              <a:off x="6109325" y="4682350"/>
              <a:ext cx="523300" cy="91075"/>
            </a:xfrm>
            <a:custGeom>
              <a:rect b="b" l="l" r="r" t="t"/>
              <a:pathLst>
                <a:path extrusionOk="0" h="3643" w="20932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8" name="Google Shape;1338;p63"/>
            <p:cNvSpPr/>
            <p:nvPr/>
          </p:nvSpPr>
          <p:spPr>
            <a:xfrm>
              <a:off x="6085200" y="4649450"/>
              <a:ext cx="537550" cy="125075"/>
            </a:xfrm>
            <a:custGeom>
              <a:rect b="b" l="l" r="r" t="t"/>
              <a:pathLst>
                <a:path extrusionOk="0" h="5003" w="21502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39" name="Google Shape;1339;p63"/>
            <p:cNvSpPr/>
            <p:nvPr/>
          </p:nvSpPr>
          <p:spPr>
            <a:xfrm>
              <a:off x="6057775" y="4612150"/>
              <a:ext cx="585825" cy="165675"/>
            </a:xfrm>
            <a:custGeom>
              <a:rect b="b" l="l" r="r" t="t"/>
              <a:pathLst>
                <a:path extrusionOk="0" h="6627" w="23433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0" name="Google Shape;1340;p63"/>
            <p:cNvSpPr/>
            <p:nvPr/>
          </p:nvSpPr>
          <p:spPr>
            <a:xfrm>
              <a:off x="6038025" y="4574850"/>
              <a:ext cx="634100" cy="202975"/>
            </a:xfrm>
            <a:custGeom>
              <a:rect b="b" l="l" r="r" t="t"/>
              <a:pathLst>
                <a:path extrusionOk="0" h="8119" w="25364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1" name="Google Shape;1341;p63"/>
            <p:cNvSpPr/>
            <p:nvPr/>
          </p:nvSpPr>
          <p:spPr>
            <a:xfrm>
              <a:off x="5408325" y="4697725"/>
              <a:ext cx="1298900" cy="349975"/>
            </a:xfrm>
            <a:custGeom>
              <a:rect b="b" l="l" r="r" t="t"/>
              <a:pathLst>
                <a:path extrusionOk="0" h="13999" w="51956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2" name="Google Shape;1342;p63"/>
            <p:cNvSpPr/>
            <p:nvPr/>
          </p:nvSpPr>
          <p:spPr>
            <a:xfrm>
              <a:off x="5018900" y="3079625"/>
              <a:ext cx="854600" cy="1977925"/>
            </a:xfrm>
            <a:custGeom>
              <a:rect b="b" l="l" r="r" t="t"/>
              <a:pathLst>
                <a:path extrusionOk="0" h="79117" w="34184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3" name="Google Shape;1343;p63"/>
            <p:cNvSpPr/>
            <p:nvPr/>
          </p:nvSpPr>
          <p:spPr>
            <a:xfrm>
              <a:off x="5485125" y="4868850"/>
              <a:ext cx="646175" cy="158000"/>
            </a:xfrm>
            <a:custGeom>
              <a:rect b="b" l="l" r="r" t="t"/>
              <a:pathLst>
                <a:path extrusionOk="0" h="6320" w="25847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4" name="Google Shape;1344;p63"/>
            <p:cNvSpPr/>
            <p:nvPr/>
          </p:nvSpPr>
          <p:spPr>
            <a:xfrm>
              <a:off x="4868600" y="2894225"/>
              <a:ext cx="799750" cy="2106300"/>
            </a:xfrm>
            <a:custGeom>
              <a:rect b="b" l="l" r="r" t="t"/>
              <a:pathLst>
                <a:path extrusionOk="0" h="84252" w="3199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5" name="Google Shape;1345;p63"/>
            <p:cNvSpPr/>
            <p:nvPr/>
          </p:nvSpPr>
          <p:spPr>
            <a:xfrm>
              <a:off x="5491700" y="4970875"/>
              <a:ext cx="615450" cy="109725"/>
            </a:xfrm>
            <a:custGeom>
              <a:rect b="b" l="l" r="r" t="t"/>
              <a:pathLst>
                <a:path extrusionOk="0" h="4389" w="24618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6" name="Google Shape;1346;p63"/>
            <p:cNvSpPr/>
            <p:nvPr/>
          </p:nvSpPr>
          <p:spPr>
            <a:xfrm>
              <a:off x="4734775" y="3421900"/>
              <a:ext cx="152500" cy="1580800"/>
            </a:xfrm>
            <a:custGeom>
              <a:rect b="b" l="l" r="r" t="t"/>
              <a:pathLst>
                <a:path extrusionOk="0" h="63232" w="610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7" name="Google Shape;1347;p63"/>
            <p:cNvSpPr/>
            <p:nvPr/>
          </p:nvSpPr>
          <p:spPr>
            <a:xfrm>
              <a:off x="5672725" y="5078375"/>
              <a:ext cx="263300" cy="31850"/>
            </a:xfrm>
            <a:custGeom>
              <a:rect b="b" l="l" r="r" t="t"/>
              <a:pathLst>
                <a:path extrusionOk="0" h="1274" w="10532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8" name="Google Shape;1348;p63"/>
            <p:cNvSpPr/>
            <p:nvPr/>
          </p:nvSpPr>
          <p:spPr>
            <a:xfrm>
              <a:off x="4600925" y="3731250"/>
              <a:ext cx="119600" cy="1265975"/>
            </a:xfrm>
            <a:custGeom>
              <a:rect b="b" l="l" r="r" t="t"/>
              <a:pathLst>
                <a:path extrusionOk="0" h="50639" w="4784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49" name="Google Shape;1349;p63"/>
            <p:cNvSpPr/>
            <p:nvPr/>
          </p:nvSpPr>
          <p:spPr>
            <a:xfrm>
              <a:off x="4181875" y="2871200"/>
              <a:ext cx="454200" cy="2112850"/>
            </a:xfrm>
            <a:custGeom>
              <a:rect b="b" l="l" r="r" t="t"/>
              <a:pathLst>
                <a:path extrusionOk="0" h="84514" w="18168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0" name="Google Shape;1350;p63"/>
            <p:cNvSpPr/>
            <p:nvPr/>
          </p:nvSpPr>
          <p:spPr>
            <a:xfrm>
              <a:off x="4065600" y="2698975"/>
              <a:ext cx="527675" cy="2220375"/>
            </a:xfrm>
            <a:custGeom>
              <a:rect b="b" l="l" r="r" t="t"/>
              <a:pathLst>
                <a:path extrusionOk="0" h="88815" w="21107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1" name="Google Shape;1351;p63"/>
            <p:cNvSpPr/>
            <p:nvPr/>
          </p:nvSpPr>
          <p:spPr>
            <a:xfrm>
              <a:off x="3837425" y="3370350"/>
              <a:ext cx="377375" cy="1344950"/>
            </a:xfrm>
            <a:custGeom>
              <a:rect b="b" l="l" r="r" t="t"/>
              <a:pathLst>
                <a:path extrusionOk="0" h="53798" w="15095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2" name="Google Shape;1352;p63"/>
            <p:cNvSpPr/>
            <p:nvPr/>
          </p:nvSpPr>
          <p:spPr>
            <a:xfrm>
              <a:off x="3607050" y="3450425"/>
              <a:ext cx="547425" cy="1221000"/>
            </a:xfrm>
            <a:custGeom>
              <a:rect b="b" l="l" r="r" t="t"/>
              <a:pathLst>
                <a:path extrusionOk="0" h="48840" w="21897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3" name="Google Shape;1353;p63"/>
            <p:cNvSpPr/>
            <p:nvPr/>
          </p:nvSpPr>
          <p:spPr>
            <a:xfrm>
              <a:off x="3672850" y="3530500"/>
              <a:ext cx="435550" cy="1108000"/>
            </a:xfrm>
            <a:custGeom>
              <a:rect b="b" l="l" r="r" t="t"/>
              <a:pathLst>
                <a:path extrusionOk="0" h="44320" w="17422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4" name="Google Shape;1354;p63"/>
            <p:cNvSpPr/>
            <p:nvPr/>
          </p:nvSpPr>
          <p:spPr>
            <a:xfrm>
              <a:off x="6276075" y="3554625"/>
              <a:ext cx="204075" cy="110825"/>
            </a:xfrm>
            <a:custGeom>
              <a:rect b="b" l="l" r="r" t="t"/>
              <a:pathLst>
                <a:path extrusionOk="0" h="4433" w="8163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5" name="Google Shape;1355;p63"/>
            <p:cNvSpPr/>
            <p:nvPr/>
          </p:nvSpPr>
          <p:spPr>
            <a:xfrm>
              <a:off x="6730225" y="3940775"/>
              <a:ext cx="561700" cy="625325"/>
            </a:xfrm>
            <a:custGeom>
              <a:rect b="b" l="l" r="r" t="t"/>
              <a:pathLst>
                <a:path extrusionOk="0" h="25013" w="22468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6" name="Google Shape;1356;p63"/>
            <p:cNvSpPr/>
            <p:nvPr/>
          </p:nvSpPr>
          <p:spPr>
            <a:xfrm>
              <a:off x="6209150" y="3492100"/>
              <a:ext cx="307200" cy="221625"/>
            </a:xfrm>
            <a:custGeom>
              <a:rect b="b" l="l" r="r" t="t"/>
              <a:pathLst>
                <a:path extrusionOk="0" h="8865" w="12288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7" name="Google Shape;1357;p63"/>
            <p:cNvSpPr/>
            <p:nvPr/>
          </p:nvSpPr>
          <p:spPr>
            <a:xfrm>
              <a:off x="6661125" y="3867275"/>
              <a:ext cx="603375" cy="716375"/>
            </a:xfrm>
            <a:custGeom>
              <a:rect b="b" l="l" r="r" t="t"/>
              <a:pathLst>
                <a:path extrusionOk="0" h="28655" w="24135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8" name="Google Shape;1358;p63"/>
            <p:cNvSpPr/>
            <p:nvPr/>
          </p:nvSpPr>
          <p:spPr>
            <a:xfrm>
              <a:off x="6088475" y="3432875"/>
              <a:ext cx="1147500" cy="1171625"/>
            </a:xfrm>
            <a:custGeom>
              <a:rect b="b" l="l" r="r" t="t"/>
              <a:pathLst>
                <a:path extrusionOk="0" h="46865" w="4590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59" name="Google Shape;1359;p63"/>
            <p:cNvSpPr/>
            <p:nvPr/>
          </p:nvSpPr>
          <p:spPr>
            <a:xfrm>
              <a:off x="5247075" y="3384600"/>
              <a:ext cx="1963675" cy="1351550"/>
            </a:xfrm>
            <a:custGeom>
              <a:rect b="b" l="l" r="r" t="t"/>
              <a:pathLst>
                <a:path extrusionOk="0" h="54062" w="78547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0" name="Google Shape;1360;p63"/>
            <p:cNvSpPr/>
            <p:nvPr/>
          </p:nvSpPr>
          <p:spPr>
            <a:xfrm>
              <a:off x="5232825" y="3337425"/>
              <a:ext cx="2084350" cy="1428325"/>
            </a:xfrm>
            <a:custGeom>
              <a:rect b="b" l="l" r="r" t="t"/>
              <a:pathLst>
                <a:path extrusionOk="0" h="57133" w="83374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1" name="Google Shape;1361;p63"/>
            <p:cNvSpPr/>
            <p:nvPr/>
          </p:nvSpPr>
          <p:spPr>
            <a:xfrm>
              <a:off x="5156025" y="3211275"/>
              <a:ext cx="2045950" cy="1731100"/>
            </a:xfrm>
            <a:custGeom>
              <a:rect b="b" l="l" r="r" t="t"/>
              <a:pathLst>
                <a:path extrusionOk="0" h="69244" w="81838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2" name="Google Shape;1362;p63"/>
            <p:cNvSpPr/>
            <p:nvPr/>
          </p:nvSpPr>
          <p:spPr>
            <a:xfrm>
              <a:off x="5473050" y="4092175"/>
              <a:ext cx="560600" cy="444300"/>
            </a:xfrm>
            <a:custGeom>
              <a:rect b="b" l="l" r="r" t="t"/>
              <a:pathLst>
                <a:path extrusionOk="0" h="17772" w="22424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3" name="Google Shape;1363;p63"/>
            <p:cNvSpPr/>
            <p:nvPr/>
          </p:nvSpPr>
          <p:spPr>
            <a:xfrm>
              <a:off x="5446725" y="4038425"/>
              <a:ext cx="650550" cy="557300"/>
            </a:xfrm>
            <a:custGeom>
              <a:rect b="b" l="l" r="r" t="t"/>
              <a:pathLst>
                <a:path extrusionOk="0" h="22292" w="26022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4" name="Google Shape;1364;p63"/>
            <p:cNvSpPr/>
            <p:nvPr/>
          </p:nvSpPr>
          <p:spPr>
            <a:xfrm>
              <a:off x="5262425" y="3874975"/>
              <a:ext cx="889700" cy="781075"/>
            </a:xfrm>
            <a:custGeom>
              <a:rect b="b" l="l" r="r" t="t"/>
              <a:pathLst>
                <a:path extrusionOk="0" h="31243" w="35588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5" name="Google Shape;1365;p63"/>
            <p:cNvSpPr/>
            <p:nvPr/>
          </p:nvSpPr>
          <p:spPr>
            <a:xfrm>
              <a:off x="6038025" y="3987950"/>
              <a:ext cx="388375" cy="286350"/>
            </a:xfrm>
            <a:custGeom>
              <a:rect b="b" l="l" r="r" t="t"/>
              <a:pathLst>
                <a:path extrusionOk="0" h="11454" w="15535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6" name="Google Shape;1366;p63"/>
            <p:cNvSpPr/>
            <p:nvPr/>
          </p:nvSpPr>
          <p:spPr>
            <a:xfrm>
              <a:off x="6096175" y="1773100"/>
              <a:ext cx="942350" cy="1522675"/>
            </a:xfrm>
            <a:custGeom>
              <a:rect b="b" l="l" r="r" t="t"/>
              <a:pathLst>
                <a:path extrusionOk="0" h="60907" w="37694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7" name="Google Shape;1367;p63"/>
            <p:cNvSpPr/>
            <p:nvPr/>
          </p:nvSpPr>
          <p:spPr>
            <a:xfrm>
              <a:off x="6123600" y="1816975"/>
              <a:ext cx="957700" cy="1504025"/>
            </a:xfrm>
            <a:custGeom>
              <a:rect b="b" l="l" r="r" t="t"/>
              <a:pathLst>
                <a:path extrusionOk="0" h="60161" w="38308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8" name="Google Shape;1368;p63"/>
            <p:cNvSpPr/>
            <p:nvPr/>
          </p:nvSpPr>
          <p:spPr>
            <a:xfrm>
              <a:off x="6392350" y="3454800"/>
              <a:ext cx="767950" cy="217250"/>
            </a:xfrm>
            <a:custGeom>
              <a:rect b="b" l="l" r="r" t="t"/>
              <a:pathLst>
                <a:path extrusionOk="0" h="8690" w="30718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69" name="Google Shape;1369;p63"/>
            <p:cNvSpPr/>
            <p:nvPr/>
          </p:nvSpPr>
          <p:spPr>
            <a:xfrm>
              <a:off x="6322150" y="3238700"/>
              <a:ext cx="868850" cy="265500"/>
            </a:xfrm>
            <a:custGeom>
              <a:rect b="b" l="l" r="r" t="t"/>
              <a:pathLst>
                <a:path extrusionOk="0" h="10620" w="34754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0" name="Google Shape;1370;p63"/>
            <p:cNvSpPr/>
            <p:nvPr/>
          </p:nvSpPr>
          <p:spPr>
            <a:xfrm>
              <a:off x="6256325" y="3037950"/>
              <a:ext cx="923700" cy="403725"/>
            </a:xfrm>
            <a:custGeom>
              <a:rect b="b" l="l" r="r" t="t"/>
              <a:pathLst>
                <a:path extrusionOk="0" h="16149" w="36948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1" name="Google Shape;1371;p63"/>
            <p:cNvSpPr/>
            <p:nvPr/>
          </p:nvSpPr>
          <p:spPr>
            <a:xfrm>
              <a:off x="6203675" y="2736275"/>
              <a:ext cx="931375" cy="657125"/>
            </a:xfrm>
            <a:custGeom>
              <a:rect b="b" l="l" r="r" t="t"/>
              <a:pathLst>
                <a:path extrusionOk="0" h="26285" w="37255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2" name="Google Shape;1372;p63"/>
            <p:cNvSpPr/>
            <p:nvPr/>
          </p:nvSpPr>
          <p:spPr>
            <a:xfrm>
              <a:off x="6895875" y="1781875"/>
              <a:ext cx="345600" cy="2234625"/>
            </a:xfrm>
            <a:custGeom>
              <a:rect b="b" l="l" r="r" t="t"/>
              <a:pathLst>
                <a:path extrusionOk="0" h="89385" w="13824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3" name="Google Shape;1373;p63"/>
            <p:cNvSpPr/>
            <p:nvPr/>
          </p:nvSpPr>
          <p:spPr>
            <a:xfrm>
              <a:off x="6471350" y="3612775"/>
              <a:ext cx="385075" cy="336800"/>
            </a:xfrm>
            <a:custGeom>
              <a:rect b="b" l="l" r="r" t="t"/>
              <a:pathLst>
                <a:path extrusionOk="0" h="13472" w="15403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4" name="Google Shape;1374;p63"/>
            <p:cNvSpPr/>
            <p:nvPr/>
          </p:nvSpPr>
          <p:spPr>
            <a:xfrm>
              <a:off x="6507550" y="3657750"/>
              <a:ext cx="242450" cy="218325"/>
            </a:xfrm>
            <a:custGeom>
              <a:rect b="b" l="l" r="r" t="t"/>
              <a:pathLst>
                <a:path extrusionOk="0" h="8733" w="9698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5" name="Google Shape;1375;p63"/>
            <p:cNvSpPr/>
            <p:nvPr/>
          </p:nvSpPr>
          <p:spPr>
            <a:xfrm>
              <a:off x="6151025" y="1762125"/>
              <a:ext cx="1018050" cy="1584100"/>
            </a:xfrm>
            <a:custGeom>
              <a:rect b="b" l="l" r="r" t="t"/>
              <a:pathLst>
                <a:path extrusionOk="0" h="63364" w="40722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6" name="Google Shape;1376;p63"/>
            <p:cNvSpPr/>
            <p:nvPr/>
          </p:nvSpPr>
          <p:spPr>
            <a:xfrm>
              <a:off x="6010600" y="1752250"/>
              <a:ext cx="930300" cy="1467825"/>
            </a:xfrm>
            <a:custGeom>
              <a:rect b="b" l="l" r="r" t="t"/>
              <a:pathLst>
                <a:path extrusionOk="0" h="58713" w="37212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7" name="Google Shape;1377;p63"/>
            <p:cNvSpPr/>
            <p:nvPr/>
          </p:nvSpPr>
          <p:spPr>
            <a:xfrm>
              <a:off x="5864700" y="1744575"/>
              <a:ext cx="948925" cy="1343850"/>
            </a:xfrm>
            <a:custGeom>
              <a:rect b="b" l="l" r="r" t="t"/>
              <a:pathLst>
                <a:path extrusionOk="0" h="53754" w="37957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8" name="Google Shape;1378;p63"/>
            <p:cNvSpPr/>
            <p:nvPr/>
          </p:nvSpPr>
          <p:spPr>
            <a:xfrm>
              <a:off x="5659550" y="1808200"/>
              <a:ext cx="1010375" cy="1094850"/>
            </a:xfrm>
            <a:custGeom>
              <a:rect b="b" l="l" r="r" t="t"/>
              <a:pathLst>
                <a:path extrusionOk="0" h="43794" w="40415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79" name="Google Shape;1379;p63"/>
            <p:cNvSpPr/>
            <p:nvPr/>
          </p:nvSpPr>
          <p:spPr>
            <a:xfrm>
              <a:off x="5521325" y="1824650"/>
              <a:ext cx="982950" cy="954425"/>
            </a:xfrm>
            <a:custGeom>
              <a:rect b="b" l="l" r="r" t="t"/>
              <a:pathLst>
                <a:path extrusionOk="0" h="38177" w="39318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0" name="Google Shape;1380;p63"/>
            <p:cNvSpPr/>
            <p:nvPr/>
          </p:nvSpPr>
          <p:spPr>
            <a:xfrm>
              <a:off x="5398475" y="1973850"/>
              <a:ext cx="866650" cy="695525"/>
            </a:xfrm>
            <a:custGeom>
              <a:rect b="b" l="l" r="r" t="t"/>
              <a:pathLst>
                <a:path extrusionOk="0" h="27821" w="34666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1" name="Google Shape;1381;p63"/>
            <p:cNvSpPr/>
            <p:nvPr/>
          </p:nvSpPr>
          <p:spPr>
            <a:xfrm>
              <a:off x="5275600" y="2483950"/>
              <a:ext cx="133850" cy="74625"/>
            </a:xfrm>
            <a:custGeom>
              <a:rect b="b" l="l" r="r" t="t"/>
              <a:pathLst>
                <a:path extrusionOk="0" h="2985" w="5354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2" name="Google Shape;1382;p63"/>
            <p:cNvSpPr/>
            <p:nvPr/>
          </p:nvSpPr>
          <p:spPr>
            <a:xfrm>
              <a:off x="6505350" y="3574375"/>
              <a:ext cx="121800" cy="43900"/>
            </a:xfrm>
            <a:custGeom>
              <a:rect b="b" l="l" r="r" t="t"/>
              <a:pathLst>
                <a:path extrusionOk="0" h="1756" w="4872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3" name="Google Shape;1383;p63"/>
            <p:cNvSpPr/>
            <p:nvPr/>
          </p:nvSpPr>
          <p:spPr>
            <a:xfrm>
              <a:off x="4039275" y="2169125"/>
              <a:ext cx="3006925" cy="2565925"/>
            </a:xfrm>
            <a:custGeom>
              <a:rect b="b" l="l" r="r" t="t"/>
              <a:pathLst>
                <a:path extrusionOk="0" h="102637" w="120277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4" name="Google Shape;1384;p63"/>
            <p:cNvSpPr/>
            <p:nvPr/>
          </p:nvSpPr>
          <p:spPr>
            <a:xfrm>
              <a:off x="4836800" y="3535975"/>
              <a:ext cx="125075" cy="1464550"/>
            </a:xfrm>
            <a:custGeom>
              <a:rect b="b" l="l" r="r" t="t"/>
              <a:pathLst>
                <a:path extrusionOk="0" h="58582" w="5003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5" name="Google Shape;1385;p63"/>
            <p:cNvSpPr/>
            <p:nvPr/>
          </p:nvSpPr>
          <p:spPr>
            <a:xfrm>
              <a:off x="4802775" y="3543675"/>
              <a:ext cx="129475" cy="1510600"/>
            </a:xfrm>
            <a:custGeom>
              <a:rect b="b" l="l" r="r" t="t"/>
              <a:pathLst>
                <a:path extrusionOk="0" h="60424" w="5179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6" name="Google Shape;1386;p63"/>
            <p:cNvSpPr/>
            <p:nvPr/>
          </p:nvSpPr>
          <p:spPr>
            <a:xfrm>
              <a:off x="4766575" y="3551350"/>
              <a:ext cx="129475" cy="1474400"/>
            </a:xfrm>
            <a:custGeom>
              <a:rect b="b" l="l" r="r" t="t"/>
              <a:pathLst>
                <a:path extrusionOk="0" h="58976" w="5179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7" name="Google Shape;1387;p63"/>
            <p:cNvSpPr/>
            <p:nvPr/>
          </p:nvSpPr>
          <p:spPr>
            <a:xfrm>
              <a:off x="4751225" y="3587550"/>
              <a:ext cx="113025" cy="1464525"/>
            </a:xfrm>
            <a:custGeom>
              <a:rect b="b" l="l" r="r" t="t"/>
              <a:pathLst>
                <a:path extrusionOk="0" h="58581" w="4521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8" name="Google Shape;1388;p63"/>
            <p:cNvSpPr/>
            <p:nvPr/>
          </p:nvSpPr>
          <p:spPr>
            <a:xfrm>
              <a:off x="4716125" y="4375200"/>
              <a:ext cx="64750" cy="674675"/>
            </a:xfrm>
            <a:custGeom>
              <a:rect b="b" l="l" r="r" t="t"/>
              <a:pathLst>
                <a:path extrusionOk="0" h="26987" w="259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89" name="Google Shape;1389;p63"/>
            <p:cNvSpPr/>
            <p:nvPr/>
          </p:nvSpPr>
          <p:spPr>
            <a:xfrm>
              <a:off x="4683200" y="4215025"/>
              <a:ext cx="64750" cy="781100"/>
            </a:xfrm>
            <a:custGeom>
              <a:rect b="b" l="l" r="r" t="t"/>
              <a:pathLst>
                <a:path extrusionOk="0" h="31244" w="259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0" name="Google Shape;1390;p63"/>
            <p:cNvSpPr/>
            <p:nvPr/>
          </p:nvSpPr>
          <p:spPr>
            <a:xfrm>
              <a:off x="4650300" y="4168950"/>
              <a:ext cx="75725" cy="786600"/>
            </a:xfrm>
            <a:custGeom>
              <a:rect b="b" l="l" r="r" t="t"/>
              <a:pathLst>
                <a:path extrusionOk="0" h="31464" w="3029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1" name="Google Shape;1391;p63"/>
            <p:cNvSpPr/>
            <p:nvPr/>
          </p:nvSpPr>
          <p:spPr>
            <a:xfrm>
              <a:off x="4619575" y="4645050"/>
              <a:ext cx="51600" cy="285250"/>
            </a:xfrm>
            <a:custGeom>
              <a:rect b="b" l="l" r="r" t="t"/>
              <a:pathLst>
                <a:path extrusionOk="0" h="11410" w="2064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2" name="Google Shape;1392;p63"/>
            <p:cNvSpPr/>
            <p:nvPr/>
          </p:nvSpPr>
          <p:spPr>
            <a:xfrm>
              <a:off x="4598750" y="4775600"/>
              <a:ext cx="26350" cy="111925"/>
            </a:xfrm>
            <a:custGeom>
              <a:rect b="b" l="l" r="r" t="t"/>
              <a:pathLst>
                <a:path extrusionOk="0" h="4477" w="1054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3" name="Google Shape;1393;p63"/>
            <p:cNvSpPr/>
            <p:nvPr/>
          </p:nvSpPr>
          <p:spPr>
            <a:xfrm>
              <a:off x="5341425" y="4865550"/>
              <a:ext cx="95450" cy="49400"/>
            </a:xfrm>
            <a:custGeom>
              <a:rect b="b" l="l" r="r" t="t"/>
              <a:pathLst>
                <a:path extrusionOk="0" h="1976" w="3818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4" name="Google Shape;1394;p63"/>
            <p:cNvSpPr/>
            <p:nvPr/>
          </p:nvSpPr>
          <p:spPr>
            <a:xfrm>
              <a:off x="5341425" y="4841425"/>
              <a:ext cx="97650" cy="45000"/>
            </a:xfrm>
            <a:custGeom>
              <a:rect b="b" l="l" r="r" t="t"/>
              <a:pathLst>
                <a:path extrusionOk="0" h="1800" w="3906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5" name="Google Shape;1395;p63"/>
            <p:cNvSpPr/>
            <p:nvPr/>
          </p:nvSpPr>
          <p:spPr>
            <a:xfrm>
              <a:off x="5341425" y="4815100"/>
              <a:ext cx="127275" cy="43900"/>
            </a:xfrm>
            <a:custGeom>
              <a:rect b="b" l="l" r="r" t="t"/>
              <a:pathLst>
                <a:path extrusionOk="0" h="1756" w="5091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6" name="Google Shape;1396;p63"/>
            <p:cNvSpPr/>
            <p:nvPr/>
          </p:nvSpPr>
          <p:spPr>
            <a:xfrm>
              <a:off x="5305225" y="4740500"/>
              <a:ext cx="241350" cy="79000"/>
            </a:xfrm>
            <a:custGeom>
              <a:rect b="b" l="l" r="r" t="t"/>
              <a:pathLst>
                <a:path extrusionOk="0" h="3160" w="9654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7" name="Google Shape;1397;p63"/>
            <p:cNvSpPr/>
            <p:nvPr/>
          </p:nvSpPr>
          <p:spPr>
            <a:xfrm>
              <a:off x="5384200" y="50520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8" name="Google Shape;1398;p63"/>
            <p:cNvSpPr/>
            <p:nvPr/>
          </p:nvSpPr>
          <p:spPr>
            <a:xfrm>
              <a:off x="5384200" y="505205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399" name="Google Shape;1399;p63"/>
            <p:cNvSpPr/>
            <p:nvPr/>
          </p:nvSpPr>
          <p:spPr>
            <a:xfrm>
              <a:off x="5067175" y="3133375"/>
              <a:ext cx="866650" cy="1926375"/>
            </a:xfrm>
            <a:custGeom>
              <a:rect b="b" l="l" r="r" t="t"/>
              <a:pathLst>
                <a:path extrusionOk="0" h="77055" w="34666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0" name="Google Shape;1400;p63"/>
            <p:cNvSpPr/>
            <p:nvPr/>
          </p:nvSpPr>
          <p:spPr>
            <a:xfrm>
              <a:off x="5041925" y="3105950"/>
              <a:ext cx="861200" cy="1932975"/>
            </a:xfrm>
            <a:custGeom>
              <a:rect b="b" l="l" r="r" t="t"/>
              <a:pathLst>
                <a:path extrusionOk="0" h="77319" w="34448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1" name="Google Shape;1401;p63"/>
            <p:cNvSpPr/>
            <p:nvPr/>
          </p:nvSpPr>
          <p:spPr>
            <a:xfrm>
              <a:off x="4993675" y="3053300"/>
              <a:ext cx="851300" cy="1980125"/>
            </a:xfrm>
            <a:custGeom>
              <a:rect b="b" l="l" r="r" t="t"/>
              <a:pathLst>
                <a:path extrusionOk="0" h="79205" w="34052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2" name="Google Shape;1402;p63"/>
            <p:cNvSpPr/>
            <p:nvPr/>
          </p:nvSpPr>
          <p:spPr>
            <a:xfrm>
              <a:off x="4962950" y="3026975"/>
              <a:ext cx="852400" cy="2017425"/>
            </a:xfrm>
            <a:custGeom>
              <a:rect b="b" l="l" r="r" t="t"/>
              <a:pathLst>
                <a:path extrusionOk="0" h="80697" w="34096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3" name="Google Shape;1403;p63"/>
            <p:cNvSpPr/>
            <p:nvPr/>
          </p:nvSpPr>
          <p:spPr>
            <a:xfrm>
              <a:off x="4932225" y="2976525"/>
              <a:ext cx="827175" cy="2027275"/>
            </a:xfrm>
            <a:custGeom>
              <a:rect b="b" l="l" r="r" t="t"/>
              <a:pathLst>
                <a:path extrusionOk="0" h="81091" w="33087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4" name="Google Shape;1404;p63"/>
            <p:cNvSpPr/>
            <p:nvPr/>
          </p:nvSpPr>
          <p:spPr>
            <a:xfrm>
              <a:off x="4899325" y="2920575"/>
              <a:ext cx="796450" cy="2115050"/>
            </a:xfrm>
            <a:custGeom>
              <a:rect b="b" l="l" r="r" t="t"/>
              <a:pathLst>
                <a:path extrusionOk="0" h="84602" w="31858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5" name="Google Shape;1405;p63"/>
            <p:cNvSpPr/>
            <p:nvPr/>
          </p:nvSpPr>
          <p:spPr>
            <a:xfrm>
              <a:off x="5289850" y="2869000"/>
              <a:ext cx="349975" cy="388375"/>
            </a:xfrm>
            <a:custGeom>
              <a:rect b="b" l="l" r="r" t="t"/>
              <a:pathLst>
                <a:path extrusionOk="0" h="15535" w="13999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6" name="Google Shape;1406;p63"/>
            <p:cNvSpPr/>
            <p:nvPr/>
          </p:nvSpPr>
          <p:spPr>
            <a:xfrm>
              <a:off x="5206475" y="2843775"/>
              <a:ext cx="405925" cy="426750"/>
            </a:xfrm>
            <a:custGeom>
              <a:rect b="b" l="l" r="r" t="t"/>
              <a:pathLst>
                <a:path extrusionOk="0" h="17070" w="16237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7" name="Google Shape;1407;p63"/>
            <p:cNvSpPr/>
            <p:nvPr/>
          </p:nvSpPr>
          <p:spPr>
            <a:xfrm>
              <a:off x="5101175" y="2819650"/>
              <a:ext cx="483800" cy="494775"/>
            </a:xfrm>
            <a:custGeom>
              <a:rect b="b" l="l" r="r" t="t"/>
              <a:pathLst>
                <a:path extrusionOk="0" h="19791" w="19352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8" name="Google Shape;1408;p63"/>
            <p:cNvSpPr/>
            <p:nvPr/>
          </p:nvSpPr>
          <p:spPr>
            <a:xfrm>
              <a:off x="3975625" y="3259550"/>
              <a:ext cx="584750" cy="1657600"/>
            </a:xfrm>
            <a:custGeom>
              <a:rect b="b" l="l" r="r" t="t"/>
              <a:pathLst>
                <a:path extrusionOk="0" h="66304" w="2339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09" name="Google Shape;1409;p63"/>
            <p:cNvSpPr/>
            <p:nvPr/>
          </p:nvSpPr>
          <p:spPr>
            <a:xfrm>
              <a:off x="3940525" y="2730775"/>
              <a:ext cx="589125" cy="2188575"/>
            </a:xfrm>
            <a:custGeom>
              <a:rect b="b" l="l" r="r" t="t"/>
              <a:pathLst>
                <a:path extrusionOk="0" h="87543" w="23565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0" name="Google Shape;1410;p63"/>
            <p:cNvSpPr/>
            <p:nvPr/>
          </p:nvSpPr>
          <p:spPr>
            <a:xfrm>
              <a:off x="4021700" y="2610100"/>
              <a:ext cx="687875" cy="2200625"/>
            </a:xfrm>
            <a:custGeom>
              <a:rect b="b" l="l" r="r" t="t"/>
              <a:pathLst>
                <a:path extrusionOk="0" h="88025" w="27515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1" name="Google Shape;1411;p63"/>
            <p:cNvSpPr/>
            <p:nvPr/>
          </p:nvSpPr>
          <p:spPr>
            <a:xfrm>
              <a:off x="3872525" y="2722000"/>
              <a:ext cx="510125" cy="2108475"/>
            </a:xfrm>
            <a:custGeom>
              <a:rect b="b" l="l" r="r" t="t"/>
              <a:pathLst>
                <a:path extrusionOk="0" h="84339" w="20405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2" name="Google Shape;1412;p63"/>
            <p:cNvSpPr/>
            <p:nvPr/>
          </p:nvSpPr>
          <p:spPr>
            <a:xfrm>
              <a:off x="5263525" y="3312200"/>
              <a:ext cx="868875" cy="1159550"/>
            </a:xfrm>
            <a:custGeom>
              <a:rect b="b" l="l" r="r" t="t"/>
              <a:pathLst>
                <a:path extrusionOk="0" h="46382" w="34755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3" name="Google Shape;1413;p63"/>
            <p:cNvSpPr/>
            <p:nvPr/>
          </p:nvSpPr>
          <p:spPr>
            <a:xfrm>
              <a:off x="5251475" y="3288075"/>
              <a:ext cx="853500" cy="1173800"/>
            </a:xfrm>
            <a:custGeom>
              <a:rect b="b" l="l" r="r" t="t"/>
              <a:pathLst>
                <a:path extrusionOk="0" h="46952" w="3414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4" name="Google Shape;1414;p63"/>
            <p:cNvSpPr/>
            <p:nvPr/>
          </p:nvSpPr>
          <p:spPr>
            <a:xfrm>
              <a:off x="5242675" y="3261725"/>
              <a:ext cx="833775" cy="1184800"/>
            </a:xfrm>
            <a:custGeom>
              <a:rect b="b" l="l" r="r" t="t"/>
              <a:pathLst>
                <a:path extrusionOk="0" h="47392" w="33351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5" name="Google Shape;1415;p63"/>
            <p:cNvSpPr/>
            <p:nvPr/>
          </p:nvSpPr>
          <p:spPr>
            <a:xfrm>
              <a:off x="5230625" y="3236500"/>
              <a:ext cx="817300" cy="1199050"/>
            </a:xfrm>
            <a:custGeom>
              <a:rect b="b" l="l" r="r" t="t"/>
              <a:pathLst>
                <a:path extrusionOk="0" h="47962" w="32692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6" name="Google Shape;1416;p63"/>
            <p:cNvSpPr/>
            <p:nvPr/>
          </p:nvSpPr>
          <p:spPr>
            <a:xfrm>
              <a:off x="5136275" y="3184950"/>
              <a:ext cx="854600" cy="1805700"/>
            </a:xfrm>
            <a:custGeom>
              <a:rect b="b" l="l" r="r" t="t"/>
              <a:pathLst>
                <a:path extrusionOk="0" h="72228" w="34184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7" name="Google Shape;1417;p63"/>
            <p:cNvSpPr/>
            <p:nvPr/>
          </p:nvSpPr>
          <p:spPr>
            <a:xfrm>
              <a:off x="5101175" y="3159725"/>
              <a:ext cx="862275" cy="1886875"/>
            </a:xfrm>
            <a:custGeom>
              <a:rect b="b" l="l" r="r" t="t"/>
              <a:pathLst>
                <a:path extrusionOk="0" h="75475" w="34491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8" name="Google Shape;1418;p63"/>
            <p:cNvSpPr/>
            <p:nvPr/>
          </p:nvSpPr>
          <p:spPr>
            <a:xfrm>
              <a:off x="5644200" y="4235875"/>
              <a:ext cx="110825" cy="70225"/>
            </a:xfrm>
            <a:custGeom>
              <a:rect b="b" l="l" r="r" t="t"/>
              <a:pathLst>
                <a:path extrusionOk="0" h="2809" w="4433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19" name="Google Shape;1419;p63"/>
            <p:cNvSpPr/>
            <p:nvPr/>
          </p:nvSpPr>
          <p:spPr>
            <a:xfrm>
              <a:off x="5600325" y="4217225"/>
              <a:ext cx="172250" cy="154700"/>
            </a:xfrm>
            <a:custGeom>
              <a:rect b="b" l="l" r="r" t="t"/>
              <a:pathLst>
                <a:path extrusionOk="0" h="6188" w="689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0" name="Google Shape;1420;p63"/>
            <p:cNvSpPr/>
            <p:nvPr/>
          </p:nvSpPr>
          <p:spPr>
            <a:xfrm>
              <a:off x="5555325" y="4199675"/>
              <a:ext cx="240275" cy="216125"/>
            </a:xfrm>
            <a:custGeom>
              <a:rect b="b" l="l" r="r" t="t"/>
              <a:pathLst>
                <a:path extrusionOk="0" h="8645" w="9611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1" name="Google Shape;1421;p63"/>
            <p:cNvSpPr/>
            <p:nvPr/>
          </p:nvSpPr>
          <p:spPr>
            <a:xfrm>
              <a:off x="5499400" y="4181025"/>
              <a:ext cx="342275" cy="296225"/>
            </a:xfrm>
            <a:custGeom>
              <a:rect b="b" l="l" r="r" t="t"/>
              <a:pathLst>
                <a:path extrusionOk="0" h="11849" w="13691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2" name="Google Shape;1422;p63"/>
            <p:cNvSpPr/>
            <p:nvPr/>
          </p:nvSpPr>
          <p:spPr>
            <a:xfrm>
              <a:off x="5288750" y="4500250"/>
              <a:ext cx="79025" cy="51600"/>
            </a:xfrm>
            <a:custGeom>
              <a:rect b="b" l="l" r="r" t="t"/>
              <a:pathLst>
                <a:path extrusionOk="0" h="2064" w="3161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3" name="Google Shape;1423;p63"/>
            <p:cNvSpPr/>
            <p:nvPr/>
          </p:nvSpPr>
          <p:spPr>
            <a:xfrm>
              <a:off x="5982075" y="1811500"/>
              <a:ext cx="928100" cy="1382250"/>
            </a:xfrm>
            <a:custGeom>
              <a:rect b="b" l="l" r="r" t="t"/>
              <a:pathLst>
                <a:path extrusionOk="0" h="55290" w="37124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4" name="Google Shape;1424;p63"/>
            <p:cNvSpPr/>
            <p:nvPr/>
          </p:nvSpPr>
          <p:spPr>
            <a:xfrm>
              <a:off x="5954650" y="1809300"/>
              <a:ext cx="928100" cy="1359225"/>
            </a:xfrm>
            <a:custGeom>
              <a:rect b="b" l="l" r="r" t="t"/>
              <a:pathLst>
                <a:path extrusionOk="0" h="54369" w="37124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5" name="Google Shape;1425;p63"/>
            <p:cNvSpPr/>
            <p:nvPr/>
          </p:nvSpPr>
          <p:spPr>
            <a:xfrm>
              <a:off x="5925025" y="1820275"/>
              <a:ext cx="932500" cy="1321900"/>
            </a:xfrm>
            <a:custGeom>
              <a:rect b="b" l="l" r="r" t="t"/>
              <a:pathLst>
                <a:path extrusionOk="0" h="52876" w="3730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6" name="Google Shape;1426;p63"/>
            <p:cNvSpPr/>
            <p:nvPr/>
          </p:nvSpPr>
          <p:spPr>
            <a:xfrm>
              <a:off x="5894325" y="1812575"/>
              <a:ext cx="942350" cy="1302175"/>
            </a:xfrm>
            <a:custGeom>
              <a:rect b="b" l="l" r="r" t="t"/>
              <a:pathLst>
                <a:path extrusionOk="0" h="52087" w="37694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7" name="Google Shape;1427;p63"/>
            <p:cNvSpPr/>
            <p:nvPr/>
          </p:nvSpPr>
          <p:spPr>
            <a:xfrm>
              <a:off x="5836175" y="1785150"/>
              <a:ext cx="956625" cy="1276950"/>
            </a:xfrm>
            <a:custGeom>
              <a:rect b="b" l="l" r="r" t="t"/>
              <a:pathLst>
                <a:path extrusionOk="0" h="51078" w="38265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8" name="Google Shape;1428;p63"/>
            <p:cNvSpPr/>
            <p:nvPr/>
          </p:nvSpPr>
          <p:spPr>
            <a:xfrm>
              <a:off x="5806550" y="1750050"/>
              <a:ext cx="970875" cy="1285725"/>
            </a:xfrm>
            <a:custGeom>
              <a:rect b="b" l="l" r="r" t="t"/>
              <a:pathLst>
                <a:path extrusionOk="0" h="51429" w="38835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29" name="Google Shape;1429;p63"/>
            <p:cNvSpPr/>
            <p:nvPr/>
          </p:nvSpPr>
          <p:spPr>
            <a:xfrm>
              <a:off x="5750600" y="1745675"/>
              <a:ext cx="1006000" cy="1239650"/>
            </a:xfrm>
            <a:custGeom>
              <a:rect b="b" l="l" r="r" t="t"/>
              <a:pathLst>
                <a:path extrusionOk="0" h="49586" w="4024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0" name="Google Shape;1430;p63"/>
            <p:cNvSpPr/>
            <p:nvPr/>
          </p:nvSpPr>
          <p:spPr>
            <a:xfrm>
              <a:off x="5686975" y="1781875"/>
              <a:ext cx="1024625" cy="1146400"/>
            </a:xfrm>
            <a:custGeom>
              <a:rect b="b" l="l" r="r" t="t"/>
              <a:pathLst>
                <a:path extrusionOk="0" h="45856" w="40985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1" name="Google Shape;1431;p63"/>
            <p:cNvSpPr/>
            <p:nvPr/>
          </p:nvSpPr>
          <p:spPr>
            <a:xfrm>
              <a:off x="5631025" y="1795025"/>
              <a:ext cx="1012575" cy="1082775"/>
            </a:xfrm>
            <a:custGeom>
              <a:rect b="b" l="l" r="r" t="t"/>
              <a:pathLst>
                <a:path extrusionOk="0" h="43311" w="40503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2" name="Google Shape;1432;p63"/>
            <p:cNvSpPr/>
            <p:nvPr/>
          </p:nvSpPr>
          <p:spPr>
            <a:xfrm>
              <a:off x="5603600" y="1804900"/>
              <a:ext cx="1003800" cy="1047675"/>
            </a:xfrm>
            <a:custGeom>
              <a:rect b="b" l="l" r="r" t="t"/>
              <a:pathLst>
                <a:path extrusionOk="0" h="41907" w="40152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3" name="Google Shape;1433;p63"/>
            <p:cNvSpPr/>
            <p:nvPr/>
          </p:nvSpPr>
          <p:spPr>
            <a:xfrm>
              <a:off x="5576175" y="1804900"/>
              <a:ext cx="998300" cy="1023550"/>
            </a:xfrm>
            <a:custGeom>
              <a:rect b="b" l="l" r="r" t="t"/>
              <a:pathLst>
                <a:path extrusionOk="0" h="40942" w="39932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4" name="Google Shape;1434;p63"/>
            <p:cNvSpPr/>
            <p:nvPr/>
          </p:nvSpPr>
          <p:spPr>
            <a:xfrm>
              <a:off x="5548750" y="1803800"/>
              <a:ext cx="995025" cy="1000500"/>
            </a:xfrm>
            <a:custGeom>
              <a:rect b="b" l="l" r="r" t="t"/>
              <a:pathLst>
                <a:path extrusionOk="0" h="40020" w="39801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5" name="Google Shape;1435;p63"/>
            <p:cNvSpPr/>
            <p:nvPr/>
          </p:nvSpPr>
          <p:spPr>
            <a:xfrm>
              <a:off x="5493900" y="1863050"/>
              <a:ext cx="967600" cy="891900"/>
            </a:xfrm>
            <a:custGeom>
              <a:rect b="b" l="l" r="r" t="t"/>
              <a:pathLst>
                <a:path extrusionOk="0" h="35676" w="38704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6" name="Google Shape;1436;p63"/>
            <p:cNvSpPr/>
            <p:nvPr/>
          </p:nvSpPr>
          <p:spPr>
            <a:xfrm>
              <a:off x="5469775" y="1897050"/>
              <a:ext cx="943450" cy="837050"/>
            </a:xfrm>
            <a:custGeom>
              <a:rect b="b" l="l" r="r" t="t"/>
              <a:pathLst>
                <a:path extrusionOk="0" h="33482" w="37738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7" name="Google Shape;1437;p63"/>
            <p:cNvSpPr/>
            <p:nvPr/>
          </p:nvSpPr>
          <p:spPr>
            <a:xfrm>
              <a:off x="5446725" y="1902550"/>
              <a:ext cx="929200" cy="809600"/>
            </a:xfrm>
            <a:custGeom>
              <a:rect b="b" l="l" r="r" t="t"/>
              <a:pathLst>
                <a:path extrusionOk="0" h="32384" w="37168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8" name="Google Shape;1438;p63"/>
            <p:cNvSpPr/>
            <p:nvPr/>
          </p:nvSpPr>
          <p:spPr>
            <a:xfrm>
              <a:off x="5422600" y="1929975"/>
              <a:ext cx="900675" cy="760250"/>
            </a:xfrm>
            <a:custGeom>
              <a:rect b="b" l="l" r="r" t="t"/>
              <a:pathLst>
                <a:path extrusionOk="0" h="30410" w="36027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39" name="Google Shape;1439;p63"/>
            <p:cNvSpPr/>
            <p:nvPr/>
          </p:nvSpPr>
          <p:spPr>
            <a:xfrm>
              <a:off x="5375425" y="2000175"/>
              <a:ext cx="840325" cy="647250"/>
            </a:xfrm>
            <a:custGeom>
              <a:rect b="b" l="l" r="r" t="t"/>
              <a:pathLst>
                <a:path extrusionOk="0" h="25890" w="33613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0" name="Google Shape;1440;p63"/>
            <p:cNvSpPr/>
            <p:nvPr/>
          </p:nvSpPr>
          <p:spPr>
            <a:xfrm>
              <a:off x="5351300" y="2536625"/>
              <a:ext cx="160175" cy="88875"/>
            </a:xfrm>
            <a:custGeom>
              <a:rect b="b" l="l" r="r" t="t"/>
              <a:pathLst>
                <a:path extrusionOk="0" h="3555" w="6407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1" name="Google Shape;1441;p63"/>
            <p:cNvSpPr/>
            <p:nvPr/>
          </p:nvSpPr>
          <p:spPr>
            <a:xfrm>
              <a:off x="5904175" y="2181175"/>
              <a:ext cx="137150" cy="118500"/>
            </a:xfrm>
            <a:custGeom>
              <a:rect b="b" l="l" r="r" t="t"/>
              <a:pathLst>
                <a:path extrusionOk="0" h="4740" w="5486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2" name="Google Shape;1442;p63"/>
            <p:cNvSpPr/>
            <p:nvPr/>
          </p:nvSpPr>
          <p:spPr>
            <a:xfrm>
              <a:off x="5889925" y="2072575"/>
              <a:ext cx="210650" cy="199675"/>
            </a:xfrm>
            <a:custGeom>
              <a:rect b="b" l="l" r="r" t="t"/>
              <a:pathLst>
                <a:path extrusionOk="0" h="7987" w="8426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3" name="Google Shape;1443;p63"/>
            <p:cNvSpPr/>
            <p:nvPr/>
          </p:nvSpPr>
          <p:spPr>
            <a:xfrm>
              <a:off x="5303025" y="2516875"/>
              <a:ext cx="109725" cy="65825"/>
            </a:xfrm>
            <a:custGeom>
              <a:rect b="b" l="l" r="r" t="t"/>
              <a:pathLst>
                <a:path extrusionOk="0" h="2633" w="4389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4" name="Google Shape;1444;p63"/>
            <p:cNvSpPr/>
            <p:nvPr/>
          </p:nvSpPr>
          <p:spPr>
            <a:xfrm>
              <a:off x="6039125" y="1741275"/>
              <a:ext cx="930275" cy="1504025"/>
            </a:xfrm>
            <a:custGeom>
              <a:rect b="b" l="l" r="r" t="t"/>
              <a:pathLst>
                <a:path extrusionOk="0" h="60161" w="37211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5" name="Google Shape;1445;p63"/>
            <p:cNvSpPr/>
            <p:nvPr/>
          </p:nvSpPr>
          <p:spPr>
            <a:xfrm>
              <a:off x="6067650" y="1763225"/>
              <a:ext cx="930275" cy="1507300"/>
            </a:xfrm>
            <a:custGeom>
              <a:rect b="b" l="l" r="r" t="t"/>
              <a:pathLst>
                <a:path extrusionOk="0" h="60292" w="37211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6" name="Google Shape;1446;p63"/>
            <p:cNvSpPr/>
            <p:nvPr/>
          </p:nvSpPr>
          <p:spPr>
            <a:xfrm>
              <a:off x="7317150" y="4387275"/>
              <a:ext cx="64725" cy="41700"/>
            </a:xfrm>
            <a:custGeom>
              <a:rect b="b" l="l" r="r" t="t"/>
              <a:pathLst>
                <a:path extrusionOk="0" h="1668" w="2589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7" name="Google Shape;1447;p63"/>
            <p:cNvSpPr/>
            <p:nvPr/>
          </p:nvSpPr>
          <p:spPr>
            <a:xfrm>
              <a:off x="7284225" y="4357650"/>
              <a:ext cx="41725" cy="38425"/>
            </a:xfrm>
            <a:custGeom>
              <a:rect b="b" l="l" r="r" t="t"/>
              <a:pathLst>
                <a:path extrusionOk="0" h="1537" w="1669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8" name="Google Shape;1448;p63"/>
            <p:cNvSpPr/>
            <p:nvPr/>
          </p:nvSpPr>
          <p:spPr>
            <a:xfrm>
              <a:off x="7108700" y="4199675"/>
              <a:ext cx="231500" cy="292925"/>
            </a:xfrm>
            <a:custGeom>
              <a:rect b="b" l="l" r="r" t="t"/>
              <a:pathLst>
                <a:path extrusionOk="0" h="11717" w="926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49" name="Google Shape;1449;p63"/>
            <p:cNvSpPr/>
            <p:nvPr/>
          </p:nvSpPr>
          <p:spPr>
            <a:xfrm>
              <a:off x="6978150" y="4100950"/>
              <a:ext cx="378500" cy="413600"/>
            </a:xfrm>
            <a:custGeom>
              <a:rect b="b" l="l" r="r" t="t"/>
              <a:pathLst>
                <a:path extrusionOk="0" h="16544" w="1514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0" name="Google Shape;1450;p63"/>
            <p:cNvSpPr/>
            <p:nvPr/>
          </p:nvSpPr>
          <p:spPr>
            <a:xfrm>
              <a:off x="6866275" y="4041700"/>
              <a:ext cx="453075" cy="489300"/>
            </a:xfrm>
            <a:custGeom>
              <a:rect b="b" l="l" r="r" t="t"/>
              <a:pathLst>
                <a:path extrusionOk="0" h="19572" w="18123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1" name="Google Shape;1451;p63"/>
            <p:cNvSpPr/>
            <p:nvPr/>
          </p:nvSpPr>
          <p:spPr>
            <a:xfrm>
              <a:off x="6816900" y="4007700"/>
              <a:ext cx="515625" cy="541950"/>
            </a:xfrm>
            <a:custGeom>
              <a:rect b="b" l="l" r="r" t="t"/>
              <a:pathLst>
                <a:path extrusionOk="0" h="21678" w="20625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2" name="Google Shape;1452;p63"/>
            <p:cNvSpPr/>
            <p:nvPr/>
          </p:nvSpPr>
          <p:spPr>
            <a:xfrm>
              <a:off x="7193175" y="3904575"/>
              <a:ext cx="99850" cy="461875"/>
            </a:xfrm>
            <a:custGeom>
              <a:rect b="b" l="l" r="r" t="t"/>
              <a:pathLst>
                <a:path extrusionOk="0" h="18475" w="3994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3" name="Google Shape;1453;p63"/>
            <p:cNvSpPr/>
            <p:nvPr/>
          </p:nvSpPr>
          <p:spPr>
            <a:xfrm>
              <a:off x="7090050" y="3878250"/>
              <a:ext cx="102050" cy="330225"/>
            </a:xfrm>
            <a:custGeom>
              <a:rect b="b" l="l" r="r" t="t"/>
              <a:pathLst>
                <a:path extrusionOk="0" h="13209" w="4082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4" name="Google Shape;1454;p63"/>
            <p:cNvSpPr/>
            <p:nvPr/>
          </p:nvSpPr>
          <p:spPr>
            <a:xfrm>
              <a:off x="6999000" y="3853025"/>
              <a:ext cx="183225" cy="256725"/>
            </a:xfrm>
            <a:custGeom>
              <a:rect b="b" l="l" r="r" t="t"/>
              <a:pathLst>
                <a:path extrusionOk="0" h="10269" w="7329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5" name="Google Shape;1455;p63"/>
            <p:cNvSpPr/>
            <p:nvPr/>
          </p:nvSpPr>
          <p:spPr>
            <a:xfrm>
              <a:off x="6933175" y="3802550"/>
              <a:ext cx="228200" cy="247950"/>
            </a:xfrm>
            <a:custGeom>
              <a:rect b="b" l="l" r="r" t="t"/>
              <a:pathLst>
                <a:path extrusionOk="0" h="9918" w="9128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6" name="Google Shape;1456;p63"/>
            <p:cNvSpPr/>
            <p:nvPr/>
          </p:nvSpPr>
          <p:spPr>
            <a:xfrm>
              <a:off x="4482450" y="2681425"/>
              <a:ext cx="948950" cy="1026825"/>
            </a:xfrm>
            <a:custGeom>
              <a:rect b="b" l="l" r="r" t="t"/>
              <a:pathLst>
                <a:path extrusionOk="0" h="41073" w="37958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7" name="Google Shape;1457;p63"/>
            <p:cNvSpPr/>
            <p:nvPr/>
          </p:nvSpPr>
          <p:spPr>
            <a:xfrm>
              <a:off x="4547175" y="2703350"/>
              <a:ext cx="908350" cy="911650"/>
            </a:xfrm>
            <a:custGeom>
              <a:rect b="b" l="l" r="r" t="t"/>
              <a:pathLst>
                <a:path extrusionOk="0" h="36466" w="36334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8" name="Google Shape;1458;p63"/>
            <p:cNvSpPr/>
            <p:nvPr/>
          </p:nvSpPr>
          <p:spPr>
            <a:xfrm>
              <a:off x="4648100" y="2725300"/>
              <a:ext cx="830475" cy="834850"/>
            </a:xfrm>
            <a:custGeom>
              <a:rect b="b" l="l" r="r" t="t"/>
              <a:pathLst>
                <a:path extrusionOk="0" h="33394" w="33219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59" name="Google Shape;1459;p63"/>
            <p:cNvSpPr/>
            <p:nvPr/>
          </p:nvSpPr>
          <p:spPr>
            <a:xfrm>
              <a:off x="4789625" y="2746150"/>
              <a:ext cx="713075" cy="742700"/>
            </a:xfrm>
            <a:custGeom>
              <a:rect b="b" l="l" r="r" t="t"/>
              <a:pathLst>
                <a:path extrusionOk="0" h="29708" w="28523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0" name="Google Shape;1460;p63"/>
            <p:cNvSpPr/>
            <p:nvPr/>
          </p:nvSpPr>
          <p:spPr>
            <a:xfrm>
              <a:off x="5014500" y="3023675"/>
              <a:ext cx="151425" cy="318175"/>
            </a:xfrm>
            <a:custGeom>
              <a:rect b="b" l="l" r="r" t="t"/>
              <a:pathLst>
                <a:path extrusionOk="0" h="12727" w="6057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1" name="Google Shape;1461;p63"/>
            <p:cNvSpPr/>
            <p:nvPr/>
          </p:nvSpPr>
          <p:spPr>
            <a:xfrm>
              <a:off x="4389200" y="3352775"/>
              <a:ext cx="295125" cy="759175"/>
            </a:xfrm>
            <a:custGeom>
              <a:rect b="b" l="l" r="r" t="t"/>
              <a:pathLst>
                <a:path extrusionOk="0" h="30367" w="11805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2" name="Google Shape;1462;p63"/>
            <p:cNvSpPr/>
            <p:nvPr/>
          </p:nvSpPr>
          <p:spPr>
            <a:xfrm>
              <a:off x="4328875" y="3108150"/>
              <a:ext cx="357650" cy="1116775"/>
            </a:xfrm>
            <a:custGeom>
              <a:rect b="b" l="l" r="r" t="t"/>
              <a:pathLst>
                <a:path extrusionOk="0" h="44671" w="14306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3" name="Google Shape;1463;p63"/>
            <p:cNvSpPr/>
            <p:nvPr/>
          </p:nvSpPr>
          <p:spPr>
            <a:xfrm>
              <a:off x="4276225" y="3001750"/>
              <a:ext cx="400425" cy="1289000"/>
            </a:xfrm>
            <a:custGeom>
              <a:rect b="b" l="l" r="r" t="t"/>
              <a:pathLst>
                <a:path extrusionOk="0" h="51560" w="16017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4" name="Google Shape;1464;p63"/>
            <p:cNvSpPr/>
            <p:nvPr/>
          </p:nvSpPr>
          <p:spPr>
            <a:xfrm>
              <a:off x="4227950" y="2940300"/>
              <a:ext cx="432250" cy="1407500"/>
            </a:xfrm>
            <a:custGeom>
              <a:rect b="b" l="l" r="r" t="t"/>
              <a:pathLst>
                <a:path extrusionOk="0" h="56300" w="1729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5" name="Google Shape;1465;p63"/>
            <p:cNvSpPr/>
            <p:nvPr/>
          </p:nvSpPr>
          <p:spPr>
            <a:xfrm>
              <a:off x="4167625" y="2749425"/>
              <a:ext cx="593500" cy="1676250"/>
            </a:xfrm>
            <a:custGeom>
              <a:rect b="b" l="l" r="r" t="t"/>
              <a:pathLst>
                <a:path extrusionOk="0" h="67050" w="2374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6" name="Google Shape;1466;p63"/>
            <p:cNvSpPr/>
            <p:nvPr/>
          </p:nvSpPr>
          <p:spPr>
            <a:xfrm>
              <a:off x="4152250" y="2727500"/>
              <a:ext cx="578150" cy="1726700"/>
            </a:xfrm>
            <a:custGeom>
              <a:rect b="b" l="l" r="r" t="t"/>
              <a:pathLst>
                <a:path extrusionOk="0" h="69068" w="23126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7" name="Google Shape;1467;p63"/>
            <p:cNvSpPr/>
            <p:nvPr/>
          </p:nvSpPr>
          <p:spPr>
            <a:xfrm>
              <a:off x="4125925" y="2666050"/>
              <a:ext cx="649450" cy="1851775"/>
            </a:xfrm>
            <a:custGeom>
              <a:rect b="b" l="l" r="r" t="t"/>
              <a:pathLst>
                <a:path extrusionOk="0" h="74071" w="25978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8" name="Google Shape;1468;p63"/>
            <p:cNvSpPr/>
            <p:nvPr/>
          </p:nvSpPr>
          <p:spPr>
            <a:xfrm>
              <a:off x="4096300" y="2788925"/>
              <a:ext cx="434450" cy="1781575"/>
            </a:xfrm>
            <a:custGeom>
              <a:rect b="b" l="l" r="r" t="t"/>
              <a:pathLst>
                <a:path extrusionOk="0" h="71263" w="17378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69" name="Google Shape;1469;p63"/>
            <p:cNvSpPr/>
            <p:nvPr/>
          </p:nvSpPr>
          <p:spPr>
            <a:xfrm>
              <a:off x="5157125" y="2795500"/>
              <a:ext cx="400425" cy="235900"/>
            </a:xfrm>
            <a:custGeom>
              <a:rect b="b" l="l" r="r" t="t"/>
              <a:pathLst>
                <a:path extrusionOk="0" h="9436" w="16017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0" name="Google Shape;1470;p63"/>
            <p:cNvSpPr/>
            <p:nvPr/>
          </p:nvSpPr>
          <p:spPr>
            <a:xfrm>
              <a:off x="4878475" y="2770275"/>
              <a:ext cx="651650" cy="660425"/>
            </a:xfrm>
            <a:custGeom>
              <a:rect b="b" l="l" r="r" t="t"/>
              <a:pathLst>
                <a:path extrusionOk="0" h="26417" w="26066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1" name="Google Shape;1471;p63"/>
            <p:cNvSpPr/>
            <p:nvPr/>
          </p:nvSpPr>
          <p:spPr>
            <a:xfrm>
              <a:off x="4429800" y="2660575"/>
              <a:ext cx="977475" cy="1079475"/>
            </a:xfrm>
            <a:custGeom>
              <a:rect b="b" l="l" r="r" t="t"/>
              <a:pathLst>
                <a:path extrusionOk="0" h="43179" w="39099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2" name="Google Shape;1472;p63"/>
            <p:cNvSpPr/>
            <p:nvPr/>
          </p:nvSpPr>
          <p:spPr>
            <a:xfrm>
              <a:off x="4382625" y="2638625"/>
              <a:ext cx="1001600" cy="722950"/>
            </a:xfrm>
            <a:custGeom>
              <a:rect b="b" l="l" r="r" t="t"/>
              <a:pathLst>
                <a:path extrusionOk="0" h="28918" w="40064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3" name="Google Shape;1473;p63"/>
            <p:cNvSpPr/>
            <p:nvPr/>
          </p:nvSpPr>
          <p:spPr>
            <a:xfrm>
              <a:off x="4390300" y="2616700"/>
              <a:ext cx="969800" cy="500250"/>
            </a:xfrm>
            <a:custGeom>
              <a:rect b="b" l="l" r="r" t="t"/>
              <a:pathLst>
                <a:path extrusionOk="0" h="20010" w="38792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4" name="Google Shape;1474;p63"/>
            <p:cNvSpPr/>
            <p:nvPr/>
          </p:nvSpPr>
          <p:spPr>
            <a:xfrm>
              <a:off x="4570225" y="2562950"/>
              <a:ext cx="823875" cy="447600"/>
            </a:xfrm>
            <a:custGeom>
              <a:rect b="b" l="l" r="r" t="t"/>
              <a:pathLst>
                <a:path extrusionOk="0" h="17904" w="32955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5" name="Google Shape;1475;p63"/>
            <p:cNvSpPr/>
            <p:nvPr/>
          </p:nvSpPr>
          <p:spPr>
            <a:xfrm>
              <a:off x="4593250" y="2573900"/>
              <a:ext cx="718575" cy="375225"/>
            </a:xfrm>
            <a:custGeom>
              <a:rect b="b" l="l" r="r" t="t"/>
              <a:pathLst>
                <a:path extrusionOk="0" h="15009" w="28743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6" name="Google Shape;1476;p63"/>
            <p:cNvSpPr/>
            <p:nvPr/>
          </p:nvSpPr>
          <p:spPr>
            <a:xfrm>
              <a:off x="4627275" y="2549775"/>
              <a:ext cx="657125" cy="330225"/>
            </a:xfrm>
            <a:custGeom>
              <a:rect b="b" l="l" r="r" t="t"/>
              <a:pathLst>
                <a:path extrusionOk="0" h="13209" w="26285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7" name="Google Shape;1477;p63"/>
            <p:cNvSpPr/>
            <p:nvPr/>
          </p:nvSpPr>
          <p:spPr>
            <a:xfrm>
              <a:off x="4752325" y="2525650"/>
              <a:ext cx="504650" cy="232575"/>
            </a:xfrm>
            <a:custGeom>
              <a:rect b="b" l="l" r="r" t="t"/>
              <a:pathLst>
                <a:path extrusionOk="0" h="9303" w="20186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8" name="Google Shape;1478;p63"/>
            <p:cNvSpPr/>
            <p:nvPr/>
          </p:nvSpPr>
          <p:spPr>
            <a:xfrm>
              <a:off x="4721600" y="2500400"/>
              <a:ext cx="509050" cy="235900"/>
            </a:xfrm>
            <a:custGeom>
              <a:rect b="b" l="l" r="r" t="t"/>
              <a:pathLst>
                <a:path extrusionOk="0" h="9436" w="20362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79" name="Google Shape;1479;p63"/>
            <p:cNvSpPr/>
            <p:nvPr/>
          </p:nvSpPr>
          <p:spPr>
            <a:xfrm>
              <a:off x="4766575" y="2636450"/>
              <a:ext cx="66950" cy="38400"/>
            </a:xfrm>
            <a:custGeom>
              <a:rect b="b" l="l" r="r" t="t"/>
              <a:pathLst>
                <a:path extrusionOk="0" h="1536" w="2678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0" name="Google Shape;1480;p63"/>
            <p:cNvSpPr/>
            <p:nvPr/>
          </p:nvSpPr>
          <p:spPr>
            <a:xfrm>
              <a:off x="4492325" y="2749425"/>
              <a:ext cx="69150" cy="48300"/>
            </a:xfrm>
            <a:custGeom>
              <a:rect b="b" l="l" r="r" t="t"/>
              <a:pathLst>
                <a:path extrusionOk="0" h="1932" w="2766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1" name="Google Shape;1481;p63"/>
            <p:cNvSpPr/>
            <p:nvPr/>
          </p:nvSpPr>
          <p:spPr>
            <a:xfrm>
              <a:off x="4584475" y="2661675"/>
              <a:ext cx="72425" cy="46100"/>
            </a:xfrm>
            <a:custGeom>
              <a:rect b="b" l="l" r="r" t="t"/>
              <a:pathLst>
                <a:path extrusionOk="0" h="1844" w="2897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2" name="Google Shape;1482;p63"/>
            <p:cNvSpPr/>
            <p:nvPr/>
          </p:nvSpPr>
          <p:spPr>
            <a:xfrm>
              <a:off x="5248175" y="2451050"/>
              <a:ext cx="158000" cy="83400"/>
            </a:xfrm>
            <a:custGeom>
              <a:rect b="b" l="l" r="r" t="t"/>
              <a:pathLst>
                <a:path extrusionOk="0" h="3336" w="632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3" name="Google Shape;1483;p63"/>
            <p:cNvSpPr/>
            <p:nvPr/>
          </p:nvSpPr>
          <p:spPr>
            <a:xfrm>
              <a:off x="5221850" y="2453250"/>
              <a:ext cx="110825" cy="55950"/>
            </a:xfrm>
            <a:custGeom>
              <a:rect b="b" l="l" r="r" t="t"/>
              <a:pathLst>
                <a:path extrusionOk="0" h="2238" w="4433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4" name="Google Shape;1484;p63"/>
            <p:cNvSpPr/>
            <p:nvPr/>
          </p:nvSpPr>
          <p:spPr>
            <a:xfrm>
              <a:off x="2583525" y="3619350"/>
              <a:ext cx="11000" cy="43925"/>
            </a:xfrm>
            <a:custGeom>
              <a:rect b="b" l="l" r="r" t="t"/>
              <a:pathLst>
                <a:path extrusionOk="0" h="1757" w="44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5" name="Google Shape;1485;p63"/>
            <p:cNvSpPr/>
            <p:nvPr/>
          </p:nvSpPr>
          <p:spPr>
            <a:xfrm>
              <a:off x="2531975" y="3816825"/>
              <a:ext cx="28550" cy="37325"/>
            </a:xfrm>
            <a:custGeom>
              <a:rect b="b" l="l" r="r" t="t"/>
              <a:pathLst>
                <a:path extrusionOk="0" h="1493" w="1142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6" name="Google Shape;1486;p63"/>
            <p:cNvSpPr/>
            <p:nvPr/>
          </p:nvSpPr>
          <p:spPr>
            <a:xfrm>
              <a:off x="2790850" y="3734550"/>
              <a:ext cx="36250" cy="30725"/>
            </a:xfrm>
            <a:custGeom>
              <a:rect b="b" l="l" r="r" t="t"/>
              <a:pathLst>
                <a:path extrusionOk="0" h="1229" w="145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7" name="Google Shape;1487;p63"/>
            <p:cNvSpPr/>
            <p:nvPr/>
          </p:nvSpPr>
          <p:spPr>
            <a:xfrm>
              <a:off x="2285150" y="4725150"/>
              <a:ext cx="47175" cy="14275"/>
            </a:xfrm>
            <a:custGeom>
              <a:rect b="b" l="l" r="r" t="t"/>
              <a:pathLst>
                <a:path extrusionOk="0" h="571" w="1887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8" name="Google Shape;1488;p63"/>
            <p:cNvSpPr/>
            <p:nvPr/>
          </p:nvSpPr>
          <p:spPr>
            <a:xfrm>
              <a:off x="2232475" y="4129475"/>
              <a:ext cx="879825" cy="325825"/>
            </a:xfrm>
            <a:custGeom>
              <a:rect b="b" l="l" r="r" t="t"/>
              <a:pathLst>
                <a:path extrusionOk="0" h="13033" w="35193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89" name="Google Shape;1489;p63"/>
            <p:cNvSpPr/>
            <p:nvPr/>
          </p:nvSpPr>
          <p:spPr>
            <a:xfrm>
              <a:off x="2228100" y="4100950"/>
              <a:ext cx="934675" cy="336800"/>
            </a:xfrm>
            <a:custGeom>
              <a:rect b="b" l="l" r="r" t="t"/>
              <a:pathLst>
                <a:path extrusionOk="0" h="13472" w="37387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0" name="Google Shape;1490;p63"/>
            <p:cNvSpPr/>
            <p:nvPr/>
          </p:nvSpPr>
          <p:spPr>
            <a:xfrm>
              <a:off x="2245650" y="4054875"/>
              <a:ext cx="1314250" cy="359850"/>
            </a:xfrm>
            <a:custGeom>
              <a:rect b="b" l="l" r="r" t="t"/>
              <a:pathLst>
                <a:path extrusionOk="0" h="14394" w="5257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1" name="Google Shape;1491;p63"/>
            <p:cNvSpPr/>
            <p:nvPr/>
          </p:nvSpPr>
          <p:spPr>
            <a:xfrm>
              <a:off x="2252225" y="4008800"/>
              <a:ext cx="1328500" cy="378500"/>
            </a:xfrm>
            <a:custGeom>
              <a:rect b="b" l="l" r="r" t="t"/>
              <a:pathLst>
                <a:path extrusionOk="0" h="15140" w="5314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2" name="Google Shape;1492;p63"/>
            <p:cNvSpPr/>
            <p:nvPr/>
          </p:nvSpPr>
          <p:spPr>
            <a:xfrm>
              <a:off x="2104125" y="4481600"/>
              <a:ext cx="42825" cy="15400"/>
            </a:xfrm>
            <a:custGeom>
              <a:rect b="b" l="l" r="r" t="t"/>
              <a:pathLst>
                <a:path extrusionOk="0" h="616" w="1713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3" name="Google Shape;1493;p63"/>
            <p:cNvSpPr/>
            <p:nvPr/>
          </p:nvSpPr>
          <p:spPr>
            <a:xfrm>
              <a:off x="2084375" y="4455275"/>
              <a:ext cx="138250" cy="42825"/>
            </a:xfrm>
            <a:custGeom>
              <a:rect b="b" l="l" r="r" t="t"/>
              <a:pathLst>
                <a:path extrusionOk="0" h="1713" w="553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4" name="Google Shape;1494;p63"/>
            <p:cNvSpPr/>
            <p:nvPr/>
          </p:nvSpPr>
          <p:spPr>
            <a:xfrm>
              <a:off x="2080000" y="4434425"/>
              <a:ext cx="208450" cy="60375"/>
            </a:xfrm>
            <a:custGeom>
              <a:rect b="b" l="l" r="r" t="t"/>
              <a:pathLst>
                <a:path extrusionOk="0" h="2415" w="8338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5" name="Google Shape;1495;p63"/>
            <p:cNvSpPr/>
            <p:nvPr/>
          </p:nvSpPr>
          <p:spPr>
            <a:xfrm>
              <a:off x="2060250" y="4419075"/>
              <a:ext cx="269900" cy="66950"/>
            </a:xfrm>
            <a:custGeom>
              <a:rect b="b" l="l" r="r" t="t"/>
              <a:pathLst>
                <a:path extrusionOk="0" h="2678" w="10796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6" name="Google Shape;1496;p63"/>
            <p:cNvSpPr/>
            <p:nvPr/>
          </p:nvSpPr>
          <p:spPr>
            <a:xfrm>
              <a:off x="1951650" y="4680175"/>
              <a:ext cx="528775" cy="40600"/>
            </a:xfrm>
            <a:custGeom>
              <a:rect b="b" l="l" r="r" t="t"/>
              <a:pathLst>
                <a:path extrusionOk="0" h="1624" w="21151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7" name="Google Shape;1497;p63"/>
            <p:cNvSpPr/>
            <p:nvPr/>
          </p:nvSpPr>
          <p:spPr>
            <a:xfrm>
              <a:off x="2370700" y="4660425"/>
              <a:ext cx="121800" cy="17575"/>
            </a:xfrm>
            <a:custGeom>
              <a:rect b="b" l="l" r="r" t="t"/>
              <a:pathLst>
                <a:path extrusionOk="0" h="703" w="4872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8" name="Google Shape;1498;p63"/>
            <p:cNvSpPr/>
            <p:nvPr/>
          </p:nvSpPr>
          <p:spPr>
            <a:xfrm>
              <a:off x="2386075" y="4638475"/>
              <a:ext cx="120675" cy="19775"/>
            </a:xfrm>
            <a:custGeom>
              <a:rect b="b" l="l" r="r" t="t"/>
              <a:pathLst>
                <a:path extrusionOk="0" h="791" w="4827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499" name="Google Shape;1499;p63"/>
            <p:cNvSpPr/>
            <p:nvPr/>
          </p:nvSpPr>
          <p:spPr>
            <a:xfrm>
              <a:off x="2401425" y="4618725"/>
              <a:ext cx="117400" cy="17575"/>
            </a:xfrm>
            <a:custGeom>
              <a:rect b="b" l="l" r="r" t="t"/>
              <a:pathLst>
                <a:path extrusionOk="0" h="703" w="4696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0" name="Google Shape;1500;p63"/>
            <p:cNvSpPr/>
            <p:nvPr/>
          </p:nvSpPr>
          <p:spPr>
            <a:xfrm>
              <a:off x="2443100" y="4581425"/>
              <a:ext cx="16500" cy="11000"/>
            </a:xfrm>
            <a:custGeom>
              <a:rect b="b" l="l" r="r" t="t"/>
              <a:pathLst>
                <a:path extrusionOk="0" h="440" w="66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1" name="Google Shape;1501;p63"/>
            <p:cNvSpPr/>
            <p:nvPr/>
          </p:nvSpPr>
          <p:spPr>
            <a:xfrm>
              <a:off x="2448600" y="4561700"/>
              <a:ext cx="25250" cy="13175"/>
            </a:xfrm>
            <a:custGeom>
              <a:rect b="b" l="l" r="r" t="t"/>
              <a:pathLst>
                <a:path extrusionOk="0" h="527" w="101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2" name="Google Shape;1502;p63"/>
            <p:cNvSpPr/>
            <p:nvPr/>
          </p:nvSpPr>
          <p:spPr>
            <a:xfrm>
              <a:off x="2465050" y="4534275"/>
              <a:ext cx="165675" cy="19750"/>
            </a:xfrm>
            <a:custGeom>
              <a:rect b="b" l="l" r="r" t="t"/>
              <a:pathLst>
                <a:path extrusionOk="0" h="790" w="6627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3" name="Google Shape;1503;p63"/>
            <p:cNvSpPr/>
            <p:nvPr/>
          </p:nvSpPr>
          <p:spPr>
            <a:xfrm>
              <a:off x="2470525" y="4513425"/>
              <a:ext cx="164575" cy="23050"/>
            </a:xfrm>
            <a:custGeom>
              <a:rect b="b" l="l" r="r" t="t"/>
              <a:pathLst>
                <a:path extrusionOk="0" h="922" w="6583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4" name="Google Shape;1504;p63"/>
            <p:cNvSpPr/>
            <p:nvPr/>
          </p:nvSpPr>
          <p:spPr>
            <a:xfrm>
              <a:off x="2521000" y="4471725"/>
              <a:ext cx="125075" cy="18675"/>
            </a:xfrm>
            <a:custGeom>
              <a:rect b="b" l="l" r="r" t="t"/>
              <a:pathLst>
                <a:path extrusionOk="0" h="747" w="5003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5" name="Google Shape;1505;p63"/>
            <p:cNvSpPr/>
            <p:nvPr/>
          </p:nvSpPr>
          <p:spPr>
            <a:xfrm>
              <a:off x="2530875" y="4452000"/>
              <a:ext cx="120700" cy="19750"/>
            </a:xfrm>
            <a:custGeom>
              <a:rect b="b" l="l" r="r" t="t"/>
              <a:pathLst>
                <a:path extrusionOk="0" h="790" w="4828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6" name="Google Shape;1506;p63"/>
            <p:cNvSpPr/>
            <p:nvPr/>
          </p:nvSpPr>
          <p:spPr>
            <a:xfrm>
              <a:off x="2524300" y="4427850"/>
              <a:ext cx="161275" cy="30750"/>
            </a:xfrm>
            <a:custGeom>
              <a:rect b="b" l="l" r="r" t="t"/>
              <a:pathLst>
                <a:path extrusionOk="0" h="1230" w="6451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7" name="Google Shape;1507;p63"/>
            <p:cNvSpPr/>
            <p:nvPr/>
          </p:nvSpPr>
          <p:spPr>
            <a:xfrm>
              <a:off x="2522100" y="4401525"/>
              <a:ext cx="190900" cy="28550"/>
            </a:xfrm>
            <a:custGeom>
              <a:rect b="b" l="l" r="r" t="t"/>
              <a:pathLst>
                <a:path extrusionOk="0" h="1142" w="7636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8" name="Google Shape;1508;p63"/>
            <p:cNvSpPr/>
            <p:nvPr/>
          </p:nvSpPr>
          <p:spPr>
            <a:xfrm>
              <a:off x="2533075" y="4308275"/>
              <a:ext cx="523300" cy="91075"/>
            </a:xfrm>
            <a:custGeom>
              <a:rect b="b" l="l" r="r" t="t"/>
              <a:pathLst>
                <a:path extrusionOk="0" h="3643" w="20932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09" name="Google Shape;1509;p63"/>
            <p:cNvSpPr/>
            <p:nvPr/>
          </p:nvSpPr>
          <p:spPr>
            <a:xfrm>
              <a:off x="2508925" y="4276475"/>
              <a:ext cx="537575" cy="125075"/>
            </a:xfrm>
            <a:custGeom>
              <a:rect b="b" l="l" r="r" t="t"/>
              <a:pathLst>
                <a:path extrusionOk="0" h="5003" w="21503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0" name="Google Shape;1510;p63"/>
            <p:cNvSpPr/>
            <p:nvPr/>
          </p:nvSpPr>
          <p:spPr>
            <a:xfrm>
              <a:off x="2481500" y="4238075"/>
              <a:ext cx="585825" cy="166775"/>
            </a:xfrm>
            <a:custGeom>
              <a:rect b="b" l="l" r="r" t="t"/>
              <a:pathLst>
                <a:path extrusionOk="0" h="6671" w="23433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1" name="Google Shape;1511;p63"/>
            <p:cNvSpPr/>
            <p:nvPr/>
          </p:nvSpPr>
          <p:spPr>
            <a:xfrm>
              <a:off x="2461750" y="4201875"/>
              <a:ext cx="634100" cy="202975"/>
            </a:xfrm>
            <a:custGeom>
              <a:rect b="b" l="l" r="r" t="t"/>
              <a:pathLst>
                <a:path extrusionOk="0" h="8119" w="25364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2" name="Google Shape;1512;p63"/>
            <p:cNvSpPr/>
            <p:nvPr/>
          </p:nvSpPr>
          <p:spPr>
            <a:xfrm>
              <a:off x="1832075" y="4324725"/>
              <a:ext cx="1298875" cy="348875"/>
            </a:xfrm>
            <a:custGeom>
              <a:rect b="b" l="l" r="r" t="t"/>
              <a:pathLst>
                <a:path extrusionOk="0" h="13955" w="51955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3" name="Google Shape;1513;p63"/>
            <p:cNvSpPr/>
            <p:nvPr/>
          </p:nvSpPr>
          <p:spPr>
            <a:xfrm>
              <a:off x="1442625" y="2706650"/>
              <a:ext cx="854600" cy="1976825"/>
            </a:xfrm>
            <a:custGeom>
              <a:rect b="b" l="l" r="r" t="t"/>
              <a:pathLst>
                <a:path extrusionOk="0" h="79073" w="34184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4" name="Google Shape;1514;p63"/>
            <p:cNvSpPr/>
            <p:nvPr/>
          </p:nvSpPr>
          <p:spPr>
            <a:xfrm>
              <a:off x="1908875" y="4495875"/>
              <a:ext cx="646150" cy="156900"/>
            </a:xfrm>
            <a:custGeom>
              <a:rect b="b" l="l" r="r" t="t"/>
              <a:pathLst>
                <a:path extrusionOk="0" h="6276" w="25846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5" name="Google Shape;1515;p63"/>
            <p:cNvSpPr/>
            <p:nvPr/>
          </p:nvSpPr>
          <p:spPr>
            <a:xfrm>
              <a:off x="1292350" y="2521250"/>
              <a:ext cx="799750" cy="2106275"/>
            </a:xfrm>
            <a:custGeom>
              <a:rect b="b" l="l" r="r" t="t"/>
              <a:pathLst>
                <a:path extrusionOk="0" h="84251" w="3199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6" name="Google Shape;1516;p63"/>
            <p:cNvSpPr/>
            <p:nvPr/>
          </p:nvSpPr>
          <p:spPr>
            <a:xfrm>
              <a:off x="1915450" y="4597900"/>
              <a:ext cx="615450" cy="109725"/>
            </a:xfrm>
            <a:custGeom>
              <a:rect b="b" l="l" r="r" t="t"/>
              <a:pathLst>
                <a:path extrusionOk="0" h="4389" w="24618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7" name="Google Shape;1517;p63"/>
            <p:cNvSpPr/>
            <p:nvPr/>
          </p:nvSpPr>
          <p:spPr>
            <a:xfrm>
              <a:off x="1158500" y="3048925"/>
              <a:ext cx="152525" cy="1579700"/>
            </a:xfrm>
            <a:custGeom>
              <a:rect b="b" l="l" r="r" t="t"/>
              <a:pathLst>
                <a:path extrusionOk="0" h="63188" w="6101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8" name="Google Shape;1518;p63"/>
            <p:cNvSpPr/>
            <p:nvPr/>
          </p:nvSpPr>
          <p:spPr>
            <a:xfrm>
              <a:off x="2096450" y="4705400"/>
              <a:ext cx="263300" cy="30750"/>
            </a:xfrm>
            <a:custGeom>
              <a:rect b="b" l="l" r="r" t="t"/>
              <a:pathLst>
                <a:path extrusionOk="0" h="1230" w="10532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19" name="Google Shape;1519;p63"/>
            <p:cNvSpPr/>
            <p:nvPr/>
          </p:nvSpPr>
          <p:spPr>
            <a:xfrm>
              <a:off x="1024675" y="3357175"/>
              <a:ext cx="119600" cy="1265975"/>
            </a:xfrm>
            <a:custGeom>
              <a:rect b="b" l="l" r="r" t="t"/>
              <a:pathLst>
                <a:path extrusionOk="0" h="50639" w="4784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0" name="Google Shape;1520;p63"/>
            <p:cNvSpPr/>
            <p:nvPr/>
          </p:nvSpPr>
          <p:spPr>
            <a:xfrm>
              <a:off x="605600" y="2498225"/>
              <a:ext cx="454200" cy="2111750"/>
            </a:xfrm>
            <a:custGeom>
              <a:rect b="b" l="l" r="r" t="t"/>
              <a:pathLst>
                <a:path extrusionOk="0" h="84470" w="18168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1" name="Google Shape;1521;p63"/>
            <p:cNvSpPr/>
            <p:nvPr/>
          </p:nvSpPr>
          <p:spPr>
            <a:xfrm>
              <a:off x="489325" y="2325975"/>
              <a:ext cx="527700" cy="2220375"/>
            </a:xfrm>
            <a:custGeom>
              <a:rect b="b" l="l" r="r" t="t"/>
              <a:pathLst>
                <a:path extrusionOk="0" h="88815" w="21108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2" name="Google Shape;1522;p63"/>
            <p:cNvSpPr/>
            <p:nvPr/>
          </p:nvSpPr>
          <p:spPr>
            <a:xfrm>
              <a:off x="261150" y="2997350"/>
              <a:ext cx="377400" cy="1344975"/>
            </a:xfrm>
            <a:custGeom>
              <a:rect b="b" l="l" r="r" t="t"/>
              <a:pathLst>
                <a:path extrusionOk="0" h="53799" w="15096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3" name="Google Shape;1523;p63"/>
            <p:cNvSpPr/>
            <p:nvPr/>
          </p:nvSpPr>
          <p:spPr>
            <a:xfrm>
              <a:off x="238125" y="3076350"/>
              <a:ext cx="340075" cy="1220975"/>
            </a:xfrm>
            <a:custGeom>
              <a:rect b="b" l="l" r="r" t="t"/>
              <a:pathLst>
                <a:path extrusionOk="0" h="48839" w="13603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4" name="Google Shape;1524;p63"/>
            <p:cNvSpPr/>
            <p:nvPr/>
          </p:nvSpPr>
          <p:spPr>
            <a:xfrm>
              <a:off x="343425" y="3363750"/>
              <a:ext cx="188700" cy="900675"/>
            </a:xfrm>
            <a:custGeom>
              <a:rect b="b" l="l" r="r" t="t"/>
              <a:pathLst>
                <a:path extrusionOk="0" h="36027" w="7548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5" name="Google Shape;1525;p63"/>
            <p:cNvSpPr/>
            <p:nvPr/>
          </p:nvSpPr>
          <p:spPr>
            <a:xfrm>
              <a:off x="2699800" y="3180550"/>
              <a:ext cx="204075" cy="111925"/>
            </a:xfrm>
            <a:custGeom>
              <a:rect b="b" l="l" r="r" t="t"/>
              <a:pathLst>
                <a:path extrusionOk="0" h="4477" w="8163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6" name="Google Shape;1526;p63"/>
            <p:cNvSpPr/>
            <p:nvPr/>
          </p:nvSpPr>
          <p:spPr>
            <a:xfrm>
              <a:off x="3153975" y="3567800"/>
              <a:ext cx="561700" cy="625325"/>
            </a:xfrm>
            <a:custGeom>
              <a:rect b="b" l="l" r="r" t="t"/>
              <a:pathLst>
                <a:path extrusionOk="0" h="25013" w="22468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7" name="Google Shape;1527;p63"/>
            <p:cNvSpPr/>
            <p:nvPr/>
          </p:nvSpPr>
          <p:spPr>
            <a:xfrm>
              <a:off x="2632900" y="3118025"/>
              <a:ext cx="307175" cy="222725"/>
            </a:xfrm>
            <a:custGeom>
              <a:rect b="b" l="l" r="r" t="t"/>
              <a:pathLst>
                <a:path extrusionOk="0" h="8909" w="12287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8" name="Google Shape;1528;p63"/>
            <p:cNvSpPr/>
            <p:nvPr/>
          </p:nvSpPr>
          <p:spPr>
            <a:xfrm>
              <a:off x="3084850" y="3493200"/>
              <a:ext cx="603400" cy="716375"/>
            </a:xfrm>
            <a:custGeom>
              <a:rect b="b" l="l" r="r" t="t"/>
              <a:pathLst>
                <a:path extrusionOk="0" h="28655" w="24136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29" name="Google Shape;1529;p63"/>
            <p:cNvSpPr/>
            <p:nvPr/>
          </p:nvSpPr>
          <p:spPr>
            <a:xfrm>
              <a:off x="2512225" y="3058800"/>
              <a:ext cx="1147500" cy="1171625"/>
            </a:xfrm>
            <a:custGeom>
              <a:rect b="b" l="l" r="r" t="t"/>
              <a:pathLst>
                <a:path extrusionOk="0" h="46865" w="4590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0" name="Google Shape;1530;p63"/>
            <p:cNvSpPr/>
            <p:nvPr/>
          </p:nvSpPr>
          <p:spPr>
            <a:xfrm>
              <a:off x="1670800" y="3011625"/>
              <a:ext cx="1963700" cy="1351525"/>
            </a:xfrm>
            <a:custGeom>
              <a:rect b="b" l="l" r="r" t="t"/>
              <a:pathLst>
                <a:path extrusionOk="0" h="54061" w="78548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1" name="Google Shape;1531;p63"/>
            <p:cNvSpPr/>
            <p:nvPr/>
          </p:nvSpPr>
          <p:spPr>
            <a:xfrm>
              <a:off x="1656550" y="2963350"/>
              <a:ext cx="2084350" cy="1429425"/>
            </a:xfrm>
            <a:custGeom>
              <a:rect b="b" l="l" r="r" t="t"/>
              <a:pathLst>
                <a:path extrusionOk="0" h="57177" w="83374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2" name="Google Shape;1532;p63"/>
            <p:cNvSpPr/>
            <p:nvPr/>
          </p:nvSpPr>
          <p:spPr>
            <a:xfrm>
              <a:off x="1579750" y="2837200"/>
              <a:ext cx="2045975" cy="1732200"/>
            </a:xfrm>
            <a:custGeom>
              <a:rect b="b" l="l" r="r" t="t"/>
              <a:pathLst>
                <a:path extrusionOk="0" h="69288" w="81839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3" name="Google Shape;1533;p63"/>
            <p:cNvSpPr/>
            <p:nvPr/>
          </p:nvSpPr>
          <p:spPr>
            <a:xfrm>
              <a:off x="1896800" y="3719200"/>
              <a:ext cx="560600" cy="444300"/>
            </a:xfrm>
            <a:custGeom>
              <a:rect b="b" l="l" r="r" t="t"/>
              <a:pathLst>
                <a:path extrusionOk="0" h="17772" w="22424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4" name="Google Shape;1534;p63"/>
            <p:cNvSpPr/>
            <p:nvPr/>
          </p:nvSpPr>
          <p:spPr>
            <a:xfrm>
              <a:off x="1870475" y="3665425"/>
              <a:ext cx="650550" cy="557325"/>
            </a:xfrm>
            <a:custGeom>
              <a:rect b="b" l="l" r="r" t="t"/>
              <a:pathLst>
                <a:path extrusionOk="0" h="22293" w="26022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5" name="Google Shape;1535;p63"/>
            <p:cNvSpPr/>
            <p:nvPr/>
          </p:nvSpPr>
          <p:spPr>
            <a:xfrm>
              <a:off x="1686175" y="3501975"/>
              <a:ext cx="889700" cy="781100"/>
            </a:xfrm>
            <a:custGeom>
              <a:rect b="b" l="l" r="r" t="t"/>
              <a:pathLst>
                <a:path extrusionOk="0" h="31244" w="35588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6" name="Google Shape;1536;p63"/>
            <p:cNvSpPr/>
            <p:nvPr/>
          </p:nvSpPr>
          <p:spPr>
            <a:xfrm>
              <a:off x="2461750" y="3614975"/>
              <a:ext cx="388375" cy="286350"/>
            </a:xfrm>
            <a:custGeom>
              <a:rect b="b" l="l" r="r" t="t"/>
              <a:pathLst>
                <a:path extrusionOk="0" h="11454" w="15535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7" name="Google Shape;1537;p63"/>
            <p:cNvSpPr/>
            <p:nvPr/>
          </p:nvSpPr>
          <p:spPr>
            <a:xfrm>
              <a:off x="2519900" y="1399025"/>
              <a:ext cx="942350" cy="1523750"/>
            </a:xfrm>
            <a:custGeom>
              <a:rect b="b" l="l" r="r" t="t"/>
              <a:pathLst>
                <a:path extrusionOk="0" h="60950" w="37694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8" name="Google Shape;1538;p63"/>
            <p:cNvSpPr/>
            <p:nvPr/>
          </p:nvSpPr>
          <p:spPr>
            <a:xfrm>
              <a:off x="2547325" y="1444000"/>
              <a:ext cx="957725" cy="1504025"/>
            </a:xfrm>
            <a:custGeom>
              <a:rect b="b" l="l" r="r" t="t"/>
              <a:pathLst>
                <a:path extrusionOk="0" h="60161" w="38309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39" name="Google Shape;1539;p63"/>
            <p:cNvSpPr/>
            <p:nvPr/>
          </p:nvSpPr>
          <p:spPr>
            <a:xfrm>
              <a:off x="2816100" y="3080725"/>
              <a:ext cx="767925" cy="218325"/>
            </a:xfrm>
            <a:custGeom>
              <a:rect b="b" l="l" r="r" t="t"/>
              <a:pathLst>
                <a:path extrusionOk="0" h="8733" w="30717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0" name="Google Shape;1540;p63"/>
            <p:cNvSpPr/>
            <p:nvPr/>
          </p:nvSpPr>
          <p:spPr>
            <a:xfrm>
              <a:off x="2745875" y="2864625"/>
              <a:ext cx="868875" cy="266600"/>
            </a:xfrm>
            <a:custGeom>
              <a:rect b="b" l="l" r="r" t="t"/>
              <a:pathLst>
                <a:path extrusionOk="0" h="10664" w="34755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1" name="Google Shape;1541;p63"/>
            <p:cNvSpPr/>
            <p:nvPr/>
          </p:nvSpPr>
          <p:spPr>
            <a:xfrm>
              <a:off x="2680075" y="2663875"/>
              <a:ext cx="923700" cy="403725"/>
            </a:xfrm>
            <a:custGeom>
              <a:rect b="b" l="l" r="r" t="t"/>
              <a:pathLst>
                <a:path extrusionOk="0" h="16149" w="36948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2" name="Google Shape;1542;p63"/>
            <p:cNvSpPr/>
            <p:nvPr/>
          </p:nvSpPr>
          <p:spPr>
            <a:xfrm>
              <a:off x="2627400" y="2363275"/>
              <a:ext cx="931400" cy="657150"/>
            </a:xfrm>
            <a:custGeom>
              <a:rect b="b" l="l" r="r" t="t"/>
              <a:pathLst>
                <a:path extrusionOk="0" h="26286" w="37256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3" name="Google Shape;1543;p63"/>
            <p:cNvSpPr/>
            <p:nvPr/>
          </p:nvSpPr>
          <p:spPr>
            <a:xfrm>
              <a:off x="3319625" y="1408900"/>
              <a:ext cx="345575" cy="2234625"/>
            </a:xfrm>
            <a:custGeom>
              <a:rect b="b" l="l" r="r" t="t"/>
              <a:pathLst>
                <a:path extrusionOk="0" h="89385" w="13823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4" name="Google Shape;1544;p63"/>
            <p:cNvSpPr/>
            <p:nvPr/>
          </p:nvSpPr>
          <p:spPr>
            <a:xfrm>
              <a:off x="2895075" y="3238700"/>
              <a:ext cx="385075" cy="337900"/>
            </a:xfrm>
            <a:custGeom>
              <a:rect b="b" l="l" r="r" t="t"/>
              <a:pathLst>
                <a:path extrusionOk="0" h="13516" w="15403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5" name="Google Shape;1545;p63"/>
            <p:cNvSpPr/>
            <p:nvPr/>
          </p:nvSpPr>
          <p:spPr>
            <a:xfrm>
              <a:off x="2931275" y="3283675"/>
              <a:ext cx="242475" cy="218325"/>
            </a:xfrm>
            <a:custGeom>
              <a:rect b="b" l="l" r="r" t="t"/>
              <a:pathLst>
                <a:path extrusionOk="0" h="8733" w="9699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6" name="Google Shape;1546;p63"/>
            <p:cNvSpPr/>
            <p:nvPr/>
          </p:nvSpPr>
          <p:spPr>
            <a:xfrm>
              <a:off x="2574750" y="1389150"/>
              <a:ext cx="1018050" cy="1583000"/>
            </a:xfrm>
            <a:custGeom>
              <a:rect b="b" l="l" r="r" t="t"/>
              <a:pathLst>
                <a:path extrusionOk="0" h="63320" w="40722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7" name="Google Shape;1547;p63"/>
            <p:cNvSpPr/>
            <p:nvPr/>
          </p:nvSpPr>
          <p:spPr>
            <a:xfrm>
              <a:off x="2434325" y="1378175"/>
              <a:ext cx="930300" cy="1467825"/>
            </a:xfrm>
            <a:custGeom>
              <a:rect b="b" l="l" r="r" t="t"/>
              <a:pathLst>
                <a:path extrusionOk="0" h="58713" w="37212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8" name="Google Shape;1548;p63"/>
            <p:cNvSpPr/>
            <p:nvPr/>
          </p:nvSpPr>
          <p:spPr>
            <a:xfrm>
              <a:off x="2288425" y="1370500"/>
              <a:ext cx="948950" cy="1344950"/>
            </a:xfrm>
            <a:custGeom>
              <a:rect b="b" l="l" r="r" t="t"/>
              <a:pathLst>
                <a:path extrusionOk="0" h="53798" w="37958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49" name="Google Shape;1549;p63"/>
            <p:cNvSpPr/>
            <p:nvPr/>
          </p:nvSpPr>
          <p:spPr>
            <a:xfrm>
              <a:off x="2083300" y="1434125"/>
              <a:ext cx="1010375" cy="1095925"/>
            </a:xfrm>
            <a:custGeom>
              <a:rect b="b" l="l" r="r" t="t"/>
              <a:pathLst>
                <a:path extrusionOk="0" h="43837" w="40415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0" name="Google Shape;1550;p63"/>
            <p:cNvSpPr/>
            <p:nvPr/>
          </p:nvSpPr>
          <p:spPr>
            <a:xfrm>
              <a:off x="1945075" y="1451675"/>
              <a:ext cx="982950" cy="954425"/>
            </a:xfrm>
            <a:custGeom>
              <a:rect b="b" l="l" r="r" t="t"/>
              <a:pathLst>
                <a:path extrusionOk="0" h="38177" w="39318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1" name="Google Shape;1551;p63"/>
            <p:cNvSpPr/>
            <p:nvPr/>
          </p:nvSpPr>
          <p:spPr>
            <a:xfrm>
              <a:off x="1822200" y="1600875"/>
              <a:ext cx="866675" cy="694425"/>
            </a:xfrm>
            <a:custGeom>
              <a:rect b="b" l="l" r="r" t="t"/>
              <a:pathLst>
                <a:path extrusionOk="0" h="27777" w="34667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2" name="Google Shape;1552;p63"/>
            <p:cNvSpPr/>
            <p:nvPr/>
          </p:nvSpPr>
          <p:spPr>
            <a:xfrm>
              <a:off x="1699325" y="2110975"/>
              <a:ext cx="133875" cy="74625"/>
            </a:xfrm>
            <a:custGeom>
              <a:rect b="b" l="l" r="r" t="t"/>
              <a:pathLst>
                <a:path extrusionOk="0" h="2985" w="5355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3" name="Google Shape;1553;p63"/>
            <p:cNvSpPr/>
            <p:nvPr/>
          </p:nvSpPr>
          <p:spPr>
            <a:xfrm>
              <a:off x="2929075" y="3201400"/>
              <a:ext cx="121800" cy="42800"/>
            </a:xfrm>
            <a:custGeom>
              <a:rect b="b" l="l" r="r" t="t"/>
              <a:pathLst>
                <a:path extrusionOk="0" h="1712" w="4872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4" name="Google Shape;1554;p63"/>
            <p:cNvSpPr/>
            <p:nvPr/>
          </p:nvSpPr>
          <p:spPr>
            <a:xfrm>
              <a:off x="463000" y="1796125"/>
              <a:ext cx="3006950" cy="2565925"/>
            </a:xfrm>
            <a:custGeom>
              <a:rect b="b" l="l" r="r" t="t"/>
              <a:pathLst>
                <a:path extrusionOk="0" h="102637" w="120278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5" name="Google Shape;1555;p63"/>
            <p:cNvSpPr/>
            <p:nvPr/>
          </p:nvSpPr>
          <p:spPr>
            <a:xfrm>
              <a:off x="1260525" y="3161900"/>
              <a:ext cx="125100" cy="1464550"/>
            </a:xfrm>
            <a:custGeom>
              <a:rect b="b" l="l" r="r" t="t"/>
              <a:pathLst>
                <a:path extrusionOk="0" h="58582" w="5004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6" name="Google Shape;1556;p63"/>
            <p:cNvSpPr/>
            <p:nvPr/>
          </p:nvSpPr>
          <p:spPr>
            <a:xfrm>
              <a:off x="1226525" y="3169575"/>
              <a:ext cx="129475" cy="1510625"/>
            </a:xfrm>
            <a:custGeom>
              <a:rect b="b" l="l" r="r" t="t"/>
              <a:pathLst>
                <a:path extrusionOk="0" h="60425" w="5179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7" name="Google Shape;1557;p63"/>
            <p:cNvSpPr/>
            <p:nvPr/>
          </p:nvSpPr>
          <p:spPr>
            <a:xfrm>
              <a:off x="1190325" y="3178350"/>
              <a:ext cx="129475" cy="1474425"/>
            </a:xfrm>
            <a:custGeom>
              <a:rect b="b" l="l" r="r" t="t"/>
              <a:pathLst>
                <a:path extrusionOk="0" h="58977" w="5179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8" name="Google Shape;1558;p63"/>
            <p:cNvSpPr/>
            <p:nvPr/>
          </p:nvSpPr>
          <p:spPr>
            <a:xfrm>
              <a:off x="1174950" y="3213475"/>
              <a:ext cx="113025" cy="1464525"/>
            </a:xfrm>
            <a:custGeom>
              <a:rect b="b" l="l" r="r" t="t"/>
              <a:pathLst>
                <a:path extrusionOk="0" h="58581" w="4521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59" name="Google Shape;1559;p63"/>
            <p:cNvSpPr/>
            <p:nvPr/>
          </p:nvSpPr>
          <p:spPr>
            <a:xfrm>
              <a:off x="1139850" y="4002225"/>
              <a:ext cx="64750" cy="674675"/>
            </a:xfrm>
            <a:custGeom>
              <a:rect b="b" l="l" r="r" t="t"/>
              <a:pathLst>
                <a:path extrusionOk="0" h="26987" w="259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0" name="Google Shape;1560;p63"/>
            <p:cNvSpPr/>
            <p:nvPr/>
          </p:nvSpPr>
          <p:spPr>
            <a:xfrm>
              <a:off x="1106950" y="3840950"/>
              <a:ext cx="64750" cy="782200"/>
            </a:xfrm>
            <a:custGeom>
              <a:rect b="b" l="l" r="r" t="t"/>
              <a:pathLst>
                <a:path extrusionOk="0" h="31288" w="259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1" name="Google Shape;1561;p63"/>
            <p:cNvSpPr/>
            <p:nvPr/>
          </p:nvSpPr>
          <p:spPr>
            <a:xfrm>
              <a:off x="1074025" y="3794875"/>
              <a:ext cx="75725" cy="787675"/>
            </a:xfrm>
            <a:custGeom>
              <a:rect b="b" l="l" r="r" t="t"/>
              <a:pathLst>
                <a:path extrusionOk="0" h="31507" w="3029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2" name="Google Shape;1562;p63"/>
            <p:cNvSpPr/>
            <p:nvPr/>
          </p:nvSpPr>
          <p:spPr>
            <a:xfrm>
              <a:off x="1043325" y="4272075"/>
              <a:ext cx="50475" cy="285250"/>
            </a:xfrm>
            <a:custGeom>
              <a:rect b="b" l="l" r="r" t="t"/>
              <a:pathLst>
                <a:path extrusionOk="0" h="11410" w="2019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3" name="Google Shape;1563;p63"/>
            <p:cNvSpPr/>
            <p:nvPr/>
          </p:nvSpPr>
          <p:spPr>
            <a:xfrm>
              <a:off x="1022475" y="4402625"/>
              <a:ext cx="26350" cy="111925"/>
            </a:xfrm>
            <a:custGeom>
              <a:rect b="b" l="l" r="r" t="t"/>
              <a:pathLst>
                <a:path extrusionOk="0" h="4477" w="1054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4" name="Google Shape;1564;p63"/>
            <p:cNvSpPr/>
            <p:nvPr/>
          </p:nvSpPr>
          <p:spPr>
            <a:xfrm>
              <a:off x="1765150" y="4491475"/>
              <a:ext cx="95475" cy="49400"/>
            </a:xfrm>
            <a:custGeom>
              <a:rect b="b" l="l" r="r" t="t"/>
              <a:pathLst>
                <a:path extrusionOk="0" h="1976" w="3819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5" name="Google Shape;1565;p63"/>
            <p:cNvSpPr/>
            <p:nvPr/>
          </p:nvSpPr>
          <p:spPr>
            <a:xfrm>
              <a:off x="1765150" y="4467350"/>
              <a:ext cx="97675" cy="45000"/>
            </a:xfrm>
            <a:custGeom>
              <a:rect b="b" l="l" r="r" t="t"/>
              <a:pathLst>
                <a:path extrusionOk="0" h="1800" w="3907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6" name="Google Shape;1566;p63"/>
            <p:cNvSpPr/>
            <p:nvPr/>
          </p:nvSpPr>
          <p:spPr>
            <a:xfrm>
              <a:off x="1765150" y="4441025"/>
              <a:ext cx="127275" cy="43900"/>
            </a:xfrm>
            <a:custGeom>
              <a:rect b="b" l="l" r="r" t="t"/>
              <a:pathLst>
                <a:path extrusionOk="0" h="1756" w="5091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7" name="Google Shape;1567;p63"/>
            <p:cNvSpPr/>
            <p:nvPr/>
          </p:nvSpPr>
          <p:spPr>
            <a:xfrm>
              <a:off x="1728950" y="4366425"/>
              <a:ext cx="241375" cy="79000"/>
            </a:xfrm>
            <a:custGeom>
              <a:rect b="b" l="l" r="r" t="t"/>
              <a:pathLst>
                <a:path extrusionOk="0" h="3160" w="9655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8" name="Google Shape;1568;p63"/>
            <p:cNvSpPr/>
            <p:nvPr/>
          </p:nvSpPr>
          <p:spPr>
            <a:xfrm>
              <a:off x="1807950" y="467907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69" name="Google Shape;1569;p63"/>
            <p:cNvSpPr/>
            <p:nvPr/>
          </p:nvSpPr>
          <p:spPr>
            <a:xfrm>
              <a:off x="1807950" y="4679075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0" name="Google Shape;1570;p63"/>
            <p:cNvSpPr/>
            <p:nvPr/>
          </p:nvSpPr>
          <p:spPr>
            <a:xfrm>
              <a:off x="1490900" y="2760400"/>
              <a:ext cx="866675" cy="1925275"/>
            </a:xfrm>
            <a:custGeom>
              <a:rect b="b" l="l" r="r" t="t"/>
              <a:pathLst>
                <a:path extrusionOk="0" h="77011" w="34667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1" name="Google Shape;1571;p63"/>
            <p:cNvSpPr/>
            <p:nvPr/>
          </p:nvSpPr>
          <p:spPr>
            <a:xfrm>
              <a:off x="1465675" y="2732975"/>
              <a:ext cx="861175" cy="1931850"/>
            </a:xfrm>
            <a:custGeom>
              <a:rect b="b" l="l" r="r" t="t"/>
              <a:pathLst>
                <a:path extrusionOk="0" h="77274" w="34447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2" name="Google Shape;1572;p63"/>
            <p:cNvSpPr/>
            <p:nvPr/>
          </p:nvSpPr>
          <p:spPr>
            <a:xfrm>
              <a:off x="1417400" y="2679225"/>
              <a:ext cx="851300" cy="1981225"/>
            </a:xfrm>
            <a:custGeom>
              <a:rect b="b" l="l" r="r" t="t"/>
              <a:pathLst>
                <a:path extrusionOk="0" h="79249" w="34052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3" name="Google Shape;1573;p63"/>
            <p:cNvSpPr/>
            <p:nvPr/>
          </p:nvSpPr>
          <p:spPr>
            <a:xfrm>
              <a:off x="1386675" y="2654000"/>
              <a:ext cx="852425" cy="2016325"/>
            </a:xfrm>
            <a:custGeom>
              <a:rect b="b" l="l" r="r" t="t"/>
              <a:pathLst>
                <a:path extrusionOk="0" h="80653" w="34097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4" name="Google Shape;1574;p63"/>
            <p:cNvSpPr/>
            <p:nvPr/>
          </p:nvSpPr>
          <p:spPr>
            <a:xfrm>
              <a:off x="1355975" y="2603525"/>
              <a:ext cx="827175" cy="2027300"/>
            </a:xfrm>
            <a:custGeom>
              <a:rect b="b" l="l" r="r" t="t"/>
              <a:pathLst>
                <a:path extrusionOk="0" h="81092" w="33087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5" name="Google Shape;1575;p63"/>
            <p:cNvSpPr/>
            <p:nvPr/>
          </p:nvSpPr>
          <p:spPr>
            <a:xfrm>
              <a:off x="1323050" y="2546475"/>
              <a:ext cx="796475" cy="2115075"/>
            </a:xfrm>
            <a:custGeom>
              <a:rect b="b" l="l" r="r" t="t"/>
              <a:pathLst>
                <a:path extrusionOk="0" h="84603" w="31859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6" name="Google Shape;1576;p63"/>
            <p:cNvSpPr/>
            <p:nvPr/>
          </p:nvSpPr>
          <p:spPr>
            <a:xfrm>
              <a:off x="1713600" y="2496025"/>
              <a:ext cx="349975" cy="388375"/>
            </a:xfrm>
            <a:custGeom>
              <a:rect b="b" l="l" r="r" t="t"/>
              <a:pathLst>
                <a:path extrusionOk="0" h="15535" w="13999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7" name="Google Shape;1577;p63"/>
            <p:cNvSpPr/>
            <p:nvPr/>
          </p:nvSpPr>
          <p:spPr>
            <a:xfrm>
              <a:off x="1630225" y="2470800"/>
              <a:ext cx="405925" cy="425650"/>
            </a:xfrm>
            <a:custGeom>
              <a:rect b="b" l="l" r="r" t="t"/>
              <a:pathLst>
                <a:path extrusionOk="0" h="17026" w="16237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8" name="Google Shape;1578;p63"/>
            <p:cNvSpPr/>
            <p:nvPr/>
          </p:nvSpPr>
          <p:spPr>
            <a:xfrm>
              <a:off x="1524900" y="2445550"/>
              <a:ext cx="483825" cy="495875"/>
            </a:xfrm>
            <a:custGeom>
              <a:rect b="b" l="l" r="r" t="t"/>
              <a:pathLst>
                <a:path extrusionOk="0" h="19835" w="19353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79" name="Google Shape;1579;p63"/>
            <p:cNvSpPr/>
            <p:nvPr/>
          </p:nvSpPr>
          <p:spPr>
            <a:xfrm>
              <a:off x="399375" y="2885450"/>
              <a:ext cx="584725" cy="1657625"/>
            </a:xfrm>
            <a:custGeom>
              <a:rect b="b" l="l" r="r" t="t"/>
              <a:pathLst>
                <a:path extrusionOk="0" h="66305" w="23389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0" name="Google Shape;1580;p63"/>
            <p:cNvSpPr/>
            <p:nvPr/>
          </p:nvSpPr>
          <p:spPr>
            <a:xfrm>
              <a:off x="363175" y="2357800"/>
              <a:ext cx="590225" cy="2187450"/>
            </a:xfrm>
            <a:custGeom>
              <a:rect b="b" l="l" r="r" t="t"/>
              <a:pathLst>
                <a:path extrusionOk="0" h="87498" w="23609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1" name="Google Shape;1581;p63"/>
            <p:cNvSpPr/>
            <p:nvPr/>
          </p:nvSpPr>
          <p:spPr>
            <a:xfrm>
              <a:off x="445450" y="2236025"/>
              <a:ext cx="687850" cy="2201725"/>
            </a:xfrm>
            <a:custGeom>
              <a:rect b="b" l="l" r="r" t="t"/>
              <a:pathLst>
                <a:path extrusionOk="0" h="88069" w="27514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2" name="Google Shape;1582;p63"/>
            <p:cNvSpPr/>
            <p:nvPr/>
          </p:nvSpPr>
          <p:spPr>
            <a:xfrm>
              <a:off x="296250" y="2349025"/>
              <a:ext cx="510150" cy="2108475"/>
            </a:xfrm>
            <a:custGeom>
              <a:rect b="b" l="l" r="r" t="t"/>
              <a:pathLst>
                <a:path extrusionOk="0" h="84339" w="20406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3" name="Google Shape;1583;p63"/>
            <p:cNvSpPr/>
            <p:nvPr/>
          </p:nvSpPr>
          <p:spPr>
            <a:xfrm>
              <a:off x="1687275" y="2939225"/>
              <a:ext cx="868850" cy="1159550"/>
            </a:xfrm>
            <a:custGeom>
              <a:rect b="b" l="l" r="r" t="t"/>
              <a:pathLst>
                <a:path extrusionOk="0" h="46382" w="34754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4" name="Google Shape;1584;p63"/>
            <p:cNvSpPr/>
            <p:nvPr/>
          </p:nvSpPr>
          <p:spPr>
            <a:xfrm>
              <a:off x="1675200" y="2913975"/>
              <a:ext cx="853500" cy="1173825"/>
            </a:xfrm>
            <a:custGeom>
              <a:rect b="b" l="l" r="r" t="t"/>
              <a:pathLst>
                <a:path extrusionOk="0" h="46953" w="3414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5" name="Google Shape;1585;p63"/>
            <p:cNvSpPr/>
            <p:nvPr/>
          </p:nvSpPr>
          <p:spPr>
            <a:xfrm>
              <a:off x="1666425" y="2888750"/>
              <a:ext cx="833750" cy="1184800"/>
            </a:xfrm>
            <a:custGeom>
              <a:rect b="b" l="l" r="r" t="t"/>
              <a:pathLst>
                <a:path extrusionOk="0" h="47392" w="3335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6" name="Google Shape;1586;p63"/>
            <p:cNvSpPr/>
            <p:nvPr/>
          </p:nvSpPr>
          <p:spPr>
            <a:xfrm>
              <a:off x="1654350" y="2862425"/>
              <a:ext cx="817300" cy="1200150"/>
            </a:xfrm>
            <a:custGeom>
              <a:rect b="b" l="l" r="r" t="t"/>
              <a:pathLst>
                <a:path extrusionOk="0" h="48006" w="32692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7" name="Google Shape;1587;p63"/>
            <p:cNvSpPr/>
            <p:nvPr/>
          </p:nvSpPr>
          <p:spPr>
            <a:xfrm>
              <a:off x="1560025" y="2811950"/>
              <a:ext cx="854575" cy="1804625"/>
            </a:xfrm>
            <a:custGeom>
              <a:rect b="b" l="l" r="r" t="t"/>
              <a:pathLst>
                <a:path extrusionOk="0" h="72185" w="34183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8" name="Google Shape;1588;p63"/>
            <p:cNvSpPr/>
            <p:nvPr/>
          </p:nvSpPr>
          <p:spPr>
            <a:xfrm>
              <a:off x="1524900" y="2786725"/>
              <a:ext cx="862275" cy="1885775"/>
            </a:xfrm>
            <a:custGeom>
              <a:rect b="b" l="l" r="r" t="t"/>
              <a:pathLst>
                <a:path extrusionOk="0" h="75431" w="34491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89" name="Google Shape;1589;p63"/>
            <p:cNvSpPr/>
            <p:nvPr/>
          </p:nvSpPr>
          <p:spPr>
            <a:xfrm>
              <a:off x="2067925" y="3861800"/>
              <a:ext cx="110825" cy="71325"/>
            </a:xfrm>
            <a:custGeom>
              <a:rect b="b" l="l" r="r" t="t"/>
              <a:pathLst>
                <a:path extrusionOk="0" h="2853" w="4433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0" name="Google Shape;1590;p63"/>
            <p:cNvSpPr/>
            <p:nvPr/>
          </p:nvSpPr>
          <p:spPr>
            <a:xfrm>
              <a:off x="2024050" y="3843150"/>
              <a:ext cx="172250" cy="154700"/>
            </a:xfrm>
            <a:custGeom>
              <a:rect b="b" l="l" r="r" t="t"/>
              <a:pathLst>
                <a:path extrusionOk="0" h="6188" w="689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1" name="Google Shape;1591;p63"/>
            <p:cNvSpPr/>
            <p:nvPr/>
          </p:nvSpPr>
          <p:spPr>
            <a:xfrm>
              <a:off x="1979075" y="3826700"/>
              <a:ext cx="240275" cy="215025"/>
            </a:xfrm>
            <a:custGeom>
              <a:rect b="b" l="l" r="r" t="t"/>
              <a:pathLst>
                <a:path extrusionOk="0" h="8601" w="9611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2" name="Google Shape;1592;p63"/>
            <p:cNvSpPr/>
            <p:nvPr/>
          </p:nvSpPr>
          <p:spPr>
            <a:xfrm>
              <a:off x="1923125" y="3808050"/>
              <a:ext cx="342300" cy="295125"/>
            </a:xfrm>
            <a:custGeom>
              <a:rect b="b" l="l" r="r" t="t"/>
              <a:pathLst>
                <a:path extrusionOk="0" h="11805" w="13692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3" name="Google Shape;1593;p63"/>
            <p:cNvSpPr/>
            <p:nvPr/>
          </p:nvSpPr>
          <p:spPr>
            <a:xfrm>
              <a:off x="1712500" y="4127275"/>
              <a:ext cx="79000" cy="51575"/>
            </a:xfrm>
            <a:custGeom>
              <a:rect b="b" l="l" r="r" t="t"/>
              <a:pathLst>
                <a:path extrusionOk="0" h="2063" w="316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4" name="Google Shape;1594;p63"/>
            <p:cNvSpPr/>
            <p:nvPr/>
          </p:nvSpPr>
          <p:spPr>
            <a:xfrm>
              <a:off x="2405800" y="1437400"/>
              <a:ext cx="928100" cy="1383375"/>
            </a:xfrm>
            <a:custGeom>
              <a:rect b="b" l="l" r="r" t="t"/>
              <a:pathLst>
                <a:path extrusionOk="0" h="55335" w="37124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5" name="Google Shape;1595;p63"/>
            <p:cNvSpPr/>
            <p:nvPr/>
          </p:nvSpPr>
          <p:spPr>
            <a:xfrm>
              <a:off x="2378375" y="1436325"/>
              <a:ext cx="928100" cy="1359200"/>
            </a:xfrm>
            <a:custGeom>
              <a:rect b="b" l="l" r="r" t="t"/>
              <a:pathLst>
                <a:path extrusionOk="0" h="54368" w="37124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6" name="Google Shape;1596;p63"/>
            <p:cNvSpPr/>
            <p:nvPr/>
          </p:nvSpPr>
          <p:spPr>
            <a:xfrm>
              <a:off x="2348775" y="1447275"/>
              <a:ext cx="932475" cy="1321925"/>
            </a:xfrm>
            <a:custGeom>
              <a:rect b="b" l="l" r="r" t="t"/>
              <a:pathLst>
                <a:path extrusionOk="0" h="52877" w="37299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7" name="Google Shape;1597;p63"/>
            <p:cNvSpPr/>
            <p:nvPr/>
          </p:nvSpPr>
          <p:spPr>
            <a:xfrm>
              <a:off x="2318050" y="1439600"/>
              <a:ext cx="942350" cy="1302175"/>
            </a:xfrm>
            <a:custGeom>
              <a:rect b="b" l="l" r="r" t="t"/>
              <a:pathLst>
                <a:path extrusionOk="0" h="52087" w="37694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8" name="Google Shape;1598;p63"/>
            <p:cNvSpPr/>
            <p:nvPr/>
          </p:nvSpPr>
          <p:spPr>
            <a:xfrm>
              <a:off x="2259900" y="1412175"/>
              <a:ext cx="956625" cy="1275850"/>
            </a:xfrm>
            <a:custGeom>
              <a:rect b="b" l="l" r="r" t="t"/>
              <a:pathLst>
                <a:path extrusionOk="0" h="51034" w="38265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599" name="Google Shape;1599;p63"/>
            <p:cNvSpPr/>
            <p:nvPr/>
          </p:nvSpPr>
          <p:spPr>
            <a:xfrm>
              <a:off x="2230300" y="1375975"/>
              <a:ext cx="970875" cy="1286825"/>
            </a:xfrm>
            <a:custGeom>
              <a:rect b="b" l="l" r="r" t="t"/>
              <a:pathLst>
                <a:path extrusionOk="0" h="51473" w="38835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0" name="Google Shape;1600;p63"/>
            <p:cNvSpPr/>
            <p:nvPr/>
          </p:nvSpPr>
          <p:spPr>
            <a:xfrm>
              <a:off x="2174350" y="1371600"/>
              <a:ext cx="1005975" cy="1239625"/>
            </a:xfrm>
            <a:custGeom>
              <a:rect b="b" l="l" r="r" t="t"/>
              <a:pathLst>
                <a:path extrusionOk="0" h="49585" w="40239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1" name="Google Shape;1601;p63"/>
            <p:cNvSpPr/>
            <p:nvPr/>
          </p:nvSpPr>
          <p:spPr>
            <a:xfrm>
              <a:off x="2110725" y="1407800"/>
              <a:ext cx="1024625" cy="1147475"/>
            </a:xfrm>
            <a:custGeom>
              <a:rect b="b" l="l" r="r" t="t"/>
              <a:pathLst>
                <a:path extrusionOk="0" h="45899" w="40985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2" name="Google Shape;1602;p63"/>
            <p:cNvSpPr/>
            <p:nvPr/>
          </p:nvSpPr>
          <p:spPr>
            <a:xfrm>
              <a:off x="2054775" y="1420950"/>
              <a:ext cx="1012550" cy="1083875"/>
            </a:xfrm>
            <a:custGeom>
              <a:rect b="b" l="l" r="r" t="t"/>
              <a:pathLst>
                <a:path extrusionOk="0" h="43355" w="40502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3" name="Google Shape;1603;p63"/>
            <p:cNvSpPr/>
            <p:nvPr/>
          </p:nvSpPr>
          <p:spPr>
            <a:xfrm>
              <a:off x="2027350" y="1430825"/>
              <a:ext cx="1003775" cy="1048775"/>
            </a:xfrm>
            <a:custGeom>
              <a:rect b="b" l="l" r="r" t="t"/>
              <a:pathLst>
                <a:path extrusionOk="0" h="41951" w="40151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4" name="Google Shape;1604;p63"/>
            <p:cNvSpPr/>
            <p:nvPr/>
          </p:nvSpPr>
          <p:spPr>
            <a:xfrm>
              <a:off x="1999925" y="1430825"/>
              <a:ext cx="998300" cy="1023525"/>
            </a:xfrm>
            <a:custGeom>
              <a:rect b="b" l="l" r="r" t="t"/>
              <a:pathLst>
                <a:path extrusionOk="0" h="40941" w="39932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5" name="Google Shape;1605;p63"/>
            <p:cNvSpPr/>
            <p:nvPr/>
          </p:nvSpPr>
          <p:spPr>
            <a:xfrm>
              <a:off x="1972500" y="1430825"/>
              <a:ext cx="995000" cy="999400"/>
            </a:xfrm>
            <a:custGeom>
              <a:rect b="b" l="l" r="r" t="t"/>
              <a:pathLst>
                <a:path extrusionOk="0" h="39976" w="3980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6" name="Google Shape;1606;p63"/>
            <p:cNvSpPr/>
            <p:nvPr/>
          </p:nvSpPr>
          <p:spPr>
            <a:xfrm>
              <a:off x="1917650" y="1488975"/>
              <a:ext cx="967575" cy="891875"/>
            </a:xfrm>
            <a:custGeom>
              <a:rect b="b" l="l" r="r" t="t"/>
              <a:pathLst>
                <a:path extrusionOk="0" h="35675" w="38703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7" name="Google Shape;1607;p63"/>
            <p:cNvSpPr/>
            <p:nvPr/>
          </p:nvSpPr>
          <p:spPr>
            <a:xfrm>
              <a:off x="1893500" y="1524075"/>
              <a:ext cx="943450" cy="835950"/>
            </a:xfrm>
            <a:custGeom>
              <a:rect b="b" l="l" r="r" t="t"/>
              <a:pathLst>
                <a:path extrusionOk="0" h="33438" w="37738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8" name="Google Shape;1608;p63"/>
            <p:cNvSpPr/>
            <p:nvPr/>
          </p:nvSpPr>
          <p:spPr>
            <a:xfrm>
              <a:off x="1870475" y="1528450"/>
              <a:ext cx="929200" cy="809625"/>
            </a:xfrm>
            <a:custGeom>
              <a:rect b="b" l="l" r="r" t="t"/>
              <a:pathLst>
                <a:path extrusionOk="0" h="32385" w="37168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09" name="Google Shape;1609;p63"/>
            <p:cNvSpPr/>
            <p:nvPr/>
          </p:nvSpPr>
          <p:spPr>
            <a:xfrm>
              <a:off x="1846325" y="1555900"/>
              <a:ext cx="900675" cy="760250"/>
            </a:xfrm>
            <a:custGeom>
              <a:rect b="b" l="l" r="r" t="t"/>
              <a:pathLst>
                <a:path extrusionOk="0" h="30410" w="36027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0" name="Google Shape;1610;p63"/>
            <p:cNvSpPr/>
            <p:nvPr/>
          </p:nvSpPr>
          <p:spPr>
            <a:xfrm>
              <a:off x="1799150" y="1626100"/>
              <a:ext cx="840350" cy="647250"/>
            </a:xfrm>
            <a:custGeom>
              <a:rect b="b" l="l" r="r" t="t"/>
              <a:pathLst>
                <a:path extrusionOk="0" h="25890" w="33614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1" name="Google Shape;1611;p63"/>
            <p:cNvSpPr/>
            <p:nvPr/>
          </p:nvSpPr>
          <p:spPr>
            <a:xfrm>
              <a:off x="1775025" y="2163625"/>
              <a:ext cx="160200" cy="88875"/>
            </a:xfrm>
            <a:custGeom>
              <a:rect b="b" l="l" r="r" t="t"/>
              <a:pathLst>
                <a:path extrusionOk="0" h="3555" w="6408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2" name="Google Shape;1612;p63"/>
            <p:cNvSpPr/>
            <p:nvPr/>
          </p:nvSpPr>
          <p:spPr>
            <a:xfrm>
              <a:off x="2327925" y="1808200"/>
              <a:ext cx="137150" cy="118500"/>
            </a:xfrm>
            <a:custGeom>
              <a:rect b="b" l="l" r="r" t="t"/>
              <a:pathLst>
                <a:path extrusionOk="0" h="4740" w="5486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3" name="Google Shape;1613;p63"/>
            <p:cNvSpPr/>
            <p:nvPr/>
          </p:nvSpPr>
          <p:spPr>
            <a:xfrm>
              <a:off x="2313650" y="1698500"/>
              <a:ext cx="210675" cy="199675"/>
            </a:xfrm>
            <a:custGeom>
              <a:rect b="b" l="l" r="r" t="t"/>
              <a:pathLst>
                <a:path extrusionOk="0" h="7987" w="8427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4" name="Google Shape;1614;p63"/>
            <p:cNvSpPr/>
            <p:nvPr/>
          </p:nvSpPr>
          <p:spPr>
            <a:xfrm>
              <a:off x="1726750" y="2143875"/>
              <a:ext cx="109725" cy="64750"/>
            </a:xfrm>
            <a:custGeom>
              <a:rect b="b" l="l" r="r" t="t"/>
              <a:pathLst>
                <a:path extrusionOk="0" h="2590" w="4389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5" name="Google Shape;1615;p63"/>
            <p:cNvSpPr/>
            <p:nvPr/>
          </p:nvSpPr>
          <p:spPr>
            <a:xfrm>
              <a:off x="2462850" y="1368300"/>
              <a:ext cx="930300" cy="1502925"/>
            </a:xfrm>
            <a:custGeom>
              <a:rect b="b" l="l" r="r" t="t"/>
              <a:pathLst>
                <a:path extrusionOk="0" h="60117" w="37212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6" name="Google Shape;1616;p63"/>
            <p:cNvSpPr/>
            <p:nvPr/>
          </p:nvSpPr>
          <p:spPr>
            <a:xfrm>
              <a:off x="2491375" y="1390250"/>
              <a:ext cx="930300" cy="1507300"/>
            </a:xfrm>
            <a:custGeom>
              <a:rect b="b" l="l" r="r" t="t"/>
              <a:pathLst>
                <a:path extrusionOk="0" h="60292" w="37212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7" name="Google Shape;1617;p63"/>
            <p:cNvSpPr/>
            <p:nvPr/>
          </p:nvSpPr>
          <p:spPr>
            <a:xfrm>
              <a:off x="3740875" y="4014275"/>
              <a:ext cx="64750" cy="40625"/>
            </a:xfrm>
            <a:custGeom>
              <a:rect b="b" l="l" r="r" t="t"/>
              <a:pathLst>
                <a:path extrusionOk="0" h="1625" w="259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8" name="Google Shape;1618;p63"/>
            <p:cNvSpPr/>
            <p:nvPr/>
          </p:nvSpPr>
          <p:spPr>
            <a:xfrm>
              <a:off x="3707975" y="3983575"/>
              <a:ext cx="41700" cy="39500"/>
            </a:xfrm>
            <a:custGeom>
              <a:rect b="b" l="l" r="r" t="t"/>
              <a:pathLst>
                <a:path extrusionOk="0" h="1580" w="1668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19" name="Google Shape;1619;p63"/>
            <p:cNvSpPr/>
            <p:nvPr/>
          </p:nvSpPr>
          <p:spPr>
            <a:xfrm>
              <a:off x="3532450" y="3825600"/>
              <a:ext cx="231500" cy="292925"/>
            </a:xfrm>
            <a:custGeom>
              <a:rect b="b" l="l" r="r" t="t"/>
              <a:pathLst>
                <a:path extrusionOk="0" h="11717" w="926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0" name="Google Shape;1620;p63"/>
            <p:cNvSpPr/>
            <p:nvPr/>
          </p:nvSpPr>
          <p:spPr>
            <a:xfrm>
              <a:off x="3401900" y="3726875"/>
              <a:ext cx="378500" cy="413600"/>
            </a:xfrm>
            <a:custGeom>
              <a:rect b="b" l="l" r="r" t="t"/>
              <a:pathLst>
                <a:path extrusionOk="0" h="16544" w="1514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1" name="Google Shape;1621;p63"/>
            <p:cNvSpPr/>
            <p:nvPr/>
          </p:nvSpPr>
          <p:spPr>
            <a:xfrm>
              <a:off x="3290000" y="3667625"/>
              <a:ext cx="453100" cy="490400"/>
            </a:xfrm>
            <a:custGeom>
              <a:rect b="b" l="l" r="r" t="t"/>
              <a:pathLst>
                <a:path extrusionOk="0" h="19616" w="18124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2" name="Google Shape;1622;p63"/>
            <p:cNvSpPr/>
            <p:nvPr/>
          </p:nvSpPr>
          <p:spPr>
            <a:xfrm>
              <a:off x="3240650" y="3634725"/>
              <a:ext cx="515600" cy="540850"/>
            </a:xfrm>
            <a:custGeom>
              <a:rect b="b" l="l" r="r" t="t"/>
              <a:pathLst>
                <a:path extrusionOk="0" h="21634" w="20624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3" name="Google Shape;1623;p63"/>
            <p:cNvSpPr/>
            <p:nvPr/>
          </p:nvSpPr>
          <p:spPr>
            <a:xfrm>
              <a:off x="3616925" y="3530500"/>
              <a:ext cx="99850" cy="461875"/>
            </a:xfrm>
            <a:custGeom>
              <a:rect b="b" l="l" r="r" t="t"/>
              <a:pathLst>
                <a:path extrusionOk="0" h="18475" w="3994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4" name="Google Shape;1624;p63"/>
            <p:cNvSpPr/>
            <p:nvPr/>
          </p:nvSpPr>
          <p:spPr>
            <a:xfrm>
              <a:off x="3513800" y="3504175"/>
              <a:ext cx="102050" cy="330225"/>
            </a:xfrm>
            <a:custGeom>
              <a:rect b="b" l="l" r="r" t="t"/>
              <a:pathLst>
                <a:path extrusionOk="0" h="13209" w="4082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5" name="Google Shape;1625;p63"/>
            <p:cNvSpPr/>
            <p:nvPr/>
          </p:nvSpPr>
          <p:spPr>
            <a:xfrm>
              <a:off x="3422750" y="3478950"/>
              <a:ext cx="183225" cy="256725"/>
            </a:xfrm>
            <a:custGeom>
              <a:rect b="b" l="l" r="r" t="t"/>
              <a:pathLst>
                <a:path extrusionOk="0" h="10269" w="7329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6" name="Google Shape;1626;p63"/>
            <p:cNvSpPr/>
            <p:nvPr/>
          </p:nvSpPr>
          <p:spPr>
            <a:xfrm>
              <a:off x="3356925" y="3428475"/>
              <a:ext cx="228200" cy="247950"/>
            </a:xfrm>
            <a:custGeom>
              <a:rect b="b" l="l" r="r" t="t"/>
              <a:pathLst>
                <a:path extrusionOk="0" h="9918" w="9128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7" name="Google Shape;1627;p63"/>
            <p:cNvSpPr/>
            <p:nvPr/>
          </p:nvSpPr>
          <p:spPr>
            <a:xfrm>
              <a:off x="906200" y="2307350"/>
              <a:ext cx="948925" cy="1026800"/>
            </a:xfrm>
            <a:custGeom>
              <a:rect b="b" l="l" r="r" t="t"/>
              <a:pathLst>
                <a:path extrusionOk="0" h="41072" w="37957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8" name="Google Shape;1628;p63"/>
            <p:cNvSpPr/>
            <p:nvPr/>
          </p:nvSpPr>
          <p:spPr>
            <a:xfrm>
              <a:off x="970925" y="2329275"/>
              <a:ext cx="908350" cy="911650"/>
            </a:xfrm>
            <a:custGeom>
              <a:rect b="b" l="l" r="r" t="t"/>
              <a:pathLst>
                <a:path extrusionOk="0" h="36466" w="36334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29" name="Google Shape;1629;p63"/>
            <p:cNvSpPr/>
            <p:nvPr/>
          </p:nvSpPr>
          <p:spPr>
            <a:xfrm>
              <a:off x="1070750" y="2351225"/>
              <a:ext cx="831550" cy="835950"/>
            </a:xfrm>
            <a:custGeom>
              <a:rect b="b" l="l" r="r" t="t"/>
              <a:pathLst>
                <a:path extrusionOk="0" h="33438" w="33262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0" name="Google Shape;1630;p63"/>
            <p:cNvSpPr/>
            <p:nvPr/>
          </p:nvSpPr>
          <p:spPr>
            <a:xfrm>
              <a:off x="1213350" y="2372050"/>
              <a:ext cx="713100" cy="742700"/>
            </a:xfrm>
            <a:custGeom>
              <a:rect b="b" l="l" r="r" t="t"/>
              <a:pathLst>
                <a:path extrusionOk="0" h="29708" w="28524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1" name="Google Shape;1631;p63"/>
            <p:cNvSpPr/>
            <p:nvPr/>
          </p:nvSpPr>
          <p:spPr>
            <a:xfrm>
              <a:off x="1438250" y="2649600"/>
              <a:ext cx="150300" cy="318150"/>
            </a:xfrm>
            <a:custGeom>
              <a:rect b="b" l="l" r="r" t="t"/>
              <a:pathLst>
                <a:path extrusionOk="0" h="12726" w="6012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2" name="Google Shape;1632;p63"/>
            <p:cNvSpPr/>
            <p:nvPr/>
          </p:nvSpPr>
          <p:spPr>
            <a:xfrm>
              <a:off x="812950" y="2979800"/>
              <a:ext cx="295125" cy="758050"/>
            </a:xfrm>
            <a:custGeom>
              <a:rect b="b" l="l" r="r" t="t"/>
              <a:pathLst>
                <a:path extrusionOk="0" h="30322" w="11805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3" name="Google Shape;1633;p63"/>
            <p:cNvSpPr/>
            <p:nvPr/>
          </p:nvSpPr>
          <p:spPr>
            <a:xfrm>
              <a:off x="752600" y="2734075"/>
              <a:ext cx="357675" cy="1117875"/>
            </a:xfrm>
            <a:custGeom>
              <a:rect b="b" l="l" r="r" t="t"/>
              <a:pathLst>
                <a:path extrusionOk="0" h="44715" w="14307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4" name="Google Shape;1634;p63"/>
            <p:cNvSpPr/>
            <p:nvPr/>
          </p:nvSpPr>
          <p:spPr>
            <a:xfrm>
              <a:off x="699950" y="2628750"/>
              <a:ext cx="400450" cy="1287925"/>
            </a:xfrm>
            <a:custGeom>
              <a:rect b="b" l="l" r="r" t="t"/>
              <a:pathLst>
                <a:path extrusionOk="0" h="51517" w="16018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5" name="Google Shape;1635;p63"/>
            <p:cNvSpPr/>
            <p:nvPr/>
          </p:nvSpPr>
          <p:spPr>
            <a:xfrm>
              <a:off x="651675" y="2566225"/>
              <a:ext cx="432250" cy="1407500"/>
            </a:xfrm>
            <a:custGeom>
              <a:rect b="b" l="l" r="r" t="t"/>
              <a:pathLst>
                <a:path extrusionOk="0" h="56300" w="1729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6" name="Google Shape;1636;p63"/>
            <p:cNvSpPr/>
            <p:nvPr/>
          </p:nvSpPr>
          <p:spPr>
            <a:xfrm>
              <a:off x="591350" y="2376450"/>
              <a:ext cx="593500" cy="1676250"/>
            </a:xfrm>
            <a:custGeom>
              <a:rect b="b" l="l" r="r" t="t"/>
              <a:pathLst>
                <a:path extrusionOk="0" h="67050" w="2374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7" name="Google Shape;1637;p63"/>
            <p:cNvSpPr/>
            <p:nvPr/>
          </p:nvSpPr>
          <p:spPr>
            <a:xfrm>
              <a:off x="576000" y="2354500"/>
              <a:ext cx="578150" cy="1726725"/>
            </a:xfrm>
            <a:custGeom>
              <a:rect b="b" l="l" r="r" t="t"/>
              <a:pathLst>
                <a:path extrusionOk="0" h="69069" w="23126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8" name="Google Shape;1638;p63"/>
            <p:cNvSpPr/>
            <p:nvPr/>
          </p:nvSpPr>
          <p:spPr>
            <a:xfrm>
              <a:off x="549675" y="2291975"/>
              <a:ext cx="648350" cy="1851775"/>
            </a:xfrm>
            <a:custGeom>
              <a:rect b="b" l="l" r="r" t="t"/>
              <a:pathLst>
                <a:path extrusionOk="0" h="74071" w="25934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39" name="Google Shape;1639;p63"/>
            <p:cNvSpPr/>
            <p:nvPr/>
          </p:nvSpPr>
          <p:spPr>
            <a:xfrm>
              <a:off x="520050" y="2414850"/>
              <a:ext cx="434425" cy="1781550"/>
            </a:xfrm>
            <a:custGeom>
              <a:rect b="b" l="l" r="r" t="t"/>
              <a:pathLst>
                <a:path extrusionOk="0" h="71262" w="17377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0" name="Google Shape;1640;p63"/>
            <p:cNvSpPr/>
            <p:nvPr/>
          </p:nvSpPr>
          <p:spPr>
            <a:xfrm>
              <a:off x="1580850" y="2421425"/>
              <a:ext cx="400450" cy="236975"/>
            </a:xfrm>
            <a:custGeom>
              <a:rect b="b" l="l" r="r" t="t"/>
              <a:pathLst>
                <a:path extrusionOk="0" h="9479" w="16018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1" name="Google Shape;1641;p63"/>
            <p:cNvSpPr/>
            <p:nvPr/>
          </p:nvSpPr>
          <p:spPr>
            <a:xfrm>
              <a:off x="1302225" y="2397300"/>
              <a:ext cx="651650" cy="660425"/>
            </a:xfrm>
            <a:custGeom>
              <a:rect b="b" l="l" r="r" t="t"/>
              <a:pathLst>
                <a:path extrusionOk="0" h="26417" w="26066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2" name="Google Shape;1642;p63"/>
            <p:cNvSpPr/>
            <p:nvPr/>
          </p:nvSpPr>
          <p:spPr>
            <a:xfrm>
              <a:off x="853525" y="2286500"/>
              <a:ext cx="977475" cy="1079475"/>
            </a:xfrm>
            <a:custGeom>
              <a:rect b="b" l="l" r="r" t="t"/>
              <a:pathLst>
                <a:path extrusionOk="0" h="43179" w="39099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3" name="Google Shape;1643;p63"/>
            <p:cNvSpPr/>
            <p:nvPr/>
          </p:nvSpPr>
          <p:spPr>
            <a:xfrm>
              <a:off x="805275" y="2264550"/>
              <a:ext cx="1002700" cy="724050"/>
            </a:xfrm>
            <a:custGeom>
              <a:rect b="b" l="l" r="r" t="t"/>
              <a:pathLst>
                <a:path extrusionOk="0" h="28962" w="40108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4" name="Google Shape;1644;p63"/>
            <p:cNvSpPr/>
            <p:nvPr/>
          </p:nvSpPr>
          <p:spPr>
            <a:xfrm>
              <a:off x="814050" y="2243700"/>
              <a:ext cx="969775" cy="499175"/>
            </a:xfrm>
            <a:custGeom>
              <a:rect b="b" l="l" r="r" t="t"/>
              <a:pathLst>
                <a:path extrusionOk="0" h="19967" w="38791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5" name="Google Shape;1645;p63"/>
            <p:cNvSpPr/>
            <p:nvPr/>
          </p:nvSpPr>
          <p:spPr>
            <a:xfrm>
              <a:off x="993950" y="2188850"/>
              <a:ext cx="823875" cy="448700"/>
            </a:xfrm>
            <a:custGeom>
              <a:rect b="b" l="l" r="r" t="t"/>
              <a:pathLst>
                <a:path extrusionOk="0" h="17948" w="32955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6" name="Google Shape;1646;p63"/>
            <p:cNvSpPr/>
            <p:nvPr/>
          </p:nvSpPr>
          <p:spPr>
            <a:xfrm>
              <a:off x="1017000" y="2199825"/>
              <a:ext cx="718550" cy="375200"/>
            </a:xfrm>
            <a:custGeom>
              <a:rect b="b" l="l" r="r" t="t"/>
              <a:pathLst>
                <a:path extrusionOk="0" h="15008" w="28742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7" name="Google Shape;1647;p63"/>
            <p:cNvSpPr/>
            <p:nvPr/>
          </p:nvSpPr>
          <p:spPr>
            <a:xfrm>
              <a:off x="1051000" y="2176800"/>
              <a:ext cx="657125" cy="330225"/>
            </a:xfrm>
            <a:custGeom>
              <a:rect b="b" l="l" r="r" t="t"/>
              <a:pathLst>
                <a:path extrusionOk="0" h="13209" w="26285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8" name="Google Shape;1648;p63"/>
            <p:cNvSpPr/>
            <p:nvPr/>
          </p:nvSpPr>
          <p:spPr>
            <a:xfrm>
              <a:off x="1176050" y="2151575"/>
              <a:ext cx="504650" cy="233675"/>
            </a:xfrm>
            <a:custGeom>
              <a:rect b="b" l="l" r="r" t="t"/>
              <a:pathLst>
                <a:path extrusionOk="0" h="9347" w="20186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49" name="Google Shape;1649;p63"/>
            <p:cNvSpPr/>
            <p:nvPr/>
          </p:nvSpPr>
          <p:spPr>
            <a:xfrm>
              <a:off x="1145350" y="2127425"/>
              <a:ext cx="509025" cy="235875"/>
            </a:xfrm>
            <a:custGeom>
              <a:rect b="b" l="l" r="r" t="t"/>
              <a:pathLst>
                <a:path extrusionOk="0" h="9435" w="20361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0" name="Google Shape;1650;p63"/>
            <p:cNvSpPr/>
            <p:nvPr/>
          </p:nvSpPr>
          <p:spPr>
            <a:xfrm>
              <a:off x="1190325" y="2262350"/>
              <a:ext cx="66950" cy="38425"/>
            </a:xfrm>
            <a:custGeom>
              <a:rect b="b" l="l" r="r" t="t"/>
              <a:pathLst>
                <a:path extrusionOk="0" h="1537" w="2678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1" name="Google Shape;1651;p63"/>
            <p:cNvSpPr/>
            <p:nvPr/>
          </p:nvSpPr>
          <p:spPr>
            <a:xfrm>
              <a:off x="916075" y="2376450"/>
              <a:ext cx="69125" cy="47200"/>
            </a:xfrm>
            <a:custGeom>
              <a:rect b="b" l="l" r="r" t="t"/>
              <a:pathLst>
                <a:path extrusionOk="0" h="1888" w="2765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2" name="Google Shape;1652;p63"/>
            <p:cNvSpPr/>
            <p:nvPr/>
          </p:nvSpPr>
          <p:spPr>
            <a:xfrm>
              <a:off x="1008225" y="2288700"/>
              <a:ext cx="72425" cy="46100"/>
            </a:xfrm>
            <a:custGeom>
              <a:rect b="b" l="l" r="r" t="t"/>
              <a:pathLst>
                <a:path extrusionOk="0" h="1844" w="2897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3" name="Google Shape;1653;p63"/>
            <p:cNvSpPr/>
            <p:nvPr/>
          </p:nvSpPr>
          <p:spPr>
            <a:xfrm>
              <a:off x="1671900" y="2078075"/>
              <a:ext cx="158000" cy="82300"/>
            </a:xfrm>
            <a:custGeom>
              <a:rect b="b" l="l" r="r" t="t"/>
              <a:pathLst>
                <a:path extrusionOk="0" h="3292" w="632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4" name="Google Shape;1654;p63"/>
            <p:cNvSpPr/>
            <p:nvPr/>
          </p:nvSpPr>
          <p:spPr>
            <a:xfrm>
              <a:off x="1645575" y="2080250"/>
              <a:ext cx="110825" cy="55975"/>
            </a:xfrm>
            <a:custGeom>
              <a:rect b="b" l="l" r="r" t="t"/>
              <a:pathLst>
                <a:path extrusionOk="0" h="2239" w="4433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1655" name="Google Shape;1655;p63"/>
          <p:cNvGrpSpPr/>
          <p:nvPr/>
        </p:nvGrpSpPr>
        <p:grpSpPr>
          <a:xfrm>
            <a:off x="5397752" y="-924485"/>
            <a:ext cx="4818459" cy="3041860"/>
            <a:chOff x="238125" y="602600"/>
            <a:chExt cx="7143750" cy="4509800"/>
          </a:xfrm>
        </p:grpSpPr>
        <p:sp>
          <p:nvSpPr>
            <p:cNvPr id="1656" name="Google Shape;1656;p63"/>
            <p:cNvSpPr/>
            <p:nvPr/>
          </p:nvSpPr>
          <p:spPr>
            <a:xfrm>
              <a:off x="2514425" y="1130250"/>
              <a:ext cx="218325" cy="579250"/>
            </a:xfrm>
            <a:custGeom>
              <a:rect b="b" l="l" r="r" t="t"/>
              <a:pathLst>
                <a:path extrusionOk="0" h="23170" w="8733">
                  <a:moveTo>
                    <a:pt x="8513" y="0"/>
                  </a:moveTo>
                  <a:lnTo>
                    <a:pt x="8469" y="44"/>
                  </a:lnTo>
                  <a:lnTo>
                    <a:pt x="8425" y="88"/>
                  </a:lnTo>
                  <a:lnTo>
                    <a:pt x="7416" y="1273"/>
                  </a:lnTo>
                  <a:lnTo>
                    <a:pt x="7372" y="1317"/>
                  </a:lnTo>
                  <a:lnTo>
                    <a:pt x="6231" y="3555"/>
                  </a:lnTo>
                  <a:lnTo>
                    <a:pt x="4081" y="7416"/>
                  </a:lnTo>
                  <a:lnTo>
                    <a:pt x="2633" y="10225"/>
                  </a:lnTo>
                  <a:lnTo>
                    <a:pt x="1492" y="12989"/>
                  </a:lnTo>
                  <a:lnTo>
                    <a:pt x="1492" y="13033"/>
                  </a:lnTo>
                  <a:lnTo>
                    <a:pt x="1009" y="15315"/>
                  </a:lnTo>
                  <a:lnTo>
                    <a:pt x="965" y="15359"/>
                  </a:lnTo>
                  <a:lnTo>
                    <a:pt x="1097" y="20010"/>
                  </a:lnTo>
                  <a:lnTo>
                    <a:pt x="614" y="21195"/>
                  </a:lnTo>
                  <a:lnTo>
                    <a:pt x="0" y="22906"/>
                  </a:lnTo>
                  <a:lnTo>
                    <a:pt x="0" y="22994"/>
                  </a:lnTo>
                  <a:lnTo>
                    <a:pt x="0" y="23038"/>
                  </a:lnTo>
                  <a:lnTo>
                    <a:pt x="44" y="23125"/>
                  </a:lnTo>
                  <a:lnTo>
                    <a:pt x="132" y="23125"/>
                  </a:lnTo>
                  <a:lnTo>
                    <a:pt x="176" y="23169"/>
                  </a:lnTo>
                  <a:lnTo>
                    <a:pt x="263" y="23125"/>
                  </a:lnTo>
                  <a:lnTo>
                    <a:pt x="351" y="23038"/>
                  </a:lnTo>
                  <a:lnTo>
                    <a:pt x="965" y="21282"/>
                  </a:lnTo>
                  <a:lnTo>
                    <a:pt x="1448" y="20142"/>
                  </a:lnTo>
                  <a:lnTo>
                    <a:pt x="1448" y="20054"/>
                  </a:lnTo>
                  <a:lnTo>
                    <a:pt x="1317" y="15359"/>
                  </a:lnTo>
                  <a:lnTo>
                    <a:pt x="1799" y="13121"/>
                  </a:lnTo>
                  <a:lnTo>
                    <a:pt x="2940" y="10356"/>
                  </a:lnTo>
                  <a:lnTo>
                    <a:pt x="4388" y="7592"/>
                  </a:lnTo>
                  <a:lnTo>
                    <a:pt x="6538" y="3730"/>
                  </a:lnTo>
                  <a:lnTo>
                    <a:pt x="7679" y="1492"/>
                  </a:lnTo>
                  <a:lnTo>
                    <a:pt x="8688" y="308"/>
                  </a:lnTo>
                  <a:lnTo>
                    <a:pt x="8732" y="220"/>
                  </a:lnTo>
                  <a:lnTo>
                    <a:pt x="8732" y="176"/>
                  </a:lnTo>
                  <a:lnTo>
                    <a:pt x="8688" y="88"/>
                  </a:lnTo>
                  <a:lnTo>
                    <a:pt x="8645" y="44"/>
                  </a:lnTo>
                  <a:lnTo>
                    <a:pt x="860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7" name="Google Shape;1657;p63"/>
            <p:cNvSpPr/>
            <p:nvPr/>
          </p:nvSpPr>
          <p:spPr>
            <a:xfrm>
              <a:off x="1900100" y="1539425"/>
              <a:ext cx="342275" cy="551825"/>
            </a:xfrm>
            <a:custGeom>
              <a:rect b="b" l="l" r="r" t="t"/>
              <a:pathLst>
                <a:path extrusionOk="0" h="22073" w="13691">
                  <a:moveTo>
                    <a:pt x="13427" y="1"/>
                  </a:moveTo>
                  <a:lnTo>
                    <a:pt x="13384" y="45"/>
                  </a:lnTo>
                  <a:lnTo>
                    <a:pt x="13340" y="89"/>
                  </a:lnTo>
                  <a:lnTo>
                    <a:pt x="12725" y="1405"/>
                  </a:lnTo>
                  <a:lnTo>
                    <a:pt x="8952" y="7504"/>
                  </a:lnTo>
                  <a:lnTo>
                    <a:pt x="8952" y="7548"/>
                  </a:lnTo>
                  <a:lnTo>
                    <a:pt x="8162" y="9698"/>
                  </a:lnTo>
                  <a:lnTo>
                    <a:pt x="6494" y="12112"/>
                  </a:lnTo>
                  <a:lnTo>
                    <a:pt x="3642" y="16412"/>
                  </a:lnTo>
                  <a:lnTo>
                    <a:pt x="2282" y="17334"/>
                  </a:lnTo>
                  <a:lnTo>
                    <a:pt x="2238" y="17377"/>
                  </a:lnTo>
                  <a:lnTo>
                    <a:pt x="1273" y="18913"/>
                  </a:lnTo>
                  <a:lnTo>
                    <a:pt x="1229" y="18913"/>
                  </a:lnTo>
                  <a:lnTo>
                    <a:pt x="0" y="21809"/>
                  </a:lnTo>
                  <a:lnTo>
                    <a:pt x="0" y="21897"/>
                  </a:lnTo>
                  <a:lnTo>
                    <a:pt x="0" y="21985"/>
                  </a:lnTo>
                  <a:lnTo>
                    <a:pt x="44" y="22029"/>
                  </a:lnTo>
                  <a:lnTo>
                    <a:pt x="88" y="22073"/>
                  </a:lnTo>
                  <a:lnTo>
                    <a:pt x="176" y="22073"/>
                  </a:lnTo>
                  <a:lnTo>
                    <a:pt x="263" y="22029"/>
                  </a:lnTo>
                  <a:lnTo>
                    <a:pt x="307" y="21985"/>
                  </a:lnTo>
                  <a:lnTo>
                    <a:pt x="1580" y="19089"/>
                  </a:lnTo>
                  <a:lnTo>
                    <a:pt x="2545" y="17597"/>
                  </a:lnTo>
                  <a:lnTo>
                    <a:pt x="3861" y="16675"/>
                  </a:lnTo>
                  <a:lnTo>
                    <a:pt x="3905" y="16631"/>
                  </a:lnTo>
                  <a:lnTo>
                    <a:pt x="6801" y="12287"/>
                  </a:lnTo>
                  <a:lnTo>
                    <a:pt x="8425" y="9874"/>
                  </a:lnTo>
                  <a:lnTo>
                    <a:pt x="8469" y="9830"/>
                  </a:lnTo>
                  <a:lnTo>
                    <a:pt x="9259" y="7680"/>
                  </a:lnTo>
                  <a:lnTo>
                    <a:pt x="13033" y="1580"/>
                  </a:lnTo>
                  <a:lnTo>
                    <a:pt x="13033" y="1537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47" y="132"/>
                  </a:lnTo>
                  <a:lnTo>
                    <a:pt x="13647" y="89"/>
                  </a:lnTo>
                  <a:lnTo>
                    <a:pt x="13559" y="45"/>
                  </a:lnTo>
                  <a:lnTo>
                    <a:pt x="135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8" name="Google Shape;1658;p63"/>
            <p:cNvSpPr/>
            <p:nvPr/>
          </p:nvSpPr>
          <p:spPr>
            <a:xfrm>
              <a:off x="2455175" y="1144500"/>
              <a:ext cx="289650" cy="673600"/>
            </a:xfrm>
            <a:custGeom>
              <a:rect b="b" l="l" r="r" t="t"/>
              <a:pathLst>
                <a:path extrusionOk="0" h="26944" w="11586">
                  <a:moveTo>
                    <a:pt x="11366" y="1"/>
                  </a:moveTo>
                  <a:lnTo>
                    <a:pt x="11278" y="45"/>
                  </a:lnTo>
                  <a:lnTo>
                    <a:pt x="11234" y="133"/>
                  </a:lnTo>
                  <a:lnTo>
                    <a:pt x="10093" y="2502"/>
                  </a:lnTo>
                  <a:lnTo>
                    <a:pt x="7197" y="7768"/>
                  </a:lnTo>
                  <a:lnTo>
                    <a:pt x="5881" y="10401"/>
                  </a:lnTo>
                  <a:lnTo>
                    <a:pt x="4827" y="13033"/>
                  </a:lnTo>
                  <a:lnTo>
                    <a:pt x="4432" y="15315"/>
                  </a:lnTo>
                  <a:lnTo>
                    <a:pt x="4432" y="15359"/>
                  </a:lnTo>
                  <a:lnTo>
                    <a:pt x="4652" y="20054"/>
                  </a:lnTo>
                  <a:lnTo>
                    <a:pt x="4301" y="20932"/>
                  </a:lnTo>
                  <a:lnTo>
                    <a:pt x="2195" y="24354"/>
                  </a:lnTo>
                  <a:lnTo>
                    <a:pt x="44" y="26680"/>
                  </a:lnTo>
                  <a:lnTo>
                    <a:pt x="1" y="26724"/>
                  </a:lnTo>
                  <a:lnTo>
                    <a:pt x="1" y="26812"/>
                  </a:lnTo>
                  <a:lnTo>
                    <a:pt x="44" y="26856"/>
                  </a:lnTo>
                  <a:lnTo>
                    <a:pt x="88" y="26900"/>
                  </a:lnTo>
                  <a:lnTo>
                    <a:pt x="176" y="26943"/>
                  </a:lnTo>
                  <a:lnTo>
                    <a:pt x="264" y="26943"/>
                  </a:lnTo>
                  <a:lnTo>
                    <a:pt x="308" y="26900"/>
                  </a:lnTo>
                  <a:lnTo>
                    <a:pt x="2458" y="24574"/>
                  </a:lnTo>
                  <a:lnTo>
                    <a:pt x="2502" y="24574"/>
                  </a:lnTo>
                  <a:lnTo>
                    <a:pt x="4608" y="21107"/>
                  </a:lnTo>
                  <a:lnTo>
                    <a:pt x="4608" y="21063"/>
                  </a:lnTo>
                  <a:lnTo>
                    <a:pt x="5003" y="20142"/>
                  </a:lnTo>
                  <a:lnTo>
                    <a:pt x="5003" y="20098"/>
                  </a:lnTo>
                  <a:lnTo>
                    <a:pt x="4784" y="15359"/>
                  </a:lnTo>
                  <a:lnTo>
                    <a:pt x="5178" y="13121"/>
                  </a:lnTo>
                  <a:lnTo>
                    <a:pt x="6188" y="10532"/>
                  </a:lnTo>
                  <a:lnTo>
                    <a:pt x="7504" y="7943"/>
                  </a:lnTo>
                  <a:lnTo>
                    <a:pt x="10444" y="2634"/>
                  </a:lnTo>
                  <a:lnTo>
                    <a:pt x="11585" y="264"/>
                  </a:lnTo>
                  <a:lnTo>
                    <a:pt x="11585" y="176"/>
                  </a:lnTo>
                  <a:lnTo>
                    <a:pt x="11585" y="133"/>
                  </a:lnTo>
                  <a:lnTo>
                    <a:pt x="11541" y="89"/>
                  </a:lnTo>
                  <a:lnTo>
                    <a:pt x="11497" y="45"/>
                  </a:lnTo>
                  <a:lnTo>
                    <a:pt x="1140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59" name="Google Shape;1659;p63"/>
            <p:cNvSpPr/>
            <p:nvPr/>
          </p:nvSpPr>
          <p:spPr>
            <a:xfrm>
              <a:off x="2189700" y="212415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0" name="Google Shape;1660;p63"/>
            <p:cNvSpPr/>
            <p:nvPr/>
          </p:nvSpPr>
          <p:spPr>
            <a:xfrm>
              <a:off x="2189700" y="212415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1" name="Google Shape;1661;p63"/>
            <p:cNvSpPr/>
            <p:nvPr/>
          </p:nvSpPr>
          <p:spPr>
            <a:xfrm>
              <a:off x="2390450" y="1169750"/>
              <a:ext cx="283050" cy="636275"/>
            </a:xfrm>
            <a:custGeom>
              <a:rect b="b" l="l" r="r" t="t"/>
              <a:pathLst>
                <a:path extrusionOk="0" h="25451" w="11322">
                  <a:moveTo>
                    <a:pt x="11058" y="0"/>
                  </a:moveTo>
                  <a:lnTo>
                    <a:pt x="11015" y="88"/>
                  </a:lnTo>
                  <a:lnTo>
                    <a:pt x="9698" y="2370"/>
                  </a:lnTo>
                  <a:lnTo>
                    <a:pt x="8338" y="4871"/>
                  </a:lnTo>
                  <a:lnTo>
                    <a:pt x="6714" y="7899"/>
                  </a:lnTo>
                  <a:lnTo>
                    <a:pt x="5442" y="10839"/>
                  </a:lnTo>
                  <a:lnTo>
                    <a:pt x="4871" y="13164"/>
                  </a:lnTo>
                  <a:lnTo>
                    <a:pt x="4827" y="13208"/>
                  </a:lnTo>
                  <a:lnTo>
                    <a:pt x="4871" y="17903"/>
                  </a:lnTo>
                  <a:lnTo>
                    <a:pt x="4389" y="19088"/>
                  </a:lnTo>
                  <a:lnTo>
                    <a:pt x="3467" y="20712"/>
                  </a:lnTo>
                  <a:lnTo>
                    <a:pt x="1800" y="23388"/>
                  </a:lnTo>
                  <a:lnTo>
                    <a:pt x="44" y="25144"/>
                  </a:lnTo>
                  <a:lnTo>
                    <a:pt x="1" y="25187"/>
                  </a:lnTo>
                  <a:lnTo>
                    <a:pt x="1" y="25275"/>
                  </a:lnTo>
                  <a:lnTo>
                    <a:pt x="1" y="25319"/>
                  </a:lnTo>
                  <a:lnTo>
                    <a:pt x="44" y="25363"/>
                  </a:lnTo>
                  <a:lnTo>
                    <a:pt x="132" y="25407"/>
                  </a:lnTo>
                  <a:lnTo>
                    <a:pt x="176" y="25451"/>
                  </a:lnTo>
                  <a:lnTo>
                    <a:pt x="264" y="25407"/>
                  </a:lnTo>
                  <a:lnTo>
                    <a:pt x="308" y="25363"/>
                  </a:lnTo>
                  <a:lnTo>
                    <a:pt x="2063" y="23608"/>
                  </a:lnTo>
                  <a:lnTo>
                    <a:pt x="3774" y="20887"/>
                  </a:lnTo>
                  <a:lnTo>
                    <a:pt x="4696" y="19220"/>
                  </a:lnTo>
                  <a:lnTo>
                    <a:pt x="5222" y="17991"/>
                  </a:lnTo>
                  <a:lnTo>
                    <a:pt x="5222" y="17947"/>
                  </a:lnTo>
                  <a:lnTo>
                    <a:pt x="5179" y="13208"/>
                  </a:lnTo>
                  <a:lnTo>
                    <a:pt x="5793" y="10970"/>
                  </a:lnTo>
                  <a:lnTo>
                    <a:pt x="7021" y="8030"/>
                  </a:lnTo>
                  <a:lnTo>
                    <a:pt x="8645" y="5046"/>
                  </a:lnTo>
                  <a:lnTo>
                    <a:pt x="10005" y="2545"/>
                  </a:lnTo>
                  <a:lnTo>
                    <a:pt x="11322" y="263"/>
                  </a:lnTo>
                  <a:lnTo>
                    <a:pt x="11322" y="176"/>
                  </a:lnTo>
                  <a:lnTo>
                    <a:pt x="11322" y="88"/>
                  </a:lnTo>
                  <a:lnTo>
                    <a:pt x="11278" y="44"/>
                  </a:lnTo>
                  <a:lnTo>
                    <a:pt x="1123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2" name="Google Shape;1662;p63"/>
            <p:cNvSpPr/>
            <p:nvPr/>
          </p:nvSpPr>
          <p:spPr>
            <a:xfrm>
              <a:off x="2312575" y="1160975"/>
              <a:ext cx="334600" cy="736100"/>
            </a:xfrm>
            <a:custGeom>
              <a:rect b="b" l="l" r="r" t="t"/>
              <a:pathLst>
                <a:path extrusionOk="0" h="29444" w="13384">
                  <a:moveTo>
                    <a:pt x="13164" y="0"/>
                  </a:moveTo>
                  <a:lnTo>
                    <a:pt x="13120" y="44"/>
                  </a:lnTo>
                  <a:lnTo>
                    <a:pt x="13076" y="88"/>
                  </a:lnTo>
                  <a:lnTo>
                    <a:pt x="11979" y="2019"/>
                  </a:lnTo>
                  <a:lnTo>
                    <a:pt x="10531" y="4564"/>
                  </a:lnTo>
                  <a:lnTo>
                    <a:pt x="8908" y="7679"/>
                  </a:lnTo>
                  <a:lnTo>
                    <a:pt x="7548" y="10663"/>
                  </a:lnTo>
                  <a:lnTo>
                    <a:pt x="6889" y="12945"/>
                  </a:lnTo>
                  <a:lnTo>
                    <a:pt x="6889" y="12989"/>
                  </a:lnTo>
                  <a:lnTo>
                    <a:pt x="6802" y="17684"/>
                  </a:lnTo>
                  <a:lnTo>
                    <a:pt x="6363" y="18913"/>
                  </a:lnTo>
                  <a:lnTo>
                    <a:pt x="5441" y="20404"/>
                  </a:lnTo>
                  <a:lnTo>
                    <a:pt x="3949" y="22906"/>
                  </a:lnTo>
                  <a:lnTo>
                    <a:pt x="0" y="29181"/>
                  </a:lnTo>
                  <a:lnTo>
                    <a:pt x="0" y="29224"/>
                  </a:lnTo>
                  <a:lnTo>
                    <a:pt x="0" y="29312"/>
                  </a:lnTo>
                  <a:lnTo>
                    <a:pt x="44" y="29356"/>
                  </a:lnTo>
                  <a:lnTo>
                    <a:pt x="88" y="29400"/>
                  </a:lnTo>
                  <a:lnTo>
                    <a:pt x="176" y="29444"/>
                  </a:lnTo>
                  <a:lnTo>
                    <a:pt x="263" y="29444"/>
                  </a:lnTo>
                  <a:lnTo>
                    <a:pt x="307" y="29356"/>
                  </a:lnTo>
                  <a:lnTo>
                    <a:pt x="4256" y="23125"/>
                  </a:lnTo>
                  <a:lnTo>
                    <a:pt x="5748" y="20624"/>
                  </a:lnTo>
                  <a:lnTo>
                    <a:pt x="6670" y="19088"/>
                  </a:lnTo>
                  <a:lnTo>
                    <a:pt x="6670" y="19044"/>
                  </a:lnTo>
                  <a:lnTo>
                    <a:pt x="7109" y="17772"/>
                  </a:lnTo>
                  <a:lnTo>
                    <a:pt x="7153" y="17684"/>
                  </a:lnTo>
                  <a:lnTo>
                    <a:pt x="7240" y="13033"/>
                  </a:lnTo>
                  <a:lnTo>
                    <a:pt x="7855" y="10795"/>
                  </a:lnTo>
                  <a:lnTo>
                    <a:pt x="9215" y="7811"/>
                  </a:lnTo>
                  <a:lnTo>
                    <a:pt x="10839" y="4695"/>
                  </a:lnTo>
                  <a:lnTo>
                    <a:pt x="12287" y="2194"/>
                  </a:lnTo>
                  <a:lnTo>
                    <a:pt x="13384" y="263"/>
                  </a:lnTo>
                  <a:lnTo>
                    <a:pt x="13384" y="176"/>
                  </a:lnTo>
                  <a:lnTo>
                    <a:pt x="13384" y="132"/>
                  </a:lnTo>
                  <a:lnTo>
                    <a:pt x="13340" y="44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3" name="Google Shape;1663;p63"/>
            <p:cNvSpPr/>
            <p:nvPr/>
          </p:nvSpPr>
          <p:spPr>
            <a:xfrm>
              <a:off x="3607050" y="1646950"/>
              <a:ext cx="2156750" cy="843625"/>
            </a:xfrm>
            <a:custGeom>
              <a:rect b="b" l="l" r="r" t="t"/>
              <a:pathLst>
                <a:path extrusionOk="0" h="33745" w="86270">
                  <a:moveTo>
                    <a:pt x="77318" y="0"/>
                  </a:moveTo>
                  <a:lnTo>
                    <a:pt x="74027" y="658"/>
                  </a:lnTo>
                  <a:lnTo>
                    <a:pt x="70077" y="1053"/>
                  </a:lnTo>
                  <a:lnTo>
                    <a:pt x="67444" y="1492"/>
                  </a:lnTo>
                  <a:lnTo>
                    <a:pt x="67401" y="1492"/>
                  </a:lnTo>
                  <a:lnTo>
                    <a:pt x="66084" y="1931"/>
                  </a:lnTo>
                  <a:lnTo>
                    <a:pt x="66040" y="1975"/>
                  </a:lnTo>
                  <a:lnTo>
                    <a:pt x="65031" y="3116"/>
                  </a:lnTo>
                  <a:lnTo>
                    <a:pt x="63188" y="4695"/>
                  </a:lnTo>
                  <a:lnTo>
                    <a:pt x="57396" y="7416"/>
                  </a:lnTo>
                  <a:lnTo>
                    <a:pt x="53754" y="8776"/>
                  </a:lnTo>
                  <a:lnTo>
                    <a:pt x="48751" y="10312"/>
                  </a:lnTo>
                  <a:lnTo>
                    <a:pt x="48707" y="10312"/>
                  </a:lnTo>
                  <a:lnTo>
                    <a:pt x="46206" y="11453"/>
                  </a:lnTo>
                  <a:lnTo>
                    <a:pt x="39800" y="14832"/>
                  </a:lnTo>
                  <a:lnTo>
                    <a:pt x="36421" y="17113"/>
                  </a:lnTo>
                  <a:lnTo>
                    <a:pt x="32077" y="19878"/>
                  </a:lnTo>
                  <a:lnTo>
                    <a:pt x="28391" y="22028"/>
                  </a:lnTo>
                  <a:lnTo>
                    <a:pt x="26855" y="22686"/>
                  </a:lnTo>
                  <a:lnTo>
                    <a:pt x="22291" y="21501"/>
                  </a:lnTo>
                  <a:lnTo>
                    <a:pt x="20624" y="20975"/>
                  </a:lnTo>
                  <a:lnTo>
                    <a:pt x="20054" y="20975"/>
                  </a:lnTo>
                  <a:lnTo>
                    <a:pt x="19966" y="21019"/>
                  </a:lnTo>
                  <a:lnTo>
                    <a:pt x="19922" y="21107"/>
                  </a:lnTo>
                  <a:lnTo>
                    <a:pt x="18913" y="26241"/>
                  </a:lnTo>
                  <a:lnTo>
                    <a:pt x="18562" y="28917"/>
                  </a:lnTo>
                  <a:lnTo>
                    <a:pt x="17157" y="33174"/>
                  </a:lnTo>
                  <a:lnTo>
                    <a:pt x="16938" y="33393"/>
                  </a:lnTo>
                  <a:lnTo>
                    <a:pt x="16455" y="33393"/>
                  </a:lnTo>
                  <a:lnTo>
                    <a:pt x="11541" y="32164"/>
                  </a:lnTo>
                  <a:lnTo>
                    <a:pt x="10005" y="31769"/>
                  </a:lnTo>
                  <a:lnTo>
                    <a:pt x="9961" y="31769"/>
                  </a:lnTo>
                  <a:lnTo>
                    <a:pt x="7109" y="31857"/>
                  </a:lnTo>
                  <a:lnTo>
                    <a:pt x="3949" y="31857"/>
                  </a:lnTo>
                  <a:lnTo>
                    <a:pt x="176" y="31374"/>
                  </a:lnTo>
                  <a:lnTo>
                    <a:pt x="88" y="31374"/>
                  </a:lnTo>
                  <a:lnTo>
                    <a:pt x="44" y="31418"/>
                  </a:lnTo>
                  <a:lnTo>
                    <a:pt x="0" y="31462"/>
                  </a:lnTo>
                  <a:lnTo>
                    <a:pt x="0" y="31506"/>
                  </a:lnTo>
                  <a:lnTo>
                    <a:pt x="0" y="31594"/>
                  </a:lnTo>
                  <a:lnTo>
                    <a:pt x="0" y="31638"/>
                  </a:lnTo>
                  <a:lnTo>
                    <a:pt x="44" y="31682"/>
                  </a:lnTo>
                  <a:lnTo>
                    <a:pt x="132" y="31726"/>
                  </a:lnTo>
                  <a:lnTo>
                    <a:pt x="3905" y="32208"/>
                  </a:lnTo>
                  <a:lnTo>
                    <a:pt x="7109" y="32208"/>
                  </a:lnTo>
                  <a:lnTo>
                    <a:pt x="9961" y="32120"/>
                  </a:lnTo>
                  <a:lnTo>
                    <a:pt x="11453" y="32515"/>
                  </a:lnTo>
                  <a:lnTo>
                    <a:pt x="16368" y="33744"/>
                  </a:lnTo>
                  <a:lnTo>
                    <a:pt x="17026" y="33744"/>
                  </a:lnTo>
                  <a:lnTo>
                    <a:pt x="17114" y="33700"/>
                  </a:lnTo>
                  <a:lnTo>
                    <a:pt x="17421" y="33437"/>
                  </a:lnTo>
                  <a:lnTo>
                    <a:pt x="17465" y="33349"/>
                  </a:lnTo>
                  <a:lnTo>
                    <a:pt x="18913" y="29005"/>
                  </a:lnTo>
                  <a:lnTo>
                    <a:pt x="18913" y="28961"/>
                  </a:lnTo>
                  <a:lnTo>
                    <a:pt x="19264" y="26284"/>
                  </a:lnTo>
                  <a:lnTo>
                    <a:pt x="20229" y="21326"/>
                  </a:lnTo>
                  <a:lnTo>
                    <a:pt x="20536" y="21326"/>
                  </a:lnTo>
                  <a:lnTo>
                    <a:pt x="22204" y="21852"/>
                  </a:lnTo>
                  <a:lnTo>
                    <a:pt x="26855" y="23037"/>
                  </a:lnTo>
                  <a:lnTo>
                    <a:pt x="26943" y="23037"/>
                  </a:lnTo>
                  <a:lnTo>
                    <a:pt x="28522" y="22335"/>
                  </a:lnTo>
                  <a:lnTo>
                    <a:pt x="28566" y="22335"/>
                  </a:lnTo>
                  <a:lnTo>
                    <a:pt x="32252" y="20185"/>
                  </a:lnTo>
                  <a:lnTo>
                    <a:pt x="36596" y="17421"/>
                  </a:lnTo>
                  <a:lnTo>
                    <a:pt x="39975" y="15139"/>
                  </a:lnTo>
                  <a:lnTo>
                    <a:pt x="46382" y="11760"/>
                  </a:lnTo>
                  <a:lnTo>
                    <a:pt x="48839" y="10663"/>
                  </a:lnTo>
                  <a:lnTo>
                    <a:pt x="53842" y="9083"/>
                  </a:lnTo>
                  <a:lnTo>
                    <a:pt x="57527" y="7723"/>
                  </a:lnTo>
                  <a:lnTo>
                    <a:pt x="63364" y="5002"/>
                  </a:lnTo>
                  <a:lnTo>
                    <a:pt x="63407" y="5002"/>
                  </a:lnTo>
                  <a:lnTo>
                    <a:pt x="65294" y="3379"/>
                  </a:lnTo>
                  <a:lnTo>
                    <a:pt x="65294" y="3335"/>
                  </a:lnTo>
                  <a:lnTo>
                    <a:pt x="66260" y="2282"/>
                  </a:lnTo>
                  <a:lnTo>
                    <a:pt x="67532" y="1843"/>
                  </a:lnTo>
                  <a:lnTo>
                    <a:pt x="70121" y="1404"/>
                  </a:lnTo>
                  <a:lnTo>
                    <a:pt x="74070" y="1009"/>
                  </a:lnTo>
                  <a:lnTo>
                    <a:pt x="77405" y="351"/>
                  </a:lnTo>
                  <a:lnTo>
                    <a:pt x="81047" y="395"/>
                  </a:lnTo>
                  <a:lnTo>
                    <a:pt x="82715" y="746"/>
                  </a:lnTo>
                  <a:lnTo>
                    <a:pt x="83680" y="1624"/>
                  </a:lnTo>
                  <a:lnTo>
                    <a:pt x="84251" y="3159"/>
                  </a:lnTo>
                  <a:lnTo>
                    <a:pt x="84821" y="5880"/>
                  </a:lnTo>
                  <a:lnTo>
                    <a:pt x="85699" y="9829"/>
                  </a:lnTo>
                  <a:lnTo>
                    <a:pt x="85918" y="10839"/>
                  </a:lnTo>
                  <a:lnTo>
                    <a:pt x="85962" y="10926"/>
                  </a:lnTo>
                  <a:lnTo>
                    <a:pt x="86006" y="10970"/>
                  </a:lnTo>
                  <a:lnTo>
                    <a:pt x="86181" y="10970"/>
                  </a:lnTo>
                  <a:lnTo>
                    <a:pt x="86225" y="10926"/>
                  </a:lnTo>
                  <a:lnTo>
                    <a:pt x="86269" y="10839"/>
                  </a:lnTo>
                  <a:lnTo>
                    <a:pt x="86269" y="10795"/>
                  </a:lnTo>
                  <a:lnTo>
                    <a:pt x="86050" y="9742"/>
                  </a:lnTo>
                  <a:lnTo>
                    <a:pt x="85172" y="5792"/>
                  </a:lnTo>
                  <a:lnTo>
                    <a:pt x="84558" y="3072"/>
                  </a:lnTo>
                  <a:lnTo>
                    <a:pt x="83987" y="1448"/>
                  </a:lnTo>
                  <a:lnTo>
                    <a:pt x="83944" y="1360"/>
                  </a:lnTo>
                  <a:lnTo>
                    <a:pt x="82934" y="483"/>
                  </a:lnTo>
                  <a:lnTo>
                    <a:pt x="82847" y="439"/>
                  </a:lnTo>
                  <a:lnTo>
                    <a:pt x="81135" y="44"/>
                  </a:lnTo>
                  <a:lnTo>
                    <a:pt x="81091" y="44"/>
                  </a:lnTo>
                  <a:lnTo>
                    <a:pt x="7736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4" name="Google Shape;1664;p63"/>
            <p:cNvSpPr/>
            <p:nvPr/>
          </p:nvSpPr>
          <p:spPr>
            <a:xfrm>
              <a:off x="3588400" y="602600"/>
              <a:ext cx="724050" cy="816175"/>
            </a:xfrm>
            <a:custGeom>
              <a:rect b="b" l="l" r="r" t="t"/>
              <a:pathLst>
                <a:path extrusionOk="0" h="32647" w="28962">
                  <a:moveTo>
                    <a:pt x="28698" y="0"/>
                  </a:moveTo>
                  <a:lnTo>
                    <a:pt x="26943" y="570"/>
                  </a:lnTo>
                  <a:lnTo>
                    <a:pt x="25363" y="614"/>
                  </a:lnTo>
                  <a:lnTo>
                    <a:pt x="24091" y="483"/>
                  </a:lnTo>
                  <a:lnTo>
                    <a:pt x="23959" y="527"/>
                  </a:lnTo>
                  <a:lnTo>
                    <a:pt x="22774" y="1273"/>
                  </a:lnTo>
                  <a:lnTo>
                    <a:pt x="19659" y="3686"/>
                  </a:lnTo>
                  <a:lnTo>
                    <a:pt x="16543" y="6187"/>
                  </a:lnTo>
                  <a:lnTo>
                    <a:pt x="15139" y="7504"/>
                  </a:lnTo>
                  <a:lnTo>
                    <a:pt x="13735" y="8732"/>
                  </a:lnTo>
                  <a:lnTo>
                    <a:pt x="12945" y="9741"/>
                  </a:lnTo>
                  <a:lnTo>
                    <a:pt x="11014" y="12901"/>
                  </a:lnTo>
                  <a:lnTo>
                    <a:pt x="10400" y="13910"/>
                  </a:lnTo>
                  <a:lnTo>
                    <a:pt x="9347" y="15446"/>
                  </a:lnTo>
                  <a:lnTo>
                    <a:pt x="7284" y="18254"/>
                  </a:lnTo>
                  <a:lnTo>
                    <a:pt x="6012" y="20404"/>
                  </a:lnTo>
                  <a:lnTo>
                    <a:pt x="4300" y="23520"/>
                  </a:lnTo>
                  <a:lnTo>
                    <a:pt x="2501" y="27030"/>
                  </a:lnTo>
                  <a:lnTo>
                    <a:pt x="0" y="32384"/>
                  </a:lnTo>
                  <a:lnTo>
                    <a:pt x="0" y="32471"/>
                  </a:lnTo>
                  <a:lnTo>
                    <a:pt x="0" y="32515"/>
                  </a:lnTo>
                  <a:lnTo>
                    <a:pt x="44" y="32559"/>
                  </a:lnTo>
                  <a:lnTo>
                    <a:pt x="88" y="32603"/>
                  </a:lnTo>
                  <a:lnTo>
                    <a:pt x="176" y="32647"/>
                  </a:lnTo>
                  <a:lnTo>
                    <a:pt x="263" y="32603"/>
                  </a:lnTo>
                  <a:lnTo>
                    <a:pt x="307" y="32515"/>
                  </a:lnTo>
                  <a:lnTo>
                    <a:pt x="2808" y="27206"/>
                  </a:lnTo>
                  <a:lnTo>
                    <a:pt x="4608" y="23695"/>
                  </a:lnTo>
                  <a:lnTo>
                    <a:pt x="6319" y="20580"/>
                  </a:lnTo>
                  <a:lnTo>
                    <a:pt x="7548" y="18430"/>
                  </a:lnTo>
                  <a:lnTo>
                    <a:pt x="9654" y="15665"/>
                  </a:lnTo>
                  <a:lnTo>
                    <a:pt x="10707" y="14086"/>
                  </a:lnTo>
                  <a:lnTo>
                    <a:pt x="11321" y="13076"/>
                  </a:lnTo>
                  <a:lnTo>
                    <a:pt x="13208" y="9961"/>
                  </a:lnTo>
                  <a:lnTo>
                    <a:pt x="13998" y="8952"/>
                  </a:lnTo>
                  <a:lnTo>
                    <a:pt x="15358" y="7767"/>
                  </a:lnTo>
                  <a:lnTo>
                    <a:pt x="16806" y="6450"/>
                  </a:lnTo>
                  <a:lnTo>
                    <a:pt x="19878" y="3949"/>
                  </a:lnTo>
                  <a:lnTo>
                    <a:pt x="22950" y="1580"/>
                  </a:lnTo>
                  <a:lnTo>
                    <a:pt x="24091" y="878"/>
                  </a:lnTo>
                  <a:lnTo>
                    <a:pt x="25319" y="965"/>
                  </a:lnTo>
                  <a:lnTo>
                    <a:pt x="25363" y="965"/>
                  </a:lnTo>
                  <a:lnTo>
                    <a:pt x="26987" y="878"/>
                  </a:lnTo>
                  <a:lnTo>
                    <a:pt x="27031" y="878"/>
                  </a:lnTo>
                  <a:lnTo>
                    <a:pt x="28830" y="351"/>
                  </a:lnTo>
                  <a:lnTo>
                    <a:pt x="28874" y="307"/>
                  </a:lnTo>
                  <a:lnTo>
                    <a:pt x="28917" y="263"/>
                  </a:lnTo>
                  <a:lnTo>
                    <a:pt x="28961" y="219"/>
                  </a:lnTo>
                  <a:lnTo>
                    <a:pt x="28917" y="132"/>
                  </a:lnTo>
                  <a:lnTo>
                    <a:pt x="28917" y="88"/>
                  </a:lnTo>
                  <a:lnTo>
                    <a:pt x="28874" y="44"/>
                  </a:lnTo>
                  <a:lnTo>
                    <a:pt x="287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5" name="Google Shape;1665;p63"/>
            <p:cNvSpPr/>
            <p:nvPr/>
          </p:nvSpPr>
          <p:spPr>
            <a:xfrm>
              <a:off x="3593875" y="1881700"/>
              <a:ext cx="2005375" cy="782200"/>
            </a:xfrm>
            <a:custGeom>
              <a:rect b="b" l="l" r="r" t="t"/>
              <a:pathLst>
                <a:path extrusionOk="0" h="31288" w="80215">
                  <a:moveTo>
                    <a:pt x="76528" y="0"/>
                  </a:moveTo>
                  <a:lnTo>
                    <a:pt x="74948" y="132"/>
                  </a:lnTo>
                  <a:lnTo>
                    <a:pt x="74905" y="132"/>
                  </a:lnTo>
                  <a:lnTo>
                    <a:pt x="72974" y="922"/>
                  </a:lnTo>
                  <a:lnTo>
                    <a:pt x="72930" y="966"/>
                  </a:lnTo>
                  <a:lnTo>
                    <a:pt x="71877" y="1800"/>
                  </a:lnTo>
                  <a:lnTo>
                    <a:pt x="70078" y="2677"/>
                  </a:lnTo>
                  <a:lnTo>
                    <a:pt x="64768" y="4564"/>
                  </a:lnTo>
                  <a:lnTo>
                    <a:pt x="61082" y="5924"/>
                  </a:lnTo>
                  <a:lnTo>
                    <a:pt x="57879" y="7065"/>
                  </a:lnTo>
                  <a:lnTo>
                    <a:pt x="54895" y="8031"/>
                  </a:lnTo>
                  <a:lnTo>
                    <a:pt x="51253" y="8250"/>
                  </a:lnTo>
                  <a:lnTo>
                    <a:pt x="51165" y="8294"/>
                  </a:lnTo>
                  <a:lnTo>
                    <a:pt x="48532" y="9566"/>
                  </a:lnTo>
                  <a:lnTo>
                    <a:pt x="45285" y="11234"/>
                  </a:lnTo>
                  <a:lnTo>
                    <a:pt x="42784" y="12726"/>
                  </a:lnTo>
                  <a:lnTo>
                    <a:pt x="40020" y="13867"/>
                  </a:lnTo>
                  <a:lnTo>
                    <a:pt x="33789" y="15139"/>
                  </a:lnTo>
                  <a:lnTo>
                    <a:pt x="28918" y="16017"/>
                  </a:lnTo>
                  <a:lnTo>
                    <a:pt x="28874" y="16017"/>
                  </a:lnTo>
                  <a:lnTo>
                    <a:pt x="26636" y="17070"/>
                  </a:lnTo>
                  <a:lnTo>
                    <a:pt x="24925" y="16851"/>
                  </a:lnTo>
                  <a:lnTo>
                    <a:pt x="24793" y="16851"/>
                  </a:lnTo>
                  <a:lnTo>
                    <a:pt x="24398" y="17114"/>
                  </a:lnTo>
                  <a:lnTo>
                    <a:pt x="24354" y="17158"/>
                  </a:lnTo>
                  <a:lnTo>
                    <a:pt x="24310" y="17202"/>
                  </a:lnTo>
                  <a:lnTo>
                    <a:pt x="23257" y="22028"/>
                  </a:lnTo>
                  <a:lnTo>
                    <a:pt x="22950" y="25363"/>
                  </a:lnTo>
                  <a:lnTo>
                    <a:pt x="22555" y="27206"/>
                  </a:lnTo>
                  <a:lnTo>
                    <a:pt x="21370" y="29883"/>
                  </a:lnTo>
                  <a:lnTo>
                    <a:pt x="20844" y="30717"/>
                  </a:lnTo>
                  <a:lnTo>
                    <a:pt x="20361" y="30936"/>
                  </a:lnTo>
                  <a:lnTo>
                    <a:pt x="15139" y="29795"/>
                  </a:lnTo>
                  <a:lnTo>
                    <a:pt x="11892" y="29049"/>
                  </a:lnTo>
                  <a:lnTo>
                    <a:pt x="8996" y="28435"/>
                  </a:lnTo>
                  <a:lnTo>
                    <a:pt x="7065" y="28172"/>
                  </a:lnTo>
                  <a:lnTo>
                    <a:pt x="7021" y="28172"/>
                  </a:lnTo>
                  <a:lnTo>
                    <a:pt x="5091" y="28216"/>
                  </a:lnTo>
                  <a:lnTo>
                    <a:pt x="220" y="26504"/>
                  </a:lnTo>
                  <a:lnTo>
                    <a:pt x="88" y="26504"/>
                  </a:lnTo>
                  <a:lnTo>
                    <a:pt x="44" y="26548"/>
                  </a:lnTo>
                  <a:lnTo>
                    <a:pt x="1" y="26592"/>
                  </a:lnTo>
                  <a:lnTo>
                    <a:pt x="1" y="26680"/>
                  </a:lnTo>
                  <a:lnTo>
                    <a:pt x="1" y="26724"/>
                  </a:lnTo>
                  <a:lnTo>
                    <a:pt x="44" y="26811"/>
                  </a:lnTo>
                  <a:lnTo>
                    <a:pt x="88" y="26811"/>
                  </a:lnTo>
                  <a:lnTo>
                    <a:pt x="5003" y="28567"/>
                  </a:lnTo>
                  <a:lnTo>
                    <a:pt x="5047" y="28567"/>
                  </a:lnTo>
                  <a:lnTo>
                    <a:pt x="7021" y="28523"/>
                  </a:lnTo>
                  <a:lnTo>
                    <a:pt x="8908" y="28786"/>
                  </a:lnTo>
                  <a:lnTo>
                    <a:pt x="11804" y="29356"/>
                  </a:lnTo>
                  <a:lnTo>
                    <a:pt x="15095" y="30146"/>
                  </a:lnTo>
                  <a:lnTo>
                    <a:pt x="20317" y="31287"/>
                  </a:lnTo>
                  <a:lnTo>
                    <a:pt x="20405" y="31287"/>
                  </a:lnTo>
                  <a:lnTo>
                    <a:pt x="21063" y="31024"/>
                  </a:lnTo>
                  <a:lnTo>
                    <a:pt x="21151" y="30936"/>
                  </a:lnTo>
                  <a:lnTo>
                    <a:pt x="21678" y="30058"/>
                  </a:lnTo>
                  <a:lnTo>
                    <a:pt x="21678" y="30015"/>
                  </a:lnTo>
                  <a:lnTo>
                    <a:pt x="22906" y="27338"/>
                  </a:lnTo>
                  <a:lnTo>
                    <a:pt x="22906" y="27294"/>
                  </a:lnTo>
                  <a:lnTo>
                    <a:pt x="23301" y="25451"/>
                  </a:lnTo>
                  <a:lnTo>
                    <a:pt x="23301" y="25407"/>
                  </a:lnTo>
                  <a:lnTo>
                    <a:pt x="23608" y="22072"/>
                  </a:lnTo>
                  <a:lnTo>
                    <a:pt x="24618" y="17377"/>
                  </a:lnTo>
                  <a:lnTo>
                    <a:pt x="24925" y="17202"/>
                  </a:lnTo>
                  <a:lnTo>
                    <a:pt x="26636" y="17421"/>
                  </a:lnTo>
                  <a:lnTo>
                    <a:pt x="26768" y="17377"/>
                  </a:lnTo>
                  <a:lnTo>
                    <a:pt x="29006" y="16368"/>
                  </a:lnTo>
                  <a:lnTo>
                    <a:pt x="33832" y="15446"/>
                  </a:lnTo>
                  <a:lnTo>
                    <a:pt x="40063" y="14218"/>
                  </a:lnTo>
                  <a:lnTo>
                    <a:pt x="40107" y="14218"/>
                  </a:lnTo>
                  <a:lnTo>
                    <a:pt x="42916" y="13033"/>
                  </a:lnTo>
                  <a:lnTo>
                    <a:pt x="42960" y="13033"/>
                  </a:lnTo>
                  <a:lnTo>
                    <a:pt x="45461" y="11541"/>
                  </a:lnTo>
                  <a:lnTo>
                    <a:pt x="48708" y="9874"/>
                  </a:lnTo>
                  <a:lnTo>
                    <a:pt x="51297" y="8601"/>
                  </a:lnTo>
                  <a:lnTo>
                    <a:pt x="54939" y="8338"/>
                  </a:lnTo>
                  <a:lnTo>
                    <a:pt x="54983" y="8338"/>
                  </a:lnTo>
                  <a:lnTo>
                    <a:pt x="57967" y="7372"/>
                  </a:lnTo>
                  <a:lnTo>
                    <a:pt x="61214" y="6231"/>
                  </a:lnTo>
                  <a:lnTo>
                    <a:pt x="64900" y="4915"/>
                  </a:lnTo>
                  <a:lnTo>
                    <a:pt x="70209" y="3028"/>
                  </a:lnTo>
                  <a:lnTo>
                    <a:pt x="70209" y="2984"/>
                  </a:lnTo>
                  <a:lnTo>
                    <a:pt x="72052" y="2107"/>
                  </a:lnTo>
                  <a:lnTo>
                    <a:pt x="72096" y="2107"/>
                  </a:lnTo>
                  <a:lnTo>
                    <a:pt x="73106" y="1273"/>
                  </a:lnTo>
                  <a:lnTo>
                    <a:pt x="75036" y="483"/>
                  </a:lnTo>
                  <a:lnTo>
                    <a:pt x="76440" y="352"/>
                  </a:lnTo>
                  <a:lnTo>
                    <a:pt x="76879" y="1010"/>
                  </a:lnTo>
                  <a:lnTo>
                    <a:pt x="77845" y="4345"/>
                  </a:lnTo>
                  <a:lnTo>
                    <a:pt x="79468" y="10356"/>
                  </a:lnTo>
                  <a:lnTo>
                    <a:pt x="79863" y="11848"/>
                  </a:lnTo>
                  <a:lnTo>
                    <a:pt x="79863" y="11892"/>
                  </a:lnTo>
                  <a:lnTo>
                    <a:pt x="79951" y="11936"/>
                  </a:lnTo>
                  <a:lnTo>
                    <a:pt x="79995" y="11980"/>
                  </a:lnTo>
                  <a:lnTo>
                    <a:pt x="80083" y="11936"/>
                  </a:lnTo>
                  <a:lnTo>
                    <a:pt x="80126" y="11936"/>
                  </a:lnTo>
                  <a:lnTo>
                    <a:pt x="80170" y="11892"/>
                  </a:lnTo>
                  <a:lnTo>
                    <a:pt x="80214" y="11804"/>
                  </a:lnTo>
                  <a:lnTo>
                    <a:pt x="80214" y="11760"/>
                  </a:lnTo>
                  <a:lnTo>
                    <a:pt x="78152" y="4257"/>
                  </a:lnTo>
                  <a:lnTo>
                    <a:pt x="77186" y="878"/>
                  </a:lnTo>
                  <a:lnTo>
                    <a:pt x="77186" y="834"/>
                  </a:lnTo>
                  <a:lnTo>
                    <a:pt x="76704" y="88"/>
                  </a:lnTo>
                  <a:lnTo>
                    <a:pt x="7661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6" name="Google Shape;1666;p63"/>
            <p:cNvSpPr/>
            <p:nvPr/>
          </p:nvSpPr>
          <p:spPr>
            <a:xfrm>
              <a:off x="3578525" y="772625"/>
              <a:ext cx="221625" cy="436625"/>
            </a:xfrm>
            <a:custGeom>
              <a:rect b="b" l="l" r="r" t="t"/>
              <a:pathLst>
                <a:path extrusionOk="0" h="17465" w="8865">
                  <a:moveTo>
                    <a:pt x="8601" y="0"/>
                  </a:moveTo>
                  <a:lnTo>
                    <a:pt x="8513" y="44"/>
                  </a:lnTo>
                  <a:lnTo>
                    <a:pt x="7811" y="1097"/>
                  </a:lnTo>
                  <a:lnTo>
                    <a:pt x="4959" y="6275"/>
                  </a:lnTo>
                  <a:lnTo>
                    <a:pt x="4564" y="6846"/>
                  </a:lnTo>
                  <a:lnTo>
                    <a:pt x="3686" y="8206"/>
                  </a:lnTo>
                  <a:lnTo>
                    <a:pt x="3642" y="8206"/>
                  </a:lnTo>
                  <a:lnTo>
                    <a:pt x="2896" y="9742"/>
                  </a:lnTo>
                  <a:lnTo>
                    <a:pt x="1448" y="13516"/>
                  </a:lnTo>
                  <a:lnTo>
                    <a:pt x="1229" y="14130"/>
                  </a:lnTo>
                  <a:lnTo>
                    <a:pt x="0" y="17202"/>
                  </a:lnTo>
                  <a:lnTo>
                    <a:pt x="0" y="17289"/>
                  </a:lnTo>
                  <a:lnTo>
                    <a:pt x="0" y="17333"/>
                  </a:lnTo>
                  <a:lnTo>
                    <a:pt x="44" y="17421"/>
                  </a:lnTo>
                  <a:lnTo>
                    <a:pt x="88" y="17421"/>
                  </a:lnTo>
                  <a:lnTo>
                    <a:pt x="176" y="17465"/>
                  </a:lnTo>
                  <a:lnTo>
                    <a:pt x="263" y="17421"/>
                  </a:lnTo>
                  <a:lnTo>
                    <a:pt x="307" y="17333"/>
                  </a:lnTo>
                  <a:lnTo>
                    <a:pt x="1536" y="14262"/>
                  </a:lnTo>
                  <a:lnTo>
                    <a:pt x="1755" y="13647"/>
                  </a:lnTo>
                  <a:lnTo>
                    <a:pt x="3203" y="9874"/>
                  </a:lnTo>
                  <a:lnTo>
                    <a:pt x="3949" y="8382"/>
                  </a:lnTo>
                  <a:lnTo>
                    <a:pt x="4827" y="7021"/>
                  </a:lnTo>
                  <a:lnTo>
                    <a:pt x="5266" y="6495"/>
                  </a:lnTo>
                  <a:lnTo>
                    <a:pt x="5266" y="6451"/>
                  </a:lnTo>
                  <a:lnTo>
                    <a:pt x="8118" y="1273"/>
                  </a:lnTo>
                  <a:lnTo>
                    <a:pt x="8820" y="264"/>
                  </a:lnTo>
                  <a:lnTo>
                    <a:pt x="8864" y="176"/>
                  </a:lnTo>
                  <a:lnTo>
                    <a:pt x="8864" y="132"/>
                  </a:lnTo>
                  <a:lnTo>
                    <a:pt x="8820" y="44"/>
                  </a:lnTo>
                  <a:lnTo>
                    <a:pt x="87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7" name="Google Shape;1667;p63"/>
            <p:cNvSpPr/>
            <p:nvPr/>
          </p:nvSpPr>
          <p:spPr>
            <a:xfrm>
              <a:off x="3094725" y="818700"/>
              <a:ext cx="223825" cy="558400"/>
            </a:xfrm>
            <a:custGeom>
              <a:rect b="b" l="l" r="r" t="t"/>
              <a:pathLst>
                <a:path extrusionOk="0" h="22336" w="8953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8601" y="132"/>
                  </a:lnTo>
                  <a:lnTo>
                    <a:pt x="7329" y="3774"/>
                  </a:lnTo>
                  <a:lnTo>
                    <a:pt x="6056" y="6670"/>
                  </a:lnTo>
                  <a:lnTo>
                    <a:pt x="5530" y="7548"/>
                  </a:lnTo>
                  <a:lnTo>
                    <a:pt x="5047" y="8425"/>
                  </a:lnTo>
                  <a:lnTo>
                    <a:pt x="4170" y="10225"/>
                  </a:lnTo>
                  <a:lnTo>
                    <a:pt x="3380" y="12024"/>
                  </a:lnTo>
                  <a:lnTo>
                    <a:pt x="2634" y="13910"/>
                  </a:lnTo>
                  <a:lnTo>
                    <a:pt x="1976" y="15841"/>
                  </a:lnTo>
                  <a:lnTo>
                    <a:pt x="1317" y="17860"/>
                  </a:lnTo>
                  <a:lnTo>
                    <a:pt x="659" y="19966"/>
                  </a:lnTo>
                  <a:lnTo>
                    <a:pt x="1" y="22116"/>
                  </a:lnTo>
                  <a:lnTo>
                    <a:pt x="1" y="22204"/>
                  </a:lnTo>
                  <a:lnTo>
                    <a:pt x="45" y="22248"/>
                  </a:lnTo>
                  <a:lnTo>
                    <a:pt x="89" y="22292"/>
                  </a:lnTo>
                  <a:lnTo>
                    <a:pt x="133" y="22336"/>
                  </a:lnTo>
                  <a:lnTo>
                    <a:pt x="176" y="22336"/>
                  </a:lnTo>
                  <a:lnTo>
                    <a:pt x="308" y="22292"/>
                  </a:lnTo>
                  <a:lnTo>
                    <a:pt x="352" y="22204"/>
                  </a:lnTo>
                  <a:lnTo>
                    <a:pt x="1010" y="20054"/>
                  </a:lnTo>
                  <a:lnTo>
                    <a:pt x="1624" y="17991"/>
                  </a:lnTo>
                  <a:lnTo>
                    <a:pt x="2283" y="15973"/>
                  </a:lnTo>
                  <a:lnTo>
                    <a:pt x="2985" y="14042"/>
                  </a:lnTo>
                  <a:lnTo>
                    <a:pt x="3687" y="12155"/>
                  </a:lnTo>
                  <a:lnTo>
                    <a:pt x="4521" y="10356"/>
                  </a:lnTo>
                  <a:lnTo>
                    <a:pt x="5398" y="8601"/>
                  </a:lnTo>
                  <a:lnTo>
                    <a:pt x="5837" y="7723"/>
                  </a:lnTo>
                  <a:lnTo>
                    <a:pt x="6364" y="6846"/>
                  </a:lnTo>
                  <a:lnTo>
                    <a:pt x="7680" y="3906"/>
                  </a:lnTo>
                  <a:lnTo>
                    <a:pt x="8909" y="264"/>
                  </a:lnTo>
                  <a:lnTo>
                    <a:pt x="8953" y="176"/>
                  </a:lnTo>
                  <a:lnTo>
                    <a:pt x="8909" y="132"/>
                  </a:lnTo>
                  <a:lnTo>
                    <a:pt x="8865" y="44"/>
                  </a:lnTo>
                  <a:lnTo>
                    <a:pt x="8821" y="44"/>
                  </a:lnTo>
                  <a:lnTo>
                    <a:pt x="87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8" name="Google Shape;1668;p63"/>
            <p:cNvSpPr/>
            <p:nvPr/>
          </p:nvSpPr>
          <p:spPr>
            <a:xfrm>
              <a:off x="2789775" y="804425"/>
              <a:ext cx="392750" cy="774525"/>
            </a:xfrm>
            <a:custGeom>
              <a:rect b="b" l="l" r="r" t="t"/>
              <a:pathLst>
                <a:path extrusionOk="0" h="30981" w="15710">
                  <a:moveTo>
                    <a:pt x="15446" y="1"/>
                  </a:moveTo>
                  <a:lnTo>
                    <a:pt x="15402" y="45"/>
                  </a:lnTo>
                  <a:lnTo>
                    <a:pt x="15358" y="89"/>
                  </a:lnTo>
                  <a:lnTo>
                    <a:pt x="13998" y="2985"/>
                  </a:lnTo>
                  <a:lnTo>
                    <a:pt x="12550" y="5925"/>
                  </a:lnTo>
                  <a:lnTo>
                    <a:pt x="12374" y="6232"/>
                  </a:lnTo>
                  <a:lnTo>
                    <a:pt x="11058" y="8777"/>
                  </a:lnTo>
                  <a:lnTo>
                    <a:pt x="9522" y="11893"/>
                  </a:lnTo>
                  <a:lnTo>
                    <a:pt x="8469" y="14920"/>
                  </a:lnTo>
                  <a:lnTo>
                    <a:pt x="7021" y="18211"/>
                  </a:lnTo>
                  <a:lnTo>
                    <a:pt x="4739" y="22248"/>
                  </a:lnTo>
                  <a:lnTo>
                    <a:pt x="3862" y="23126"/>
                  </a:lnTo>
                  <a:lnTo>
                    <a:pt x="3862" y="23170"/>
                  </a:lnTo>
                  <a:lnTo>
                    <a:pt x="2370" y="25890"/>
                  </a:lnTo>
                  <a:lnTo>
                    <a:pt x="44" y="30717"/>
                  </a:lnTo>
                  <a:lnTo>
                    <a:pt x="0" y="30805"/>
                  </a:lnTo>
                  <a:lnTo>
                    <a:pt x="0" y="30893"/>
                  </a:lnTo>
                  <a:lnTo>
                    <a:pt x="44" y="30937"/>
                  </a:lnTo>
                  <a:lnTo>
                    <a:pt x="88" y="30980"/>
                  </a:lnTo>
                  <a:lnTo>
                    <a:pt x="263" y="30980"/>
                  </a:lnTo>
                  <a:lnTo>
                    <a:pt x="351" y="30893"/>
                  </a:lnTo>
                  <a:lnTo>
                    <a:pt x="2677" y="26066"/>
                  </a:lnTo>
                  <a:lnTo>
                    <a:pt x="4125" y="23389"/>
                  </a:lnTo>
                  <a:lnTo>
                    <a:pt x="5002" y="22512"/>
                  </a:lnTo>
                  <a:lnTo>
                    <a:pt x="5002" y="22468"/>
                  </a:lnTo>
                  <a:lnTo>
                    <a:pt x="7328" y="18343"/>
                  </a:lnTo>
                  <a:lnTo>
                    <a:pt x="8776" y="15052"/>
                  </a:lnTo>
                  <a:lnTo>
                    <a:pt x="9829" y="12024"/>
                  </a:lnTo>
                  <a:lnTo>
                    <a:pt x="11365" y="8909"/>
                  </a:lnTo>
                  <a:lnTo>
                    <a:pt x="12682" y="6408"/>
                  </a:lnTo>
                  <a:lnTo>
                    <a:pt x="12857" y="6056"/>
                  </a:lnTo>
                  <a:lnTo>
                    <a:pt x="14349" y="3116"/>
                  </a:lnTo>
                  <a:lnTo>
                    <a:pt x="15665" y="264"/>
                  </a:lnTo>
                  <a:lnTo>
                    <a:pt x="15709" y="177"/>
                  </a:lnTo>
                  <a:lnTo>
                    <a:pt x="15665" y="89"/>
                  </a:lnTo>
                  <a:lnTo>
                    <a:pt x="15665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69" name="Google Shape;1669;p63"/>
            <p:cNvSpPr/>
            <p:nvPr/>
          </p:nvSpPr>
          <p:spPr>
            <a:xfrm>
              <a:off x="2674575" y="1020550"/>
              <a:ext cx="230400" cy="590225"/>
            </a:xfrm>
            <a:custGeom>
              <a:rect b="b" l="l" r="r" t="t"/>
              <a:pathLst>
                <a:path extrusionOk="0" h="23609" w="9216">
                  <a:moveTo>
                    <a:pt x="8996" y="0"/>
                  </a:moveTo>
                  <a:lnTo>
                    <a:pt x="8952" y="44"/>
                  </a:lnTo>
                  <a:lnTo>
                    <a:pt x="8908" y="88"/>
                  </a:lnTo>
                  <a:lnTo>
                    <a:pt x="8865" y="132"/>
                  </a:lnTo>
                  <a:lnTo>
                    <a:pt x="7811" y="3774"/>
                  </a:lnTo>
                  <a:lnTo>
                    <a:pt x="6583" y="6231"/>
                  </a:lnTo>
                  <a:lnTo>
                    <a:pt x="3994" y="11541"/>
                  </a:lnTo>
                  <a:lnTo>
                    <a:pt x="2282" y="14744"/>
                  </a:lnTo>
                  <a:lnTo>
                    <a:pt x="527" y="18342"/>
                  </a:lnTo>
                  <a:lnTo>
                    <a:pt x="527" y="18386"/>
                  </a:lnTo>
                  <a:lnTo>
                    <a:pt x="1" y="20405"/>
                  </a:lnTo>
                  <a:lnTo>
                    <a:pt x="1" y="20449"/>
                  </a:lnTo>
                  <a:lnTo>
                    <a:pt x="176" y="23432"/>
                  </a:lnTo>
                  <a:lnTo>
                    <a:pt x="220" y="23564"/>
                  </a:lnTo>
                  <a:lnTo>
                    <a:pt x="352" y="23608"/>
                  </a:lnTo>
                  <a:lnTo>
                    <a:pt x="439" y="23564"/>
                  </a:lnTo>
                  <a:lnTo>
                    <a:pt x="483" y="23520"/>
                  </a:lnTo>
                  <a:lnTo>
                    <a:pt x="527" y="23476"/>
                  </a:lnTo>
                  <a:lnTo>
                    <a:pt x="527" y="23389"/>
                  </a:lnTo>
                  <a:lnTo>
                    <a:pt x="352" y="20449"/>
                  </a:lnTo>
                  <a:lnTo>
                    <a:pt x="834" y="18474"/>
                  </a:lnTo>
                  <a:lnTo>
                    <a:pt x="2590" y="14876"/>
                  </a:lnTo>
                  <a:lnTo>
                    <a:pt x="4301" y="11716"/>
                  </a:lnTo>
                  <a:lnTo>
                    <a:pt x="6890" y="6363"/>
                  </a:lnTo>
                  <a:lnTo>
                    <a:pt x="8162" y="3906"/>
                  </a:lnTo>
                  <a:lnTo>
                    <a:pt x="8162" y="3862"/>
                  </a:lnTo>
                  <a:lnTo>
                    <a:pt x="9216" y="264"/>
                  </a:lnTo>
                  <a:lnTo>
                    <a:pt x="9216" y="176"/>
                  </a:lnTo>
                  <a:lnTo>
                    <a:pt x="9172" y="88"/>
                  </a:lnTo>
                  <a:lnTo>
                    <a:pt x="9128" y="44"/>
                  </a:lnTo>
                  <a:lnTo>
                    <a:pt x="9084" y="44"/>
                  </a:lnTo>
                  <a:lnTo>
                    <a:pt x="89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0" name="Google Shape;1670;p63"/>
            <p:cNvSpPr/>
            <p:nvPr/>
          </p:nvSpPr>
          <p:spPr>
            <a:xfrm>
              <a:off x="2044900" y="1165350"/>
              <a:ext cx="481600" cy="961000"/>
            </a:xfrm>
            <a:custGeom>
              <a:rect b="b" l="l" r="r" t="t"/>
              <a:pathLst>
                <a:path extrusionOk="0" h="38440" w="19264">
                  <a:moveTo>
                    <a:pt x="19088" y="1"/>
                  </a:moveTo>
                  <a:lnTo>
                    <a:pt x="19001" y="44"/>
                  </a:lnTo>
                  <a:lnTo>
                    <a:pt x="18957" y="88"/>
                  </a:lnTo>
                  <a:lnTo>
                    <a:pt x="18957" y="132"/>
                  </a:lnTo>
                  <a:lnTo>
                    <a:pt x="18386" y="2326"/>
                  </a:lnTo>
                  <a:lnTo>
                    <a:pt x="16763" y="5530"/>
                  </a:lnTo>
                  <a:lnTo>
                    <a:pt x="14656" y="9786"/>
                  </a:lnTo>
                  <a:lnTo>
                    <a:pt x="14656" y="9830"/>
                  </a:lnTo>
                  <a:lnTo>
                    <a:pt x="14218" y="11366"/>
                  </a:lnTo>
                  <a:lnTo>
                    <a:pt x="14218" y="11409"/>
                  </a:lnTo>
                  <a:lnTo>
                    <a:pt x="14042" y="15095"/>
                  </a:lnTo>
                  <a:lnTo>
                    <a:pt x="13559" y="17114"/>
                  </a:lnTo>
                  <a:lnTo>
                    <a:pt x="11936" y="20098"/>
                  </a:lnTo>
                  <a:lnTo>
                    <a:pt x="9522" y="23915"/>
                  </a:lnTo>
                  <a:lnTo>
                    <a:pt x="7328" y="27557"/>
                  </a:lnTo>
                  <a:lnTo>
                    <a:pt x="7284" y="27601"/>
                  </a:lnTo>
                  <a:lnTo>
                    <a:pt x="6626" y="29927"/>
                  </a:lnTo>
                  <a:lnTo>
                    <a:pt x="5749" y="33876"/>
                  </a:lnTo>
                  <a:lnTo>
                    <a:pt x="5310" y="34754"/>
                  </a:lnTo>
                  <a:lnTo>
                    <a:pt x="4915" y="34885"/>
                  </a:lnTo>
                  <a:lnTo>
                    <a:pt x="3072" y="34973"/>
                  </a:lnTo>
                  <a:lnTo>
                    <a:pt x="3028" y="34973"/>
                  </a:lnTo>
                  <a:lnTo>
                    <a:pt x="1492" y="35280"/>
                  </a:lnTo>
                  <a:lnTo>
                    <a:pt x="1448" y="35324"/>
                  </a:lnTo>
                  <a:lnTo>
                    <a:pt x="658" y="35851"/>
                  </a:lnTo>
                  <a:lnTo>
                    <a:pt x="615" y="35939"/>
                  </a:lnTo>
                  <a:lnTo>
                    <a:pt x="132" y="37211"/>
                  </a:lnTo>
                  <a:lnTo>
                    <a:pt x="88" y="37255"/>
                  </a:lnTo>
                  <a:lnTo>
                    <a:pt x="0" y="38264"/>
                  </a:lnTo>
                  <a:lnTo>
                    <a:pt x="44" y="38352"/>
                  </a:lnTo>
                  <a:lnTo>
                    <a:pt x="44" y="38396"/>
                  </a:lnTo>
                  <a:lnTo>
                    <a:pt x="88" y="38440"/>
                  </a:lnTo>
                  <a:lnTo>
                    <a:pt x="176" y="38440"/>
                  </a:lnTo>
                  <a:lnTo>
                    <a:pt x="307" y="38396"/>
                  </a:lnTo>
                  <a:lnTo>
                    <a:pt x="351" y="38308"/>
                  </a:lnTo>
                  <a:lnTo>
                    <a:pt x="439" y="37299"/>
                  </a:lnTo>
                  <a:lnTo>
                    <a:pt x="922" y="36114"/>
                  </a:lnTo>
                  <a:lnTo>
                    <a:pt x="1624" y="35631"/>
                  </a:lnTo>
                  <a:lnTo>
                    <a:pt x="3072" y="35324"/>
                  </a:lnTo>
                  <a:lnTo>
                    <a:pt x="4959" y="35237"/>
                  </a:lnTo>
                  <a:lnTo>
                    <a:pt x="5003" y="35237"/>
                  </a:lnTo>
                  <a:lnTo>
                    <a:pt x="5485" y="35061"/>
                  </a:lnTo>
                  <a:lnTo>
                    <a:pt x="5573" y="35017"/>
                  </a:lnTo>
                  <a:lnTo>
                    <a:pt x="5617" y="34973"/>
                  </a:lnTo>
                  <a:lnTo>
                    <a:pt x="6056" y="34052"/>
                  </a:lnTo>
                  <a:lnTo>
                    <a:pt x="6056" y="34008"/>
                  </a:lnTo>
                  <a:lnTo>
                    <a:pt x="6977" y="29971"/>
                  </a:lnTo>
                  <a:lnTo>
                    <a:pt x="7635" y="27733"/>
                  </a:lnTo>
                  <a:lnTo>
                    <a:pt x="9829" y="24135"/>
                  </a:lnTo>
                  <a:lnTo>
                    <a:pt x="12243" y="20273"/>
                  </a:lnTo>
                  <a:lnTo>
                    <a:pt x="13866" y="17289"/>
                  </a:lnTo>
                  <a:lnTo>
                    <a:pt x="13910" y="17246"/>
                  </a:lnTo>
                  <a:lnTo>
                    <a:pt x="14393" y="15139"/>
                  </a:lnTo>
                  <a:lnTo>
                    <a:pt x="14393" y="15095"/>
                  </a:lnTo>
                  <a:lnTo>
                    <a:pt x="14569" y="11453"/>
                  </a:lnTo>
                  <a:lnTo>
                    <a:pt x="14963" y="9961"/>
                  </a:lnTo>
                  <a:lnTo>
                    <a:pt x="17070" y="5661"/>
                  </a:lnTo>
                  <a:lnTo>
                    <a:pt x="18693" y="2458"/>
                  </a:lnTo>
                  <a:lnTo>
                    <a:pt x="18693" y="2414"/>
                  </a:lnTo>
                  <a:lnTo>
                    <a:pt x="19264" y="220"/>
                  </a:lnTo>
                  <a:lnTo>
                    <a:pt x="19264" y="176"/>
                  </a:lnTo>
                  <a:lnTo>
                    <a:pt x="19264" y="88"/>
                  </a:lnTo>
                  <a:lnTo>
                    <a:pt x="19220" y="44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1" name="Google Shape;1671;p63"/>
            <p:cNvSpPr/>
            <p:nvPr/>
          </p:nvSpPr>
          <p:spPr>
            <a:xfrm>
              <a:off x="3057425" y="781400"/>
              <a:ext cx="247950" cy="648350"/>
            </a:xfrm>
            <a:custGeom>
              <a:rect b="b" l="l" r="r" t="t"/>
              <a:pathLst>
                <a:path extrusionOk="0" h="25934" w="9918">
                  <a:moveTo>
                    <a:pt x="9742" y="0"/>
                  </a:moveTo>
                  <a:lnTo>
                    <a:pt x="9655" y="44"/>
                  </a:lnTo>
                  <a:lnTo>
                    <a:pt x="9611" y="88"/>
                  </a:lnTo>
                  <a:lnTo>
                    <a:pt x="9567" y="132"/>
                  </a:lnTo>
                  <a:lnTo>
                    <a:pt x="8514" y="3028"/>
                  </a:lnTo>
                  <a:lnTo>
                    <a:pt x="7110" y="6363"/>
                  </a:lnTo>
                  <a:lnTo>
                    <a:pt x="5486" y="9654"/>
                  </a:lnTo>
                  <a:lnTo>
                    <a:pt x="3073" y="14744"/>
                  </a:lnTo>
                  <a:lnTo>
                    <a:pt x="2458" y="16631"/>
                  </a:lnTo>
                  <a:lnTo>
                    <a:pt x="1537" y="19615"/>
                  </a:lnTo>
                  <a:lnTo>
                    <a:pt x="528" y="22950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45" y="25846"/>
                  </a:lnTo>
                  <a:lnTo>
                    <a:pt x="89" y="25890"/>
                  </a:lnTo>
                  <a:lnTo>
                    <a:pt x="133" y="25934"/>
                  </a:lnTo>
                  <a:lnTo>
                    <a:pt x="176" y="25934"/>
                  </a:lnTo>
                  <a:lnTo>
                    <a:pt x="264" y="25890"/>
                  </a:lnTo>
                  <a:lnTo>
                    <a:pt x="352" y="25802"/>
                  </a:lnTo>
                  <a:lnTo>
                    <a:pt x="879" y="23038"/>
                  </a:lnTo>
                  <a:lnTo>
                    <a:pt x="1888" y="19703"/>
                  </a:lnTo>
                  <a:lnTo>
                    <a:pt x="2809" y="16763"/>
                  </a:lnTo>
                  <a:lnTo>
                    <a:pt x="3424" y="14876"/>
                  </a:lnTo>
                  <a:lnTo>
                    <a:pt x="5793" y="9830"/>
                  </a:lnTo>
                  <a:lnTo>
                    <a:pt x="7461" y="6495"/>
                  </a:lnTo>
                  <a:lnTo>
                    <a:pt x="8821" y="3160"/>
                  </a:lnTo>
                  <a:lnTo>
                    <a:pt x="9918" y="264"/>
                  </a:lnTo>
                  <a:lnTo>
                    <a:pt x="9918" y="176"/>
                  </a:lnTo>
                  <a:lnTo>
                    <a:pt x="9918" y="132"/>
                  </a:lnTo>
                  <a:lnTo>
                    <a:pt x="9874" y="44"/>
                  </a:lnTo>
                  <a:lnTo>
                    <a:pt x="9786" y="44"/>
                  </a:lnTo>
                  <a:lnTo>
                    <a:pt x="974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2" name="Google Shape;1672;p63"/>
            <p:cNvSpPr/>
            <p:nvPr/>
          </p:nvSpPr>
          <p:spPr>
            <a:xfrm>
              <a:off x="3021225" y="785800"/>
              <a:ext cx="255650" cy="654925"/>
            </a:xfrm>
            <a:custGeom>
              <a:rect b="b" l="l" r="r" t="t"/>
              <a:pathLst>
                <a:path extrusionOk="0" h="26197" w="10226">
                  <a:moveTo>
                    <a:pt x="9962" y="0"/>
                  </a:moveTo>
                  <a:lnTo>
                    <a:pt x="9918" y="44"/>
                  </a:lnTo>
                  <a:lnTo>
                    <a:pt x="9874" y="132"/>
                  </a:lnTo>
                  <a:lnTo>
                    <a:pt x="8821" y="2852"/>
                  </a:lnTo>
                  <a:lnTo>
                    <a:pt x="7241" y="6407"/>
                  </a:lnTo>
                  <a:lnTo>
                    <a:pt x="5442" y="9961"/>
                  </a:lnTo>
                  <a:lnTo>
                    <a:pt x="3906" y="12989"/>
                  </a:lnTo>
                  <a:lnTo>
                    <a:pt x="3906" y="13032"/>
                  </a:lnTo>
                  <a:lnTo>
                    <a:pt x="2151" y="18210"/>
                  </a:lnTo>
                  <a:lnTo>
                    <a:pt x="484" y="23388"/>
                  </a:lnTo>
                  <a:lnTo>
                    <a:pt x="1" y="25977"/>
                  </a:lnTo>
                  <a:lnTo>
                    <a:pt x="1" y="26065"/>
                  </a:lnTo>
                  <a:lnTo>
                    <a:pt x="45" y="26109"/>
                  </a:lnTo>
                  <a:lnTo>
                    <a:pt x="89" y="26153"/>
                  </a:lnTo>
                  <a:lnTo>
                    <a:pt x="133" y="26197"/>
                  </a:lnTo>
                  <a:lnTo>
                    <a:pt x="176" y="26197"/>
                  </a:lnTo>
                  <a:lnTo>
                    <a:pt x="308" y="26153"/>
                  </a:lnTo>
                  <a:lnTo>
                    <a:pt x="352" y="26065"/>
                  </a:lnTo>
                  <a:lnTo>
                    <a:pt x="835" y="23476"/>
                  </a:lnTo>
                  <a:lnTo>
                    <a:pt x="2458" y="18342"/>
                  </a:lnTo>
                  <a:lnTo>
                    <a:pt x="4257" y="13164"/>
                  </a:lnTo>
                  <a:lnTo>
                    <a:pt x="5749" y="10136"/>
                  </a:lnTo>
                  <a:lnTo>
                    <a:pt x="7548" y="6538"/>
                  </a:lnTo>
                  <a:lnTo>
                    <a:pt x="9128" y="3028"/>
                  </a:lnTo>
                  <a:lnTo>
                    <a:pt x="10225" y="263"/>
                  </a:lnTo>
                  <a:lnTo>
                    <a:pt x="10225" y="176"/>
                  </a:lnTo>
                  <a:lnTo>
                    <a:pt x="10225" y="88"/>
                  </a:lnTo>
                  <a:lnTo>
                    <a:pt x="10181" y="44"/>
                  </a:lnTo>
                  <a:lnTo>
                    <a:pt x="1009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3" name="Google Shape;1673;p63"/>
            <p:cNvSpPr/>
            <p:nvPr/>
          </p:nvSpPr>
          <p:spPr>
            <a:xfrm>
              <a:off x="2918125" y="827475"/>
              <a:ext cx="313750" cy="633000"/>
            </a:xfrm>
            <a:custGeom>
              <a:rect b="b" l="l" r="r" t="t"/>
              <a:pathLst>
                <a:path extrusionOk="0" h="25320" w="12550">
                  <a:moveTo>
                    <a:pt x="12331" y="0"/>
                  </a:moveTo>
                  <a:lnTo>
                    <a:pt x="12243" y="44"/>
                  </a:lnTo>
                  <a:lnTo>
                    <a:pt x="12199" y="88"/>
                  </a:lnTo>
                  <a:lnTo>
                    <a:pt x="10531" y="3862"/>
                  </a:lnTo>
                  <a:lnTo>
                    <a:pt x="9259" y="6407"/>
                  </a:lnTo>
                  <a:lnTo>
                    <a:pt x="6538" y="11936"/>
                  </a:lnTo>
                  <a:lnTo>
                    <a:pt x="4037" y="19483"/>
                  </a:lnTo>
                  <a:lnTo>
                    <a:pt x="2896" y="22160"/>
                  </a:lnTo>
                  <a:lnTo>
                    <a:pt x="1711" y="23608"/>
                  </a:lnTo>
                  <a:lnTo>
                    <a:pt x="746" y="23652"/>
                  </a:lnTo>
                  <a:lnTo>
                    <a:pt x="658" y="23696"/>
                  </a:lnTo>
                  <a:lnTo>
                    <a:pt x="614" y="23784"/>
                  </a:lnTo>
                  <a:lnTo>
                    <a:pt x="44" y="25100"/>
                  </a:lnTo>
                  <a:lnTo>
                    <a:pt x="0" y="25144"/>
                  </a:lnTo>
                  <a:lnTo>
                    <a:pt x="44" y="25232"/>
                  </a:lnTo>
                  <a:lnTo>
                    <a:pt x="88" y="25276"/>
                  </a:lnTo>
                  <a:lnTo>
                    <a:pt x="132" y="25319"/>
                  </a:lnTo>
                  <a:lnTo>
                    <a:pt x="307" y="25319"/>
                  </a:lnTo>
                  <a:lnTo>
                    <a:pt x="351" y="25232"/>
                  </a:lnTo>
                  <a:lnTo>
                    <a:pt x="878" y="24003"/>
                  </a:lnTo>
                  <a:lnTo>
                    <a:pt x="1799" y="23959"/>
                  </a:lnTo>
                  <a:lnTo>
                    <a:pt x="1887" y="23915"/>
                  </a:lnTo>
                  <a:lnTo>
                    <a:pt x="1931" y="23871"/>
                  </a:lnTo>
                  <a:lnTo>
                    <a:pt x="3203" y="22379"/>
                  </a:lnTo>
                  <a:lnTo>
                    <a:pt x="3247" y="22336"/>
                  </a:lnTo>
                  <a:lnTo>
                    <a:pt x="4388" y="19615"/>
                  </a:lnTo>
                  <a:lnTo>
                    <a:pt x="6845" y="12068"/>
                  </a:lnTo>
                  <a:lnTo>
                    <a:pt x="9566" y="6539"/>
                  </a:lnTo>
                  <a:lnTo>
                    <a:pt x="10839" y="3994"/>
                  </a:lnTo>
                  <a:lnTo>
                    <a:pt x="12550" y="220"/>
                  </a:lnTo>
                  <a:lnTo>
                    <a:pt x="12550" y="176"/>
                  </a:lnTo>
                  <a:lnTo>
                    <a:pt x="12550" y="88"/>
                  </a:lnTo>
                  <a:lnTo>
                    <a:pt x="12506" y="44"/>
                  </a:lnTo>
                  <a:lnTo>
                    <a:pt x="1246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4" name="Google Shape;1674;p63"/>
            <p:cNvSpPr/>
            <p:nvPr/>
          </p:nvSpPr>
          <p:spPr>
            <a:xfrm>
              <a:off x="2828150" y="830775"/>
              <a:ext cx="373025" cy="702100"/>
            </a:xfrm>
            <a:custGeom>
              <a:rect b="b" l="l" r="r" t="t"/>
              <a:pathLst>
                <a:path extrusionOk="0" h="28084" w="14921">
                  <a:moveTo>
                    <a:pt x="14701" y="0"/>
                  </a:moveTo>
                  <a:lnTo>
                    <a:pt x="14613" y="44"/>
                  </a:lnTo>
                  <a:lnTo>
                    <a:pt x="14569" y="88"/>
                  </a:lnTo>
                  <a:lnTo>
                    <a:pt x="13297" y="2808"/>
                  </a:lnTo>
                  <a:lnTo>
                    <a:pt x="11893" y="5573"/>
                  </a:lnTo>
                  <a:lnTo>
                    <a:pt x="9962" y="9434"/>
                  </a:lnTo>
                  <a:lnTo>
                    <a:pt x="8602" y="12506"/>
                  </a:lnTo>
                  <a:lnTo>
                    <a:pt x="7592" y="15622"/>
                  </a:lnTo>
                  <a:lnTo>
                    <a:pt x="6144" y="19351"/>
                  </a:lnTo>
                  <a:lnTo>
                    <a:pt x="4389" y="22204"/>
                  </a:lnTo>
                  <a:lnTo>
                    <a:pt x="3555" y="22555"/>
                  </a:lnTo>
                  <a:lnTo>
                    <a:pt x="3511" y="22598"/>
                  </a:lnTo>
                  <a:lnTo>
                    <a:pt x="2809" y="23344"/>
                  </a:lnTo>
                  <a:lnTo>
                    <a:pt x="2765" y="23388"/>
                  </a:lnTo>
                  <a:lnTo>
                    <a:pt x="45" y="27820"/>
                  </a:lnTo>
                  <a:lnTo>
                    <a:pt x="1" y="27864"/>
                  </a:lnTo>
                  <a:lnTo>
                    <a:pt x="1" y="27952"/>
                  </a:lnTo>
                  <a:lnTo>
                    <a:pt x="45" y="27996"/>
                  </a:lnTo>
                  <a:lnTo>
                    <a:pt x="89" y="28040"/>
                  </a:lnTo>
                  <a:lnTo>
                    <a:pt x="176" y="28084"/>
                  </a:lnTo>
                  <a:lnTo>
                    <a:pt x="264" y="28084"/>
                  </a:lnTo>
                  <a:lnTo>
                    <a:pt x="352" y="27996"/>
                  </a:lnTo>
                  <a:lnTo>
                    <a:pt x="3073" y="23564"/>
                  </a:lnTo>
                  <a:lnTo>
                    <a:pt x="3731" y="22862"/>
                  </a:lnTo>
                  <a:lnTo>
                    <a:pt x="4565" y="22511"/>
                  </a:lnTo>
                  <a:lnTo>
                    <a:pt x="4652" y="22423"/>
                  </a:lnTo>
                  <a:lnTo>
                    <a:pt x="6451" y="19527"/>
                  </a:lnTo>
                  <a:lnTo>
                    <a:pt x="7943" y="15753"/>
                  </a:lnTo>
                  <a:lnTo>
                    <a:pt x="8953" y="12638"/>
                  </a:lnTo>
                  <a:lnTo>
                    <a:pt x="10269" y="9566"/>
                  </a:lnTo>
                  <a:lnTo>
                    <a:pt x="12200" y="5705"/>
                  </a:lnTo>
                  <a:lnTo>
                    <a:pt x="13648" y="2940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8"/>
                  </a:lnTo>
                  <a:lnTo>
                    <a:pt x="14876" y="44"/>
                  </a:lnTo>
                  <a:lnTo>
                    <a:pt x="148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5" name="Google Shape;1675;p63"/>
            <p:cNvSpPr/>
            <p:nvPr/>
          </p:nvSpPr>
          <p:spPr>
            <a:xfrm>
              <a:off x="2789775" y="802250"/>
              <a:ext cx="359825" cy="736100"/>
            </a:xfrm>
            <a:custGeom>
              <a:rect b="b" l="l" r="r" t="t"/>
              <a:pathLst>
                <a:path extrusionOk="0" h="29444" w="14393">
                  <a:moveTo>
                    <a:pt x="14174" y="0"/>
                  </a:moveTo>
                  <a:lnTo>
                    <a:pt x="14086" y="44"/>
                  </a:lnTo>
                  <a:lnTo>
                    <a:pt x="14086" y="132"/>
                  </a:lnTo>
                  <a:lnTo>
                    <a:pt x="13164" y="2150"/>
                  </a:lnTo>
                  <a:lnTo>
                    <a:pt x="11585" y="5266"/>
                  </a:lnTo>
                  <a:lnTo>
                    <a:pt x="9742" y="9040"/>
                  </a:lnTo>
                  <a:lnTo>
                    <a:pt x="7942" y="12769"/>
                  </a:lnTo>
                  <a:lnTo>
                    <a:pt x="6494" y="15841"/>
                  </a:lnTo>
                  <a:lnTo>
                    <a:pt x="4959" y="18913"/>
                  </a:lnTo>
                  <a:lnTo>
                    <a:pt x="3379" y="22028"/>
                  </a:lnTo>
                  <a:lnTo>
                    <a:pt x="1711" y="25144"/>
                  </a:lnTo>
                  <a:lnTo>
                    <a:pt x="0" y="29225"/>
                  </a:lnTo>
                  <a:lnTo>
                    <a:pt x="0" y="29268"/>
                  </a:lnTo>
                  <a:lnTo>
                    <a:pt x="0" y="29356"/>
                  </a:lnTo>
                  <a:lnTo>
                    <a:pt x="44" y="29400"/>
                  </a:lnTo>
                  <a:lnTo>
                    <a:pt x="132" y="29444"/>
                  </a:lnTo>
                  <a:lnTo>
                    <a:pt x="176" y="29444"/>
                  </a:lnTo>
                  <a:lnTo>
                    <a:pt x="263" y="29400"/>
                  </a:lnTo>
                  <a:lnTo>
                    <a:pt x="351" y="29356"/>
                  </a:lnTo>
                  <a:lnTo>
                    <a:pt x="2019" y="25319"/>
                  </a:lnTo>
                  <a:lnTo>
                    <a:pt x="3686" y="22204"/>
                  </a:lnTo>
                  <a:lnTo>
                    <a:pt x="5266" y="19088"/>
                  </a:lnTo>
                  <a:lnTo>
                    <a:pt x="6802" y="15973"/>
                  </a:lnTo>
                  <a:lnTo>
                    <a:pt x="8250" y="12901"/>
                  </a:lnTo>
                  <a:lnTo>
                    <a:pt x="10049" y="9171"/>
                  </a:lnTo>
                  <a:lnTo>
                    <a:pt x="11892" y="5441"/>
                  </a:lnTo>
                  <a:lnTo>
                    <a:pt x="13471" y="2326"/>
                  </a:lnTo>
                  <a:lnTo>
                    <a:pt x="14393" y="264"/>
                  </a:lnTo>
                  <a:lnTo>
                    <a:pt x="14393" y="176"/>
                  </a:lnTo>
                  <a:lnTo>
                    <a:pt x="14393" y="132"/>
                  </a:lnTo>
                  <a:lnTo>
                    <a:pt x="14349" y="88"/>
                  </a:lnTo>
                  <a:lnTo>
                    <a:pt x="14305" y="44"/>
                  </a:lnTo>
                  <a:lnTo>
                    <a:pt x="142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6" name="Google Shape;1676;p63"/>
            <p:cNvSpPr/>
            <p:nvPr/>
          </p:nvSpPr>
          <p:spPr>
            <a:xfrm>
              <a:off x="2754650" y="825275"/>
              <a:ext cx="332425" cy="722950"/>
            </a:xfrm>
            <a:custGeom>
              <a:rect b="b" l="l" r="r" t="t"/>
              <a:pathLst>
                <a:path extrusionOk="0" h="28918" w="13297">
                  <a:moveTo>
                    <a:pt x="13033" y="1"/>
                  </a:moveTo>
                  <a:lnTo>
                    <a:pt x="12990" y="45"/>
                  </a:lnTo>
                  <a:lnTo>
                    <a:pt x="12946" y="88"/>
                  </a:lnTo>
                  <a:lnTo>
                    <a:pt x="11498" y="4608"/>
                  </a:lnTo>
                  <a:lnTo>
                    <a:pt x="9523" y="8601"/>
                  </a:lnTo>
                  <a:lnTo>
                    <a:pt x="7636" y="12419"/>
                  </a:lnTo>
                  <a:lnTo>
                    <a:pt x="5881" y="15973"/>
                  </a:lnTo>
                  <a:lnTo>
                    <a:pt x="4126" y="19484"/>
                  </a:lnTo>
                  <a:lnTo>
                    <a:pt x="2327" y="23038"/>
                  </a:lnTo>
                  <a:lnTo>
                    <a:pt x="352" y="26680"/>
                  </a:lnTo>
                  <a:lnTo>
                    <a:pt x="308" y="26768"/>
                  </a:lnTo>
                  <a:lnTo>
                    <a:pt x="1" y="28698"/>
                  </a:lnTo>
                  <a:lnTo>
                    <a:pt x="1" y="28786"/>
                  </a:lnTo>
                  <a:lnTo>
                    <a:pt x="1" y="28830"/>
                  </a:lnTo>
                  <a:lnTo>
                    <a:pt x="45" y="28874"/>
                  </a:lnTo>
                  <a:lnTo>
                    <a:pt x="133" y="28918"/>
                  </a:lnTo>
                  <a:lnTo>
                    <a:pt x="264" y="28874"/>
                  </a:lnTo>
                  <a:lnTo>
                    <a:pt x="308" y="28742"/>
                  </a:lnTo>
                  <a:lnTo>
                    <a:pt x="659" y="26855"/>
                  </a:lnTo>
                  <a:lnTo>
                    <a:pt x="2634" y="23170"/>
                  </a:lnTo>
                  <a:lnTo>
                    <a:pt x="4477" y="19615"/>
                  </a:lnTo>
                  <a:lnTo>
                    <a:pt x="6232" y="16105"/>
                  </a:lnTo>
                  <a:lnTo>
                    <a:pt x="7943" y="12550"/>
                  </a:lnTo>
                  <a:lnTo>
                    <a:pt x="9830" y="8733"/>
                  </a:lnTo>
                  <a:lnTo>
                    <a:pt x="11805" y="4784"/>
                  </a:lnTo>
                  <a:lnTo>
                    <a:pt x="11805" y="4740"/>
                  </a:lnTo>
                  <a:lnTo>
                    <a:pt x="13297" y="220"/>
                  </a:lnTo>
                  <a:lnTo>
                    <a:pt x="13297" y="132"/>
                  </a:lnTo>
                  <a:lnTo>
                    <a:pt x="13253" y="88"/>
                  </a:lnTo>
                  <a:lnTo>
                    <a:pt x="1325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7" name="Google Shape;1677;p63"/>
            <p:cNvSpPr/>
            <p:nvPr/>
          </p:nvSpPr>
          <p:spPr>
            <a:xfrm>
              <a:off x="2734925" y="958025"/>
              <a:ext cx="270975" cy="606675"/>
            </a:xfrm>
            <a:custGeom>
              <a:rect b="b" l="l" r="r" t="t"/>
              <a:pathLst>
                <a:path extrusionOk="0" h="24267" w="10839">
                  <a:moveTo>
                    <a:pt x="10619" y="0"/>
                  </a:moveTo>
                  <a:lnTo>
                    <a:pt x="10531" y="44"/>
                  </a:lnTo>
                  <a:lnTo>
                    <a:pt x="10531" y="88"/>
                  </a:lnTo>
                  <a:lnTo>
                    <a:pt x="9610" y="2326"/>
                  </a:lnTo>
                  <a:lnTo>
                    <a:pt x="8645" y="4520"/>
                  </a:lnTo>
                  <a:lnTo>
                    <a:pt x="7635" y="6714"/>
                  </a:lnTo>
                  <a:lnTo>
                    <a:pt x="6582" y="8864"/>
                  </a:lnTo>
                  <a:lnTo>
                    <a:pt x="4476" y="13164"/>
                  </a:lnTo>
                  <a:lnTo>
                    <a:pt x="2326" y="17333"/>
                  </a:lnTo>
                  <a:lnTo>
                    <a:pt x="351" y="21107"/>
                  </a:lnTo>
                  <a:lnTo>
                    <a:pt x="351" y="21151"/>
                  </a:lnTo>
                  <a:lnTo>
                    <a:pt x="0" y="22423"/>
                  </a:lnTo>
                  <a:lnTo>
                    <a:pt x="0" y="22467"/>
                  </a:lnTo>
                  <a:lnTo>
                    <a:pt x="88" y="24091"/>
                  </a:lnTo>
                  <a:lnTo>
                    <a:pt x="132" y="24222"/>
                  </a:lnTo>
                  <a:lnTo>
                    <a:pt x="263" y="24266"/>
                  </a:lnTo>
                  <a:lnTo>
                    <a:pt x="351" y="24266"/>
                  </a:lnTo>
                  <a:lnTo>
                    <a:pt x="395" y="24222"/>
                  </a:lnTo>
                  <a:lnTo>
                    <a:pt x="439" y="24134"/>
                  </a:lnTo>
                  <a:lnTo>
                    <a:pt x="439" y="24091"/>
                  </a:lnTo>
                  <a:lnTo>
                    <a:pt x="351" y="22511"/>
                  </a:lnTo>
                  <a:lnTo>
                    <a:pt x="658" y="21282"/>
                  </a:lnTo>
                  <a:lnTo>
                    <a:pt x="2633" y="17508"/>
                  </a:lnTo>
                  <a:lnTo>
                    <a:pt x="4783" y="13296"/>
                  </a:lnTo>
                  <a:lnTo>
                    <a:pt x="6889" y="9040"/>
                  </a:lnTo>
                  <a:lnTo>
                    <a:pt x="7942" y="6846"/>
                  </a:lnTo>
                  <a:lnTo>
                    <a:pt x="8952" y="4695"/>
                  </a:lnTo>
                  <a:lnTo>
                    <a:pt x="9917" y="2458"/>
                  </a:lnTo>
                  <a:lnTo>
                    <a:pt x="10839" y="220"/>
                  </a:lnTo>
                  <a:lnTo>
                    <a:pt x="10839" y="176"/>
                  </a:lnTo>
                  <a:lnTo>
                    <a:pt x="10839" y="88"/>
                  </a:lnTo>
                  <a:lnTo>
                    <a:pt x="10795" y="44"/>
                  </a:lnTo>
                  <a:lnTo>
                    <a:pt x="107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8" name="Google Shape;1678;p63"/>
            <p:cNvSpPr/>
            <p:nvPr/>
          </p:nvSpPr>
          <p:spPr>
            <a:xfrm>
              <a:off x="2697625" y="973375"/>
              <a:ext cx="265500" cy="607775"/>
            </a:xfrm>
            <a:custGeom>
              <a:rect b="b" l="l" r="r" t="t"/>
              <a:pathLst>
                <a:path extrusionOk="0" h="24311" w="10620">
                  <a:moveTo>
                    <a:pt x="10444" y="1"/>
                  </a:moveTo>
                  <a:lnTo>
                    <a:pt x="10400" y="44"/>
                  </a:lnTo>
                  <a:lnTo>
                    <a:pt x="10312" y="88"/>
                  </a:lnTo>
                  <a:lnTo>
                    <a:pt x="10268" y="132"/>
                  </a:lnTo>
                  <a:lnTo>
                    <a:pt x="8206" y="5398"/>
                  </a:lnTo>
                  <a:lnTo>
                    <a:pt x="6758" y="8206"/>
                  </a:lnTo>
                  <a:lnTo>
                    <a:pt x="5266" y="11497"/>
                  </a:lnTo>
                  <a:lnTo>
                    <a:pt x="3862" y="14349"/>
                  </a:lnTo>
                  <a:lnTo>
                    <a:pt x="2019" y="17684"/>
                  </a:lnTo>
                  <a:lnTo>
                    <a:pt x="439" y="20888"/>
                  </a:lnTo>
                  <a:lnTo>
                    <a:pt x="395" y="20931"/>
                  </a:lnTo>
                  <a:lnTo>
                    <a:pt x="0" y="22599"/>
                  </a:lnTo>
                  <a:lnTo>
                    <a:pt x="0" y="22643"/>
                  </a:lnTo>
                  <a:lnTo>
                    <a:pt x="220" y="24179"/>
                  </a:lnTo>
                  <a:lnTo>
                    <a:pt x="263" y="24266"/>
                  </a:lnTo>
                  <a:lnTo>
                    <a:pt x="395" y="24310"/>
                  </a:lnTo>
                  <a:lnTo>
                    <a:pt x="483" y="24310"/>
                  </a:lnTo>
                  <a:lnTo>
                    <a:pt x="527" y="24266"/>
                  </a:lnTo>
                  <a:lnTo>
                    <a:pt x="571" y="24179"/>
                  </a:lnTo>
                  <a:lnTo>
                    <a:pt x="571" y="24135"/>
                  </a:lnTo>
                  <a:lnTo>
                    <a:pt x="351" y="22643"/>
                  </a:lnTo>
                  <a:lnTo>
                    <a:pt x="746" y="21019"/>
                  </a:lnTo>
                  <a:lnTo>
                    <a:pt x="2326" y="17816"/>
                  </a:lnTo>
                  <a:lnTo>
                    <a:pt x="4169" y="14481"/>
                  </a:lnTo>
                  <a:lnTo>
                    <a:pt x="5573" y="11673"/>
                  </a:lnTo>
                  <a:lnTo>
                    <a:pt x="7109" y="8382"/>
                  </a:lnTo>
                  <a:lnTo>
                    <a:pt x="8557" y="5573"/>
                  </a:lnTo>
                  <a:lnTo>
                    <a:pt x="8557" y="5529"/>
                  </a:lnTo>
                  <a:lnTo>
                    <a:pt x="10619" y="264"/>
                  </a:lnTo>
                  <a:lnTo>
                    <a:pt x="10619" y="176"/>
                  </a:lnTo>
                  <a:lnTo>
                    <a:pt x="10619" y="132"/>
                  </a:lnTo>
                  <a:lnTo>
                    <a:pt x="10575" y="44"/>
                  </a:lnTo>
                  <a:lnTo>
                    <a:pt x="10531" y="44"/>
                  </a:lnTo>
                  <a:lnTo>
                    <a:pt x="104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79" name="Google Shape;1679;p63"/>
            <p:cNvSpPr/>
            <p:nvPr/>
          </p:nvSpPr>
          <p:spPr>
            <a:xfrm>
              <a:off x="2630700" y="1103925"/>
              <a:ext cx="223825" cy="530975"/>
            </a:xfrm>
            <a:custGeom>
              <a:rect b="b" l="l" r="r" t="t"/>
              <a:pathLst>
                <a:path extrusionOk="0" h="21239" w="8953">
                  <a:moveTo>
                    <a:pt x="8733" y="0"/>
                  </a:moveTo>
                  <a:lnTo>
                    <a:pt x="8689" y="44"/>
                  </a:lnTo>
                  <a:lnTo>
                    <a:pt x="8645" y="88"/>
                  </a:lnTo>
                  <a:lnTo>
                    <a:pt x="6451" y="4388"/>
                  </a:lnTo>
                  <a:lnTo>
                    <a:pt x="5003" y="7372"/>
                  </a:lnTo>
                  <a:lnTo>
                    <a:pt x="3379" y="10356"/>
                  </a:lnTo>
                  <a:lnTo>
                    <a:pt x="1405" y="14261"/>
                  </a:lnTo>
                  <a:lnTo>
                    <a:pt x="1405" y="14305"/>
                  </a:lnTo>
                  <a:lnTo>
                    <a:pt x="790" y="16455"/>
                  </a:lnTo>
                  <a:lnTo>
                    <a:pt x="0" y="21063"/>
                  </a:lnTo>
                  <a:lnTo>
                    <a:pt x="0" y="21107"/>
                  </a:lnTo>
                  <a:lnTo>
                    <a:pt x="44" y="21195"/>
                  </a:lnTo>
                  <a:lnTo>
                    <a:pt x="88" y="21238"/>
                  </a:lnTo>
                  <a:lnTo>
                    <a:pt x="176" y="21238"/>
                  </a:lnTo>
                  <a:lnTo>
                    <a:pt x="308" y="21195"/>
                  </a:lnTo>
                  <a:lnTo>
                    <a:pt x="351" y="21107"/>
                  </a:lnTo>
                  <a:lnTo>
                    <a:pt x="1141" y="16543"/>
                  </a:lnTo>
                  <a:lnTo>
                    <a:pt x="1712" y="14393"/>
                  </a:lnTo>
                  <a:lnTo>
                    <a:pt x="3686" y="10532"/>
                  </a:lnTo>
                  <a:lnTo>
                    <a:pt x="5310" y="7504"/>
                  </a:lnTo>
                  <a:lnTo>
                    <a:pt x="6802" y="4564"/>
                  </a:lnTo>
                  <a:lnTo>
                    <a:pt x="8952" y="264"/>
                  </a:lnTo>
                  <a:lnTo>
                    <a:pt x="8952" y="176"/>
                  </a:lnTo>
                  <a:lnTo>
                    <a:pt x="8952" y="132"/>
                  </a:lnTo>
                  <a:lnTo>
                    <a:pt x="8908" y="44"/>
                  </a:lnTo>
                  <a:lnTo>
                    <a:pt x="88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0" name="Google Shape;1680;p63"/>
            <p:cNvSpPr/>
            <p:nvPr/>
          </p:nvSpPr>
          <p:spPr>
            <a:xfrm>
              <a:off x="2619725" y="1124775"/>
              <a:ext cx="194200" cy="436625"/>
            </a:xfrm>
            <a:custGeom>
              <a:rect b="b" l="l" r="r" t="t"/>
              <a:pathLst>
                <a:path extrusionOk="0" h="17465" w="7768">
                  <a:moveTo>
                    <a:pt x="7548" y="0"/>
                  </a:moveTo>
                  <a:lnTo>
                    <a:pt x="7460" y="44"/>
                  </a:lnTo>
                  <a:lnTo>
                    <a:pt x="7416" y="88"/>
                  </a:lnTo>
                  <a:lnTo>
                    <a:pt x="6188" y="2501"/>
                  </a:lnTo>
                  <a:lnTo>
                    <a:pt x="4696" y="5661"/>
                  </a:lnTo>
                  <a:lnTo>
                    <a:pt x="3160" y="8469"/>
                  </a:lnTo>
                  <a:lnTo>
                    <a:pt x="966" y="12681"/>
                  </a:lnTo>
                  <a:lnTo>
                    <a:pt x="176" y="15007"/>
                  </a:lnTo>
                  <a:lnTo>
                    <a:pt x="176" y="15051"/>
                  </a:lnTo>
                  <a:lnTo>
                    <a:pt x="1" y="17245"/>
                  </a:lnTo>
                  <a:lnTo>
                    <a:pt x="1" y="17333"/>
                  </a:lnTo>
                  <a:lnTo>
                    <a:pt x="45" y="17377"/>
                  </a:lnTo>
                  <a:lnTo>
                    <a:pt x="88" y="17421"/>
                  </a:lnTo>
                  <a:lnTo>
                    <a:pt x="176" y="17464"/>
                  </a:lnTo>
                  <a:lnTo>
                    <a:pt x="308" y="17421"/>
                  </a:lnTo>
                  <a:lnTo>
                    <a:pt x="352" y="17289"/>
                  </a:lnTo>
                  <a:lnTo>
                    <a:pt x="527" y="15095"/>
                  </a:lnTo>
                  <a:lnTo>
                    <a:pt x="1273" y="12813"/>
                  </a:lnTo>
                  <a:lnTo>
                    <a:pt x="3467" y="8601"/>
                  </a:lnTo>
                  <a:lnTo>
                    <a:pt x="5003" y="5792"/>
                  </a:lnTo>
                  <a:lnTo>
                    <a:pt x="6539" y="2677"/>
                  </a:lnTo>
                  <a:lnTo>
                    <a:pt x="7767" y="263"/>
                  </a:lnTo>
                  <a:lnTo>
                    <a:pt x="7767" y="176"/>
                  </a:lnTo>
                  <a:lnTo>
                    <a:pt x="7767" y="132"/>
                  </a:lnTo>
                  <a:lnTo>
                    <a:pt x="7724" y="44"/>
                  </a:lnTo>
                  <a:lnTo>
                    <a:pt x="76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1" name="Google Shape;1681;p63"/>
            <p:cNvSpPr/>
            <p:nvPr/>
          </p:nvSpPr>
          <p:spPr>
            <a:xfrm>
              <a:off x="2592300" y="1141225"/>
              <a:ext cx="183225" cy="483800"/>
            </a:xfrm>
            <a:custGeom>
              <a:rect b="b" l="l" r="r" t="t"/>
              <a:pathLst>
                <a:path extrusionOk="0" h="19352" w="7329">
                  <a:moveTo>
                    <a:pt x="7153" y="0"/>
                  </a:moveTo>
                  <a:lnTo>
                    <a:pt x="7109" y="44"/>
                  </a:lnTo>
                  <a:lnTo>
                    <a:pt x="7022" y="44"/>
                  </a:lnTo>
                  <a:lnTo>
                    <a:pt x="7022" y="132"/>
                  </a:lnTo>
                  <a:lnTo>
                    <a:pt x="5749" y="2677"/>
                  </a:lnTo>
                  <a:lnTo>
                    <a:pt x="4476" y="5178"/>
                  </a:lnTo>
                  <a:lnTo>
                    <a:pt x="1229" y="11277"/>
                  </a:lnTo>
                  <a:lnTo>
                    <a:pt x="1229" y="11321"/>
                  </a:lnTo>
                  <a:lnTo>
                    <a:pt x="308" y="13735"/>
                  </a:lnTo>
                  <a:lnTo>
                    <a:pt x="308" y="13779"/>
                  </a:lnTo>
                  <a:lnTo>
                    <a:pt x="1" y="16017"/>
                  </a:lnTo>
                  <a:lnTo>
                    <a:pt x="1" y="16060"/>
                  </a:lnTo>
                  <a:lnTo>
                    <a:pt x="132" y="19176"/>
                  </a:lnTo>
                  <a:lnTo>
                    <a:pt x="132" y="19264"/>
                  </a:lnTo>
                  <a:lnTo>
                    <a:pt x="176" y="19308"/>
                  </a:lnTo>
                  <a:lnTo>
                    <a:pt x="308" y="19351"/>
                  </a:lnTo>
                  <a:lnTo>
                    <a:pt x="396" y="19351"/>
                  </a:lnTo>
                  <a:lnTo>
                    <a:pt x="439" y="19308"/>
                  </a:lnTo>
                  <a:lnTo>
                    <a:pt x="483" y="19264"/>
                  </a:lnTo>
                  <a:lnTo>
                    <a:pt x="483" y="19176"/>
                  </a:lnTo>
                  <a:lnTo>
                    <a:pt x="352" y="16060"/>
                  </a:lnTo>
                  <a:lnTo>
                    <a:pt x="659" y="13866"/>
                  </a:lnTo>
                  <a:lnTo>
                    <a:pt x="1536" y="11453"/>
                  </a:lnTo>
                  <a:lnTo>
                    <a:pt x="4827" y="5354"/>
                  </a:lnTo>
                  <a:lnTo>
                    <a:pt x="6100" y="2852"/>
                  </a:lnTo>
                  <a:lnTo>
                    <a:pt x="7329" y="264"/>
                  </a:lnTo>
                  <a:lnTo>
                    <a:pt x="7329" y="176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2" name="Google Shape;1682;p63"/>
            <p:cNvSpPr/>
            <p:nvPr/>
          </p:nvSpPr>
          <p:spPr>
            <a:xfrm>
              <a:off x="2263200" y="1174125"/>
              <a:ext cx="342300" cy="810725"/>
            </a:xfrm>
            <a:custGeom>
              <a:rect b="b" l="l" r="r" t="t"/>
              <a:pathLst>
                <a:path extrusionOk="0" h="32429" w="13692">
                  <a:moveTo>
                    <a:pt x="13384" y="1"/>
                  </a:moveTo>
                  <a:lnTo>
                    <a:pt x="13340" y="88"/>
                  </a:lnTo>
                  <a:lnTo>
                    <a:pt x="11014" y="4389"/>
                  </a:lnTo>
                  <a:lnTo>
                    <a:pt x="9479" y="7241"/>
                  </a:lnTo>
                  <a:lnTo>
                    <a:pt x="8294" y="9918"/>
                  </a:lnTo>
                  <a:lnTo>
                    <a:pt x="7723" y="11980"/>
                  </a:lnTo>
                  <a:lnTo>
                    <a:pt x="7723" y="12024"/>
                  </a:lnTo>
                  <a:lnTo>
                    <a:pt x="7548" y="16544"/>
                  </a:lnTo>
                  <a:lnTo>
                    <a:pt x="7153" y="17816"/>
                  </a:lnTo>
                  <a:lnTo>
                    <a:pt x="5003" y="21502"/>
                  </a:lnTo>
                  <a:lnTo>
                    <a:pt x="1975" y="26329"/>
                  </a:lnTo>
                  <a:lnTo>
                    <a:pt x="0" y="31682"/>
                  </a:lnTo>
                  <a:lnTo>
                    <a:pt x="0" y="31770"/>
                  </a:lnTo>
                  <a:lnTo>
                    <a:pt x="0" y="31814"/>
                  </a:lnTo>
                  <a:lnTo>
                    <a:pt x="352" y="32340"/>
                  </a:lnTo>
                  <a:lnTo>
                    <a:pt x="395" y="32428"/>
                  </a:lnTo>
                  <a:lnTo>
                    <a:pt x="571" y="32428"/>
                  </a:lnTo>
                  <a:lnTo>
                    <a:pt x="615" y="32384"/>
                  </a:lnTo>
                  <a:lnTo>
                    <a:pt x="2897" y="30015"/>
                  </a:lnTo>
                  <a:lnTo>
                    <a:pt x="2940" y="29971"/>
                  </a:lnTo>
                  <a:lnTo>
                    <a:pt x="2940" y="29927"/>
                  </a:lnTo>
                  <a:lnTo>
                    <a:pt x="2940" y="29839"/>
                  </a:lnTo>
                  <a:lnTo>
                    <a:pt x="2897" y="29795"/>
                  </a:lnTo>
                  <a:lnTo>
                    <a:pt x="2853" y="29752"/>
                  </a:lnTo>
                  <a:lnTo>
                    <a:pt x="2721" y="29752"/>
                  </a:lnTo>
                  <a:lnTo>
                    <a:pt x="2633" y="29795"/>
                  </a:lnTo>
                  <a:lnTo>
                    <a:pt x="527" y="31989"/>
                  </a:lnTo>
                  <a:lnTo>
                    <a:pt x="352" y="31726"/>
                  </a:lnTo>
                  <a:lnTo>
                    <a:pt x="2282" y="26504"/>
                  </a:lnTo>
                  <a:lnTo>
                    <a:pt x="5310" y="21678"/>
                  </a:lnTo>
                  <a:lnTo>
                    <a:pt x="7460" y="17992"/>
                  </a:lnTo>
                  <a:lnTo>
                    <a:pt x="7504" y="17948"/>
                  </a:lnTo>
                  <a:lnTo>
                    <a:pt x="7899" y="16631"/>
                  </a:lnTo>
                  <a:lnTo>
                    <a:pt x="7899" y="16587"/>
                  </a:lnTo>
                  <a:lnTo>
                    <a:pt x="8074" y="12024"/>
                  </a:lnTo>
                  <a:lnTo>
                    <a:pt x="8645" y="10049"/>
                  </a:lnTo>
                  <a:lnTo>
                    <a:pt x="9830" y="7373"/>
                  </a:lnTo>
                  <a:lnTo>
                    <a:pt x="11322" y="4564"/>
                  </a:lnTo>
                  <a:lnTo>
                    <a:pt x="13647" y="264"/>
                  </a:lnTo>
                  <a:lnTo>
                    <a:pt x="13691" y="176"/>
                  </a:lnTo>
                  <a:lnTo>
                    <a:pt x="13691" y="88"/>
                  </a:lnTo>
                  <a:lnTo>
                    <a:pt x="13647" y="45"/>
                  </a:lnTo>
                  <a:lnTo>
                    <a:pt x="136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3" name="Google Shape;1683;p63"/>
            <p:cNvSpPr/>
            <p:nvPr/>
          </p:nvSpPr>
          <p:spPr>
            <a:xfrm>
              <a:off x="3125450" y="769325"/>
              <a:ext cx="242475" cy="648375"/>
            </a:xfrm>
            <a:custGeom>
              <a:rect b="b" l="l" r="r" t="t"/>
              <a:pathLst>
                <a:path extrusionOk="0" h="25935" w="9699">
                  <a:moveTo>
                    <a:pt x="9479" y="1"/>
                  </a:moveTo>
                  <a:lnTo>
                    <a:pt x="9435" y="45"/>
                  </a:lnTo>
                  <a:lnTo>
                    <a:pt x="9391" y="89"/>
                  </a:lnTo>
                  <a:lnTo>
                    <a:pt x="8996" y="878"/>
                  </a:lnTo>
                  <a:lnTo>
                    <a:pt x="8952" y="878"/>
                  </a:lnTo>
                  <a:lnTo>
                    <a:pt x="8162" y="2941"/>
                  </a:lnTo>
                  <a:lnTo>
                    <a:pt x="6846" y="6846"/>
                  </a:lnTo>
                  <a:lnTo>
                    <a:pt x="5573" y="9742"/>
                  </a:lnTo>
                  <a:lnTo>
                    <a:pt x="4652" y="11410"/>
                  </a:lnTo>
                  <a:lnTo>
                    <a:pt x="3862" y="12989"/>
                  </a:lnTo>
                  <a:lnTo>
                    <a:pt x="3160" y="14525"/>
                  </a:lnTo>
                  <a:lnTo>
                    <a:pt x="2590" y="16017"/>
                  </a:lnTo>
                  <a:lnTo>
                    <a:pt x="2019" y="17553"/>
                  </a:lnTo>
                  <a:lnTo>
                    <a:pt x="1536" y="19089"/>
                  </a:lnTo>
                  <a:lnTo>
                    <a:pt x="483" y="22380"/>
                  </a:lnTo>
                  <a:lnTo>
                    <a:pt x="88" y="23696"/>
                  </a:lnTo>
                  <a:lnTo>
                    <a:pt x="88" y="23740"/>
                  </a:lnTo>
                  <a:lnTo>
                    <a:pt x="1" y="25759"/>
                  </a:lnTo>
                  <a:lnTo>
                    <a:pt x="1" y="25802"/>
                  </a:lnTo>
                  <a:lnTo>
                    <a:pt x="44" y="25846"/>
                  </a:lnTo>
                  <a:lnTo>
                    <a:pt x="88" y="25890"/>
                  </a:lnTo>
                  <a:lnTo>
                    <a:pt x="176" y="25934"/>
                  </a:lnTo>
                  <a:lnTo>
                    <a:pt x="308" y="25890"/>
                  </a:lnTo>
                  <a:lnTo>
                    <a:pt x="352" y="25759"/>
                  </a:lnTo>
                  <a:lnTo>
                    <a:pt x="439" y="23784"/>
                  </a:lnTo>
                  <a:lnTo>
                    <a:pt x="834" y="22511"/>
                  </a:lnTo>
                  <a:lnTo>
                    <a:pt x="1844" y="19220"/>
                  </a:lnTo>
                  <a:lnTo>
                    <a:pt x="2370" y="17685"/>
                  </a:lnTo>
                  <a:lnTo>
                    <a:pt x="2897" y="16149"/>
                  </a:lnTo>
                  <a:lnTo>
                    <a:pt x="3511" y="14657"/>
                  </a:lnTo>
                  <a:lnTo>
                    <a:pt x="4169" y="13121"/>
                  </a:lnTo>
                  <a:lnTo>
                    <a:pt x="4959" y="11541"/>
                  </a:lnTo>
                  <a:lnTo>
                    <a:pt x="5881" y="9874"/>
                  </a:lnTo>
                  <a:lnTo>
                    <a:pt x="7153" y="6978"/>
                  </a:lnTo>
                  <a:lnTo>
                    <a:pt x="8513" y="3029"/>
                  </a:lnTo>
                  <a:lnTo>
                    <a:pt x="9303" y="1010"/>
                  </a:lnTo>
                  <a:lnTo>
                    <a:pt x="9698" y="264"/>
                  </a:lnTo>
                  <a:lnTo>
                    <a:pt x="9698" y="176"/>
                  </a:lnTo>
                  <a:lnTo>
                    <a:pt x="9698" y="89"/>
                  </a:lnTo>
                  <a:lnTo>
                    <a:pt x="9698" y="45"/>
                  </a:lnTo>
                  <a:lnTo>
                    <a:pt x="961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4" name="Google Shape;1684;p63"/>
            <p:cNvSpPr/>
            <p:nvPr/>
          </p:nvSpPr>
          <p:spPr>
            <a:xfrm>
              <a:off x="3734300" y="758375"/>
              <a:ext cx="1192475" cy="1433800"/>
            </a:xfrm>
            <a:custGeom>
              <a:rect b="b" l="l" r="r" t="t"/>
              <a:pathLst>
                <a:path extrusionOk="0" h="57352" w="47699">
                  <a:moveTo>
                    <a:pt x="22906" y="0"/>
                  </a:moveTo>
                  <a:lnTo>
                    <a:pt x="22862" y="44"/>
                  </a:lnTo>
                  <a:lnTo>
                    <a:pt x="22818" y="88"/>
                  </a:lnTo>
                  <a:lnTo>
                    <a:pt x="21063" y="2764"/>
                  </a:lnTo>
                  <a:lnTo>
                    <a:pt x="21063" y="2808"/>
                  </a:lnTo>
                  <a:lnTo>
                    <a:pt x="19703" y="5968"/>
                  </a:lnTo>
                  <a:lnTo>
                    <a:pt x="19483" y="6582"/>
                  </a:lnTo>
                  <a:lnTo>
                    <a:pt x="19176" y="7196"/>
                  </a:lnTo>
                  <a:lnTo>
                    <a:pt x="18562" y="8337"/>
                  </a:lnTo>
                  <a:lnTo>
                    <a:pt x="17816" y="9434"/>
                  </a:lnTo>
                  <a:lnTo>
                    <a:pt x="17070" y="10487"/>
                  </a:lnTo>
                  <a:lnTo>
                    <a:pt x="16236" y="11497"/>
                  </a:lnTo>
                  <a:lnTo>
                    <a:pt x="15358" y="12506"/>
                  </a:lnTo>
                  <a:lnTo>
                    <a:pt x="13559" y="14437"/>
                  </a:lnTo>
                  <a:lnTo>
                    <a:pt x="11629" y="16543"/>
                  </a:lnTo>
                  <a:lnTo>
                    <a:pt x="10707" y="17596"/>
                  </a:lnTo>
                  <a:lnTo>
                    <a:pt x="9873" y="18693"/>
                  </a:lnTo>
                  <a:lnTo>
                    <a:pt x="7679" y="21326"/>
                  </a:lnTo>
                  <a:lnTo>
                    <a:pt x="7635" y="21414"/>
                  </a:lnTo>
                  <a:lnTo>
                    <a:pt x="7416" y="22423"/>
                  </a:lnTo>
                  <a:lnTo>
                    <a:pt x="7416" y="22467"/>
                  </a:lnTo>
                  <a:lnTo>
                    <a:pt x="7855" y="25670"/>
                  </a:lnTo>
                  <a:lnTo>
                    <a:pt x="7723" y="26591"/>
                  </a:lnTo>
                  <a:lnTo>
                    <a:pt x="6889" y="26284"/>
                  </a:lnTo>
                  <a:lnTo>
                    <a:pt x="6802" y="26240"/>
                  </a:lnTo>
                  <a:lnTo>
                    <a:pt x="6714" y="26284"/>
                  </a:lnTo>
                  <a:lnTo>
                    <a:pt x="4125" y="27645"/>
                  </a:lnTo>
                  <a:lnTo>
                    <a:pt x="4037" y="27732"/>
                  </a:lnTo>
                  <a:lnTo>
                    <a:pt x="3511" y="29268"/>
                  </a:lnTo>
                  <a:lnTo>
                    <a:pt x="3467" y="29312"/>
                  </a:lnTo>
                  <a:lnTo>
                    <a:pt x="3160" y="31243"/>
                  </a:lnTo>
                  <a:lnTo>
                    <a:pt x="3160" y="31287"/>
                  </a:lnTo>
                  <a:lnTo>
                    <a:pt x="3467" y="33788"/>
                  </a:lnTo>
                  <a:lnTo>
                    <a:pt x="3598" y="35017"/>
                  </a:lnTo>
                  <a:lnTo>
                    <a:pt x="3642" y="36157"/>
                  </a:lnTo>
                  <a:lnTo>
                    <a:pt x="3686" y="37167"/>
                  </a:lnTo>
                  <a:lnTo>
                    <a:pt x="3686" y="38088"/>
                  </a:lnTo>
                  <a:lnTo>
                    <a:pt x="3598" y="38966"/>
                  </a:lnTo>
                  <a:lnTo>
                    <a:pt x="3511" y="39712"/>
                  </a:lnTo>
                  <a:lnTo>
                    <a:pt x="3379" y="40414"/>
                  </a:lnTo>
                  <a:lnTo>
                    <a:pt x="3204" y="41028"/>
                  </a:lnTo>
                  <a:lnTo>
                    <a:pt x="3028" y="41599"/>
                  </a:lnTo>
                  <a:lnTo>
                    <a:pt x="2809" y="42081"/>
                  </a:lnTo>
                  <a:lnTo>
                    <a:pt x="2589" y="42520"/>
                  </a:lnTo>
                  <a:lnTo>
                    <a:pt x="2326" y="42871"/>
                  </a:lnTo>
                  <a:lnTo>
                    <a:pt x="2063" y="43178"/>
                  </a:lnTo>
                  <a:lnTo>
                    <a:pt x="1799" y="43442"/>
                  </a:lnTo>
                  <a:lnTo>
                    <a:pt x="1536" y="43705"/>
                  </a:lnTo>
                  <a:lnTo>
                    <a:pt x="1229" y="43880"/>
                  </a:lnTo>
                  <a:lnTo>
                    <a:pt x="1185" y="43924"/>
                  </a:lnTo>
                  <a:lnTo>
                    <a:pt x="44" y="45285"/>
                  </a:lnTo>
                  <a:lnTo>
                    <a:pt x="0" y="45372"/>
                  </a:lnTo>
                  <a:lnTo>
                    <a:pt x="0" y="45416"/>
                  </a:lnTo>
                  <a:lnTo>
                    <a:pt x="88" y="46118"/>
                  </a:lnTo>
                  <a:lnTo>
                    <a:pt x="1361" y="50638"/>
                  </a:lnTo>
                  <a:lnTo>
                    <a:pt x="2326" y="53446"/>
                  </a:lnTo>
                  <a:lnTo>
                    <a:pt x="2370" y="53446"/>
                  </a:lnTo>
                  <a:lnTo>
                    <a:pt x="3774" y="55728"/>
                  </a:lnTo>
                  <a:lnTo>
                    <a:pt x="5047" y="57176"/>
                  </a:lnTo>
                  <a:lnTo>
                    <a:pt x="5134" y="57220"/>
                  </a:lnTo>
                  <a:lnTo>
                    <a:pt x="5529" y="57352"/>
                  </a:lnTo>
                  <a:lnTo>
                    <a:pt x="5617" y="57352"/>
                  </a:lnTo>
                  <a:lnTo>
                    <a:pt x="6670" y="56957"/>
                  </a:lnTo>
                  <a:lnTo>
                    <a:pt x="6714" y="56913"/>
                  </a:lnTo>
                  <a:lnTo>
                    <a:pt x="7460" y="56035"/>
                  </a:lnTo>
                  <a:lnTo>
                    <a:pt x="7504" y="55991"/>
                  </a:lnTo>
                  <a:lnTo>
                    <a:pt x="7943" y="54850"/>
                  </a:lnTo>
                  <a:lnTo>
                    <a:pt x="7943" y="54807"/>
                  </a:lnTo>
                  <a:lnTo>
                    <a:pt x="8118" y="52261"/>
                  </a:lnTo>
                  <a:lnTo>
                    <a:pt x="8118" y="52174"/>
                  </a:lnTo>
                  <a:lnTo>
                    <a:pt x="7592" y="50726"/>
                  </a:lnTo>
                  <a:lnTo>
                    <a:pt x="4827" y="46118"/>
                  </a:lnTo>
                  <a:lnTo>
                    <a:pt x="4432" y="45241"/>
                  </a:lnTo>
                  <a:lnTo>
                    <a:pt x="4564" y="44933"/>
                  </a:lnTo>
                  <a:lnTo>
                    <a:pt x="5003" y="44626"/>
                  </a:lnTo>
                  <a:lnTo>
                    <a:pt x="8118" y="43793"/>
                  </a:lnTo>
                  <a:lnTo>
                    <a:pt x="11278" y="45460"/>
                  </a:lnTo>
                  <a:lnTo>
                    <a:pt x="12682" y="45987"/>
                  </a:lnTo>
                  <a:lnTo>
                    <a:pt x="14744" y="47347"/>
                  </a:lnTo>
                  <a:lnTo>
                    <a:pt x="14788" y="47347"/>
                  </a:lnTo>
                  <a:lnTo>
                    <a:pt x="18386" y="49102"/>
                  </a:lnTo>
                  <a:lnTo>
                    <a:pt x="20931" y="49936"/>
                  </a:lnTo>
                  <a:lnTo>
                    <a:pt x="21019" y="49936"/>
                  </a:lnTo>
                  <a:lnTo>
                    <a:pt x="25100" y="49234"/>
                  </a:lnTo>
                  <a:lnTo>
                    <a:pt x="26329" y="49321"/>
                  </a:lnTo>
                  <a:lnTo>
                    <a:pt x="26416" y="49321"/>
                  </a:lnTo>
                  <a:lnTo>
                    <a:pt x="27162" y="49102"/>
                  </a:lnTo>
                  <a:lnTo>
                    <a:pt x="27206" y="49102"/>
                  </a:lnTo>
                  <a:lnTo>
                    <a:pt x="30497" y="47127"/>
                  </a:lnTo>
                  <a:lnTo>
                    <a:pt x="32735" y="46689"/>
                  </a:lnTo>
                  <a:lnTo>
                    <a:pt x="35631" y="45855"/>
                  </a:lnTo>
                  <a:lnTo>
                    <a:pt x="35675" y="45811"/>
                  </a:lnTo>
                  <a:lnTo>
                    <a:pt x="36992" y="45065"/>
                  </a:lnTo>
                  <a:lnTo>
                    <a:pt x="39668" y="42959"/>
                  </a:lnTo>
                  <a:lnTo>
                    <a:pt x="39712" y="42915"/>
                  </a:lnTo>
                  <a:lnTo>
                    <a:pt x="41555" y="40896"/>
                  </a:lnTo>
                  <a:lnTo>
                    <a:pt x="42564" y="39448"/>
                  </a:lnTo>
                  <a:lnTo>
                    <a:pt x="42608" y="39405"/>
                  </a:lnTo>
                  <a:lnTo>
                    <a:pt x="43398" y="37474"/>
                  </a:lnTo>
                  <a:lnTo>
                    <a:pt x="43442" y="37430"/>
                  </a:lnTo>
                  <a:lnTo>
                    <a:pt x="44451" y="33349"/>
                  </a:lnTo>
                  <a:lnTo>
                    <a:pt x="45197" y="32120"/>
                  </a:lnTo>
                  <a:lnTo>
                    <a:pt x="45636" y="31067"/>
                  </a:lnTo>
                  <a:lnTo>
                    <a:pt x="46031" y="29926"/>
                  </a:lnTo>
                  <a:lnTo>
                    <a:pt x="46382" y="28654"/>
                  </a:lnTo>
                  <a:lnTo>
                    <a:pt x="46733" y="27381"/>
                  </a:lnTo>
                  <a:lnTo>
                    <a:pt x="47303" y="24968"/>
                  </a:lnTo>
                  <a:lnTo>
                    <a:pt x="47698" y="23125"/>
                  </a:lnTo>
                  <a:lnTo>
                    <a:pt x="47698" y="23037"/>
                  </a:lnTo>
                  <a:lnTo>
                    <a:pt x="47655" y="22993"/>
                  </a:lnTo>
                  <a:lnTo>
                    <a:pt x="47611" y="22906"/>
                  </a:lnTo>
                  <a:lnTo>
                    <a:pt x="47435" y="22906"/>
                  </a:lnTo>
                  <a:lnTo>
                    <a:pt x="47391" y="22993"/>
                  </a:lnTo>
                  <a:lnTo>
                    <a:pt x="47347" y="23037"/>
                  </a:lnTo>
                  <a:lnTo>
                    <a:pt x="46996" y="24880"/>
                  </a:lnTo>
                  <a:lnTo>
                    <a:pt x="46426" y="27250"/>
                  </a:lnTo>
                  <a:lnTo>
                    <a:pt x="46075" y="28522"/>
                  </a:lnTo>
                  <a:lnTo>
                    <a:pt x="45680" y="29795"/>
                  </a:lnTo>
                  <a:lnTo>
                    <a:pt x="45285" y="30936"/>
                  </a:lnTo>
                  <a:lnTo>
                    <a:pt x="44890" y="31989"/>
                  </a:lnTo>
                  <a:lnTo>
                    <a:pt x="44144" y="33217"/>
                  </a:lnTo>
                  <a:lnTo>
                    <a:pt x="44100" y="33261"/>
                  </a:lnTo>
                  <a:lnTo>
                    <a:pt x="43091" y="37342"/>
                  </a:lnTo>
                  <a:lnTo>
                    <a:pt x="42257" y="39273"/>
                  </a:lnTo>
                  <a:lnTo>
                    <a:pt x="41292" y="40677"/>
                  </a:lnTo>
                  <a:lnTo>
                    <a:pt x="39449" y="42696"/>
                  </a:lnTo>
                  <a:lnTo>
                    <a:pt x="36772" y="44802"/>
                  </a:lnTo>
                  <a:lnTo>
                    <a:pt x="35500" y="45504"/>
                  </a:lnTo>
                  <a:lnTo>
                    <a:pt x="32647" y="46382"/>
                  </a:lnTo>
                  <a:lnTo>
                    <a:pt x="30409" y="46820"/>
                  </a:lnTo>
                  <a:lnTo>
                    <a:pt x="30366" y="46820"/>
                  </a:lnTo>
                  <a:lnTo>
                    <a:pt x="27031" y="48795"/>
                  </a:lnTo>
                  <a:lnTo>
                    <a:pt x="26329" y="48970"/>
                  </a:lnTo>
                  <a:lnTo>
                    <a:pt x="25100" y="48883"/>
                  </a:lnTo>
                  <a:lnTo>
                    <a:pt x="25056" y="48883"/>
                  </a:lnTo>
                  <a:lnTo>
                    <a:pt x="20975" y="49585"/>
                  </a:lnTo>
                  <a:lnTo>
                    <a:pt x="18518" y="48795"/>
                  </a:lnTo>
                  <a:lnTo>
                    <a:pt x="14920" y="47040"/>
                  </a:lnTo>
                  <a:lnTo>
                    <a:pt x="12857" y="45679"/>
                  </a:lnTo>
                  <a:lnTo>
                    <a:pt x="11409" y="45109"/>
                  </a:lnTo>
                  <a:lnTo>
                    <a:pt x="8250" y="43442"/>
                  </a:lnTo>
                  <a:lnTo>
                    <a:pt x="8118" y="43442"/>
                  </a:lnTo>
                  <a:lnTo>
                    <a:pt x="4871" y="44275"/>
                  </a:lnTo>
                  <a:lnTo>
                    <a:pt x="4827" y="44319"/>
                  </a:lnTo>
                  <a:lnTo>
                    <a:pt x="4301" y="44670"/>
                  </a:lnTo>
                  <a:lnTo>
                    <a:pt x="4257" y="44714"/>
                  </a:lnTo>
                  <a:lnTo>
                    <a:pt x="4081" y="45197"/>
                  </a:lnTo>
                  <a:lnTo>
                    <a:pt x="4037" y="45285"/>
                  </a:lnTo>
                  <a:lnTo>
                    <a:pt x="4081" y="45328"/>
                  </a:lnTo>
                  <a:lnTo>
                    <a:pt x="4520" y="46294"/>
                  </a:lnTo>
                  <a:lnTo>
                    <a:pt x="7284" y="50901"/>
                  </a:lnTo>
                  <a:lnTo>
                    <a:pt x="7767" y="52261"/>
                  </a:lnTo>
                  <a:lnTo>
                    <a:pt x="7592" y="54763"/>
                  </a:lnTo>
                  <a:lnTo>
                    <a:pt x="7197" y="55816"/>
                  </a:lnTo>
                  <a:lnTo>
                    <a:pt x="6495" y="56650"/>
                  </a:lnTo>
                  <a:lnTo>
                    <a:pt x="5529" y="57001"/>
                  </a:lnTo>
                  <a:lnTo>
                    <a:pt x="5310" y="56913"/>
                  </a:lnTo>
                  <a:lnTo>
                    <a:pt x="4037" y="55509"/>
                  </a:lnTo>
                  <a:lnTo>
                    <a:pt x="2677" y="53271"/>
                  </a:lnTo>
                  <a:lnTo>
                    <a:pt x="1668" y="50506"/>
                  </a:lnTo>
                  <a:lnTo>
                    <a:pt x="439" y="46030"/>
                  </a:lnTo>
                  <a:lnTo>
                    <a:pt x="351" y="45460"/>
                  </a:lnTo>
                  <a:lnTo>
                    <a:pt x="1448" y="44144"/>
                  </a:lnTo>
                  <a:lnTo>
                    <a:pt x="1931" y="43793"/>
                  </a:lnTo>
                  <a:lnTo>
                    <a:pt x="2370" y="43398"/>
                  </a:lnTo>
                  <a:lnTo>
                    <a:pt x="2721" y="42915"/>
                  </a:lnTo>
                  <a:lnTo>
                    <a:pt x="3072" y="42345"/>
                  </a:lnTo>
                  <a:lnTo>
                    <a:pt x="3335" y="41774"/>
                  </a:lnTo>
                  <a:lnTo>
                    <a:pt x="3555" y="41116"/>
                  </a:lnTo>
                  <a:lnTo>
                    <a:pt x="3730" y="40458"/>
                  </a:lnTo>
                  <a:lnTo>
                    <a:pt x="3862" y="39756"/>
                  </a:lnTo>
                  <a:lnTo>
                    <a:pt x="3949" y="39010"/>
                  </a:lnTo>
                  <a:lnTo>
                    <a:pt x="3993" y="38264"/>
                  </a:lnTo>
                  <a:lnTo>
                    <a:pt x="4037" y="37518"/>
                  </a:lnTo>
                  <a:lnTo>
                    <a:pt x="4037" y="36772"/>
                  </a:lnTo>
                  <a:lnTo>
                    <a:pt x="3949" y="35236"/>
                  </a:lnTo>
                  <a:lnTo>
                    <a:pt x="3818" y="33744"/>
                  </a:lnTo>
                  <a:lnTo>
                    <a:pt x="3511" y="31287"/>
                  </a:lnTo>
                  <a:lnTo>
                    <a:pt x="3818" y="29400"/>
                  </a:lnTo>
                  <a:lnTo>
                    <a:pt x="4344" y="27908"/>
                  </a:lnTo>
                  <a:lnTo>
                    <a:pt x="6846" y="26635"/>
                  </a:lnTo>
                  <a:lnTo>
                    <a:pt x="7811" y="26986"/>
                  </a:lnTo>
                  <a:lnTo>
                    <a:pt x="7987" y="26986"/>
                  </a:lnTo>
                  <a:lnTo>
                    <a:pt x="8030" y="26943"/>
                  </a:lnTo>
                  <a:lnTo>
                    <a:pt x="8074" y="26855"/>
                  </a:lnTo>
                  <a:lnTo>
                    <a:pt x="8206" y="25714"/>
                  </a:lnTo>
                  <a:lnTo>
                    <a:pt x="8206" y="25670"/>
                  </a:lnTo>
                  <a:lnTo>
                    <a:pt x="7767" y="22423"/>
                  </a:lnTo>
                  <a:lnTo>
                    <a:pt x="7943" y="21501"/>
                  </a:lnTo>
                  <a:lnTo>
                    <a:pt x="10137" y="18912"/>
                  </a:lnTo>
                  <a:lnTo>
                    <a:pt x="11014" y="17815"/>
                  </a:lnTo>
                  <a:lnTo>
                    <a:pt x="11892" y="16762"/>
                  </a:lnTo>
                  <a:lnTo>
                    <a:pt x="13823" y="14700"/>
                  </a:lnTo>
                  <a:lnTo>
                    <a:pt x="15622" y="12725"/>
                  </a:lnTo>
                  <a:lnTo>
                    <a:pt x="16499" y="11716"/>
                  </a:lnTo>
                  <a:lnTo>
                    <a:pt x="17333" y="10707"/>
                  </a:lnTo>
                  <a:lnTo>
                    <a:pt x="18123" y="9610"/>
                  </a:lnTo>
                  <a:lnTo>
                    <a:pt x="18869" y="8513"/>
                  </a:lnTo>
                  <a:lnTo>
                    <a:pt x="19176" y="7942"/>
                  </a:lnTo>
                  <a:lnTo>
                    <a:pt x="19483" y="7328"/>
                  </a:lnTo>
                  <a:lnTo>
                    <a:pt x="19790" y="6714"/>
                  </a:lnTo>
                  <a:lnTo>
                    <a:pt x="20054" y="6099"/>
                  </a:lnTo>
                  <a:lnTo>
                    <a:pt x="21370" y="2940"/>
                  </a:lnTo>
                  <a:lnTo>
                    <a:pt x="23125" y="263"/>
                  </a:lnTo>
                  <a:lnTo>
                    <a:pt x="23125" y="219"/>
                  </a:lnTo>
                  <a:lnTo>
                    <a:pt x="23125" y="132"/>
                  </a:lnTo>
                  <a:lnTo>
                    <a:pt x="23125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5" name="Google Shape;1685;p63"/>
            <p:cNvSpPr/>
            <p:nvPr/>
          </p:nvSpPr>
          <p:spPr>
            <a:xfrm>
              <a:off x="3959175" y="763850"/>
              <a:ext cx="850225" cy="1129950"/>
            </a:xfrm>
            <a:custGeom>
              <a:rect b="b" l="l" r="r" t="t"/>
              <a:pathLst>
                <a:path extrusionOk="0" h="45198" w="34009">
                  <a:moveTo>
                    <a:pt x="17421" y="0"/>
                  </a:moveTo>
                  <a:lnTo>
                    <a:pt x="17377" y="44"/>
                  </a:lnTo>
                  <a:lnTo>
                    <a:pt x="17334" y="88"/>
                  </a:lnTo>
                  <a:lnTo>
                    <a:pt x="15666" y="2458"/>
                  </a:lnTo>
                  <a:lnTo>
                    <a:pt x="15666" y="2502"/>
                  </a:lnTo>
                  <a:lnTo>
                    <a:pt x="13823" y="5924"/>
                  </a:lnTo>
                  <a:lnTo>
                    <a:pt x="13779" y="5968"/>
                  </a:lnTo>
                  <a:lnTo>
                    <a:pt x="13516" y="7328"/>
                  </a:lnTo>
                  <a:lnTo>
                    <a:pt x="13516" y="7372"/>
                  </a:lnTo>
                  <a:lnTo>
                    <a:pt x="13253" y="11936"/>
                  </a:lnTo>
                  <a:lnTo>
                    <a:pt x="12946" y="12682"/>
                  </a:lnTo>
                  <a:lnTo>
                    <a:pt x="11059" y="15534"/>
                  </a:lnTo>
                  <a:lnTo>
                    <a:pt x="8952" y="18342"/>
                  </a:lnTo>
                  <a:lnTo>
                    <a:pt x="8909" y="18430"/>
                  </a:lnTo>
                  <a:lnTo>
                    <a:pt x="8865" y="18869"/>
                  </a:lnTo>
                  <a:lnTo>
                    <a:pt x="8865" y="18957"/>
                  </a:lnTo>
                  <a:lnTo>
                    <a:pt x="8952" y="19044"/>
                  </a:lnTo>
                  <a:lnTo>
                    <a:pt x="9260" y="19220"/>
                  </a:lnTo>
                  <a:lnTo>
                    <a:pt x="9391" y="19571"/>
                  </a:lnTo>
                  <a:lnTo>
                    <a:pt x="9084" y="20712"/>
                  </a:lnTo>
                  <a:lnTo>
                    <a:pt x="7548" y="23959"/>
                  </a:lnTo>
                  <a:lnTo>
                    <a:pt x="6407" y="25934"/>
                  </a:lnTo>
                  <a:lnTo>
                    <a:pt x="6012" y="26197"/>
                  </a:lnTo>
                  <a:lnTo>
                    <a:pt x="5749" y="26197"/>
                  </a:lnTo>
                  <a:lnTo>
                    <a:pt x="3511" y="24881"/>
                  </a:lnTo>
                  <a:lnTo>
                    <a:pt x="3423" y="24837"/>
                  </a:lnTo>
                  <a:lnTo>
                    <a:pt x="3336" y="24837"/>
                  </a:lnTo>
                  <a:lnTo>
                    <a:pt x="3292" y="24924"/>
                  </a:lnTo>
                  <a:lnTo>
                    <a:pt x="3248" y="24968"/>
                  </a:lnTo>
                  <a:lnTo>
                    <a:pt x="2809" y="26987"/>
                  </a:lnTo>
                  <a:lnTo>
                    <a:pt x="2239" y="28040"/>
                  </a:lnTo>
                  <a:lnTo>
                    <a:pt x="1142" y="28874"/>
                  </a:lnTo>
                  <a:lnTo>
                    <a:pt x="396" y="29576"/>
                  </a:lnTo>
                  <a:lnTo>
                    <a:pt x="352" y="29620"/>
                  </a:lnTo>
                  <a:lnTo>
                    <a:pt x="89" y="30102"/>
                  </a:lnTo>
                  <a:lnTo>
                    <a:pt x="89" y="30146"/>
                  </a:lnTo>
                  <a:lnTo>
                    <a:pt x="1" y="31594"/>
                  </a:lnTo>
                  <a:lnTo>
                    <a:pt x="1" y="31682"/>
                  </a:lnTo>
                  <a:lnTo>
                    <a:pt x="440" y="33349"/>
                  </a:lnTo>
                  <a:lnTo>
                    <a:pt x="1844" y="36597"/>
                  </a:lnTo>
                  <a:lnTo>
                    <a:pt x="2941" y="39186"/>
                  </a:lnTo>
                  <a:lnTo>
                    <a:pt x="2985" y="39273"/>
                  </a:lnTo>
                  <a:lnTo>
                    <a:pt x="4564" y="40414"/>
                  </a:lnTo>
                  <a:lnTo>
                    <a:pt x="6188" y="41950"/>
                  </a:lnTo>
                  <a:lnTo>
                    <a:pt x="6232" y="41950"/>
                  </a:lnTo>
                  <a:lnTo>
                    <a:pt x="8206" y="42871"/>
                  </a:lnTo>
                  <a:lnTo>
                    <a:pt x="11541" y="44056"/>
                  </a:lnTo>
                  <a:lnTo>
                    <a:pt x="14481" y="44846"/>
                  </a:lnTo>
                  <a:lnTo>
                    <a:pt x="14525" y="44890"/>
                  </a:lnTo>
                  <a:lnTo>
                    <a:pt x="15710" y="44758"/>
                  </a:lnTo>
                  <a:lnTo>
                    <a:pt x="18211" y="45197"/>
                  </a:lnTo>
                  <a:lnTo>
                    <a:pt x="19703" y="45197"/>
                  </a:lnTo>
                  <a:lnTo>
                    <a:pt x="21327" y="44714"/>
                  </a:lnTo>
                  <a:lnTo>
                    <a:pt x="23301" y="44495"/>
                  </a:lnTo>
                  <a:lnTo>
                    <a:pt x="23345" y="44451"/>
                  </a:lnTo>
                  <a:lnTo>
                    <a:pt x="25803" y="43881"/>
                  </a:lnTo>
                  <a:lnTo>
                    <a:pt x="25846" y="43837"/>
                  </a:lnTo>
                  <a:lnTo>
                    <a:pt x="27645" y="42871"/>
                  </a:lnTo>
                  <a:lnTo>
                    <a:pt x="29401" y="41467"/>
                  </a:lnTo>
                  <a:lnTo>
                    <a:pt x="29401" y="41423"/>
                  </a:lnTo>
                  <a:lnTo>
                    <a:pt x="31156" y="39317"/>
                  </a:lnTo>
                  <a:lnTo>
                    <a:pt x="31200" y="39317"/>
                  </a:lnTo>
                  <a:lnTo>
                    <a:pt x="31990" y="37781"/>
                  </a:lnTo>
                  <a:lnTo>
                    <a:pt x="31990" y="37737"/>
                  </a:lnTo>
                  <a:lnTo>
                    <a:pt x="32560" y="35061"/>
                  </a:lnTo>
                  <a:lnTo>
                    <a:pt x="32604" y="31550"/>
                  </a:lnTo>
                  <a:lnTo>
                    <a:pt x="33438" y="28830"/>
                  </a:lnTo>
                  <a:lnTo>
                    <a:pt x="33438" y="28742"/>
                  </a:lnTo>
                  <a:lnTo>
                    <a:pt x="32999" y="26241"/>
                  </a:lnTo>
                  <a:lnTo>
                    <a:pt x="32911" y="25714"/>
                  </a:lnTo>
                  <a:lnTo>
                    <a:pt x="33262" y="23520"/>
                  </a:lnTo>
                  <a:lnTo>
                    <a:pt x="34008" y="20580"/>
                  </a:lnTo>
                  <a:lnTo>
                    <a:pt x="34008" y="20493"/>
                  </a:lnTo>
                  <a:lnTo>
                    <a:pt x="33482" y="18211"/>
                  </a:lnTo>
                  <a:lnTo>
                    <a:pt x="33482" y="18167"/>
                  </a:lnTo>
                  <a:lnTo>
                    <a:pt x="33394" y="18123"/>
                  </a:lnTo>
                  <a:lnTo>
                    <a:pt x="33350" y="18079"/>
                  </a:lnTo>
                  <a:lnTo>
                    <a:pt x="33262" y="18079"/>
                  </a:lnTo>
                  <a:lnTo>
                    <a:pt x="33218" y="18123"/>
                  </a:lnTo>
                  <a:lnTo>
                    <a:pt x="33174" y="18167"/>
                  </a:lnTo>
                  <a:lnTo>
                    <a:pt x="33131" y="18211"/>
                  </a:lnTo>
                  <a:lnTo>
                    <a:pt x="33131" y="18299"/>
                  </a:lnTo>
                  <a:lnTo>
                    <a:pt x="33657" y="20536"/>
                  </a:lnTo>
                  <a:lnTo>
                    <a:pt x="32911" y="23476"/>
                  </a:lnTo>
                  <a:lnTo>
                    <a:pt x="32560" y="25670"/>
                  </a:lnTo>
                  <a:lnTo>
                    <a:pt x="32560" y="25758"/>
                  </a:lnTo>
                  <a:lnTo>
                    <a:pt x="32648" y="26329"/>
                  </a:lnTo>
                  <a:lnTo>
                    <a:pt x="33087" y="28742"/>
                  </a:lnTo>
                  <a:lnTo>
                    <a:pt x="32253" y="31506"/>
                  </a:lnTo>
                  <a:lnTo>
                    <a:pt x="32253" y="31550"/>
                  </a:lnTo>
                  <a:lnTo>
                    <a:pt x="32209" y="35017"/>
                  </a:lnTo>
                  <a:lnTo>
                    <a:pt x="31639" y="37606"/>
                  </a:lnTo>
                  <a:lnTo>
                    <a:pt x="30893" y="39142"/>
                  </a:lnTo>
                  <a:lnTo>
                    <a:pt x="29137" y="41204"/>
                  </a:lnTo>
                  <a:lnTo>
                    <a:pt x="27470" y="42564"/>
                  </a:lnTo>
                  <a:lnTo>
                    <a:pt x="25671" y="43530"/>
                  </a:lnTo>
                  <a:lnTo>
                    <a:pt x="23257" y="44144"/>
                  </a:lnTo>
                  <a:lnTo>
                    <a:pt x="21283" y="44363"/>
                  </a:lnTo>
                  <a:lnTo>
                    <a:pt x="21239" y="44363"/>
                  </a:lnTo>
                  <a:lnTo>
                    <a:pt x="19659" y="44846"/>
                  </a:lnTo>
                  <a:lnTo>
                    <a:pt x="18255" y="44846"/>
                  </a:lnTo>
                  <a:lnTo>
                    <a:pt x="15710" y="44407"/>
                  </a:lnTo>
                  <a:lnTo>
                    <a:pt x="15666" y="44407"/>
                  </a:lnTo>
                  <a:lnTo>
                    <a:pt x="14525" y="44539"/>
                  </a:lnTo>
                  <a:lnTo>
                    <a:pt x="11673" y="43705"/>
                  </a:lnTo>
                  <a:lnTo>
                    <a:pt x="8338" y="42520"/>
                  </a:lnTo>
                  <a:lnTo>
                    <a:pt x="6407" y="41643"/>
                  </a:lnTo>
                  <a:lnTo>
                    <a:pt x="4784" y="40151"/>
                  </a:lnTo>
                  <a:lnTo>
                    <a:pt x="3248" y="39010"/>
                  </a:lnTo>
                  <a:lnTo>
                    <a:pt x="2151" y="36465"/>
                  </a:lnTo>
                  <a:lnTo>
                    <a:pt x="747" y="33218"/>
                  </a:lnTo>
                  <a:lnTo>
                    <a:pt x="352" y="31594"/>
                  </a:lnTo>
                  <a:lnTo>
                    <a:pt x="440" y="30234"/>
                  </a:lnTo>
                  <a:lnTo>
                    <a:pt x="659" y="29795"/>
                  </a:lnTo>
                  <a:lnTo>
                    <a:pt x="1405" y="29137"/>
                  </a:lnTo>
                  <a:lnTo>
                    <a:pt x="2502" y="28303"/>
                  </a:lnTo>
                  <a:lnTo>
                    <a:pt x="2546" y="28259"/>
                  </a:lnTo>
                  <a:lnTo>
                    <a:pt x="3116" y="27118"/>
                  </a:lnTo>
                  <a:lnTo>
                    <a:pt x="3160" y="27075"/>
                  </a:lnTo>
                  <a:lnTo>
                    <a:pt x="3555" y="25275"/>
                  </a:lnTo>
                  <a:lnTo>
                    <a:pt x="5617" y="26504"/>
                  </a:lnTo>
                  <a:lnTo>
                    <a:pt x="5705" y="26548"/>
                  </a:lnTo>
                  <a:lnTo>
                    <a:pt x="6100" y="26548"/>
                  </a:lnTo>
                  <a:lnTo>
                    <a:pt x="6188" y="26504"/>
                  </a:lnTo>
                  <a:lnTo>
                    <a:pt x="6627" y="26197"/>
                  </a:lnTo>
                  <a:lnTo>
                    <a:pt x="6671" y="26109"/>
                  </a:lnTo>
                  <a:lnTo>
                    <a:pt x="7855" y="24135"/>
                  </a:lnTo>
                  <a:lnTo>
                    <a:pt x="9391" y="20844"/>
                  </a:lnTo>
                  <a:lnTo>
                    <a:pt x="9391" y="20800"/>
                  </a:lnTo>
                  <a:lnTo>
                    <a:pt x="9742" y="19615"/>
                  </a:lnTo>
                  <a:lnTo>
                    <a:pt x="9742" y="19483"/>
                  </a:lnTo>
                  <a:lnTo>
                    <a:pt x="9523" y="19001"/>
                  </a:lnTo>
                  <a:lnTo>
                    <a:pt x="9479" y="18913"/>
                  </a:lnTo>
                  <a:lnTo>
                    <a:pt x="9216" y="18781"/>
                  </a:lnTo>
                  <a:lnTo>
                    <a:pt x="9260" y="18518"/>
                  </a:lnTo>
                  <a:lnTo>
                    <a:pt x="11366" y="15710"/>
                  </a:lnTo>
                  <a:lnTo>
                    <a:pt x="13253" y="12857"/>
                  </a:lnTo>
                  <a:lnTo>
                    <a:pt x="13297" y="12857"/>
                  </a:lnTo>
                  <a:lnTo>
                    <a:pt x="13604" y="12024"/>
                  </a:lnTo>
                  <a:lnTo>
                    <a:pt x="13604" y="11980"/>
                  </a:lnTo>
                  <a:lnTo>
                    <a:pt x="13867" y="7372"/>
                  </a:lnTo>
                  <a:lnTo>
                    <a:pt x="14130" y="6056"/>
                  </a:lnTo>
                  <a:lnTo>
                    <a:pt x="15973" y="2677"/>
                  </a:lnTo>
                  <a:lnTo>
                    <a:pt x="17597" y="264"/>
                  </a:lnTo>
                  <a:lnTo>
                    <a:pt x="17641" y="220"/>
                  </a:lnTo>
                  <a:lnTo>
                    <a:pt x="17641" y="132"/>
                  </a:lnTo>
                  <a:lnTo>
                    <a:pt x="17597" y="88"/>
                  </a:lnTo>
                  <a:lnTo>
                    <a:pt x="17553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6" name="Google Shape;1686;p63"/>
            <p:cNvSpPr/>
            <p:nvPr/>
          </p:nvSpPr>
          <p:spPr>
            <a:xfrm>
              <a:off x="4266350" y="884525"/>
              <a:ext cx="417975" cy="879825"/>
            </a:xfrm>
            <a:custGeom>
              <a:rect b="b" l="l" r="r" t="t"/>
              <a:pathLst>
                <a:path extrusionOk="0" h="35193" w="16719">
                  <a:moveTo>
                    <a:pt x="5485" y="0"/>
                  </a:moveTo>
                  <a:lnTo>
                    <a:pt x="5441" y="44"/>
                  </a:lnTo>
                  <a:lnTo>
                    <a:pt x="4520" y="1448"/>
                  </a:lnTo>
                  <a:lnTo>
                    <a:pt x="4476" y="1536"/>
                  </a:lnTo>
                  <a:lnTo>
                    <a:pt x="4476" y="2414"/>
                  </a:lnTo>
                  <a:lnTo>
                    <a:pt x="4476" y="2458"/>
                  </a:lnTo>
                  <a:lnTo>
                    <a:pt x="5398" y="4915"/>
                  </a:lnTo>
                  <a:lnTo>
                    <a:pt x="5266" y="7592"/>
                  </a:lnTo>
                  <a:lnTo>
                    <a:pt x="5398" y="10575"/>
                  </a:lnTo>
                  <a:lnTo>
                    <a:pt x="5222" y="12155"/>
                  </a:lnTo>
                  <a:lnTo>
                    <a:pt x="4344" y="15446"/>
                  </a:lnTo>
                  <a:lnTo>
                    <a:pt x="2589" y="21370"/>
                  </a:lnTo>
                  <a:lnTo>
                    <a:pt x="88" y="26811"/>
                  </a:lnTo>
                  <a:lnTo>
                    <a:pt x="44" y="26855"/>
                  </a:lnTo>
                  <a:lnTo>
                    <a:pt x="0" y="27294"/>
                  </a:lnTo>
                  <a:lnTo>
                    <a:pt x="0" y="27382"/>
                  </a:lnTo>
                  <a:lnTo>
                    <a:pt x="44" y="27469"/>
                  </a:lnTo>
                  <a:lnTo>
                    <a:pt x="922" y="28215"/>
                  </a:lnTo>
                  <a:lnTo>
                    <a:pt x="966" y="28215"/>
                  </a:lnTo>
                  <a:lnTo>
                    <a:pt x="3774" y="30102"/>
                  </a:lnTo>
                  <a:lnTo>
                    <a:pt x="5003" y="32647"/>
                  </a:lnTo>
                  <a:lnTo>
                    <a:pt x="5090" y="32691"/>
                  </a:lnTo>
                  <a:lnTo>
                    <a:pt x="8689" y="35192"/>
                  </a:lnTo>
                  <a:lnTo>
                    <a:pt x="8820" y="35192"/>
                  </a:lnTo>
                  <a:lnTo>
                    <a:pt x="11190" y="34841"/>
                  </a:lnTo>
                  <a:lnTo>
                    <a:pt x="11234" y="34797"/>
                  </a:lnTo>
                  <a:lnTo>
                    <a:pt x="12770" y="33832"/>
                  </a:lnTo>
                  <a:lnTo>
                    <a:pt x="12813" y="33788"/>
                  </a:lnTo>
                  <a:lnTo>
                    <a:pt x="14349" y="32516"/>
                  </a:lnTo>
                  <a:lnTo>
                    <a:pt x="15095" y="31462"/>
                  </a:lnTo>
                  <a:lnTo>
                    <a:pt x="15139" y="31419"/>
                  </a:lnTo>
                  <a:lnTo>
                    <a:pt x="15402" y="30541"/>
                  </a:lnTo>
                  <a:lnTo>
                    <a:pt x="15402" y="30453"/>
                  </a:lnTo>
                  <a:lnTo>
                    <a:pt x="15139" y="27031"/>
                  </a:lnTo>
                  <a:lnTo>
                    <a:pt x="15139" y="26943"/>
                  </a:lnTo>
                  <a:lnTo>
                    <a:pt x="14174" y="25144"/>
                  </a:lnTo>
                  <a:lnTo>
                    <a:pt x="14525" y="22818"/>
                  </a:lnTo>
                  <a:lnTo>
                    <a:pt x="15183" y="20317"/>
                  </a:lnTo>
                  <a:lnTo>
                    <a:pt x="16719" y="14788"/>
                  </a:lnTo>
                  <a:lnTo>
                    <a:pt x="16719" y="14700"/>
                  </a:lnTo>
                  <a:lnTo>
                    <a:pt x="16719" y="14612"/>
                  </a:lnTo>
                  <a:lnTo>
                    <a:pt x="16675" y="11892"/>
                  </a:lnTo>
                  <a:lnTo>
                    <a:pt x="16631" y="11848"/>
                  </a:lnTo>
                  <a:lnTo>
                    <a:pt x="16587" y="11804"/>
                  </a:lnTo>
                  <a:lnTo>
                    <a:pt x="16543" y="11760"/>
                  </a:lnTo>
                  <a:lnTo>
                    <a:pt x="16499" y="11716"/>
                  </a:lnTo>
                  <a:lnTo>
                    <a:pt x="16412" y="11760"/>
                  </a:lnTo>
                  <a:lnTo>
                    <a:pt x="16368" y="11804"/>
                  </a:lnTo>
                  <a:lnTo>
                    <a:pt x="16324" y="11848"/>
                  </a:lnTo>
                  <a:lnTo>
                    <a:pt x="16324" y="11936"/>
                  </a:lnTo>
                  <a:lnTo>
                    <a:pt x="16368" y="14612"/>
                  </a:lnTo>
                  <a:lnTo>
                    <a:pt x="16368" y="14656"/>
                  </a:lnTo>
                  <a:lnTo>
                    <a:pt x="16368" y="14744"/>
                  </a:lnTo>
                  <a:lnTo>
                    <a:pt x="14832" y="20229"/>
                  </a:lnTo>
                  <a:lnTo>
                    <a:pt x="14218" y="22730"/>
                  </a:lnTo>
                  <a:lnTo>
                    <a:pt x="13823" y="25144"/>
                  </a:lnTo>
                  <a:lnTo>
                    <a:pt x="13823" y="25231"/>
                  </a:lnTo>
                  <a:lnTo>
                    <a:pt x="14788" y="27074"/>
                  </a:lnTo>
                  <a:lnTo>
                    <a:pt x="15051" y="30453"/>
                  </a:lnTo>
                  <a:lnTo>
                    <a:pt x="14788" y="31287"/>
                  </a:lnTo>
                  <a:lnTo>
                    <a:pt x="14086" y="32296"/>
                  </a:lnTo>
                  <a:lnTo>
                    <a:pt x="12594" y="33525"/>
                  </a:lnTo>
                  <a:lnTo>
                    <a:pt x="11058" y="34490"/>
                  </a:lnTo>
                  <a:lnTo>
                    <a:pt x="8864" y="34841"/>
                  </a:lnTo>
                  <a:lnTo>
                    <a:pt x="5310" y="32428"/>
                  </a:lnTo>
                  <a:lnTo>
                    <a:pt x="4037" y="29927"/>
                  </a:lnTo>
                  <a:lnTo>
                    <a:pt x="3993" y="29839"/>
                  </a:lnTo>
                  <a:lnTo>
                    <a:pt x="1141" y="27952"/>
                  </a:lnTo>
                  <a:lnTo>
                    <a:pt x="351" y="27250"/>
                  </a:lnTo>
                  <a:lnTo>
                    <a:pt x="395" y="26943"/>
                  </a:lnTo>
                  <a:lnTo>
                    <a:pt x="2896" y="21502"/>
                  </a:lnTo>
                  <a:lnTo>
                    <a:pt x="2896" y="21458"/>
                  </a:lnTo>
                  <a:lnTo>
                    <a:pt x="4696" y="15534"/>
                  </a:lnTo>
                  <a:lnTo>
                    <a:pt x="5573" y="12243"/>
                  </a:lnTo>
                  <a:lnTo>
                    <a:pt x="5749" y="10619"/>
                  </a:lnTo>
                  <a:lnTo>
                    <a:pt x="5749" y="10575"/>
                  </a:lnTo>
                  <a:lnTo>
                    <a:pt x="5617" y="7592"/>
                  </a:lnTo>
                  <a:lnTo>
                    <a:pt x="5749" y="4871"/>
                  </a:lnTo>
                  <a:lnTo>
                    <a:pt x="5749" y="4827"/>
                  </a:lnTo>
                  <a:lnTo>
                    <a:pt x="4827" y="2370"/>
                  </a:lnTo>
                  <a:lnTo>
                    <a:pt x="4827" y="1624"/>
                  </a:lnTo>
                  <a:lnTo>
                    <a:pt x="5749" y="264"/>
                  </a:lnTo>
                  <a:lnTo>
                    <a:pt x="5749" y="176"/>
                  </a:lnTo>
                  <a:lnTo>
                    <a:pt x="5749" y="132"/>
                  </a:lnTo>
                  <a:lnTo>
                    <a:pt x="5705" y="44"/>
                  </a:lnTo>
                  <a:lnTo>
                    <a:pt x="566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7" name="Google Shape;1687;p63"/>
            <p:cNvSpPr/>
            <p:nvPr/>
          </p:nvSpPr>
          <p:spPr>
            <a:xfrm>
              <a:off x="3635575" y="1464825"/>
              <a:ext cx="1480975" cy="864475"/>
            </a:xfrm>
            <a:custGeom>
              <a:rect b="b" l="l" r="r" t="t"/>
              <a:pathLst>
                <a:path extrusionOk="0" h="34579" w="59239">
                  <a:moveTo>
                    <a:pt x="59019" y="1"/>
                  </a:moveTo>
                  <a:lnTo>
                    <a:pt x="58975" y="45"/>
                  </a:lnTo>
                  <a:lnTo>
                    <a:pt x="58932" y="89"/>
                  </a:lnTo>
                  <a:lnTo>
                    <a:pt x="58888" y="176"/>
                  </a:lnTo>
                  <a:lnTo>
                    <a:pt x="58844" y="1800"/>
                  </a:lnTo>
                  <a:lnTo>
                    <a:pt x="56167" y="4389"/>
                  </a:lnTo>
                  <a:lnTo>
                    <a:pt x="54763" y="5486"/>
                  </a:lnTo>
                  <a:lnTo>
                    <a:pt x="50068" y="7768"/>
                  </a:lnTo>
                  <a:lnTo>
                    <a:pt x="50024" y="7856"/>
                  </a:lnTo>
                  <a:lnTo>
                    <a:pt x="48137" y="11629"/>
                  </a:lnTo>
                  <a:lnTo>
                    <a:pt x="46557" y="13735"/>
                  </a:lnTo>
                  <a:lnTo>
                    <a:pt x="44495" y="15929"/>
                  </a:lnTo>
                  <a:lnTo>
                    <a:pt x="41730" y="18124"/>
                  </a:lnTo>
                  <a:lnTo>
                    <a:pt x="40282" y="19045"/>
                  </a:lnTo>
                  <a:lnTo>
                    <a:pt x="35412" y="20625"/>
                  </a:lnTo>
                  <a:lnTo>
                    <a:pt x="34666" y="20844"/>
                  </a:lnTo>
                  <a:lnTo>
                    <a:pt x="34622" y="20888"/>
                  </a:lnTo>
                  <a:lnTo>
                    <a:pt x="31111" y="23433"/>
                  </a:lnTo>
                  <a:lnTo>
                    <a:pt x="29356" y="24618"/>
                  </a:lnTo>
                  <a:lnTo>
                    <a:pt x="28303" y="24969"/>
                  </a:lnTo>
                  <a:lnTo>
                    <a:pt x="28259" y="24969"/>
                  </a:lnTo>
                  <a:lnTo>
                    <a:pt x="27908" y="25188"/>
                  </a:lnTo>
                  <a:lnTo>
                    <a:pt x="27820" y="25232"/>
                  </a:lnTo>
                  <a:lnTo>
                    <a:pt x="27820" y="25320"/>
                  </a:lnTo>
                  <a:lnTo>
                    <a:pt x="27820" y="25408"/>
                  </a:lnTo>
                  <a:lnTo>
                    <a:pt x="27820" y="25452"/>
                  </a:lnTo>
                  <a:lnTo>
                    <a:pt x="27996" y="25671"/>
                  </a:lnTo>
                  <a:lnTo>
                    <a:pt x="27864" y="25890"/>
                  </a:lnTo>
                  <a:lnTo>
                    <a:pt x="26723" y="26241"/>
                  </a:lnTo>
                  <a:lnTo>
                    <a:pt x="22730" y="25671"/>
                  </a:lnTo>
                  <a:lnTo>
                    <a:pt x="21458" y="25320"/>
                  </a:lnTo>
                  <a:lnTo>
                    <a:pt x="18035" y="23696"/>
                  </a:lnTo>
                  <a:lnTo>
                    <a:pt x="15973" y="22555"/>
                  </a:lnTo>
                  <a:lnTo>
                    <a:pt x="15929" y="22512"/>
                  </a:lnTo>
                  <a:lnTo>
                    <a:pt x="15095" y="22292"/>
                  </a:lnTo>
                  <a:lnTo>
                    <a:pt x="15007" y="22292"/>
                  </a:lnTo>
                  <a:lnTo>
                    <a:pt x="14349" y="22424"/>
                  </a:lnTo>
                  <a:lnTo>
                    <a:pt x="14261" y="22468"/>
                  </a:lnTo>
                  <a:lnTo>
                    <a:pt x="14217" y="22599"/>
                  </a:lnTo>
                  <a:lnTo>
                    <a:pt x="14700" y="26022"/>
                  </a:lnTo>
                  <a:lnTo>
                    <a:pt x="14217" y="28786"/>
                  </a:lnTo>
                  <a:lnTo>
                    <a:pt x="13252" y="31726"/>
                  </a:lnTo>
                  <a:lnTo>
                    <a:pt x="12769" y="33438"/>
                  </a:lnTo>
                  <a:lnTo>
                    <a:pt x="7109" y="34008"/>
                  </a:lnTo>
                  <a:lnTo>
                    <a:pt x="2326" y="34184"/>
                  </a:lnTo>
                  <a:lnTo>
                    <a:pt x="176" y="34228"/>
                  </a:lnTo>
                  <a:lnTo>
                    <a:pt x="88" y="34228"/>
                  </a:lnTo>
                  <a:lnTo>
                    <a:pt x="44" y="34271"/>
                  </a:lnTo>
                  <a:lnTo>
                    <a:pt x="0" y="34315"/>
                  </a:lnTo>
                  <a:lnTo>
                    <a:pt x="0" y="34403"/>
                  </a:lnTo>
                  <a:lnTo>
                    <a:pt x="0" y="34447"/>
                  </a:lnTo>
                  <a:lnTo>
                    <a:pt x="44" y="34535"/>
                  </a:lnTo>
                  <a:lnTo>
                    <a:pt x="88" y="34535"/>
                  </a:lnTo>
                  <a:lnTo>
                    <a:pt x="176" y="34579"/>
                  </a:lnTo>
                  <a:lnTo>
                    <a:pt x="2326" y="34535"/>
                  </a:lnTo>
                  <a:lnTo>
                    <a:pt x="7153" y="34359"/>
                  </a:lnTo>
                  <a:lnTo>
                    <a:pt x="12901" y="33789"/>
                  </a:lnTo>
                  <a:lnTo>
                    <a:pt x="12989" y="33745"/>
                  </a:lnTo>
                  <a:lnTo>
                    <a:pt x="13033" y="33657"/>
                  </a:lnTo>
                  <a:lnTo>
                    <a:pt x="13559" y="31814"/>
                  </a:lnTo>
                  <a:lnTo>
                    <a:pt x="14524" y="28874"/>
                  </a:lnTo>
                  <a:lnTo>
                    <a:pt x="14524" y="28830"/>
                  </a:lnTo>
                  <a:lnTo>
                    <a:pt x="15051" y="26066"/>
                  </a:lnTo>
                  <a:lnTo>
                    <a:pt x="15051" y="25978"/>
                  </a:lnTo>
                  <a:lnTo>
                    <a:pt x="14612" y="22731"/>
                  </a:lnTo>
                  <a:lnTo>
                    <a:pt x="15051" y="22643"/>
                  </a:lnTo>
                  <a:lnTo>
                    <a:pt x="15841" y="22863"/>
                  </a:lnTo>
                  <a:lnTo>
                    <a:pt x="17859" y="24003"/>
                  </a:lnTo>
                  <a:lnTo>
                    <a:pt x="21326" y="25671"/>
                  </a:lnTo>
                  <a:lnTo>
                    <a:pt x="21370" y="25671"/>
                  </a:lnTo>
                  <a:lnTo>
                    <a:pt x="22686" y="26022"/>
                  </a:lnTo>
                  <a:lnTo>
                    <a:pt x="26723" y="26592"/>
                  </a:lnTo>
                  <a:lnTo>
                    <a:pt x="26767" y="26549"/>
                  </a:lnTo>
                  <a:lnTo>
                    <a:pt x="27996" y="26197"/>
                  </a:lnTo>
                  <a:lnTo>
                    <a:pt x="28127" y="26154"/>
                  </a:lnTo>
                  <a:lnTo>
                    <a:pt x="28347" y="25759"/>
                  </a:lnTo>
                  <a:lnTo>
                    <a:pt x="28347" y="25671"/>
                  </a:lnTo>
                  <a:lnTo>
                    <a:pt x="28347" y="25583"/>
                  </a:lnTo>
                  <a:lnTo>
                    <a:pt x="28215" y="25408"/>
                  </a:lnTo>
                  <a:lnTo>
                    <a:pt x="28435" y="25320"/>
                  </a:lnTo>
                  <a:lnTo>
                    <a:pt x="29488" y="24969"/>
                  </a:lnTo>
                  <a:lnTo>
                    <a:pt x="29532" y="24925"/>
                  </a:lnTo>
                  <a:lnTo>
                    <a:pt x="31287" y="23696"/>
                  </a:lnTo>
                  <a:lnTo>
                    <a:pt x="34797" y="21195"/>
                  </a:lnTo>
                  <a:lnTo>
                    <a:pt x="35543" y="20976"/>
                  </a:lnTo>
                  <a:lnTo>
                    <a:pt x="40414" y="19352"/>
                  </a:lnTo>
                  <a:lnTo>
                    <a:pt x="40458" y="19352"/>
                  </a:lnTo>
                  <a:lnTo>
                    <a:pt x="41906" y="18387"/>
                  </a:lnTo>
                  <a:lnTo>
                    <a:pt x="44714" y="16193"/>
                  </a:lnTo>
                  <a:lnTo>
                    <a:pt x="44758" y="16193"/>
                  </a:lnTo>
                  <a:lnTo>
                    <a:pt x="46821" y="13999"/>
                  </a:lnTo>
                  <a:lnTo>
                    <a:pt x="46821" y="13955"/>
                  </a:lnTo>
                  <a:lnTo>
                    <a:pt x="48444" y="11849"/>
                  </a:lnTo>
                  <a:lnTo>
                    <a:pt x="48444" y="11805"/>
                  </a:lnTo>
                  <a:lnTo>
                    <a:pt x="50287" y="8031"/>
                  </a:lnTo>
                  <a:lnTo>
                    <a:pt x="54938" y="5793"/>
                  </a:lnTo>
                  <a:lnTo>
                    <a:pt x="54982" y="5793"/>
                  </a:lnTo>
                  <a:lnTo>
                    <a:pt x="56386" y="4696"/>
                  </a:lnTo>
                  <a:lnTo>
                    <a:pt x="56386" y="4652"/>
                  </a:lnTo>
                  <a:lnTo>
                    <a:pt x="59151" y="2019"/>
                  </a:lnTo>
                  <a:lnTo>
                    <a:pt x="59195" y="1888"/>
                  </a:lnTo>
                  <a:lnTo>
                    <a:pt x="59239" y="176"/>
                  </a:lnTo>
                  <a:lnTo>
                    <a:pt x="59239" y="133"/>
                  </a:lnTo>
                  <a:lnTo>
                    <a:pt x="59195" y="45"/>
                  </a:lnTo>
                  <a:lnTo>
                    <a:pt x="591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8" name="Google Shape;1688;p63"/>
            <p:cNvSpPr/>
            <p:nvPr/>
          </p:nvSpPr>
          <p:spPr>
            <a:xfrm>
              <a:off x="3659700" y="642075"/>
              <a:ext cx="701025" cy="988425"/>
            </a:xfrm>
            <a:custGeom>
              <a:rect b="b" l="l" r="r" t="t"/>
              <a:pathLst>
                <a:path extrusionOk="0" h="39537" w="28041">
                  <a:moveTo>
                    <a:pt x="26767" y="1"/>
                  </a:moveTo>
                  <a:lnTo>
                    <a:pt x="25714" y="527"/>
                  </a:lnTo>
                  <a:lnTo>
                    <a:pt x="25627" y="571"/>
                  </a:lnTo>
                  <a:lnTo>
                    <a:pt x="24486" y="1712"/>
                  </a:lnTo>
                  <a:lnTo>
                    <a:pt x="24442" y="1712"/>
                  </a:lnTo>
                  <a:lnTo>
                    <a:pt x="23608" y="2809"/>
                  </a:lnTo>
                  <a:lnTo>
                    <a:pt x="22599" y="3555"/>
                  </a:lnTo>
                  <a:lnTo>
                    <a:pt x="20142" y="5442"/>
                  </a:lnTo>
                  <a:lnTo>
                    <a:pt x="20098" y="5442"/>
                  </a:lnTo>
                  <a:lnTo>
                    <a:pt x="18650" y="6934"/>
                  </a:lnTo>
                  <a:lnTo>
                    <a:pt x="18650" y="6978"/>
                  </a:lnTo>
                  <a:lnTo>
                    <a:pt x="18167" y="7680"/>
                  </a:lnTo>
                  <a:lnTo>
                    <a:pt x="16894" y="9567"/>
                  </a:lnTo>
                  <a:lnTo>
                    <a:pt x="14832" y="12287"/>
                  </a:lnTo>
                  <a:lnTo>
                    <a:pt x="13954" y="13516"/>
                  </a:lnTo>
                  <a:lnTo>
                    <a:pt x="13033" y="14701"/>
                  </a:lnTo>
                  <a:lnTo>
                    <a:pt x="12068" y="15841"/>
                  </a:lnTo>
                  <a:lnTo>
                    <a:pt x="11102" y="16938"/>
                  </a:lnTo>
                  <a:lnTo>
                    <a:pt x="9830" y="18387"/>
                  </a:lnTo>
                  <a:lnTo>
                    <a:pt x="8601" y="19878"/>
                  </a:lnTo>
                  <a:lnTo>
                    <a:pt x="8031" y="20624"/>
                  </a:lnTo>
                  <a:lnTo>
                    <a:pt x="7460" y="21414"/>
                  </a:lnTo>
                  <a:lnTo>
                    <a:pt x="6977" y="22248"/>
                  </a:lnTo>
                  <a:lnTo>
                    <a:pt x="6495" y="23082"/>
                  </a:lnTo>
                  <a:lnTo>
                    <a:pt x="6495" y="23126"/>
                  </a:lnTo>
                  <a:lnTo>
                    <a:pt x="6012" y="24661"/>
                  </a:lnTo>
                  <a:lnTo>
                    <a:pt x="5836" y="26548"/>
                  </a:lnTo>
                  <a:lnTo>
                    <a:pt x="5134" y="27601"/>
                  </a:lnTo>
                  <a:lnTo>
                    <a:pt x="3160" y="29313"/>
                  </a:lnTo>
                  <a:lnTo>
                    <a:pt x="3116" y="29357"/>
                  </a:lnTo>
                  <a:lnTo>
                    <a:pt x="2282" y="31068"/>
                  </a:lnTo>
                  <a:lnTo>
                    <a:pt x="2282" y="31112"/>
                  </a:lnTo>
                  <a:lnTo>
                    <a:pt x="1185" y="34183"/>
                  </a:lnTo>
                  <a:lnTo>
                    <a:pt x="1141" y="34227"/>
                  </a:lnTo>
                  <a:lnTo>
                    <a:pt x="0" y="39317"/>
                  </a:lnTo>
                  <a:lnTo>
                    <a:pt x="0" y="39405"/>
                  </a:lnTo>
                  <a:lnTo>
                    <a:pt x="0" y="39449"/>
                  </a:lnTo>
                  <a:lnTo>
                    <a:pt x="44" y="39493"/>
                  </a:lnTo>
                  <a:lnTo>
                    <a:pt x="132" y="39537"/>
                  </a:lnTo>
                  <a:lnTo>
                    <a:pt x="176" y="39537"/>
                  </a:lnTo>
                  <a:lnTo>
                    <a:pt x="264" y="39493"/>
                  </a:lnTo>
                  <a:lnTo>
                    <a:pt x="308" y="39405"/>
                  </a:lnTo>
                  <a:lnTo>
                    <a:pt x="1492" y="34315"/>
                  </a:lnTo>
                  <a:lnTo>
                    <a:pt x="2633" y="31243"/>
                  </a:lnTo>
                  <a:lnTo>
                    <a:pt x="3423" y="29532"/>
                  </a:lnTo>
                  <a:lnTo>
                    <a:pt x="5398" y="27865"/>
                  </a:lnTo>
                  <a:lnTo>
                    <a:pt x="5442" y="27821"/>
                  </a:lnTo>
                  <a:lnTo>
                    <a:pt x="6144" y="26724"/>
                  </a:lnTo>
                  <a:lnTo>
                    <a:pt x="6144" y="26636"/>
                  </a:lnTo>
                  <a:lnTo>
                    <a:pt x="6363" y="24705"/>
                  </a:lnTo>
                  <a:lnTo>
                    <a:pt x="6802" y="23257"/>
                  </a:lnTo>
                  <a:lnTo>
                    <a:pt x="7285" y="22424"/>
                  </a:lnTo>
                  <a:lnTo>
                    <a:pt x="7767" y="21634"/>
                  </a:lnTo>
                  <a:lnTo>
                    <a:pt x="8294" y="20844"/>
                  </a:lnTo>
                  <a:lnTo>
                    <a:pt x="8864" y="20098"/>
                  </a:lnTo>
                  <a:lnTo>
                    <a:pt x="10093" y="18650"/>
                  </a:lnTo>
                  <a:lnTo>
                    <a:pt x="11365" y="17158"/>
                  </a:lnTo>
                  <a:lnTo>
                    <a:pt x="12331" y="16061"/>
                  </a:lnTo>
                  <a:lnTo>
                    <a:pt x="13296" y="14920"/>
                  </a:lnTo>
                  <a:lnTo>
                    <a:pt x="14262" y="13735"/>
                  </a:lnTo>
                  <a:lnTo>
                    <a:pt x="15139" y="12507"/>
                  </a:lnTo>
                  <a:lnTo>
                    <a:pt x="17202" y="9742"/>
                  </a:lnTo>
                  <a:lnTo>
                    <a:pt x="18430" y="7899"/>
                  </a:lnTo>
                  <a:lnTo>
                    <a:pt x="18913" y="7153"/>
                  </a:lnTo>
                  <a:lnTo>
                    <a:pt x="20361" y="5705"/>
                  </a:lnTo>
                  <a:lnTo>
                    <a:pt x="22774" y="3862"/>
                  </a:lnTo>
                  <a:lnTo>
                    <a:pt x="23828" y="3072"/>
                  </a:lnTo>
                  <a:lnTo>
                    <a:pt x="23871" y="3072"/>
                  </a:lnTo>
                  <a:lnTo>
                    <a:pt x="24749" y="1975"/>
                  </a:lnTo>
                  <a:lnTo>
                    <a:pt x="25890" y="834"/>
                  </a:lnTo>
                  <a:lnTo>
                    <a:pt x="26899" y="352"/>
                  </a:lnTo>
                  <a:lnTo>
                    <a:pt x="27865" y="439"/>
                  </a:lnTo>
                  <a:lnTo>
                    <a:pt x="27908" y="439"/>
                  </a:lnTo>
                  <a:lnTo>
                    <a:pt x="27996" y="396"/>
                  </a:lnTo>
                  <a:lnTo>
                    <a:pt x="28040" y="352"/>
                  </a:lnTo>
                  <a:lnTo>
                    <a:pt x="28040" y="264"/>
                  </a:lnTo>
                  <a:lnTo>
                    <a:pt x="28040" y="220"/>
                  </a:lnTo>
                  <a:lnTo>
                    <a:pt x="27996" y="132"/>
                  </a:lnTo>
                  <a:lnTo>
                    <a:pt x="27952" y="88"/>
                  </a:lnTo>
                  <a:lnTo>
                    <a:pt x="27908" y="88"/>
                  </a:lnTo>
                  <a:lnTo>
                    <a:pt x="268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89" name="Google Shape;1689;p63"/>
            <p:cNvSpPr/>
            <p:nvPr/>
          </p:nvSpPr>
          <p:spPr>
            <a:xfrm>
              <a:off x="3591675" y="2170200"/>
              <a:ext cx="1783775" cy="624225"/>
            </a:xfrm>
            <a:custGeom>
              <a:rect b="b" l="l" r="r" t="t"/>
              <a:pathLst>
                <a:path extrusionOk="0" h="24969" w="71351">
                  <a:moveTo>
                    <a:pt x="70297" y="1"/>
                  </a:moveTo>
                  <a:lnTo>
                    <a:pt x="68411" y="484"/>
                  </a:lnTo>
                  <a:lnTo>
                    <a:pt x="68367" y="528"/>
                  </a:lnTo>
                  <a:lnTo>
                    <a:pt x="63584" y="2853"/>
                  </a:lnTo>
                  <a:lnTo>
                    <a:pt x="61609" y="3687"/>
                  </a:lnTo>
                  <a:lnTo>
                    <a:pt x="58801" y="4345"/>
                  </a:lnTo>
                  <a:lnTo>
                    <a:pt x="55378" y="4345"/>
                  </a:lnTo>
                  <a:lnTo>
                    <a:pt x="55378" y="4389"/>
                  </a:lnTo>
                  <a:lnTo>
                    <a:pt x="53316" y="4828"/>
                  </a:lnTo>
                  <a:lnTo>
                    <a:pt x="53316" y="4872"/>
                  </a:lnTo>
                  <a:lnTo>
                    <a:pt x="49674" y="6232"/>
                  </a:lnTo>
                  <a:lnTo>
                    <a:pt x="47260" y="7241"/>
                  </a:lnTo>
                  <a:lnTo>
                    <a:pt x="40503" y="8382"/>
                  </a:lnTo>
                  <a:lnTo>
                    <a:pt x="36290" y="9040"/>
                  </a:lnTo>
                  <a:lnTo>
                    <a:pt x="32604" y="9611"/>
                  </a:lnTo>
                  <a:lnTo>
                    <a:pt x="30454" y="10050"/>
                  </a:lnTo>
                  <a:lnTo>
                    <a:pt x="28830" y="10488"/>
                  </a:lnTo>
                  <a:lnTo>
                    <a:pt x="28743" y="10532"/>
                  </a:lnTo>
                  <a:lnTo>
                    <a:pt x="28699" y="10576"/>
                  </a:lnTo>
                  <a:lnTo>
                    <a:pt x="26987" y="15798"/>
                  </a:lnTo>
                  <a:lnTo>
                    <a:pt x="25364" y="19177"/>
                  </a:lnTo>
                  <a:lnTo>
                    <a:pt x="23872" y="21678"/>
                  </a:lnTo>
                  <a:lnTo>
                    <a:pt x="22468" y="23872"/>
                  </a:lnTo>
                  <a:lnTo>
                    <a:pt x="21853" y="24486"/>
                  </a:lnTo>
                  <a:lnTo>
                    <a:pt x="21195" y="24618"/>
                  </a:lnTo>
                  <a:lnTo>
                    <a:pt x="19308" y="24530"/>
                  </a:lnTo>
                  <a:lnTo>
                    <a:pt x="15052" y="23696"/>
                  </a:lnTo>
                  <a:lnTo>
                    <a:pt x="10795" y="22731"/>
                  </a:lnTo>
                  <a:lnTo>
                    <a:pt x="7724" y="22161"/>
                  </a:lnTo>
                  <a:lnTo>
                    <a:pt x="4213" y="21897"/>
                  </a:lnTo>
                  <a:lnTo>
                    <a:pt x="264" y="20449"/>
                  </a:lnTo>
                  <a:lnTo>
                    <a:pt x="176" y="20405"/>
                  </a:lnTo>
                  <a:lnTo>
                    <a:pt x="89" y="20449"/>
                  </a:lnTo>
                  <a:lnTo>
                    <a:pt x="45" y="20493"/>
                  </a:lnTo>
                  <a:lnTo>
                    <a:pt x="1" y="20537"/>
                  </a:lnTo>
                  <a:lnTo>
                    <a:pt x="1" y="20581"/>
                  </a:lnTo>
                  <a:lnTo>
                    <a:pt x="45" y="20669"/>
                  </a:lnTo>
                  <a:lnTo>
                    <a:pt x="45" y="20712"/>
                  </a:lnTo>
                  <a:lnTo>
                    <a:pt x="132" y="20756"/>
                  </a:lnTo>
                  <a:lnTo>
                    <a:pt x="4126" y="22204"/>
                  </a:lnTo>
                  <a:lnTo>
                    <a:pt x="4169" y="22248"/>
                  </a:lnTo>
                  <a:lnTo>
                    <a:pt x="7680" y="22512"/>
                  </a:lnTo>
                  <a:lnTo>
                    <a:pt x="10752" y="23082"/>
                  </a:lnTo>
                  <a:lnTo>
                    <a:pt x="15008" y="24047"/>
                  </a:lnTo>
                  <a:lnTo>
                    <a:pt x="19264" y="24881"/>
                  </a:lnTo>
                  <a:lnTo>
                    <a:pt x="19308" y="24881"/>
                  </a:lnTo>
                  <a:lnTo>
                    <a:pt x="21195" y="24969"/>
                  </a:lnTo>
                  <a:lnTo>
                    <a:pt x="21239" y="24969"/>
                  </a:lnTo>
                  <a:lnTo>
                    <a:pt x="21985" y="24793"/>
                  </a:lnTo>
                  <a:lnTo>
                    <a:pt x="22029" y="24749"/>
                  </a:lnTo>
                  <a:lnTo>
                    <a:pt x="22731" y="24091"/>
                  </a:lnTo>
                  <a:lnTo>
                    <a:pt x="22775" y="24091"/>
                  </a:lnTo>
                  <a:lnTo>
                    <a:pt x="24135" y="21897"/>
                  </a:lnTo>
                  <a:lnTo>
                    <a:pt x="25671" y="19308"/>
                  </a:lnTo>
                  <a:lnTo>
                    <a:pt x="27294" y="15930"/>
                  </a:lnTo>
                  <a:lnTo>
                    <a:pt x="29006" y="10796"/>
                  </a:lnTo>
                  <a:lnTo>
                    <a:pt x="30542" y="10357"/>
                  </a:lnTo>
                  <a:lnTo>
                    <a:pt x="32648" y="9962"/>
                  </a:lnTo>
                  <a:lnTo>
                    <a:pt x="36334" y="9391"/>
                  </a:lnTo>
                  <a:lnTo>
                    <a:pt x="40546" y="8689"/>
                  </a:lnTo>
                  <a:lnTo>
                    <a:pt x="47348" y="7592"/>
                  </a:lnTo>
                  <a:lnTo>
                    <a:pt x="47392" y="7592"/>
                  </a:lnTo>
                  <a:lnTo>
                    <a:pt x="49805" y="6583"/>
                  </a:lnTo>
                  <a:lnTo>
                    <a:pt x="53403" y="5179"/>
                  </a:lnTo>
                  <a:lnTo>
                    <a:pt x="55422" y="4696"/>
                  </a:lnTo>
                  <a:lnTo>
                    <a:pt x="58888" y="4696"/>
                  </a:lnTo>
                  <a:lnTo>
                    <a:pt x="61697" y="3994"/>
                  </a:lnTo>
                  <a:lnTo>
                    <a:pt x="61741" y="3994"/>
                  </a:lnTo>
                  <a:lnTo>
                    <a:pt x="63715" y="3160"/>
                  </a:lnTo>
                  <a:lnTo>
                    <a:pt x="68498" y="835"/>
                  </a:lnTo>
                  <a:lnTo>
                    <a:pt x="70341" y="352"/>
                  </a:lnTo>
                  <a:lnTo>
                    <a:pt x="70780" y="440"/>
                  </a:lnTo>
                  <a:lnTo>
                    <a:pt x="70956" y="659"/>
                  </a:lnTo>
                  <a:lnTo>
                    <a:pt x="70999" y="1712"/>
                  </a:lnTo>
                  <a:lnTo>
                    <a:pt x="70868" y="5003"/>
                  </a:lnTo>
                  <a:lnTo>
                    <a:pt x="70692" y="11059"/>
                  </a:lnTo>
                  <a:lnTo>
                    <a:pt x="70692" y="11147"/>
                  </a:lnTo>
                  <a:lnTo>
                    <a:pt x="70736" y="11190"/>
                  </a:lnTo>
                  <a:lnTo>
                    <a:pt x="70780" y="11234"/>
                  </a:lnTo>
                  <a:lnTo>
                    <a:pt x="70868" y="11278"/>
                  </a:lnTo>
                  <a:lnTo>
                    <a:pt x="70912" y="11234"/>
                  </a:lnTo>
                  <a:lnTo>
                    <a:pt x="70999" y="11234"/>
                  </a:lnTo>
                  <a:lnTo>
                    <a:pt x="70999" y="11147"/>
                  </a:lnTo>
                  <a:lnTo>
                    <a:pt x="71043" y="11103"/>
                  </a:lnTo>
                  <a:lnTo>
                    <a:pt x="71219" y="5003"/>
                  </a:lnTo>
                  <a:lnTo>
                    <a:pt x="71351" y="1712"/>
                  </a:lnTo>
                  <a:lnTo>
                    <a:pt x="71351" y="1668"/>
                  </a:lnTo>
                  <a:lnTo>
                    <a:pt x="71263" y="571"/>
                  </a:lnTo>
                  <a:lnTo>
                    <a:pt x="71263" y="484"/>
                  </a:lnTo>
                  <a:lnTo>
                    <a:pt x="70999" y="177"/>
                  </a:lnTo>
                  <a:lnTo>
                    <a:pt x="70912" y="89"/>
                  </a:lnTo>
                  <a:lnTo>
                    <a:pt x="7038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0" name="Google Shape;1690;p63"/>
            <p:cNvSpPr/>
            <p:nvPr/>
          </p:nvSpPr>
          <p:spPr>
            <a:xfrm>
              <a:off x="3359125" y="762750"/>
              <a:ext cx="284150" cy="616550"/>
            </a:xfrm>
            <a:custGeom>
              <a:rect b="b" l="l" r="r" t="t"/>
              <a:pathLst>
                <a:path extrusionOk="0" h="24662" w="11366">
                  <a:moveTo>
                    <a:pt x="11146" y="1"/>
                  </a:moveTo>
                  <a:lnTo>
                    <a:pt x="11102" y="44"/>
                  </a:lnTo>
                  <a:lnTo>
                    <a:pt x="11058" y="88"/>
                  </a:lnTo>
                  <a:lnTo>
                    <a:pt x="9478" y="3292"/>
                  </a:lnTo>
                  <a:lnTo>
                    <a:pt x="9347" y="3599"/>
                  </a:lnTo>
                  <a:lnTo>
                    <a:pt x="7811" y="6144"/>
                  </a:lnTo>
                  <a:lnTo>
                    <a:pt x="7811" y="6188"/>
                  </a:lnTo>
                  <a:lnTo>
                    <a:pt x="6977" y="7987"/>
                  </a:lnTo>
                  <a:lnTo>
                    <a:pt x="6143" y="10400"/>
                  </a:lnTo>
                  <a:lnTo>
                    <a:pt x="6056" y="10620"/>
                  </a:lnTo>
                  <a:lnTo>
                    <a:pt x="4344" y="15841"/>
                  </a:lnTo>
                  <a:lnTo>
                    <a:pt x="2501" y="20888"/>
                  </a:lnTo>
                  <a:lnTo>
                    <a:pt x="1273" y="23564"/>
                  </a:lnTo>
                  <a:lnTo>
                    <a:pt x="88" y="24310"/>
                  </a:lnTo>
                  <a:lnTo>
                    <a:pt x="0" y="24398"/>
                  </a:lnTo>
                  <a:lnTo>
                    <a:pt x="0" y="24442"/>
                  </a:lnTo>
                  <a:lnTo>
                    <a:pt x="0" y="24486"/>
                  </a:lnTo>
                  <a:lnTo>
                    <a:pt x="0" y="24574"/>
                  </a:lnTo>
                  <a:lnTo>
                    <a:pt x="88" y="24617"/>
                  </a:lnTo>
                  <a:lnTo>
                    <a:pt x="176" y="24661"/>
                  </a:lnTo>
                  <a:lnTo>
                    <a:pt x="263" y="24617"/>
                  </a:lnTo>
                  <a:lnTo>
                    <a:pt x="1492" y="23828"/>
                  </a:lnTo>
                  <a:lnTo>
                    <a:pt x="1580" y="23784"/>
                  </a:lnTo>
                  <a:lnTo>
                    <a:pt x="2808" y="21019"/>
                  </a:lnTo>
                  <a:lnTo>
                    <a:pt x="4695" y="15973"/>
                  </a:lnTo>
                  <a:lnTo>
                    <a:pt x="6363" y="10751"/>
                  </a:lnTo>
                  <a:lnTo>
                    <a:pt x="6451" y="10532"/>
                  </a:lnTo>
                  <a:lnTo>
                    <a:pt x="7284" y="8118"/>
                  </a:lnTo>
                  <a:lnTo>
                    <a:pt x="8118" y="6319"/>
                  </a:lnTo>
                  <a:lnTo>
                    <a:pt x="9654" y="3774"/>
                  </a:lnTo>
                  <a:lnTo>
                    <a:pt x="9654" y="3730"/>
                  </a:lnTo>
                  <a:lnTo>
                    <a:pt x="9785" y="3423"/>
                  </a:lnTo>
                  <a:lnTo>
                    <a:pt x="11365" y="264"/>
                  </a:lnTo>
                  <a:lnTo>
                    <a:pt x="11365" y="176"/>
                  </a:lnTo>
                  <a:lnTo>
                    <a:pt x="11365" y="132"/>
                  </a:lnTo>
                  <a:lnTo>
                    <a:pt x="11321" y="44"/>
                  </a:lnTo>
                  <a:lnTo>
                    <a:pt x="1127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1" name="Google Shape;1691;p63"/>
            <p:cNvSpPr/>
            <p:nvPr/>
          </p:nvSpPr>
          <p:spPr>
            <a:xfrm>
              <a:off x="4291575" y="2578300"/>
              <a:ext cx="465150" cy="155800"/>
            </a:xfrm>
            <a:custGeom>
              <a:rect b="b" l="l" r="r" t="t"/>
              <a:pathLst>
                <a:path extrusionOk="0" h="6232" w="18606">
                  <a:moveTo>
                    <a:pt x="18255" y="0"/>
                  </a:moveTo>
                  <a:lnTo>
                    <a:pt x="14613" y="571"/>
                  </a:lnTo>
                  <a:lnTo>
                    <a:pt x="6758" y="1405"/>
                  </a:lnTo>
                  <a:lnTo>
                    <a:pt x="3555" y="1624"/>
                  </a:lnTo>
                  <a:lnTo>
                    <a:pt x="3511" y="1624"/>
                  </a:lnTo>
                  <a:lnTo>
                    <a:pt x="2633" y="1975"/>
                  </a:lnTo>
                  <a:lnTo>
                    <a:pt x="2546" y="1975"/>
                  </a:lnTo>
                  <a:lnTo>
                    <a:pt x="2063" y="2458"/>
                  </a:lnTo>
                  <a:lnTo>
                    <a:pt x="2019" y="2502"/>
                  </a:lnTo>
                  <a:lnTo>
                    <a:pt x="44" y="5968"/>
                  </a:lnTo>
                  <a:lnTo>
                    <a:pt x="1" y="6056"/>
                  </a:lnTo>
                  <a:lnTo>
                    <a:pt x="1" y="6100"/>
                  </a:lnTo>
                  <a:lnTo>
                    <a:pt x="44" y="6188"/>
                  </a:lnTo>
                  <a:lnTo>
                    <a:pt x="88" y="6231"/>
                  </a:lnTo>
                  <a:lnTo>
                    <a:pt x="264" y="6231"/>
                  </a:lnTo>
                  <a:lnTo>
                    <a:pt x="352" y="6144"/>
                  </a:lnTo>
                  <a:lnTo>
                    <a:pt x="2326" y="2677"/>
                  </a:lnTo>
                  <a:lnTo>
                    <a:pt x="2765" y="2282"/>
                  </a:lnTo>
                  <a:lnTo>
                    <a:pt x="3599" y="1975"/>
                  </a:lnTo>
                  <a:lnTo>
                    <a:pt x="6802" y="1756"/>
                  </a:lnTo>
                  <a:lnTo>
                    <a:pt x="14657" y="922"/>
                  </a:lnTo>
                  <a:lnTo>
                    <a:pt x="18167" y="352"/>
                  </a:lnTo>
                  <a:lnTo>
                    <a:pt x="18211" y="439"/>
                  </a:lnTo>
                  <a:lnTo>
                    <a:pt x="16412" y="1273"/>
                  </a:lnTo>
                  <a:lnTo>
                    <a:pt x="16368" y="1317"/>
                  </a:lnTo>
                  <a:lnTo>
                    <a:pt x="16324" y="1405"/>
                  </a:lnTo>
                  <a:lnTo>
                    <a:pt x="16324" y="1449"/>
                  </a:lnTo>
                  <a:lnTo>
                    <a:pt x="16324" y="1536"/>
                  </a:lnTo>
                  <a:lnTo>
                    <a:pt x="16368" y="1580"/>
                  </a:lnTo>
                  <a:lnTo>
                    <a:pt x="16412" y="1624"/>
                  </a:lnTo>
                  <a:lnTo>
                    <a:pt x="16544" y="1624"/>
                  </a:lnTo>
                  <a:lnTo>
                    <a:pt x="18518" y="703"/>
                  </a:lnTo>
                  <a:lnTo>
                    <a:pt x="18606" y="615"/>
                  </a:lnTo>
                  <a:lnTo>
                    <a:pt x="18606" y="483"/>
                  </a:lnTo>
                  <a:lnTo>
                    <a:pt x="18430" y="88"/>
                  </a:lnTo>
                  <a:lnTo>
                    <a:pt x="1834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2" name="Google Shape;1692;p63"/>
            <p:cNvSpPr/>
            <p:nvPr/>
          </p:nvSpPr>
          <p:spPr>
            <a:xfrm>
              <a:off x="3631175" y="2837200"/>
              <a:ext cx="446500" cy="66925"/>
            </a:xfrm>
            <a:custGeom>
              <a:rect b="b" l="l" r="r" t="t"/>
              <a:pathLst>
                <a:path extrusionOk="0" h="2677" w="17860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3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2940" y="922"/>
                  </a:lnTo>
                  <a:lnTo>
                    <a:pt x="7987" y="1668"/>
                  </a:lnTo>
                  <a:lnTo>
                    <a:pt x="11102" y="2326"/>
                  </a:lnTo>
                  <a:lnTo>
                    <a:pt x="14262" y="2677"/>
                  </a:lnTo>
                  <a:lnTo>
                    <a:pt x="17728" y="2677"/>
                  </a:lnTo>
                  <a:lnTo>
                    <a:pt x="17772" y="2633"/>
                  </a:lnTo>
                  <a:lnTo>
                    <a:pt x="17816" y="2589"/>
                  </a:lnTo>
                  <a:lnTo>
                    <a:pt x="17860" y="2501"/>
                  </a:lnTo>
                  <a:lnTo>
                    <a:pt x="17816" y="2458"/>
                  </a:lnTo>
                  <a:lnTo>
                    <a:pt x="17772" y="2414"/>
                  </a:lnTo>
                  <a:lnTo>
                    <a:pt x="17728" y="2370"/>
                  </a:lnTo>
                  <a:lnTo>
                    <a:pt x="17684" y="2326"/>
                  </a:lnTo>
                  <a:lnTo>
                    <a:pt x="14306" y="2326"/>
                  </a:lnTo>
                  <a:lnTo>
                    <a:pt x="11146" y="1975"/>
                  </a:lnTo>
                  <a:lnTo>
                    <a:pt x="8074" y="1317"/>
                  </a:lnTo>
                  <a:lnTo>
                    <a:pt x="2984" y="615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3" name="Google Shape;1693;p63"/>
            <p:cNvSpPr/>
            <p:nvPr/>
          </p:nvSpPr>
          <p:spPr>
            <a:xfrm>
              <a:off x="3229675" y="767150"/>
              <a:ext cx="275375" cy="654925"/>
            </a:xfrm>
            <a:custGeom>
              <a:rect b="b" l="l" r="r" t="t"/>
              <a:pathLst>
                <a:path extrusionOk="0" h="26197" w="11015">
                  <a:moveTo>
                    <a:pt x="10795" y="0"/>
                  </a:moveTo>
                  <a:lnTo>
                    <a:pt x="10707" y="44"/>
                  </a:lnTo>
                  <a:lnTo>
                    <a:pt x="9259" y="1536"/>
                  </a:lnTo>
                  <a:lnTo>
                    <a:pt x="9259" y="1580"/>
                  </a:lnTo>
                  <a:lnTo>
                    <a:pt x="7943" y="4564"/>
                  </a:lnTo>
                  <a:lnTo>
                    <a:pt x="7197" y="6319"/>
                  </a:lnTo>
                  <a:lnTo>
                    <a:pt x="5968" y="10180"/>
                  </a:lnTo>
                  <a:lnTo>
                    <a:pt x="4695" y="13384"/>
                  </a:lnTo>
                  <a:lnTo>
                    <a:pt x="3335" y="16104"/>
                  </a:lnTo>
                  <a:lnTo>
                    <a:pt x="2501" y="18210"/>
                  </a:lnTo>
                  <a:lnTo>
                    <a:pt x="1404" y="21896"/>
                  </a:lnTo>
                  <a:lnTo>
                    <a:pt x="0" y="25977"/>
                  </a:lnTo>
                  <a:lnTo>
                    <a:pt x="0" y="26065"/>
                  </a:lnTo>
                  <a:lnTo>
                    <a:pt x="0" y="26109"/>
                  </a:lnTo>
                  <a:lnTo>
                    <a:pt x="44" y="26153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09"/>
                  </a:lnTo>
                  <a:lnTo>
                    <a:pt x="1755" y="21984"/>
                  </a:lnTo>
                  <a:lnTo>
                    <a:pt x="2852" y="18298"/>
                  </a:lnTo>
                  <a:lnTo>
                    <a:pt x="3642" y="16236"/>
                  </a:lnTo>
                  <a:lnTo>
                    <a:pt x="5046" y="13515"/>
                  </a:lnTo>
                  <a:lnTo>
                    <a:pt x="6143" y="10663"/>
                  </a:lnTo>
                  <a:lnTo>
                    <a:pt x="6275" y="10312"/>
                  </a:lnTo>
                  <a:lnTo>
                    <a:pt x="7548" y="6450"/>
                  </a:lnTo>
                  <a:lnTo>
                    <a:pt x="7548" y="6407"/>
                  </a:lnTo>
                  <a:lnTo>
                    <a:pt x="8294" y="4651"/>
                  </a:lnTo>
                  <a:lnTo>
                    <a:pt x="9566" y="1755"/>
                  </a:lnTo>
                  <a:lnTo>
                    <a:pt x="10970" y="307"/>
                  </a:lnTo>
                  <a:lnTo>
                    <a:pt x="11014" y="219"/>
                  </a:lnTo>
                  <a:lnTo>
                    <a:pt x="11014" y="176"/>
                  </a:lnTo>
                  <a:lnTo>
                    <a:pt x="11014" y="88"/>
                  </a:lnTo>
                  <a:lnTo>
                    <a:pt x="10970" y="44"/>
                  </a:lnTo>
                  <a:lnTo>
                    <a:pt x="109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4" name="Google Shape;1694;p63"/>
            <p:cNvSpPr/>
            <p:nvPr/>
          </p:nvSpPr>
          <p:spPr>
            <a:xfrm>
              <a:off x="4717225" y="1245425"/>
              <a:ext cx="38425" cy="278675"/>
            </a:xfrm>
            <a:custGeom>
              <a:rect b="b" l="l" r="r" t="t"/>
              <a:pathLst>
                <a:path extrusionOk="0" h="11147" w="1537">
                  <a:moveTo>
                    <a:pt x="1317" y="1"/>
                  </a:moveTo>
                  <a:lnTo>
                    <a:pt x="1273" y="45"/>
                  </a:lnTo>
                  <a:lnTo>
                    <a:pt x="1229" y="89"/>
                  </a:lnTo>
                  <a:lnTo>
                    <a:pt x="1185" y="133"/>
                  </a:lnTo>
                  <a:lnTo>
                    <a:pt x="483" y="4126"/>
                  </a:lnTo>
                  <a:lnTo>
                    <a:pt x="0" y="7066"/>
                  </a:lnTo>
                  <a:lnTo>
                    <a:pt x="0" y="7109"/>
                  </a:lnTo>
                  <a:lnTo>
                    <a:pt x="132" y="8470"/>
                  </a:lnTo>
                  <a:lnTo>
                    <a:pt x="132" y="8514"/>
                  </a:lnTo>
                  <a:lnTo>
                    <a:pt x="878" y="10839"/>
                  </a:lnTo>
                  <a:lnTo>
                    <a:pt x="878" y="10971"/>
                  </a:lnTo>
                  <a:lnTo>
                    <a:pt x="878" y="11015"/>
                  </a:lnTo>
                  <a:lnTo>
                    <a:pt x="922" y="11103"/>
                  </a:lnTo>
                  <a:lnTo>
                    <a:pt x="1009" y="11146"/>
                  </a:lnTo>
                  <a:lnTo>
                    <a:pt x="1053" y="11146"/>
                  </a:lnTo>
                  <a:lnTo>
                    <a:pt x="1185" y="11103"/>
                  </a:lnTo>
                  <a:lnTo>
                    <a:pt x="1229" y="11059"/>
                  </a:lnTo>
                  <a:lnTo>
                    <a:pt x="1229" y="10971"/>
                  </a:lnTo>
                  <a:lnTo>
                    <a:pt x="1229" y="10795"/>
                  </a:lnTo>
                  <a:lnTo>
                    <a:pt x="1229" y="10752"/>
                  </a:lnTo>
                  <a:lnTo>
                    <a:pt x="483" y="8426"/>
                  </a:lnTo>
                  <a:lnTo>
                    <a:pt x="351" y="7109"/>
                  </a:lnTo>
                  <a:lnTo>
                    <a:pt x="834" y="4170"/>
                  </a:lnTo>
                  <a:lnTo>
                    <a:pt x="1536" y="220"/>
                  </a:lnTo>
                  <a:lnTo>
                    <a:pt x="1536" y="133"/>
                  </a:lnTo>
                  <a:lnTo>
                    <a:pt x="1492" y="89"/>
                  </a:lnTo>
                  <a:lnTo>
                    <a:pt x="1448" y="45"/>
                  </a:lnTo>
                  <a:lnTo>
                    <a:pt x="14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5" name="Google Shape;1695;p63"/>
            <p:cNvSpPr/>
            <p:nvPr/>
          </p:nvSpPr>
          <p:spPr>
            <a:xfrm>
              <a:off x="4744650" y="1146700"/>
              <a:ext cx="39500" cy="377400"/>
            </a:xfrm>
            <a:custGeom>
              <a:rect b="b" l="l" r="r" t="t"/>
              <a:pathLst>
                <a:path extrusionOk="0" h="15096" w="1580">
                  <a:moveTo>
                    <a:pt x="483" y="1"/>
                  </a:moveTo>
                  <a:lnTo>
                    <a:pt x="395" y="45"/>
                  </a:lnTo>
                  <a:lnTo>
                    <a:pt x="351" y="45"/>
                  </a:lnTo>
                  <a:lnTo>
                    <a:pt x="307" y="132"/>
                  </a:lnTo>
                  <a:lnTo>
                    <a:pt x="264" y="176"/>
                  </a:lnTo>
                  <a:lnTo>
                    <a:pt x="307" y="264"/>
                  </a:lnTo>
                  <a:lnTo>
                    <a:pt x="1185" y="3204"/>
                  </a:lnTo>
                  <a:lnTo>
                    <a:pt x="1229" y="5091"/>
                  </a:lnTo>
                  <a:lnTo>
                    <a:pt x="439" y="8075"/>
                  </a:lnTo>
                  <a:lnTo>
                    <a:pt x="0" y="10707"/>
                  </a:lnTo>
                  <a:lnTo>
                    <a:pt x="0" y="10751"/>
                  </a:lnTo>
                  <a:lnTo>
                    <a:pt x="88" y="11892"/>
                  </a:lnTo>
                  <a:lnTo>
                    <a:pt x="88" y="11936"/>
                  </a:lnTo>
                  <a:lnTo>
                    <a:pt x="615" y="13647"/>
                  </a:lnTo>
                  <a:lnTo>
                    <a:pt x="439" y="14876"/>
                  </a:lnTo>
                  <a:lnTo>
                    <a:pt x="439" y="14964"/>
                  </a:lnTo>
                  <a:lnTo>
                    <a:pt x="483" y="15008"/>
                  </a:lnTo>
                  <a:lnTo>
                    <a:pt x="527" y="15052"/>
                  </a:lnTo>
                  <a:lnTo>
                    <a:pt x="615" y="15095"/>
                  </a:lnTo>
                  <a:lnTo>
                    <a:pt x="746" y="15052"/>
                  </a:lnTo>
                  <a:lnTo>
                    <a:pt x="790" y="14920"/>
                  </a:lnTo>
                  <a:lnTo>
                    <a:pt x="966" y="13647"/>
                  </a:lnTo>
                  <a:lnTo>
                    <a:pt x="966" y="13560"/>
                  </a:lnTo>
                  <a:lnTo>
                    <a:pt x="439" y="11848"/>
                  </a:lnTo>
                  <a:lnTo>
                    <a:pt x="351" y="10751"/>
                  </a:lnTo>
                  <a:lnTo>
                    <a:pt x="790" y="8162"/>
                  </a:lnTo>
                  <a:lnTo>
                    <a:pt x="1580" y="5135"/>
                  </a:lnTo>
                  <a:lnTo>
                    <a:pt x="1580" y="5091"/>
                  </a:lnTo>
                  <a:lnTo>
                    <a:pt x="1536" y="3160"/>
                  </a:lnTo>
                  <a:lnTo>
                    <a:pt x="1536" y="3116"/>
                  </a:lnTo>
                  <a:lnTo>
                    <a:pt x="615" y="132"/>
                  </a:lnTo>
                  <a:lnTo>
                    <a:pt x="571" y="88"/>
                  </a:lnTo>
                  <a:lnTo>
                    <a:pt x="527" y="45"/>
                  </a:lnTo>
                  <a:lnTo>
                    <a:pt x="48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6" name="Google Shape;1696;p63"/>
            <p:cNvSpPr/>
            <p:nvPr/>
          </p:nvSpPr>
          <p:spPr>
            <a:xfrm>
              <a:off x="4788525" y="1242150"/>
              <a:ext cx="43900" cy="303900"/>
            </a:xfrm>
            <a:custGeom>
              <a:rect b="b" l="l" r="r" t="t"/>
              <a:pathLst>
                <a:path extrusionOk="0" h="12156" w="1756">
                  <a:moveTo>
                    <a:pt x="1229" y="0"/>
                  </a:moveTo>
                  <a:lnTo>
                    <a:pt x="1141" y="44"/>
                  </a:lnTo>
                  <a:lnTo>
                    <a:pt x="1097" y="88"/>
                  </a:lnTo>
                  <a:lnTo>
                    <a:pt x="1054" y="132"/>
                  </a:lnTo>
                  <a:lnTo>
                    <a:pt x="1054" y="220"/>
                  </a:lnTo>
                  <a:lnTo>
                    <a:pt x="1405" y="2106"/>
                  </a:lnTo>
                  <a:lnTo>
                    <a:pt x="790" y="4388"/>
                  </a:lnTo>
                  <a:lnTo>
                    <a:pt x="483" y="6231"/>
                  </a:lnTo>
                  <a:lnTo>
                    <a:pt x="483" y="6275"/>
                  </a:lnTo>
                  <a:lnTo>
                    <a:pt x="878" y="8996"/>
                  </a:lnTo>
                  <a:lnTo>
                    <a:pt x="308" y="11277"/>
                  </a:lnTo>
                  <a:lnTo>
                    <a:pt x="0" y="11892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44" y="12111"/>
                  </a:lnTo>
                  <a:lnTo>
                    <a:pt x="88" y="12155"/>
                  </a:lnTo>
                  <a:lnTo>
                    <a:pt x="264" y="12155"/>
                  </a:lnTo>
                  <a:lnTo>
                    <a:pt x="351" y="12067"/>
                  </a:lnTo>
                  <a:lnTo>
                    <a:pt x="659" y="11409"/>
                  </a:lnTo>
                  <a:lnTo>
                    <a:pt x="659" y="11365"/>
                  </a:lnTo>
                  <a:lnTo>
                    <a:pt x="1229" y="9040"/>
                  </a:lnTo>
                  <a:lnTo>
                    <a:pt x="1229" y="8952"/>
                  </a:lnTo>
                  <a:lnTo>
                    <a:pt x="834" y="6231"/>
                  </a:lnTo>
                  <a:lnTo>
                    <a:pt x="1141" y="4432"/>
                  </a:lnTo>
                  <a:lnTo>
                    <a:pt x="1756" y="2150"/>
                  </a:lnTo>
                  <a:lnTo>
                    <a:pt x="1756" y="2063"/>
                  </a:lnTo>
                  <a:lnTo>
                    <a:pt x="1405" y="132"/>
                  </a:lnTo>
                  <a:lnTo>
                    <a:pt x="1405" y="88"/>
                  </a:lnTo>
                  <a:lnTo>
                    <a:pt x="1361" y="44"/>
                  </a:lnTo>
                  <a:lnTo>
                    <a:pt x="12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7" name="Google Shape;1697;p63"/>
            <p:cNvSpPr/>
            <p:nvPr/>
          </p:nvSpPr>
          <p:spPr>
            <a:xfrm>
              <a:off x="4784125" y="1313450"/>
              <a:ext cx="79025" cy="276475"/>
            </a:xfrm>
            <a:custGeom>
              <a:rect b="b" l="l" r="r" t="t"/>
              <a:pathLst>
                <a:path extrusionOk="0" h="11059" w="3161">
                  <a:moveTo>
                    <a:pt x="2897" y="0"/>
                  </a:moveTo>
                  <a:lnTo>
                    <a:pt x="2853" y="44"/>
                  </a:lnTo>
                  <a:lnTo>
                    <a:pt x="2809" y="132"/>
                  </a:lnTo>
                  <a:lnTo>
                    <a:pt x="1976" y="2809"/>
                  </a:lnTo>
                  <a:lnTo>
                    <a:pt x="1624" y="4301"/>
                  </a:lnTo>
                  <a:lnTo>
                    <a:pt x="1624" y="4345"/>
                  </a:lnTo>
                  <a:lnTo>
                    <a:pt x="1712" y="6758"/>
                  </a:lnTo>
                  <a:lnTo>
                    <a:pt x="1098" y="8513"/>
                  </a:lnTo>
                  <a:lnTo>
                    <a:pt x="45" y="10795"/>
                  </a:lnTo>
                  <a:lnTo>
                    <a:pt x="1" y="10883"/>
                  </a:lnTo>
                  <a:lnTo>
                    <a:pt x="45" y="10927"/>
                  </a:lnTo>
                  <a:lnTo>
                    <a:pt x="45" y="11014"/>
                  </a:lnTo>
                  <a:lnTo>
                    <a:pt x="133" y="11058"/>
                  </a:lnTo>
                  <a:lnTo>
                    <a:pt x="176" y="11058"/>
                  </a:lnTo>
                  <a:lnTo>
                    <a:pt x="308" y="11014"/>
                  </a:lnTo>
                  <a:lnTo>
                    <a:pt x="352" y="10971"/>
                  </a:lnTo>
                  <a:lnTo>
                    <a:pt x="1449" y="8645"/>
                  </a:lnTo>
                  <a:lnTo>
                    <a:pt x="2063" y="6846"/>
                  </a:lnTo>
                  <a:lnTo>
                    <a:pt x="2063" y="6758"/>
                  </a:lnTo>
                  <a:lnTo>
                    <a:pt x="1976" y="4388"/>
                  </a:lnTo>
                  <a:lnTo>
                    <a:pt x="2327" y="2897"/>
                  </a:lnTo>
                  <a:lnTo>
                    <a:pt x="3160" y="220"/>
                  </a:lnTo>
                  <a:lnTo>
                    <a:pt x="3160" y="132"/>
                  </a:lnTo>
                  <a:lnTo>
                    <a:pt x="3160" y="88"/>
                  </a:lnTo>
                  <a:lnTo>
                    <a:pt x="3116" y="44"/>
                  </a:lnTo>
                  <a:lnTo>
                    <a:pt x="302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8" name="Google Shape;1698;p63"/>
            <p:cNvSpPr/>
            <p:nvPr/>
          </p:nvSpPr>
          <p:spPr>
            <a:xfrm>
              <a:off x="4800600" y="1323325"/>
              <a:ext cx="74600" cy="277575"/>
            </a:xfrm>
            <a:custGeom>
              <a:rect b="b" l="l" r="r" t="t"/>
              <a:pathLst>
                <a:path extrusionOk="0" h="11103" w="2984">
                  <a:moveTo>
                    <a:pt x="2721" y="0"/>
                  </a:moveTo>
                  <a:lnTo>
                    <a:pt x="2677" y="44"/>
                  </a:lnTo>
                  <a:lnTo>
                    <a:pt x="2677" y="132"/>
                  </a:lnTo>
                  <a:lnTo>
                    <a:pt x="2238" y="1756"/>
                  </a:lnTo>
                  <a:lnTo>
                    <a:pt x="2238" y="1799"/>
                  </a:lnTo>
                  <a:lnTo>
                    <a:pt x="2282" y="4388"/>
                  </a:lnTo>
                  <a:lnTo>
                    <a:pt x="1536" y="7285"/>
                  </a:lnTo>
                  <a:lnTo>
                    <a:pt x="44" y="10839"/>
                  </a:lnTo>
                  <a:lnTo>
                    <a:pt x="0" y="10927"/>
                  </a:lnTo>
                  <a:lnTo>
                    <a:pt x="44" y="10970"/>
                  </a:lnTo>
                  <a:lnTo>
                    <a:pt x="88" y="11014"/>
                  </a:lnTo>
                  <a:lnTo>
                    <a:pt x="132" y="11058"/>
                  </a:lnTo>
                  <a:lnTo>
                    <a:pt x="176" y="11102"/>
                  </a:lnTo>
                  <a:lnTo>
                    <a:pt x="307" y="11058"/>
                  </a:lnTo>
                  <a:lnTo>
                    <a:pt x="351" y="10970"/>
                  </a:lnTo>
                  <a:lnTo>
                    <a:pt x="1843" y="7372"/>
                  </a:lnTo>
                  <a:lnTo>
                    <a:pt x="1887" y="7372"/>
                  </a:lnTo>
                  <a:lnTo>
                    <a:pt x="2633" y="4432"/>
                  </a:lnTo>
                  <a:lnTo>
                    <a:pt x="2633" y="4388"/>
                  </a:lnTo>
                  <a:lnTo>
                    <a:pt x="2589" y="1843"/>
                  </a:lnTo>
                  <a:lnTo>
                    <a:pt x="2984" y="220"/>
                  </a:lnTo>
                  <a:lnTo>
                    <a:pt x="2984" y="132"/>
                  </a:lnTo>
                  <a:lnTo>
                    <a:pt x="2984" y="88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699" name="Google Shape;1699;p63"/>
            <p:cNvSpPr/>
            <p:nvPr/>
          </p:nvSpPr>
          <p:spPr>
            <a:xfrm>
              <a:off x="4826925" y="1334300"/>
              <a:ext cx="77900" cy="245750"/>
            </a:xfrm>
            <a:custGeom>
              <a:rect b="b" l="l" r="r" t="t"/>
              <a:pathLst>
                <a:path extrusionOk="0" h="9830" w="3116">
                  <a:moveTo>
                    <a:pt x="2896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765" y="132"/>
                  </a:lnTo>
                  <a:lnTo>
                    <a:pt x="2019" y="4037"/>
                  </a:lnTo>
                  <a:lnTo>
                    <a:pt x="1097" y="7416"/>
                  </a:lnTo>
                  <a:lnTo>
                    <a:pt x="44" y="9522"/>
                  </a:lnTo>
                  <a:lnTo>
                    <a:pt x="0" y="9610"/>
                  </a:lnTo>
                  <a:lnTo>
                    <a:pt x="0" y="9654"/>
                  </a:lnTo>
                  <a:lnTo>
                    <a:pt x="0" y="9742"/>
                  </a:lnTo>
                  <a:lnTo>
                    <a:pt x="44" y="9785"/>
                  </a:lnTo>
                  <a:lnTo>
                    <a:pt x="176" y="9829"/>
                  </a:lnTo>
                  <a:lnTo>
                    <a:pt x="264" y="9785"/>
                  </a:lnTo>
                  <a:lnTo>
                    <a:pt x="307" y="9742"/>
                  </a:lnTo>
                  <a:lnTo>
                    <a:pt x="351" y="9698"/>
                  </a:lnTo>
                  <a:lnTo>
                    <a:pt x="1404" y="7548"/>
                  </a:lnTo>
                  <a:lnTo>
                    <a:pt x="2370" y="4125"/>
                  </a:lnTo>
                  <a:lnTo>
                    <a:pt x="3116" y="220"/>
                  </a:lnTo>
                  <a:lnTo>
                    <a:pt x="3116" y="132"/>
                  </a:lnTo>
                  <a:lnTo>
                    <a:pt x="3072" y="88"/>
                  </a:lnTo>
                  <a:lnTo>
                    <a:pt x="3028" y="44"/>
                  </a:lnTo>
                  <a:lnTo>
                    <a:pt x="29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0" name="Google Shape;1700;p63"/>
            <p:cNvSpPr/>
            <p:nvPr/>
          </p:nvSpPr>
          <p:spPr>
            <a:xfrm>
              <a:off x="4873000" y="1356225"/>
              <a:ext cx="89975" cy="206275"/>
            </a:xfrm>
            <a:custGeom>
              <a:rect b="b" l="l" r="r" t="t"/>
              <a:pathLst>
                <a:path extrusionOk="0" h="8251" w="3599">
                  <a:moveTo>
                    <a:pt x="3423" y="1"/>
                  </a:moveTo>
                  <a:lnTo>
                    <a:pt x="3335" y="45"/>
                  </a:lnTo>
                  <a:lnTo>
                    <a:pt x="3291" y="89"/>
                  </a:lnTo>
                  <a:lnTo>
                    <a:pt x="2326" y="1405"/>
                  </a:lnTo>
                  <a:lnTo>
                    <a:pt x="2326" y="1449"/>
                  </a:lnTo>
                  <a:lnTo>
                    <a:pt x="1361" y="4477"/>
                  </a:lnTo>
                  <a:lnTo>
                    <a:pt x="483" y="7109"/>
                  </a:lnTo>
                  <a:lnTo>
                    <a:pt x="0" y="7987"/>
                  </a:lnTo>
                  <a:lnTo>
                    <a:pt x="0" y="8075"/>
                  </a:lnTo>
                  <a:lnTo>
                    <a:pt x="0" y="8163"/>
                  </a:lnTo>
                  <a:lnTo>
                    <a:pt x="44" y="8206"/>
                  </a:lnTo>
                  <a:lnTo>
                    <a:pt x="88" y="8250"/>
                  </a:lnTo>
                  <a:lnTo>
                    <a:pt x="264" y="8250"/>
                  </a:lnTo>
                  <a:lnTo>
                    <a:pt x="307" y="8163"/>
                  </a:lnTo>
                  <a:lnTo>
                    <a:pt x="834" y="7285"/>
                  </a:lnTo>
                  <a:lnTo>
                    <a:pt x="834" y="7241"/>
                  </a:lnTo>
                  <a:lnTo>
                    <a:pt x="1712" y="4564"/>
                  </a:lnTo>
                  <a:lnTo>
                    <a:pt x="2633" y="1580"/>
                  </a:lnTo>
                  <a:lnTo>
                    <a:pt x="3598" y="308"/>
                  </a:lnTo>
                  <a:lnTo>
                    <a:pt x="3598" y="220"/>
                  </a:lnTo>
                  <a:lnTo>
                    <a:pt x="3598" y="176"/>
                  </a:lnTo>
                  <a:lnTo>
                    <a:pt x="3598" y="89"/>
                  </a:lnTo>
                  <a:lnTo>
                    <a:pt x="3555" y="45"/>
                  </a:lnTo>
                  <a:lnTo>
                    <a:pt x="346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1" name="Google Shape;1701;p63"/>
            <p:cNvSpPr/>
            <p:nvPr/>
          </p:nvSpPr>
          <p:spPr>
            <a:xfrm>
              <a:off x="4878475" y="1401200"/>
              <a:ext cx="130575" cy="183225"/>
            </a:xfrm>
            <a:custGeom>
              <a:rect b="b" l="l" r="r" t="t"/>
              <a:pathLst>
                <a:path extrusionOk="0" h="7329" w="5223">
                  <a:moveTo>
                    <a:pt x="5003" y="1"/>
                  </a:moveTo>
                  <a:lnTo>
                    <a:pt x="4915" y="45"/>
                  </a:lnTo>
                  <a:lnTo>
                    <a:pt x="1975" y="3204"/>
                  </a:lnTo>
                  <a:lnTo>
                    <a:pt x="1931" y="3292"/>
                  </a:lnTo>
                  <a:lnTo>
                    <a:pt x="1010" y="5442"/>
                  </a:lnTo>
                  <a:lnTo>
                    <a:pt x="45" y="7066"/>
                  </a:lnTo>
                  <a:lnTo>
                    <a:pt x="1" y="7153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88" y="7329"/>
                  </a:lnTo>
                  <a:lnTo>
                    <a:pt x="264" y="7329"/>
                  </a:lnTo>
                  <a:lnTo>
                    <a:pt x="352" y="7241"/>
                  </a:lnTo>
                  <a:lnTo>
                    <a:pt x="1317" y="5618"/>
                  </a:lnTo>
                  <a:lnTo>
                    <a:pt x="2239" y="3424"/>
                  </a:lnTo>
                  <a:lnTo>
                    <a:pt x="5179" y="264"/>
                  </a:lnTo>
                  <a:lnTo>
                    <a:pt x="5222" y="220"/>
                  </a:lnTo>
                  <a:lnTo>
                    <a:pt x="5222" y="133"/>
                  </a:lnTo>
                  <a:lnTo>
                    <a:pt x="5222" y="89"/>
                  </a:lnTo>
                  <a:lnTo>
                    <a:pt x="5179" y="45"/>
                  </a:lnTo>
                  <a:lnTo>
                    <a:pt x="513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2" name="Google Shape;1702;p63"/>
            <p:cNvSpPr/>
            <p:nvPr/>
          </p:nvSpPr>
          <p:spPr>
            <a:xfrm>
              <a:off x="4888350" y="1411075"/>
              <a:ext cx="178850" cy="188725"/>
            </a:xfrm>
            <a:custGeom>
              <a:rect b="b" l="l" r="r" t="t"/>
              <a:pathLst>
                <a:path extrusionOk="0" h="7549" w="7154">
                  <a:moveTo>
                    <a:pt x="6934" y="1"/>
                  </a:moveTo>
                  <a:lnTo>
                    <a:pt x="6846" y="45"/>
                  </a:lnTo>
                  <a:lnTo>
                    <a:pt x="5003" y="1493"/>
                  </a:lnTo>
                  <a:lnTo>
                    <a:pt x="4959" y="1537"/>
                  </a:lnTo>
                  <a:lnTo>
                    <a:pt x="2809" y="4345"/>
                  </a:lnTo>
                  <a:lnTo>
                    <a:pt x="2019" y="4915"/>
                  </a:lnTo>
                  <a:lnTo>
                    <a:pt x="1975" y="4959"/>
                  </a:lnTo>
                  <a:lnTo>
                    <a:pt x="44" y="7241"/>
                  </a:lnTo>
                  <a:lnTo>
                    <a:pt x="1" y="7329"/>
                  </a:lnTo>
                  <a:lnTo>
                    <a:pt x="1" y="7373"/>
                  </a:lnTo>
                  <a:lnTo>
                    <a:pt x="1" y="7460"/>
                  </a:lnTo>
                  <a:lnTo>
                    <a:pt x="44" y="7504"/>
                  </a:lnTo>
                  <a:lnTo>
                    <a:pt x="176" y="7548"/>
                  </a:lnTo>
                  <a:lnTo>
                    <a:pt x="220" y="7548"/>
                  </a:lnTo>
                  <a:lnTo>
                    <a:pt x="308" y="7504"/>
                  </a:lnTo>
                  <a:lnTo>
                    <a:pt x="2238" y="5179"/>
                  </a:lnTo>
                  <a:lnTo>
                    <a:pt x="3028" y="4652"/>
                  </a:lnTo>
                  <a:lnTo>
                    <a:pt x="3072" y="4608"/>
                  </a:lnTo>
                  <a:lnTo>
                    <a:pt x="5222" y="1756"/>
                  </a:lnTo>
                  <a:lnTo>
                    <a:pt x="7065" y="308"/>
                  </a:lnTo>
                  <a:lnTo>
                    <a:pt x="7109" y="264"/>
                  </a:lnTo>
                  <a:lnTo>
                    <a:pt x="7153" y="176"/>
                  </a:lnTo>
                  <a:lnTo>
                    <a:pt x="7153" y="132"/>
                  </a:lnTo>
                  <a:lnTo>
                    <a:pt x="7109" y="45"/>
                  </a:lnTo>
                  <a:lnTo>
                    <a:pt x="706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3" name="Google Shape;1703;p63"/>
            <p:cNvSpPr/>
            <p:nvPr/>
          </p:nvSpPr>
          <p:spPr>
            <a:xfrm>
              <a:off x="4890550" y="1412175"/>
              <a:ext cx="208450" cy="215050"/>
            </a:xfrm>
            <a:custGeom>
              <a:rect b="b" l="l" r="r" t="t"/>
              <a:pathLst>
                <a:path extrusionOk="0" h="8602" w="8338">
                  <a:moveTo>
                    <a:pt x="8074" y="1"/>
                  </a:moveTo>
                  <a:lnTo>
                    <a:pt x="8030" y="45"/>
                  </a:lnTo>
                  <a:lnTo>
                    <a:pt x="7987" y="132"/>
                  </a:lnTo>
                  <a:lnTo>
                    <a:pt x="7021" y="3774"/>
                  </a:lnTo>
                  <a:lnTo>
                    <a:pt x="5880" y="5179"/>
                  </a:lnTo>
                  <a:lnTo>
                    <a:pt x="4652" y="5705"/>
                  </a:lnTo>
                  <a:lnTo>
                    <a:pt x="571" y="7943"/>
                  </a:lnTo>
                  <a:lnTo>
                    <a:pt x="88" y="8294"/>
                  </a:lnTo>
                  <a:lnTo>
                    <a:pt x="44" y="8338"/>
                  </a:lnTo>
                  <a:lnTo>
                    <a:pt x="0" y="8426"/>
                  </a:lnTo>
                  <a:lnTo>
                    <a:pt x="0" y="8470"/>
                  </a:lnTo>
                  <a:lnTo>
                    <a:pt x="44" y="8557"/>
                  </a:lnTo>
                  <a:lnTo>
                    <a:pt x="132" y="8601"/>
                  </a:lnTo>
                  <a:lnTo>
                    <a:pt x="307" y="8601"/>
                  </a:lnTo>
                  <a:lnTo>
                    <a:pt x="746" y="8250"/>
                  </a:lnTo>
                  <a:lnTo>
                    <a:pt x="4783" y="6056"/>
                  </a:lnTo>
                  <a:lnTo>
                    <a:pt x="6056" y="5486"/>
                  </a:lnTo>
                  <a:lnTo>
                    <a:pt x="6144" y="5442"/>
                  </a:lnTo>
                  <a:lnTo>
                    <a:pt x="7328" y="3950"/>
                  </a:lnTo>
                  <a:lnTo>
                    <a:pt x="7328" y="3906"/>
                  </a:lnTo>
                  <a:lnTo>
                    <a:pt x="8338" y="220"/>
                  </a:lnTo>
                  <a:lnTo>
                    <a:pt x="8338" y="132"/>
                  </a:lnTo>
                  <a:lnTo>
                    <a:pt x="8338" y="88"/>
                  </a:lnTo>
                  <a:lnTo>
                    <a:pt x="8294" y="45"/>
                  </a:lnTo>
                  <a:lnTo>
                    <a:pt x="82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4" name="Google Shape;1704;p63"/>
            <p:cNvSpPr/>
            <p:nvPr/>
          </p:nvSpPr>
          <p:spPr>
            <a:xfrm>
              <a:off x="4878475" y="1464825"/>
              <a:ext cx="342300" cy="254550"/>
            </a:xfrm>
            <a:custGeom>
              <a:rect b="b" l="l" r="r" t="t"/>
              <a:pathLst>
                <a:path extrusionOk="0" h="10182" w="13692">
                  <a:moveTo>
                    <a:pt x="13560" y="1"/>
                  </a:moveTo>
                  <a:lnTo>
                    <a:pt x="13472" y="45"/>
                  </a:lnTo>
                  <a:lnTo>
                    <a:pt x="11805" y="571"/>
                  </a:lnTo>
                  <a:lnTo>
                    <a:pt x="11761" y="615"/>
                  </a:lnTo>
                  <a:lnTo>
                    <a:pt x="11410" y="879"/>
                  </a:lnTo>
                  <a:lnTo>
                    <a:pt x="11366" y="966"/>
                  </a:lnTo>
                  <a:lnTo>
                    <a:pt x="10795" y="2195"/>
                  </a:lnTo>
                  <a:lnTo>
                    <a:pt x="8119" y="5223"/>
                  </a:lnTo>
                  <a:lnTo>
                    <a:pt x="6890" y="6276"/>
                  </a:lnTo>
                  <a:lnTo>
                    <a:pt x="5266" y="7285"/>
                  </a:lnTo>
                  <a:lnTo>
                    <a:pt x="1142" y="9172"/>
                  </a:lnTo>
                  <a:lnTo>
                    <a:pt x="1098" y="9172"/>
                  </a:lnTo>
                  <a:lnTo>
                    <a:pt x="88" y="9874"/>
                  </a:lnTo>
                  <a:lnTo>
                    <a:pt x="45" y="9918"/>
                  </a:lnTo>
                  <a:lnTo>
                    <a:pt x="1" y="9962"/>
                  </a:lnTo>
                  <a:lnTo>
                    <a:pt x="1" y="10050"/>
                  </a:lnTo>
                  <a:lnTo>
                    <a:pt x="45" y="10093"/>
                  </a:lnTo>
                  <a:lnTo>
                    <a:pt x="88" y="10137"/>
                  </a:lnTo>
                  <a:lnTo>
                    <a:pt x="176" y="10181"/>
                  </a:lnTo>
                  <a:lnTo>
                    <a:pt x="264" y="10137"/>
                  </a:lnTo>
                  <a:lnTo>
                    <a:pt x="1273" y="9479"/>
                  </a:lnTo>
                  <a:lnTo>
                    <a:pt x="5442" y="7592"/>
                  </a:lnTo>
                  <a:lnTo>
                    <a:pt x="5486" y="7592"/>
                  </a:lnTo>
                  <a:lnTo>
                    <a:pt x="7065" y="6583"/>
                  </a:lnTo>
                  <a:lnTo>
                    <a:pt x="7109" y="6539"/>
                  </a:lnTo>
                  <a:lnTo>
                    <a:pt x="8382" y="5486"/>
                  </a:lnTo>
                  <a:lnTo>
                    <a:pt x="8382" y="5442"/>
                  </a:lnTo>
                  <a:lnTo>
                    <a:pt x="11102" y="2414"/>
                  </a:lnTo>
                  <a:lnTo>
                    <a:pt x="11102" y="2370"/>
                  </a:lnTo>
                  <a:lnTo>
                    <a:pt x="11673" y="1142"/>
                  </a:lnTo>
                  <a:lnTo>
                    <a:pt x="11936" y="922"/>
                  </a:lnTo>
                  <a:lnTo>
                    <a:pt x="13604" y="352"/>
                  </a:lnTo>
                  <a:lnTo>
                    <a:pt x="13647" y="308"/>
                  </a:lnTo>
                  <a:lnTo>
                    <a:pt x="13691" y="264"/>
                  </a:lnTo>
                  <a:lnTo>
                    <a:pt x="13691" y="220"/>
                  </a:lnTo>
                  <a:lnTo>
                    <a:pt x="13691" y="133"/>
                  </a:lnTo>
                  <a:lnTo>
                    <a:pt x="13647" y="89"/>
                  </a:lnTo>
                  <a:lnTo>
                    <a:pt x="13604" y="45"/>
                  </a:lnTo>
                  <a:lnTo>
                    <a:pt x="1356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5" name="Google Shape;1705;p63"/>
            <p:cNvSpPr/>
            <p:nvPr/>
          </p:nvSpPr>
          <p:spPr>
            <a:xfrm>
              <a:off x="5782425" y="1462650"/>
              <a:ext cx="54875" cy="228200"/>
            </a:xfrm>
            <a:custGeom>
              <a:rect b="b" l="l" r="r" t="t"/>
              <a:pathLst>
                <a:path extrusionOk="0" h="9128" w="2195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448" y="1755"/>
                  </a:lnTo>
                  <a:lnTo>
                    <a:pt x="1843" y="2940"/>
                  </a:lnTo>
                  <a:lnTo>
                    <a:pt x="1229" y="5924"/>
                  </a:lnTo>
                  <a:lnTo>
                    <a:pt x="1053" y="8908"/>
                  </a:lnTo>
                  <a:lnTo>
                    <a:pt x="1053" y="8996"/>
                  </a:lnTo>
                  <a:lnTo>
                    <a:pt x="1097" y="9040"/>
                  </a:lnTo>
                  <a:lnTo>
                    <a:pt x="1141" y="9083"/>
                  </a:lnTo>
                  <a:lnTo>
                    <a:pt x="1229" y="9127"/>
                  </a:lnTo>
                  <a:lnTo>
                    <a:pt x="1360" y="9083"/>
                  </a:lnTo>
                  <a:lnTo>
                    <a:pt x="1404" y="8952"/>
                  </a:lnTo>
                  <a:lnTo>
                    <a:pt x="1580" y="5968"/>
                  </a:lnTo>
                  <a:lnTo>
                    <a:pt x="2194" y="2984"/>
                  </a:lnTo>
                  <a:lnTo>
                    <a:pt x="2194" y="2896"/>
                  </a:lnTo>
                  <a:lnTo>
                    <a:pt x="1755" y="1624"/>
                  </a:lnTo>
                  <a:lnTo>
                    <a:pt x="1712" y="1536"/>
                  </a:lnTo>
                  <a:lnTo>
                    <a:pt x="307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6" name="Google Shape;1706;p63"/>
            <p:cNvSpPr/>
            <p:nvPr/>
          </p:nvSpPr>
          <p:spPr>
            <a:xfrm>
              <a:off x="4857625" y="1459350"/>
              <a:ext cx="669225" cy="314875"/>
            </a:xfrm>
            <a:custGeom>
              <a:rect b="b" l="l" r="r" t="t"/>
              <a:pathLst>
                <a:path extrusionOk="0" h="12595" w="26769">
                  <a:moveTo>
                    <a:pt x="26549" y="1"/>
                  </a:moveTo>
                  <a:lnTo>
                    <a:pt x="22643" y="1054"/>
                  </a:lnTo>
                  <a:lnTo>
                    <a:pt x="18036" y="2238"/>
                  </a:lnTo>
                  <a:lnTo>
                    <a:pt x="16105" y="2633"/>
                  </a:lnTo>
                  <a:lnTo>
                    <a:pt x="16017" y="2677"/>
                  </a:lnTo>
                  <a:lnTo>
                    <a:pt x="14657" y="3994"/>
                  </a:lnTo>
                  <a:lnTo>
                    <a:pt x="12463" y="4345"/>
                  </a:lnTo>
                  <a:lnTo>
                    <a:pt x="12375" y="4389"/>
                  </a:lnTo>
                  <a:lnTo>
                    <a:pt x="10137" y="6934"/>
                  </a:lnTo>
                  <a:lnTo>
                    <a:pt x="8558" y="8162"/>
                  </a:lnTo>
                  <a:lnTo>
                    <a:pt x="6320" y="9391"/>
                  </a:lnTo>
                  <a:lnTo>
                    <a:pt x="1844" y="11409"/>
                  </a:lnTo>
                  <a:lnTo>
                    <a:pt x="220" y="12112"/>
                  </a:lnTo>
                  <a:lnTo>
                    <a:pt x="133" y="12155"/>
                  </a:lnTo>
                  <a:lnTo>
                    <a:pt x="1" y="12331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1" y="12506"/>
                  </a:lnTo>
                  <a:lnTo>
                    <a:pt x="45" y="12594"/>
                  </a:lnTo>
                  <a:lnTo>
                    <a:pt x="220" y="12594"/>
                  </a:lnTo>
                  <a:lnTo>
                    <a:pt x="308" y="12550"/>
                  </a:lnTo>
                  <a:lnTo>
                    <a:pt x="396" y="12419"/>
                  </a:lnTo>
                  <a:lnTo>
                    <a:pt x="1976" y="11760"/>
                  </a:lnTo>
                  <a:lnTo>
                    <a:pt x="6451" y="9742"/>
                  </a:lnTo>
                  <a:lnTo>
                    <a:pt x="8733" y="8469"/>
                  </a:lnTo>
                  <a:lnTo>
                    <a:pt x="8777" y="8426"/>
                  </a:lnTo>
                  <a:lnTo>
                    <a:pt x="10357" y="7197"/>
                  </a:lnTo>
                  <a:lnTo>
                    <a:pt x="10401" y="7197"/>
                  </a:lnTo>
                  <a:lnTo>
                    <a:pt x="12595" y="4696"/>
                  </a:lnTo>
                  <a:lnTo>
                    <a:pt x="14789" y="4301"/>
                  </a:lnTo>
                  <a:lnTo>
                    <a:pt x="14876" y="4257"/>
                  </a:lnTo>
                  <a:lnTo>
                    <a:pt x="16237" y="2984"/>
                  </a:lnTo>
                  <a:lnTo>
                    <a:pt x="18124" y="2546"/>
                  </a:lnTo>
                  <a:lnTo>
                    <a:pt x="22731" y="1405"/>
                  </a:lnTo>
                  <a:lnTo>
                    <a:pt x="26636" y="352"/>
                  </a:lnTo>
                  <a:lnTo>
                    <a:pt x="26680" y="308"/>
                  </a:lnTo>
                  <a:lnTo>
                    <a:pt x="26724" y="264"/>
                  </a:lnTo>
                  <a:lnTo>
                    <a:pt x="26768" y="176"/>
                  </a:lnTo>
                  <a:lnTo>
                    <a:pt x="26768" y="132"/>
                  </a:lnTo>
                  <a:lnTo>
                    <a:pt x="26724" y="44"/>
                  </a:lnTo>
                  <a:lnTo>
                    <a:pt x="266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7" name="Google Shape;1707;p63"/>
            <p:cNvSpPr/>
            <p:nvPr/>
          </p:nvSpPr>
          <p:spPr>
            <a:xfrm>
              <a:off x="4825825" y="1509825"/>
              <a:ext cx="970875" cy="323625"/>
            </a:xfrm>
            <a:custGeom>
              <a:rect b="b" l="l" r="r" t="t"/>
              <a:pathLst>
                <a:path extrusionOk="0" h="12945" w="38835">
                  <a:moveTo>
                    <a:pt x="34403" y="0"/>
                  </a:moveTo>
                  <a:lnTo>
                    <a:pt x="31902" y="219"/>
                  </a:lnTo>
                  <a:lnTo>
                    <a:pt x="31858" y="219"/>
                  </a:lnTo>
                  <a:lnTo>
                    <a:pt x="27821" y="1185"/>
                  </a:lnTo>
                  <a:lnTo>
                    <a:pt x="23871" y="1931"/>
                  </a:lnTo>
                  <a:lnTo>
                    <a:pt x="21195" y="2282"/>
                  </a:lnTo>
                  <a:lnTo>
                    <a:pt x="21151" y="2282"/>
                  </a:lnTo>
                  <a:lnTo>
                    <a:pt x="19659" y="3159"/>
                  </a:lnTo>
                  <a:lnTo>
                    <a:pt x="15534" y="3861"/>
                  </a:lnTo>
                  <a:lnTo>
                    <a:pt x="15446" y="3905"/>
                  </a:lnTo>
                  <a:lnTo>
                    <a:pt x="12813" y="6407"/>
                  </a:lnTo>
                  <a:lnTo>
                    <a:pt x="11760" y="7153"/>
                  </a:lnTo>
                  <a:lnTo>
                    <a:pt x="10663" y="7855"/>
                  </a:lnTo>
                  <a:lnTo>
                    <a:pt x="9566" y="8513"/>
                  </a:lnTo>
                  <a:lnTo>
                    <a:pt x="8425" y="9083"/>
                  </a:lnTo>
                  <a:lnTo>
                    <a:pt x="7241" y="9610"/>
                  </a:lnTo>
                  <a:lnTo>
                    <a:pt x="6056" y="10136"/>
                  </a:lnTo>
                  <a:lnTo>
                    <a:pt x="3642" y="11058"/>
                  </a:lnTo>
                  <a:lnTo>
                    <a:pt x="1931" y="11760"/>
                  </a:lnTo>
                  <a:lnTo>
                    <a:pt x="176" y="12462"/>
                  </a:lnTo>
                  <a:lnTo>
                    <a:pt x="88" y="12550"/>
                  </a:lnTo>
                  <a:lnTo>
                    <a:pt x="0" y="12638"/>
                  </a:lnTo>
                  <a:lnTo>
                    <a:pt x="0" y="12725"/>
                  </a:lnTo>
                  <a:lnTo>
                    <a:pt x="0" y="12769"/>
                  </a:lnTo>
                  <a:lnTo>
                    <a:pt x="0" y="12857"/>
                  </a:lnTo>
                  <a:lnTo>
                    <a:pt x="44" y="12901"/>
                  </a:lnTo>
                  <a:lnTo>
                    <a:pt x="176" y="12945"/>
                  </a:lnTo>
                  <a:lnTo>
                    <a:pt x="220" y="12901"/>
                  </a:lnTo>
                  <a:lnTo>
                    <a:pt x="308" y="12857"/>
                  </a:lnTo>
                  <a:lnTo>
                    <a:pt x="351" y="12769"/>
                  </a:lnTo>
                  <a:lnTo>
                    <a:pt x="2063" y="12067"/>
                  </a:lnTo>
                  <a:lnTo>
                    <a:pt x="3774" y="11409"/>
                  </a:lnTo>
                  <a:lnTo>
                    <a:pt x="6188" y="10444"/>
                  </a:lnTo>
                  <a:lnTo>
                    <a:pt x="7372" y="9917"/>
                  </a:lnTo>
                  <a:lnTo>
                    <a:pt x="8557" y="9390"/>
                  </a:lnTo>
                  <a:lnTo>
                    <a:pt x="9742" y="8776"/>
                  </a:lnTo>
                  <a:lnTo>
                    <a:pt x="10883" y="8162"/>
                  </a:lnTo>
                  <a:lnTo>
                    <a:pt x="11980" y="7460"/>
                  </a:lnTo>
                  <a:lnTo>
                    <a:pt x="13033" y="6670"/>
                  </a:lnTo>
                  <a:lnTo>
                    <a:pt x="15622" y="4169"/>
                  </a:lnTo>
                  <a:lnTo>
                    <a:pt x="19747" y="3510"/>
                  </a:lnTo>
                  <a:lnTo>
                    <a:pt x="19790" y="3467"/>
                  </a:lnTo>
                  <a:lnTo>
                    <a:pt x="21282" y="2589"/>
                  </a:lnTo>
                  <a:lnTo>
                    <a:pt x="23915" y="2238"/>
                  </a:lnTo>
                  <a:lnTo>
                    <a:pt x="27908" y="1492"/>
                  </a:lnTo>
                  <a:lnTo>
                    <a:pt x="31945" y="570"/>
                  </a:lnTo>
                  <a:lnTo>
                    <a:pt x="34403" y="351"/>
                  </a:lnTo>
                  <a:lnTo>
                    <a:pt x="36816" y="746"/>
                  </a:lnTo>
                  <a:lnTo>
                    <a:pt x="38001" y="1273"/>
                  </a:lnTo>
                  <a:lnTo>
                    <a:pt x="38440" y="1843"/>
                  </a:lnTo>
                  <a:lnTo>
                    <a:pt x="38484" y="3598"/>
                  </a:lnTo>
                  <a:lnTo>
                    <a:pt x="38484" y="3686"/>
                  </a:lnTo>
                  <a:lnTo>
                    <a:pt x="38527" y="3730"/>
                  </a:lnTo>
                  <a:lnTo>
                    <a:pt x="38571" y="3774"/>
                  </a:lnTo>
                  <a:lnTo>
                    <a:pt x="38703" y="3774"/>
                  </a:lnTo>
                  <a:lnTo>
                    <a:pt x="38791" y="3730"/>
                  </a:lnTo>
                  <a:lnTo>
                    <a:pt x="38791" y="3686"/>
                  </a:lnTo>
                  <a:lnTo>
                    <a:pt x="38835" y="3598"/>
                  </a:lnTo>
                  <a:lnTo>
                    <a:pt x="38791" y="1799"/>
                  </a:lnTo>
                  <a:lnTo>
                    <a:pt x="38747" y="1711"/>
                  </a:lnTo>
                  <a:lnTo>
                    <a:pt x="38264" y="1009"/>
                  </a:lnTo>
                  <a:lnTo>
                    <a:pt x="38220" y="965"/>
                  </a:lnTo>
                  <a:lnTo>
                    <a:pt x="36948" y="439"/>
                  </a:lnTo>
                  <a:lnTo>
                    <a:pt x="36904" y="395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8" name="Google Shape;1708;p63"/>
            <p:cNvSpPr/>
            <p:nvPr/>
          </p:nvSpPr>
          <p:spPr>
            <a:xfrm>
              <a:off x="4788525" y="1581125"/>
              <a:ext cx="993925" cy="304975"/>
            </a:xfrm>
            <a:custGeom>
              <a:rect b="b" l="l" r="r" t="t"/>
              <a:pathLst>
                <a:path extrusionOk="0" h="12199" w="39757">
                  <a:moveTo>
                    <a:pt x="35588" y="0"/>
                  </a:moveTo>
                  <a:lnTo>
                    <a:pt x="29883" y="790"/>
                  </a:lnTo>
                  <a:lnTo>
                    <a:pt x="26460" y="1009"/>
                  </a:lnTo>
                  <a:lnTo>
                    <a:pt x="26417" y="1009"/>
                  </a:lnTo>
                  <a:lnTo>
                    <a:pt x="24486" y="1712"/>
                  </a:lnTo>
                  <a:lnTo>
                    <a:pt x="19791" y="2326"/>
                  </a:lnTo>
                  <a:lnTo>
                    <a:pt x="18123" y="2677"/>
                  </a:lnTo>
                  <a:lnTo>
                    <a:pt x="18035" y="2721"/>
                  </a:lnTo>
                  <a:lnTo>
                    <a:pt x="15666" y="5046"/>
                  </a:lnTo>
                  <a:lnTo>
                    <a:pt x="15008" y="5573"/>
                  </a:lnTo>
                  <a:lnTo>
                    <a:pt x="14262" y="6056"/>
                  </a:lnTo>
                  <a:lnTo>
                    <a:pt x="13428" y="6538"/>
                  </a:lnTo>
                  <a:lnTo>
                    <a:pt x="12594" y="6977"/>
                  </a:lnTo>
                  <a:lnTo>
                    <a:pt x="11673" y="7416"/>
                  </a:lnTo>
                  <a:lnTo>
                    <a:pt x="10751" y="7855"/>
                  </a:lnTo>
                  <a:lnTo>
                    <a:pt x="8820" y="8689"/>
                  </a:lnTo>
                  <a:lnTo>
                    <a:pt x="6846" y="9478"/>
                  </a:lnTo>
                  <a:lnTo>
                    <a:pt x="4827" y="10180"/>
                  </a:lnTo>
                  <a:lnTo>
                    <a:pt x="1054" y="11497"/>
                  </a:lnTo>
                  <a:lnTo>
                    <a:pt x="176" y="11760"/>
                  </a:lnTo>
                  <a:lnTo>
                    <a:pt x="88" y="11848"/>
                  </a:lnTo>
                  <a:lnTo>
                    <a:pt x="0" y="11936"/>
                  </a:lnTo>
                  <a:lnTo>
                    <a:pt x="0" y="11980"/>
                  </a:lnTo>
                  <a:lnTo>
                    <a:pt x="0" y="12067"/>
                  </a:lnTo>
                  <a:lnTo>
                    <a:pt x="0" y="12111"/>
                  </a:lnTo>
                  <a:lnTo>
                    <a:pt x="44" y="12155"/>
                  </a:lnTo>
                  <a:lnTo>
                    <a:pt x="176" y="12199"/>
                  </a:lnTo>
                  <a:lnTo>
                    <a:pt x="220" y="12155"/>
                  </a:lnTo>
                  <a:lnTo>
                    <a:pt x="308" y="12111"/>
                  </a:lnTo>
                  <a:lnTo>
                    <a:pt x="1141" y="11804"/>
                  </a:lnTo>
                  <a:lnTo>
                    <a:pt x="4959" y="10532"/>
                  </a:lnTo>
                  <a:lnTo>
                    <a:pt x="6977" y="9786"/>
                  </a:lnTo>
                  <a:lnTo>
                    <a:pt x="8996" y="8996"/>
                  </a:lnTo>
                  <a:lnTo>
                    <a:pt x="10927" y="8162"/>
                  </a:lnTo>
                  <a:lnTo>
                    <a:pt x="11892" y="7723"/>
                  </a:lnTo>
                  <a:lnTo>
                    <a:pt x="12770" y="7284"/>
                  </a:lnTo>
                  <a:lnTo>
                    <a:pt x="13647" y="6802"/>
                  </a:lnTo>
                  <a:lnTo>
                    <a:pt x="14437" y="6319"/>
                  </a:lnTo>
                  <a:lnTo>
                    <a:pt x="15227" y="5836"/>
                  </a:lnTo>
                  <a:lnTo>
                    <a:pt x="15885" y="5354"/>
                  </a:lnTo>
                  <a:lnTo>
                    <a:pt x="15929" y="5310"/>
                  </a:lnTo>
                  <a:lnTo>
                    <a:pt x="18255" y="3028"/>
                  </a:lnTo>
                  <a:lnTo>
                    <a:pt x="19878" y="2677"/>
                  </a:lnTo>
                  <a:lnTo>
                    <a:pt x="24530" y="2063"/>
                  </a:lnTo>
                  <a:lnTo>
                    <a:pt x="24574" y="2063"/>
                  </a:lnTo>
                  <a:lnTo>
                    <a:pt x="26548" y="1361"/>
                  </a:lnTo>
                  <a:lnTo>
                    <a:pt x="29927" y="1141"/>
                  </a:lnTo>
                  <a:lnTo>
                    <a:pt x="35631" y="351"/>
                  </a:lnTo>
                  <a:lnTo>
                    <a:pt x="37387" y="439"/>
                  </a:lnTo>
                  <a:lnTo>
                    <a:pt x="38264" y="878"/>
                  </a:lnTo>
                  <a:lnTo>
                    <a:pt x="38308" y="1536"/>
                  </a:lnTo>
                  <a:lnTo>
                    <a:pt x="38396" y="4520"/>
                  </a:lnTo>
                  <a:lnTo>
                    <a:pt x="38396" y="4564"/>
                  </a:lnTo>
                  <a:lnTo>
                    <a:pt x="38703" y="6538"/>
                  </a:lnTo>
                  <a:lnTo>
                    <a:pt x="39361" y="9873"/>
                  </a:lnTo>
                  <a:lnTo>
                    <a:pt x="39449" y="10137"/>
                  </a:lnTo>
                  <a:lnTo>
                    <a:pt x="39449" y="10180"/>
                  </a:lnTo>
                  <a:lnTo>
                    <a:pt x="39493" y="10224"/>
                  </a:lnTo>
                  <a:lnTo>
                    <a:pt x="39581" y="10268"/>
                  </a:lnTo>
                  <a:lnTo>
                    <a:pt x="39625" y="10268"/>
                  </a:lnTo>
                  <a:lnTo>
                    <a:pt x="39712" y="10224"/>
                  </a:lnTo>
                  <a:lnTo>
                    <a:pt x="39756" y="10180"/>
                  </a:lnTo>
                  <a:lnTo>
                    <a:pt x="39756" y="10093"/>
                  </a:lnTo>
                  <a:lnTo>
                    <a:pt x="39756" y="10049"/>
                  </a:lnTo>
                  <a:lnTo>
                    <a:pt x="39054" y="6451"/>
                  </a:lnTo>
                  <a:lnTo>
                    <a:pt x="38747" y="4520"/>
                  </a:lnTo>
                  <a:lnTo>
                    <a:pt x="38659" y="1492"/>
                  </a:lnTo>
                  <a:lnTo>
                    <a:pt x="38571" y="746"/>
                  </a:lnTo>
                  <a:lnTo>
                    <a:pt x="38571" y="658"/>
                  </a:lnTo>
                  <a:lnTo>
                    <a:pt x="38484" y="571"/>
                  </a:lnTo>
                  <a:lnTo>
                    <a:pt x="37518" y="132"/>
                  </a:lnTo>
                  <a:lnTo>
                    <a:pt x="37474" y="88"/>
                  </a:lnTo>
                  <a:lnTo>
                    <a:pt x="356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09" name="Google Shape;1709;p63"/>
            <p:cNvSpPr/>
            <p:nvPr/>
          </p:nvSpPr>
          <p:spPr>
            <a:xfrm>
              <a:off x="4156650" y="690350"/>
              <a:ext cx="140425" cy="190900"/>
            </a:xfrm>
            <a:custGeom>
              <a:rect b="b" l="l" r="r" t="t"/>
              <a:pathLst>
                <a:path extrusionOk="0" h="7636" w="5617">
                  <a:moveTo>
                    <a:pt x="5398" y="0"/>
                  </a:moveTo>
                  <a:lnTo>
                    <a:pt x="5354" y="44"/>
                  </a:lnTo>
                  <a:lnTo>
                    <a:pt x="5310" y="88"/>
                  </a:lnTo>
                  <a:lnTo>
                    <a:pt x="4959" y="615"/>
                  </a:lnTo>
                  <a:lnTo>
                    <a:pt x="3204" y="3642"/>
                  </a:lnTo>
                  <a:lnTo>
                    <a:pt x="44" y="7372"/>
                  </a:lnTo>
                  <a:lnTo>
                    <a:pt x="0" y="7416"/>
                  </a:lnTo>
                  <a:lnTo>
                    <a:pt x="0" y="7504"/>
                  </a:lnTo>
                  <a:lnTo>
                    <a:pt x="44" y="7548"/>
                  </a:lnTo>
                  <a:lnTo>
                    <a:pt x="44" y="7592"/>
                  </a:lnTo>
                  <a:lnTo>
                    <a:pt x="176" y="7636"/>
                  </a:lnTo>
                  <a:lnTo>
                    <a:pt x="264" y="7636"/>
                  </a:lnTo>
                  <a:lnTo>
                    <a:pt x="307" y="7592"/>
                  </a:lnTo>
                  <a:lnTo>
                    <a:pt x="3467" y="3862"/>
                  </a:lnTo>
                  <a:lnTo>
                    <a:pt x="3511" y="3818"/>
                  </a:lnTo>
                  <a:lnTo>
                    <a:pt x="5266" y="790"/>
                  </a:lnTo>
                  <a:lnTo>
                    <a:pt x="5617" y="264"/>
                  </a:lnTo>
                  <a:lnTo>
                    <a:pt x="5617" y="176"/>
                  </a:lnTo>
                  <a:lnTo>
                    <a:pt x="5617" y="132"/>
                  </a:lnTo>
                  <a:lnTo>
                    <a:pt x="5617" y="88"/>
                  </a:lnTo>
                  <a:lnTo>
                    <a:pt x="552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0" name="Google Shape;1710;p63"/>
            <p:cNvSpPr/>
            <p:nvPr/>
          </p:nvSpPr>
          <p:spPr>
            <a:xfrm>
              <a:off x="3612525" y="2067100"/>
              <a:ext cx="822775" cy="311575"/>
            </a:xfrm>
            <a:custGeom>
              <a:rect b="b" l="l" r="r" t="t"/>
              <a:pathLst>
                <a:path extrusionOk="0" h="12463" w="32911">
                  <a:moveTo>
                    <a:pt x="32648" y="0"/>
                  </a:moveTo>
                  <a:lnTo>
                    <a:pt x="32121" y="395"/>
                  </a:lnTo>
                  <a:lnTo>
                    <a:pt x="32077" y="395"/>
                  </a:lnTo>
                  <a:lnTo>
                    <a:pt x="30541" y="2019"/>
                  </a:lnTo>
                  <a:lnTo>
                    <a:pt x="28260" y="3291"/>
                  </a:lnTo>
                  <a:lnTo>
                    <a:pt x="27163" y="3642"/>
                  </a:lnTo>
                  <a:lnTo>
                    <a:pt x="22862" y="2721"/>
                  </a:lnTo>
                  <a:lnTo>
                    <a:pt x="18386" y="1053"/>
                  </a:lnTo>
                  <a:lnTo>
                    <a:pt x="18343" y="1053"/>
                  </a:lnTo>
                  <a:lnTo>
                    <a:pt x="17640" y="966"/>
                  </a:lnTo>
                  <a:lnTo>
                    <a:pt x="17553" y="966"/>
                  </a:lnTo>
                  <a:lnTo>
                    <a:pt x="17509" y="1009"/>
                  </a:lnTo>
                  <a:lnTo>
                    <a:pt x="17158" y="1317"/>
                  </a:lnTo>
                  <a:lnTo>
                    <a:pt x="17114" y="1448"/>
                  </a:lnTo>
                  <a:lnTo>
                    <a:pt x="17026" y="2809"/>
                  </a:lnTo>
                  <a:lnTo>
                    <a:pt x="16368" y="5485"/>
                  </a:lnTo>
                  <a:lnTo>
                    <a:pt x="15929" y="8557"/>
                  </a:lnTo>
                  <a:lnTo>
                    <a:pt x="15578" y="11541"/>
                  </a:lnTo>
                  <a:lnTo>
                    <a:pt x="15446" y="11936"/>
                  </a:lnTo>
                  <a:lnTo>
                    <a:pt x="13428" y="11716"/>
                  </a:lnTo>
                  <a:lnTo>
                    <a:pt x="10269" y="11760"/>
                  </a:lnTo>
                  <a:lnTo>
                    <a:pt x="5837" y="12067"/>
                  </a:lnTo>
                  <a:lnTo>
                    <a:pt x="2238" y="12111"/>
                  </a:lnTo>
                  <a:lnTo>
                    <a:pt x="176" y="11936"/>
                  </a:lnTo>
                  <a:lnTo>
                    <a:pt x="132" y="11980"/>
                  </a:lnTo>
                  <a:lnTo>
                    <a:pt x="44" y="11980"/>
                  </a:lnTo>
                  <a:lnTo>
                    <a:pt x="1" y="12067"/>
                  </a:lnTo>
                  <a:lnTo>
                    <a:pt x="1" y="12111"/>
                  </a:lnTo>
                  <a:lnTo>
                    <a:pt x="1" y="12199"/>
                  </a:lnTo>
                  <a:lnTo>
                    <a:pt x="44" y="12243"/>
                  </a:lnTo>
                  <a:lnTo>
                    <a:pt x="88" y="12287"/>
                  </a:lnTo>
                  <a:lnTo>
                    <a:pt x="176" y="12287"/>
                  </a:lnTo>
                  <a:lnTo>
                    <a:pt x="2238" y="12462"/>
                  </a:lnTo>
                  <a:lnTo>
                    <a:pt x="5837" y="12418"/>
                  </a:lnTo>
                  <a:lnTo>
                    <a:pt x="10269" y="12111"/>
                  </a:lnTo>
                  <a:lnTo>
                    <a:pt x="13428" y="12067"/>
                  </a:lnTo>
                  <a:lnTo>
                    <a:pt x="15534" y="12287"/>
                  </a:lnTo>
                  <a:lnTo>
                    <a:pt x="15622" y="12287"/>
                  </a:lnTo>
                  <a:lnTo>
                    <a:pt x="15710" y="12199"/>
                  </a:lnTo>
                  <a:lnTo>
                    <a:pt x="15929" y="11672"/>
                  </a:lnTo>
                  <a:lnTo>
                    <a:pt x="15929" y="11629"/>
                  </a:lnTo>
                  <a:lnTo>
                    <a:pt x="16280" y="8601"/>
                  </a:lnTo>
                  <a:lnTo>
                    <a:pt x="16719" y="5573"/>
                  </a:lnTo>
                  <a:lnTo>
                    <a:pt x="17377" y="2896"/>
                  </a:lnTo>
                  <a:lnTo>
                    <a:pt x="17377" y="2852"/>
                  </a:lnTo>
                  <a:lnTo>
                    <a:pt x="17465" y="1536"/>
                  </a:lnTo>
                  <a:lnTo>
                    <a:pt x="17684" y="1317"/>
                  </a:lnTo>
                  <a:lnTo>
                    <a:pt x="18299" y="1404"/>
                  </a:lnTo>
                  <a:lnTo>
                    <a:pt x="22731" y="3072"/>
                  </a:lnTo>
                  <a:lnTo>
                    <a:pt x="22775" y="3072"/>
                  </a:lnTo>
                  <a:lnTo>
                    <a:pt x="27119" y="3993"/>
                  </a:lnTo>
                  <a:lnTo>
                    <a:pt x="27206" y="3949"/>
                  </a:lnTo>
                  <a:lnTo>
                    <a:pt x="28391" y="3642"/>
                  </a:lnTo>
                  <a:lnTo>
                    <a:pt x="28435" y="3598"/>
                  </a:lnTo>
                  <a:lnTo>
                    <a:pt x="30717" y="2326"/>
                  </a:lnTo>
                  <a:lnTo>
                    <a:pt x="30761" y="2282"/>
                  </a:lnTo>
                  <a:lnTo>
                    <a:pt x="32340" y="658"/>
                  </a:lnTo>
                  <a:lnTo>
                    <a:pt x="32867" y="307"/>
                  </a:lnTo>
                  <a:lnTo>
                    <a:pt x="32911" y="264"/>
                  </a:lnTo>
                  <a:lnTo>
                    <a:pt x="32911" y="176"/>
                  </a:lnTo>
                  <a:lnTo>
                    <a:pt x="32911" y="132"/>
                  </a:lnTo>
                  <a:lnTo>
                    <a:pt x="32911" y="44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1" name="Google Shape;1711;p63"/>
            <p:cNvSpPr/>
            <p:nvPr/>
          </p:nvSpPr>
          <p:spPr>
            <a:xfrm>
              <a:off x="3644350" y="658525"/>
              <a:ext cx="620925" cy="835950"/>
            </a:xfrm>
            <a:custGeom>
              <a:rect b="b" l="l" r="r" t="t"/>
              <a:pathLst>
                <a:path extrusionOk="0" h="33438" w="24837">
                  <a:moveTo>
                    <a:pt x="24573" y="1"/>
                  </a:moveTo>
                  <a:lnTo>
                    <a:pt x="23344" y="703"/>
                  </a:lnTo>
                  <a:lnTo>
                    <a:pt x="20887" y="2283"/>
                  </a:lnTo>
                  <a:lnTo>
                    <a:pt x="16982" y="5223"/>
                  </a:lnTo>
                  <a:lnTo>
                    <a:pt x="16938" y="5267"/>
                  </a:lnTo>
                  <a:lnTo>
                    <a:pt x="15402" y="7768"/>
                  </a:lnTo>
                  <a:lnTo>
                    <a:pt x="13735" y="10269"/>
                  </a:lnTo>
                  <a:lnTo>
                    <a:pt x="11760" y="12770"/>
                  </a:lnTo>
                  <a:lnTo>
                    <a:pt x="9961" y="14964"/>
                  </a:lnTo>
                  <a:lnTo>
                    <a:pt x="7635" y="17860"/>
                  </a:lnTo>
                  <a:lnTo>
                    <a:pt x="5485" y="21063"/>
                  </a:lnTo>
                  <a:lnTo>
                    <a:pt x="5485" y="21107"/>
                  </a:lnTo>
                  <a:lnTo>
                    <a:pt x="4827" y="22555"/>
                  </a:lnTo>
                  <a:lnTo>
                    <a:pt x="4344" y="24354"/>
                  </a:lnTo>
                  <a:lnTo>
                    <a:pt x="3598" y="25803"/>
                  </a:lnTo>
                  <a:lnTo>
                    <a:pt x="2150" y="27514"/>
                  </a:lnTo>
                  <a:lnTo>
                    <a:pt x="2106" y="27558"/>
                  </a:lnTo>
                  <a:lnTo>
                    <a:pt x="1053" y="29840"/>
                  </a:lnTo>
                  <a:lnTo>
                    <a:pt x="0" y="33218"/>
                  </a:lnTo>
                  <a:lnTo>
                    <a:pt x="0" y="33306"/>
                  </a:lnTo>
                  <a:lnTo>
                    <a:pt x="0" y="33350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38"/>
                  </a:lnTo>
                  <a:lnTo>
                    <a:pt x="263" y="33394"/>
                  </a:lnTo>
                  <a:lnTo>
                    <a:pt x="307" y="33306"/>
                  </a:lnTo>
                  <a:lnTo>
                    <a:pt x="1360" y="29971"/>
                  </a:lnTo>
                  <a:lnTo>
                    <a:pt x="2413" y="27733"/>
                  </a:lnTo>
                  <a:lnTo>
                    <a:pt x="3905" y="26022"/>
                  </a:lnTo>
                  <a:lnTo>
                    <a:pt x="3905" y="25978"/>
                  </a:lnTo>
                  <a:lnTo>
                    <a:pt x="4651" y="24486"/>
                  </a:lnTo>
                  <a:lnTo>
                    <a:pt x="4695" y="24486"/>
                  </a:lnTo>
                  <a:lnTo>
                    <a:pt x="5178" y="22687"/>
                  </a:lnTo>
                  <a:lnTo>
                    <a:pt x="5792" y="21239"/>
                  </a:lnTo>
                  <a:lnTo>
                    <a:pt x="7899" y="18036"/>
                  </a:lnTo>
                  <a:lnTo>
                    <a:pt x="10224" y="15183"/>
                  </a:lnTo>
                  <a:lnTo>
                    <a:pt x="12023" y="12989"/>
                  </a:lnTo>
                  <a:lnTo>
                    <a:pt x="14042" y="10488"/>
                  </a:lnTo>
                  <a:lnTo>
                    <a:pt x="15709" y="7943"/>
                  </a:lnTo>
                  <a:lnTo>
                    <a:pt x="17245" y="5486"/>
                  </a:lnTo>
                  <a:lnTo>
                    <a:pt x="21107" y="2546"/>
                  </a:lnTo>
                  <a:lnTo>
                    <a:pt x="23520" y="1010"/>
                  </a:lnTo>
                  <a:lnTo>
                    <a:pt x="24749" y="308"/>
                  </a:lnTo>
                  <a:lnTo>
                    <a:pt x="24793" y="264"/>
                  </a:lnTo>
                  <a:lnTo>
                    <a:pt x="24793" y="220"/>
                  </a:lnTo>
                  <a:lnTo>
                    <a:pt x="24836" y="133"/>
                  </a:lnTo>
                  <a:lnTo>
                    <a:pt x="24793" y="89"/>
                  </a:lnTo>
                  <a:lnTo>
                    <a:pt x="24749" y="45"/>
                  </a:lnTo>
                  <a:lnTo>
                    <a:pt x="247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2" name="Google Shape;1712;p63"/>
            <p:cNvSpPr/>
            <p:nvPr/>
          </p:nvSpPr>
          <p:spPr>
            <a:xfrm>
              <a:off x="3615825" y="2072575"/>
              <a:ext cx="833750" cy="351075"/>
            </a:xfrm>
            <a:custGeom>
              <a:rect b="b" l="l" r="r" t="t"/>
              <a:pathLst>
                <a:path extrusionOk="0" h="14043" w="33350">
                  <a:moveTo>
                    <a:pt x="33086" y="1"/>
                  </a:moveTo>
                  <a:lnTo>
                    <a:pt x="33042" y="45"/>
                  </a:lnTo>
                  <a:lnTo>
                    <a:pt x="32252" y="1098"/>
                  </a:lnTo>
                  <a:lnTo>
                    <a:pt x="31243" y="1931"/>
                  </a:lnTo>
                  <a:lnTo>
                    <a:pt x="28084" y="3730"/>
                  </a:lnTo>
                  <a:lnTo>
                    <a:pt x="26855" y="4169"/>
                  </a:lnTo>
                  <a:lnTo>
                    <a:pt x="22028" y="3028"/>
                  </a:lnTo>
                  <a:lnTo>
                    <a:pt x="19088" y="1800"/>
                  </a:lnTo>
                  <a:lnTo>
                    <a:pt x="19044" y="1800"/>
                  </a:lnTo>
                  <a:lnTo>
                    <a:pt x="18123" y="1580"/>
                  </a:lnTo>
                  <a:lnTo>
                    <a:pt x="17991" y="1580"/>
                  </a:lnTo>
                  <a:lnTo>
                    <a:pt x="17947" y="1624"/>
                  </a:lnTo>
                  <a:lnTo>
                    <a:pt x="17903" y="1712"/>
                  </a:lnTo>
                  <a:lnTo>
                    <a:pt x="17333" y="4213"/>
                  </a:lnTo>
                  <a:lnTo>
                    <a:pt x="16982" y="7285"/>
                  </a:lnTo>
                  <a:lnTo>
                    <a:pt x="16236" y="12814"/>
                  </a:lnTo>
                  <a:lnTo>
                    <a:pt x="16192" y="13472"/>
                  </a:lnTo>
                  <a:lnTo>
                    <a:pt x="16017" y="13647"/>
                  </a:lnTo>
                  <a:lnTo>
                    <a:pt x="12155" y="12594"/>
                  </a:lnTo>
                  <a:lnTo>
                    <a:pt x="12111" y="12594"/>
                  </a:lnTo>
                  <a:lnTo>
                    <a:pt x="5749" y="12858"/>
                  </a:lnTo>
                  <a:lnTo>
                    <a:pt x="2633" y="12858"/>
                  </a:lnTo>
                  <a:lnTo>
                    <a:pt x="176" y="12638"/>
                  </a:lnTo>
                  <a:lnTo>
                    <a:pt x="132" y="12638"/>
                  </a:lnTo>
                  <a:lnTo>
                    <a:pt x="44" y="12682"/>
                  </a:lnTo>
                  <a:lnTo>
                    <a:pt x="0" y="12726"/>
                  </a:lnTo>
                  <a:lnTo>
                    <a:pt x="0" y="12814"/>
                  </a:lnTo>
                  <a:lnTo>
                    <a:pt x="0" y="12858"/>
                  </a:lnTo>
                  <a:lnTo>
                    <a:pt x="44" y="12945"/>
                  </a:lnTo>
                  <a:lnTo>
                    <a:pt x="88" y="12989"/>
                  </a:lnTo>
                  <a:lnTo>
                    <a:pt x="132" y="12989"/>
                  </a:lnTo>
                  <a:lnTo>
                    <a:pt x="2633" y="13209"/>
                  </a:lnTo>
                  <a:lnTo>
                    <a:pt x="5792" y="13209"/>
                  </a:lnTo>
                  <a:lnTo>
                    <a:pt x="12111" y="12945"/>
                  </a:lnTo>
                  <a:lnTo>
                    <a:pt x="16017" y="14042"/>
                  </a:lnTo>
                  <a:lnTo>
                    <a:pt x="16060" y="14042"/>
                  </a:lnTo>
                  <a:lnTo>
                    <a:pt x="16148" y="13998"/>
                  </a:lnTo>
                  <a:lnTo>
                    <a:pt x="16192" y="13955"/>
                  </a:lnTo>
                  <a:lnTo>
                    <a:pt x="16499" y="13647"/>
                  </a:lnTo>
                  <a:lnTo>
                    <a:pt x="16543" y="13560"/>
                  </a:lnTo>
                  <a:lnTo>
                    <a:pt x="16587" y="12858"/>
                  </a:lnTo>
                  <a:lnTo>
                    <a:pt x="17333" y="7329"/>
                  </a:lnTo>
                  <a:lnTo>
                    <a:pt x="17684" y="4301"/>
                  </a:lnTo>
                  <a:lnTo>
                    <a:pt x="18211" y="1975"/>
                  </a:lnTo>
                  <a:lnTo>
                    <a:pt x="18957" y="2151"/>
                  </a:lnTo>
                  <a:lnTo>
                    <a:pt x="21897" y="3379"/>
                  </a:lnTo>
                  <a:lnTo>
                    <a:pt x="21940" y="3379"/>
                  </a:lnTo>
                  <a:lnTo>
                    <a:pt x="26811" y="4520"/>
                  </a:lnTo>
                  <a:lnTo>
                    <a:pt x="26943" y="4476"/>
                  </a:lnTo>
                  <a:lnTo>
                    <a:pt x="28215" y="4038"/>
                  </a:lnTo>
                  <a:lnTo>
                    <a:pt x="28259" y="4038"/>
                  </a:lnTo>
                  <a:lnTo>
                    <a:pt x="31419" y="2195"/>
                  </a:lnTo>
                  <a:lnTo>
                    <a:pt x="31462" y="2195"/>
                  </a:lnTo>
                  <a:lnTo>
                    <a:pt x="32516" y="1361"/>
                  </a:lnTo>
                  <a:lnTo>
                    <a:pt x="32516" y="1317"/>
                  </a:lnTo>
                  <a:lnTo>
                    <a:pt x="33305" y="264"/>
                  </a:lnTo>
                  <a:lnTo>
                    <a:pt x="33349" y="220"/>
                  </a:lnTo>
                  <a:lnTo>
                    <a:pt x="33349" y="132"/>
                  </a:lnTo>
                  <a:lnTo>
                    <a:pt x="33305" y="88"/>
                  </a:lnTo>
                  <a:lnTo>
                    <a:pt x="33262" y="45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3" name="Google Shape;1713;p63"/>
            <p:cNvSpPr/>
            <p:nvPr/>
          </p:nvSpPr>
          <p:spPr>
            <a:xfrm>
              <a:off x="3615825" y="642075"/>
              <a:ext cx="642875" cy="845825"/>
            </a:xfrm>
            <a:custGeom>
              <a:rect b="b" l="l" r="r" t="t"/>
              <a:pathLst>
                <a:path extrusionOk="0" h="33833" w="25715">
                  <a:moveTo>
                    <a:pt x="25495" y="1"/>
                  </a:moveTo>
                  <a:lnTo>
                    <a:pt x="24134" y="483"/>
                  </a:lnTo>
                  <a:lnTo>
                    <a:pt x="24091" y="483"/>
                  </a:lnTo>
                  <a:lnTo>
                    <a:pt x="22862" y="1229"/>
                  </a:lnTo>
                  <a:lnTo>
                    <a:pt x="20273" y="3028"/>
                  </a:lnTo>
                  <a:lnTo>
                    <a:pt x="16982" y="5530"/>
                  </a:lnTo>
                  <a:lnTo>
                    <a:pt x="16938" y="5573"/>
                  </a:lnTo>
                  <a:lnTo>
                    <a:pt x="16236" y="6451"/>
                  </a:lnTo>
                  <a:lnTo>
                    <a:pt x="16236" y="6495"/>
                  </a:lnTo>
                  <a:lnTo>
                    <a:pt x="15007" y="8645"/>
                  </a:lnTo>
                  <a:lnTo>
                    <a:pt x="13559" y="10839"/>
                  </a:lnTo>
                  <a:lnTo>
                    <a:pt x="9742" y="15490"/>
                  </a:lnTo>
                  <a:lnTo>
                    <a:pt x="8162" y="17509"/>
                  </a:lnTo>
                  <a:lnTo>
                    <a:pt x="5836" y="21019"/>
                  </a:lnTo>
                  <a:lnTo>
                    <a:pt x="5792" y="21063"/>
                  </a:lnTo>
                  <a:lnTo>
                    <a:pt x="4476" y="24267"/>
                  </a:lnTo>
                  <a:lnTo>
                    <a:pt x="2414" y="27645"/>
                  </a:lnTo>
                  <a:lnTo>
                    <a:pt x="1360" y="29927"/>
                  </a:lnTo>
                  <a:lnTo>
                    <a:pt x="0" y="33569"/>
                  </a:lnTo>
                  <a:lnTo>
                    <a:pt x="0" y="33657"/>
                  </a:lnTo>
                  <a:lnTo>
                    <a:pt x="0" y="33701"/>
                  </a:lnTo>
                  <a:lnTo>
                    <a:pt x="44" y="33789"/>
                  </a:lnTo>
                  <a:lnTo>
                    <a:pt x="88" y="33832"/>
                  </a:lnTo>
                  <a:lnTo>
                    <a:pt x="176" y="33832"/>
                  </a:lnTo>
                  <a:lnTo>
                    <a:pt x="263" y="33789"/>
                  </a:lnTo>
                  <a:lnTo>
                    <a:pt x="307" y="33701"/>
                  </a:lnTo>
                  <a:lnTo>
                    <a:pt x="1668" y="30103"/>
                  </a:lnTo>
                  <a:lnTo>
                    <a:pt x="2721" y="27821"/>
                  </a:lnTo>
                  <a:lnTo>
                    <a:pt x="4783" y="24442"/>
                  </a:lnTo>
                  <a:lnTo>
                    <a:pt x="4783" y="24398"/>
                  </a:lnTo>
                  <a:lnTo>
                    <a:pt x="6143" y="21195"/>
                  </a:lnTo>
                  <a:lnTo>
                    <a:pt x="8469" y="17728"/>
                  </a:lnTo>
                  <a:lnTo>
                    <a:pt x="10005" y="15710"/>
                  </a:lnTo>
                  <a:lnTo>
                    <a:pt x="13823" y="11015"/>
                  </a:lnTo>
                  <a:lnTo>
                    <a:pt x="15314" y="8821"/>
                  </a:lnTo>
                  <a:lnTo>
                    <a:pt x="16499" y="6671"/>
                  </a:lnTo>
                  <a:lnTo>
                    <a:pt x="17201" y="5793"/>
                  </a:lnTo>
                  <a:lnTo>
                    <a:pt x="20492" y="3292"/>
                  </a:lnTo>
                  <a:lnTo>
                    <a:pt x="23037" y="1537"/>
                  </a:lnTo>
                  <a:lnTo>
                    <a:pt x="24266" y="791"/>
                  </a:lnTo>
                  <a:lnTo>
                    <a:pt x="25626" y="352"/>
                  </a:lnTo>
                  <a:lnTo>
                    <a:pt x="25670" y="308"/>
                  </a:lnTo>
                  <a:lnTo>
                    <a:pt x="25714" y="264"/>
                  </a:lnTo>
                  <a:lnTo>
                    <a:pt x="25714" y="176"/>
                  </a:lnTo>
                  <a:lnTo>
                    <a:pt x="25714" y="132"/>
                  </a:lnTo>
                  <a:lnTo>
                    <a:pt x="25670" y="45"/>
                  </a:lnTo>
                  <a:lnTo>
                    <a:pt x="2562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4" name="Google Shape;1714;p63"/>
            <p:cNvSpPr/>
            <p:nvPr/>
          </p:nvSpPr>
          <p:spPr>
            <a:xfrm>
              <a:off x="3589500" y="2073675"/>
              <a:ext cx="884200" cy="377400"/>
            </a:xfrm>
            <a:custGeom>
              <a:rect b="b" l="l" r="r" t="t"/>
              <a:pathLst>
                <a:path extrusionOk="0" h="15096" w="35368">
                  <a:moveTo>
                    <a:pt x="35192" y="1"/>
                  </a:moveTo>
                  <a:lnTo>
                    <a:pt x="35104" y="44"/>
                  </a:lnTo>
                  <a:lnTo>
                    <a:pt x="35061" y="88"/>
                  </a:lnTo>
                  <a:lnTo>
                    <a:pt x="34315" y="1141"/>
                  </a:lnTo>
                  <a:lnTo>
                    <a:pt x="31901" y="2721"/>
                  </a:lnTo>
                  <a:lnTo>
                    <a:pt x="29137" y="4301"/>
                  </a:lnTo>
                  <a:lnTo>
                    <a:pt x="27733" y="4871"/>
                  </a:lnTo>
                  <a:lnTo>
                    <a:pt x="22379" y="3511"/>
                  </a:lnTo>
                  <a:lnTo>
                    <a:pt x="19966" y="2414"/>
                  </a:lnTo>
                  <a:lnTo>
                    <a:pt x="19834" y="2414"/>
                  </a:lnTo>
                  <a:lnTo>
                    <a:pt x="19790" y="2502"/>
                  </a:lnTo>
                  <a:lnTo>
                    <a:pt x="19746" y="2546"/>
                  </a:lnTo>
                  <a:lnTo>
                    <a:pt x="19264" y="5486"/>
                  </a:lnTo>
                  <a:lnTo>
                    <a:pt x="18737" y="8996"/>
                  </a:lnTo>
                  <a:lnTo>
                    <a:pt x="18342" y="12024"/>
                  </a:lnTo>
                  <a:lnTo>
                    <a:pt x="18079" y="13340"/>
                  </a:lnTo>
                  <a:lnTo>
                    <a:pt x="17508" y="14305"/>
                  </a:lnTo>
                  <a:lnTo>
                    <a:pt x="17026" y="14613"/>
                  </a:lnTo>
                  <a:lnTo>
                    <a:pt x="16367" y="14744"/>
                  </a:lnTo>
                  <a:lnTo>
                    <a:pt x="15578" y="14613"/>
                  </a:lnTo>
                  <a:lnTo>
                    <a:pt x="11979" y="13647"/>
                  </a:lnTo>
                  <a:lnTo>
                    <a:pt x="11936" y="13647"/>
                  </a:lnTo>
                  <a:lnTo>
                    <a:pt x="8996" y="13691"/>
                  </a:lnTo>
                  <a:lnTo>
                    <a:pt x="5529" y="13867"/>
                  </a:lnTo>
                  <a:lnTo>
                    <a:pt x="2808" y="13691"/>
                  </a:lnTo>
                  <a:lnTo>
                    <a:pt x="176" y="13296"/>
                  </a:lnTo>
                  <a:lnTo>
                    <a:pt x="132" y="13296"/>
                  </a:lnTo>
                  <a:lnTo>
                    <a:pt x="44" y="13340"/>
                  </a:lnTo>
                  <a:lnTo>
                    <a:pt x="0" y="13384"/>
                  </a:lnTo>
                  <a:lnTo>
                    <a:pt x="0" y="13472"/>
                  </a:lnTo>
                  <a:lnTo>
                    <a:pt x="0" y="13516"/>
                  </a:lnTo>
                  <a:lnTo>
                    <a:pt x="44" y="13603"/>
                  </a:lnTo>
                  <a:lnTo>
                    <a:pt x="88" y="13647"/>
                  </a:lnTo>
                  <a:lnTo>
                    <a:pt x="132" y="13647"/>
                  </a:lnTo>
                  <a:lnTo>
                    <a:pt x="2764" y="14042"/>
                  </a:lnTo>
                  <a:lnTo>
                    <a:pt x="5529" y="14174"/>
                  </a:lnTo>
                  <a:lnTo>
                    <a:pt x="8996" y="14042"/>
                  </a:lnTo>
                  <a:lnTo>
                    <a:pt x="11892" y="13998"/>
                  </a:lnTo>
                  <a:lnTo>
                    <a:pt x="15490" y="14964"/>
                  </a:lnTo>
                  <a:lnTo>
                    <a:pt x="16324" y="15095"/>
                  </a:lnTo>
                  <a:lnTo>
                    <a:pt x="16411" y="15095"/>
                  </a:lnTo>
                  <a:lnTo>
                    <a:pt x="17113" y="14964"/>
                  </a:lnTo>
                  <a:lnTo>
                    <a:pt x="17201" y="14920"/>
                  </a:lnTo>
                  <a:lnTo>
                    <a:pt x="17728" y="14569"/>
                  </a:lnTo>
                  <a:lnTo>
                    <a:pt x="17816" y="14525"/>
                  </a:lnTo>
                  <a:lnTo>
                    <a:pt x="18386" y="13472"/>
                  </a:lnTo>
                  <a:lnTo>
                    <a:pt x="18430" y="13428"/>
                  </a:lnTo>
                  <a:lnTo>
                    <a:pt x="18693" y="12068"/>
                  </a:lnTo>
                  <a:lnTo>
                    <a:pt x="19088" y="9040"/>
                  </a:lnTo>
                  <a:lnTo>
                    <a:pt x="19615" y="5529"/>
                  </a:lnTo>
                  <a:lnTo>
                    <a:pt x="20053" y="2853"/>
                  </a:lnTo>
                  <a:lnTo>
                    <a:pt x="22247" y="3862"/>
                  </a:lnTo>
                  <a:lnTo>
                    <a:pt x="22291" y="3862"/>
                  </a:lnTo>
                  <a:lnTo>
                    <a:pt x="27689" y="5222"/>
                  </a:lnTo>
                  <a:lnTo>
                    <a:pt x="27820" y="5222"/>
                  </a:lnTo>
                  <a:lnTo>
                    <a:pt x="29268" y="4608"/>
                  </a:lnTo>
                  <a:lnTo>
                    <a:pt x="32121" y="3028"/>
                  </a:lnTo>
                  <a:lnTo>
                    <a:pt x="34534" y="1405"/>
                  </a:lnTo>
                  <a:lnTo>
                    <a:pt x="34578" y="1361"/>
                  </a:lnTo>
                  <a:lnTo>
                    <a:pt x="35324" y="308"/>
                  </a:lnTo>
                  <a:lnTo>
                    <a:pt x="35368" y="220"/>
                  </a:lnTo>
                  <a:lnTo>
                    <a:pt x="35368" y="176"/>
                  </a:lnTo>
                  <a:lnTo>
                    <a:pt x="35368" y="88"/>
                  </a:lnTo>
                  <a:lnTo>
                    <a:pt x="35324" y="44"/>
                  </a:lnTo>
                  <a:lnTo>
                    <a:pt x="3523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5" name="Google Shape;1715;p63"/>
            <p:cNvSpPr/>
            <p:nvPr/>
          </p:nvSpPr>
          <p:spPr>
            <a:xfrm>
              <a:off x="3598275" y="630025"/>
              <a:ext cx="656025" cy="832650"/>
            </a:xfrm>
            <a:custGeom>
              <a:rect b="b" l="l" r="r" t="t"/>
              <a:pathLst>
                <a:path extrusionOk="0" h="33306" w="26241">
                  <a:moveTo>
                    <a:pt x="26021" y="0"/>
                  </a:moveTo>
                  <a:lnTo>
                    <a:pt x="25626" y="132"/>
                  </a:lnTo>
                  <a:lnTo>
                    <a:pt x="24090" y="263"/>
                  </a:lnTo>
                  <a:lnTo>
                    <a:pt x="24003" y="263"/>
                  </a:lnTo>
                  <a:lnTo>
                    <a:pt x="20141" y="2984"/>
                  </a:lnTo>
                  <a:lnTo>
                    <a:pt x="17377" y="5310"/>
                  </a:lnTo>
                  <a:lnTo>
                    <a:pt x="14832" y="7811"/>
                  </a:lnTo>
                  <a:lnTo>
                    <a:pt x="13691" y="9303"/>
                  </a:lnTo>
                  <a:lnTo>
                    <a:pt x="13647" y="9390"/>
                  </a:lnTo>
                  <a:lnTo>
                    <a:pt x="13384" y="10619"/>
                  </a:lnTo>
                  <a:lnTo>
                    <a:pt x="11672" y="12725"/>
                  </a:lnTo>
                  <a:lnTo>
                    <a:pt x="10839" y="13735"/>
                  </a:lnTo>
                  <a:lnTo>
                    <a:pt x="9961" y="14744"/>
                  </a:lnTo>
                  <a:lnTo>
                    <a:pt x="9127" y="15841"/>
                  </a:lnTo>
                  <a:lnTo>
                    <a:pt x="8293" y="17026"/>
                  </a:lnTo>
                  <a:lnTo>
                    <a:pt x="7460" y="18210"/>
                  </a:lnTo>
                  <a:lnTo>
                    <a:pt x="6626" y="19483"/>
                  </a:lnTo>
                  <a:lnTo>
                    <a:pt x="5836" y="20755"/>
                  </a:lnTo>
                  <a:lnTo>
                    <a:pt x="5090" y="22072"/>
                  </a:lnTo>
                  <a:lnTo>
                    <a:pt x="4344" y="23388"/>
                  </a:lnTo>
                  <a:lnTo>
                    <a:pt x="3598" y="24749"/>
                  </a:lnTo>
                  <a:lnTo>
                    <a:pt x="2896" y="26153"/>
                  </a:lnTo>
                  <a:lnTo>
                    <a:pt x="2238" y="27513"/>
                  </a:lnTo>
                  <a:lnTo>
                    <a:pt x="1624" y="28917"/>
                  </a:lnTo>
                  <a:lnTo>
                    <a:pt x="1053" y="30321"/>
                  </a:lnTo>
                  <a:lnTo>
                    <a:pt x="483" y="31682"/>
                  </a:lnTo>
                  <a:lnTo>
                    <a:pt x="0" y="33086"/>
                  </a:lnTo>
                  <a:lnTo>
                    <a:pt x="0" y="33130"/>
                  </a:lnTo>
                  <a:lnTo>
                    <a:pt x="0" y="33217"/>
                  </a:lnTo>
                  <a:lnTo>
                    <a:pt x="44" y="33261"/>
                  </a:lnTo>
                  <a:lnTo>
                    <a:pt x="132" y="33305"/>
                  </a:lnTo>
                  <a:lnTo>
                    <a:pt x="176" y="33305"/>
                  </a:lnTo>
                  <a:lnTo>
                    <a:pt x="263" y="33261"/>
                  </a:lnTo>
                  <a:lnTo>
                    <a:pt x="351" y="33217"/>
                  </a:lnTo>
                  <a:lnTo>
                    <a:pt x="834" y="31813"/>
                  </a:lnTo>
                  <a:lnTo>
                    <a:pt x="1360" y="30453"/>
                  </a:lnTo>
                  <a:lnTo>
                    <a:pt x="1931" y="29049"/>
                  </a:lnTo>
                  <a:lnTo>
                    <a:pt x="2589" y="27688"/>
                  </a:lnTo>
                  <a:lnTo>
                    <a:pt x="3247" y="26284"/>
                  </a:lnTo>
                  <a:lnTo>
                    <a:pt x="3905" y="24924"/>
                  </a:lnTo>
                  <a:lnTo>
                    <a:pt x="4651" y="23564"/>
                  </a:lnTo>
                  <a:lnTo>
                    <a:pt x="5397" y="22247"/>
                  </a:lnTo>
                  <a:lnTo>
                    <a:pt x="6143" y="20931"/>
                  </a:lnTo>
                  <a:lnTo>
                    <a:pt x="6933" y="19658"/>
                  </a:lnTo>
                  <a:lnTo>
                    <a:pt x="7767" y="18430"/>
                  </a:lnTo>
                  <a:lnTo>
                    <a:pt x="8557" y="17201"/>
                  </a:lnTo>
                  <a:lnTo>
                    <a:pt x="9390" y="16060"/>
                  </a:lnTo>
                  <a:lnTo>
                    <a:pt x="10268" y="14963"/>
                  </a:lnTo>
                  <a:lnTo>
                    <a:pt x="11102" y="13954"/>
                  </a:lnTo>
                  <a:lnTo>
                    <a:pt x="11936" y="12945"/>
                  </a:lnTo>
                  <a:lnTo>
                    <a:pt x="13691" y="10795"/>
                  </a:lnTo>
                  <a:lnTo>
                    <a:pt x="13735" y="10751"/>
                  </a:lnTo>
                  <a:lnTo>
                    <a:pt x="13998" y="9478"/>
                  </a:lnTo>
                  <a:lnTo>
                    <a:pt x="15095" y="8030"/>
                  </a:lnTo>
                  <a:lnTo>
                    <a:pt x="17596" y="5573"/>
                  </a:lnTo>
                  <a:lnTo>
                    <a:pt x="20361" y="3291"/>
                  </a:lnTo>
                  <a:lnTo>
                    <a:pt x="24134" y="614"/>
                  </a:lnTo>
                  <a:lnTo>
                    <a:pt x="25670" y="483"/>
                  </a:lnTo>
                  <a:lnTo>
                    <a:pt x="26109" y="351"/>
                  </a:lnTo>
                  <a:lnTo>
                    <a:pt x="26153" y="307"/>
                  </a:lnTo>
                  <a:lnTo>
                    <a:pt x="26197" y="263"/>
                  </a:lnTo>
                  <a:lnTo>
                    <a:pt x="26241" y="176"/>
                  </a:lnTo>
                  <a:lnTo>
                    <a:pt x="26241" y="132"/>
                  </a:lnTo>
                  <a:lnTo>
                    <a:pt x="26197" y="88"/>
                  </a:lnTo>
                  <a:lnTo>
                    <a:pt x="26153" y="44"/>
                  </a:lnTo>
                  <a:lnTo>
                    <a:pt x="260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6" name="Google Shape;1716;p63"/>
            <p:cNvSpPr/>
            <p:nvPr/>
          </p:nvSpPr>
          <p:spPr>
            <a:xfrm>
              <a:off x="3611425" y="1686425"/>
              <a:ext cx="2121650" cy="846925"/>
            </a:xfrm>
            <a:custGeom>
              <a:rect b="b" l="l" r="r" t="t"/>
              <a:pathLst>
                <a:path extrusionOk="0" h="33877" w="84866">
                  <a:moveTo>
                    <a:pt x="80478" y="1"/>
                  </a:moveTo>
                  <a:lnTo>
                    <a:pt x="76923" y="483"/>
                  </a:lnTo>
                  <a:lnTo>
                    <a:pt x="73632" y="834"/>
                  </a:lnTo>
                  <a:lnTo>
                    <a:pt x="70824" y="1098"/>
                  </a:lnTo>
                  <a:lnTo>
                    <a:pt x="68849" y="1405"/>
                  </a:lnTo>
                  <a:lnTo>
                    <a:pt x="68805" y="1405"/>
                  </a:lnTo>
                  <a:lnTo>
                    <a:pt x="67533" y="1888"/>
                  </a:lnTo>
                  <a:lnTo>
                    <a:pt x="67489" y="1931"/>
                  </a:lnTo>
                  <a:lnTo>
                    <a:pt x="65558" y="3731"/>
                  </a:lnTo>
                  <a:lnTo>
                    <a:pt x="63145" y="5266"/>
                  </a:lnTo>
                  <a:lnTo>
                    <a:pt x="59239" y="6934"/>
                  </a:lnTo>
                  <a:lnTo>
                    <a:pt x="54939" y="8514"/>
                  </a:lnTo>
                  <a:lnTo>
                    <a:pt x="51824" y="9611"/>
                  </a:lnTo>
                  <a:lnTo>
                    <a:pt x="48752" y="10269"/>
                  </a:lnTo>
                  <a:lnTo>
                    <a:pt x="48708" y="10313"/>
                  </a:lnTo>
                  <a:lnTo>
                    <a:pt x="41292" y="13999"/>
                  </a:lnTo>
                  <a:lnTo>
                    <a:pt x="41248" y="14042"/>
                  </a:lnTo>
                  <a:lnTo>
                    <a:pt x="37475" y="16456"/>
                  </a:lnTo>
                  <a:lnTo>
                    <a:pt x="35105" y="17816"/>
                  </a:lnTo>
                  <a:lnTo>
                    <a:pt x="32999" y="18387"/>
                  </a:lnTo>
                  <a:lnTo>
                    <a:pt x="32955" y="18387"/>
                  </a:lnTo>
                  <a:lnTo>
                    <a:pt x="29181" y="20537"/>
                  </a:lnTo>
                  <a:lnTo>
                    <a:pt x="26987" y="21722"/>
                  </a:lnTo>
                  <a:lnTo>
                    <a:pt x="26153" y="21853"/>
                  </a:lnTo>
                  <a:lnTo>
                    <a:pt x="23170" y="21063"/>
                  </a:lnTo>
                  <a:lnTo>
                    <a:pt x="21634" y="20756"/>
                  </a:lnTo>
                  <a:lnTo>
                    <a:pt x="21546" y="20800"/>
                  </a:lnTo>
                  <a:lnTo>
                    <a:pt x="20888" y="21107"/>
                  </a:lnTo>
                  <a:lnTo>
                    <a:pt x="20800" y="21151"/>
                  </a:lnTo>
                  <a:lnTo>
                    <a:pt x="20273" y="21941"/>
                  </a:lnTo>
                  <a:lnTo>
                    <a:pt x="20273" y="21985"/>
                  </a:lnTo>
                  <a:lnTo>
                    <a:pt x="19747" y="24047"/>
                  </a:lnTo>
                  <a:lnTo>
                    <a:pt x="19747" y="24091"/>
                  </a:lnTo>
                  <a:lnTo>
                    <a:pt x="19308" y="27382"/>
                  </a:lnTo>
                  <a:lnTo>
                    <a:pt x="18430" y="30234"/>
                  </a:lnTo>
                  <a:lnTo>
                    <a:pt x="18036" y="32955"/>
                  </a:lnTo>
                  <a:lnTo>
                    <a:pt x="17816" y="33438"/>
                  </a:lnTo>
                  <a:lnTo>
                    <a:pt x="17553" y="33525"/>
                  </a:lnTo>
                  <a:lnTo>
                    <a:pt x="14788" y="32955"/>
                  </a:lnTo>
                  <a:lnTo>
                    <a:pt x="11848" y="32121"/>
                  </a:lnTo>
                  <a:lnTo>
                    <a:pt x="9172" y="31419"/>
                  </a:lnTo>
                  <a:lnTo>
                    <a:pt x="9128" y="31419"/>
                  </a:lnTo>
                  <a:lnTo>
                    <a:pt x="6144" y="31331"/>
                  </a:lnTo>
                  <a:lnTo>
                    <a:pt x="2897" y="31068"/>
                  </a:lnTo>
                  <a:lnTo>
                    <a:pt x="220" y="30629"/>
                  </a:lnTo>
                  <a:lnTo>
                    <a:pt x="132" y="30629"/>
                  </a:lnTo>
                  <a:lnTo>
                    <a:pt x="88" y="30673"/>
                  </a:lnTo>
                  <a:lnTo>
                    <a:pt x="45" y="30717"/>
                  </a:lnTo>
                  <a:lnTo>
                    <a:pt x="1" y="30761"/>
                  </a:lnTo>
                  <a:lnTo>
                    <a:pt x="1" y="30849"/>
                  </a:lnTo>
                  <a:lnTo>
                    <a:pt x="45" y="30893"/>
                  </a:lnTo>
                  <a:lnTo>
                    <a:pt x="88" y="30980"/>
                  </a:lnTo>
                  <a:lnTo>
                    <a:pt x="132" y="30980"/>
                  </a:lnTo>
                  <a:lnTo>
                    <a:pt x="2853" y="31419"/>
                  </a:lnTo>
                  <a:lnTo>
                    <a:pt x="6144" y="31682"/>
                  </a:lnTo>
                  <a:lnTo>
                    <a:pt x="9128" y="31770"/>
                  </a:lnTo>
                  <a:lnTo>
                    <a:pt x="11761" y="32472"/>
                  </a:lnTo>
                  <a:lnTo>
                    <a:pt x="14701" y="33306"/>
                  </a:lnTo>
                  <a:lnTo>
                    <a:pt x="17553" y="33876"/>
                  </a:lnTo>
                  <a:lnTo>
                    <a:pt x="17641" y="33876"/>
                  </a:lnTo>
                  <a:lnTo>
                    <a:pt x="18036" y="33701"/>
                  </a:lnTo>
                  <a:lnTo>
                    <a:pt x="18123" y="33613"/>
                  </a:lnTo>
                  <a:lnTo>
                    <a:pt x="18387" y="33043"/>
                  </a:lnTo>
                  <a:lnTo>
                    <a:pt x="18387" y="32999"/>
                  </a:lnTo>
                  <a:lnTo>
                    <a:pt x="18781" y="30322"/>
                  </a:lnTo>
                  <a:lnTo>
                    <a:pt x="19659" y="27470"/>
                  </a:lnTo>
                  <a:lnTo>
                    <a:pt x="20098" y="24135"/>
                  </a:lnTo>
                  <a:lnTo>
                    <a:pt x="20624" y="22116"/>
                  </a:lnTo>
                  <a:lnTo>
                    <a:pt x="21063" y="21414"/>
                  </a:lnTo>
                  <a:lnTo>
                    <a:pt x="21634" y="21107"/>
                  </a:lnTo>
                  <a:lnTo>
                    <a:pt x="23082" y="21414"/>
                  </a:lnTo>
                  <a:lnTo>
                    <a:pt x="26110" y="22204"/>
                  </a:lnTo>
                  <a:lnTo>
                    <a:pt x="26197" y="22204"/>
                  </a:lnTo>
                  <a:lnTo>
                    <a:pt x="27031" y="22073"/>
                  </a:lnTo>
                  <a:lnTo>
                    <a:pt x="27119" y="22029"/>
                  </a:lnTo>
                  <a:lnTo>
                    <a:pt x="29357" y="20844"/>
                  </a:lnTo>
                  <a:lnTo>
                    <a:pt x="33130" y="18738"/>
                  </a:lnTo>
                  <a:lnTo>
                    <a:pt x="35193" y="18123"/>
                  </a:lnTo>
                  <a:lnTo>
                    <a:pt x="35237" y="18123"/>
                  </a:lnTo>
                  <a:lnTo>
                    <a:pt x="37650" y="16763"/>
                  </a:lnTo>
                  <a:lnTo>
                    <a:pt x="41424" y="14306"/>
                  </a:lnTo>
                  <a:lnTo>
                    <a:pt x="48840" y="10620"/>
                  </a:lnTo>
                  <a:lnTo>
                    <a:pt x="51911" y="9918"/>
                  </a:lnTo>
                  <a:lnTo>
                    <a:pt x="55071" y="8821"/>
                  </a:lnTo>
                  <a:lnTo>
                    <a:pt x="59371" y="7241"/>
                  </a:lnTo>
                  <a:lnTo>
                    <a:pt x="63276" y="5574"/>
                  </a:lnTo>
                  <a:lnTo>
                    <a:pt x="63320" y="5574"/>
                  </a:lnTo>
                  <a:lnTo>
                    <a:pt x="65778" y="4038"/>
                  </a:lnTo>
                  <a:lnTo>
                    <a:pt x="65778" y="3994"/>
                  </a:lnTo>
                  <a:lnTo>
                    <a:pt x="67708" y="2195"/>
                  </a:lnTo>
                  <a:lnTo>
                    <a:pt x="68893" y="1756"/>
                  </a:lnTo>
                  <a:lnTo>
                    <a:pt x="70868" y="1405"/>
                  </a:lnTo>
                  <a:lnTo>
                    <a:pt x="73676" y="1186"/>
                  </a:lnTo>
                  <a:lnTo>
                    <a:pt x="76967" y="834"/>
                  </a:lnTo>
                  <a:lnTo>
                    <a:pt x="80478" y="352"/>
                  </a:lnTo>
                  <a:lnTo>
                    <a:pt x="81882" y="571"/>
                  </a:lnTo>
                  <a:lnTo>
                    <a:pt x="82233" y="834"/>
                  </a:lnTo>
                  <a:lnTo>
                    <a:pt x="82672" y="2458"/>
                  </a:lnTo>
                  <a:lnTo>
                    <a:pt x="83461" y="6144"/>
                  </a:lnTo>
                  <a:lnTo>
                    <a:pt x="84558" y="11059"/>
                  </a:lnTo>
                  <a:lnTo>
                    <a:pt x="84558" y="11146"/>
                  </a:lnTo>
                  <a:lnTo>
                    <a:pt x="84602" y="11190"/>
                  </a:lnTo>
                  <a:lnTo>
                    <a:pt x="84822" y="11190"/>
                  </a:lnTo>
                  <a:lnTo>
                    <a:pt x="84866" y="11146"/>
                  </a:lnTo>
                  <a:lnTo>
                    <a:pt x="84866" y="11059"/>
                  </a:lnTo>
                  <a:lnTo>
                    <a:pt x="84866" y="11015"/>
                  </a:lnTo>
                  <a:lnTo>
                    <a:pt x="83812" y="6056"/>
                  </a:lnTo>
                  <a:lnTo>
                    <a:pt x="82979" y="2370"/>
                  </a:lnTo>
                  <a:lnTo>
                    <a:pt x="82540" y="703"/>
                  </a:lnTo>
                  <a:lnTo>
                    <a:pt x="82496" y="615"/>
                  </a:lnTo>
                  <a:lnTo>
                    <a:pt x="82101" y="264"/>
                  </a:lnTo>
                  <a:lnTo>
                    <a:pt x="82013" y="220"/>
                  </a:lnTo>
                  <a:lnTo>
                    <a:pt x="805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7" name="Google Shape;1717;p63"/>
            <p:cNvSpPr/>
            <p:nvPr/>
          </p:nvSpPr>
          <p:spPr>
            <a:xfrm>
              <a:off x="3555475" y="722150"/>
              <a:ext cx="443225" cy="703225"/>
            </a:xfrm>
            <a:custGeom>
              <a:rect b="b" l="l" r="r" t="t"/>
              <a:pathLst>
                <a:path extrusionOk="0" h="28129" w="17729">
                  <a:moveTo>
                    <a:pt x="17509" y="1"/>
                  </a:moveTo>
                  <a:lnTo>
                    <a:pt x="17465" y="45"/>
                  </a:lnTo>
                  <a:lnTo>
                    <a:pt x="14174" y="3248"/>
                  </a:lnTo>
                  <a:lnTo>
                    <a:pt x="14130" y="3248"/>
                  </a:lnTo>
                  <a:lnTo>
                    <a:pt x="9742" y="10225"/>
                  </a:lnTo>
                  <a:lnTo>
                    <a:pt x="7680" y="13121"/>
                  </a:lnTo>
                  <a:lnTo>
                    <a:pt x="7636" y="13121"/>
                  </a:lnTo>
                  <a:lnTo>
                    <a:pt x="6363" y="15710"/>
                  </a:lnTo>
                  <a:lnTo>
                    <a:pt x="4608" y="18913"/>
                  </a:lnTo>
                  <a:lnTo>
                    <a:pt x="3028" y="22073"/>
                  </a:lnTo>
                  <a:lnTo>
                    <a:pt x="1361" y="24969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1" y="28040"/>
                  </a:lnTo>
                  <a:lnTo>
                    <a:pt x="45" y="28084"/>
                  </a:lnTo>
                  <a:lnTo>
                    <a:pt x="88" y="28128"/>
                  </a:lnTo>
                  <a:lnTo>
                    <a:pt x="264" y="28128"/>
                  </a:lnTo>
                  <a:lnTo>
                    <a:pt x="352" y="28040"/>
                  </a:lnTo>
                  <a:lnTo>
                    <a:pt x="1668" y="25144"/>
                  </a:lnTo>
                  <a:lnTo>
                    <a:pt x="3336" y="22204"/>
                  </a:lnTo>
                  <a:lnTo>
                    <a:pt x="4915" y="19089"/>
                  </a:lnTo>
                  <a:lnTo>
                    <a:pt x="6671" y="15886"/>
                  </a:lnTo>
                  <a:lnTo>
                    <a:pt x="7943" y="13297"/>
                  </a:lnTo>
                  <a:lnTo>
                    <a:pt x="10005" y="10401"/>
                  </a:lnTo>
                  <a:lnTo>
                    <a:pt x="14437" y="3468"/>
                  </a:lnTo>
                  <a:lnTo>
                    <a:pt x="17685" y="308"/>
                  </a:lnTo>
                  <a:lnTo>
                    <a:pt x="17728" y="264"/>
                  </a:lnTo>
                  <a:lnTo>
                    <a:pt x="17728" y="176"/>
                  </a:lnTo>
                  <a:lnTo>
                    <a:pt x="17728" y="133"/>
                  </a:lnTo>
                  <a:lnTo>
                    <a:pt x="17685" y="45"/>
                  </a:lnTo>
                  <a:lnTo>
                    <a:pt x="1764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8" name="Google Shape;1718;p63"/>
            <p:cNvSpPr/>
            <p:nvPr/>
          </p:nvSpPr>
          <p:spPr>
            <a:xfrm>
              <a:off x="3597175" y="1741275"/>
              <a:ext cx="2098600" cy="818400"/>
            </a:xfrm>
            <a:custGeom>
              <a:rect b="b" l="l" r="r" t="t"/>
              <a:pathLst>
                <a:path extrusionOk="0" h="32736" w="83944">
                  <a:moveTo>
                    <a:pt x="77976" y="1"/>
                  </a:moveTo>
                  <a:lnTo>
                    <a:pt x="74773" y="264"/>
                  </a:lnTo>
                  <a:lnTo>
                    <a:pt x="72052" y="571"/>
                  </a:lnTo>
                  <a:lnTo>
                    <a:pt x="70121" y="1054"/>
                  </a:lnTo>
                  <a:lnTo>
                    <a:pt x="70077" y="1054"/>
                  </a:lnTo>
                  <a:lnTo>
                    <a:pt x="69068" y="1537"/>
                  </a:lnTo>
                  <a:lnTo>
                    <a:pt x="69024" y="1537"/>
                  </a:lnTo>
                  <a:lnTo>
                    <a:pt x="66742" y="3599"/>
                  </a:lnTo>
                  <a:lnTo>
                    <a:pt x="63934" y="5003"/>
                  </a:lnTo>
                  <a:lnTo>
                    <a:pt x="59371" y="6671"/>
                  </a:lnTo>
                  <a:lnTo>
                    <a:pt x="54719" y="8338"/>
                  </a:lnTo>
                  <a:lnTo>
                    <a:pt x="52306" y="9172"/>
                  </a:lnTo>
                  <a:lnTo>
                    <a:pt x="49410" y="9654"/>
                  </a:lnTo>
                  <a:lnTo>
                    <a:pt x="49322" y="9654"/>
                  </a:lnTo>
                  <a:lnTo>
                    <a:pt x="43486" y="12682"/>
                  </a:lnTo>
                  <a:lnTo>
                    <a:pt x="40283" y="14569"/>
                  </a:lnTo>
                  <a:lnTo>
                    <a:pt x="37430" y="16236"/>
                  </a:lnTo>
                  <a:lnTo>
                    <a:pt x="36202" y="16675"/>
                  </a:lnTo>
                  <a:lnTo>
                    <a:pt x="33174" y="17334"/>
                  </a:lnTo>
                  <a:lnTo>
                    <a:pt x="33130" y="17377"/>
                  </a:lnTo>
                  <a:lnTo>
                    <a:pt x="30453" y="18562"/>
                  </a:lnTo>
                  <a:lnTo>
                    <a:pt x="27996" y="19922"/>
                  </a:lnTo>
                  <a:lnTo>
                    <a:pt x="26899" y="20449"/>
                  </a:lnTo>
                  <a:lnTo>
                    <a:pt x="23696" y="19615"/>
                  </a:lnTo>
                  <a:lnTo>
                    <a:pt x="22599" y="19440"/>
                  </a:lnTo>
                  <a:lnTo>
                    <a:pt x="22467" y="19440"/>
                  </a:lnTo>
                  <a:lnTo>
                    <a:pt x="22028" y="19659"/>
                  </a:lnTo>
                  <a:lnTo>
                    <a:pt x="21940" y="19703"/>
                  </a:lnTo>
                  <a:lnTo>
                    <a:pt x="21633" y="20186"/>
                  </a:lnTo>
                  <a:lnTo>
                    <a:pt x="21589" y="20273"/>
                  </a:lnTo>
                  <a:lnTo>
                    <a:pt x="20712" y="25539"/>
                  </a:lnTo>
                  <a:lnTo>
                    <a:pt x="20010" y="28040"/>
                  </a:lnTo>
                  <a:lnTo>
                    <a:pt x="20010" y="28084"/>
                  </a:lnTo>
                  <a:lnTo>
                    <a:pt x="19571" y="31419"/>
                  </a:lnTo>
                  <a:lnTo>
                    <a:pt x="19176" y="32077"/>
                  </a:lnTo>
                  <a:lnTo>
                    <a:pt x="18123" y="32384"/>
                  </a:lnTo>
                  <a:lnTo>
                    <a:pt x="16236" y="32253"/>
                  </a:lnTo>
                  <a:lnTo>
                    <a:pt x="11848" y="31200"/>
                  </a:lnTo>
                  <a:lnTo>
                    <a:pt x="9303" y="30498"/>
                  </a:lnTo>
                  <a:lnTo>
                    <a:pt x="9303" y="30454"/>
                  </a:lnTo>
                  <a:lnTo>
                    <a:pt x="6319" y="30147"/>
                  </a:lnTo>
                  <a:lnTo>
                    <a:pt x="2282" y="29576"/>
                  </a:lnTo>
                  <a:lnTo>
                    <a:pt x="220" y="29225"/>
                  </a:lnTo>
                  <a:lnTo>
                    <a:pt x="132" y="29225"/>
                  </a:lnTo>
                  <a:lnTo>
                    <a:pt x="88" y="29269"/>
                  </a:lnTo>
                  <a:lnTo>
                    <a:pt x="44" y="29313"/>
                  </a:lnTo>
                  <a:lnTo>
                    <a:pt x="0" y="29357"/>
                  </a:lnTo>
                  <a:lnTo>
                    <a:pt x="0" y="29444"/>
                  </a:lnTo>
                  <a:lnTo>
                    <a:pt x="44" y="29488"/>
                  </a:lnTo>
                  <a:lnTo>
                    <a:pt x="88" y="29532"/>
                  </a:lnTo>
                  <a:lnTo>
                    <a:pt x="132" y="29576"/>
                  </a:lnTo>
                  <a:lnTo>
                    <a:pt x="2238" y="29883"/>
                  </a:lnTo>
                  <a:lnTo>
                    <a:pt x="6275" y="30498"/>
                  </a:lnTo>
                  <a:lnTo>
                    <a:pt x="9259" y="30805"/>
                  </a:lnTo>
                  <a:lnTo>
                    <a:pt x="11760" y="31507"/>
                  </a:lnTo>
                  <a:lnTo>
                    <a:pt x="16148" y="32604"/>
                  </a:lnTo>
                  <a:lnTo>
                    <a:pt x="16192" y="32604"/>
                  </a:lnTo>
                  <a:lnTo>
                    <a:pt x="18167" y="32735"/>
                  </a:lnTo>
                  <a:lnTo>
                    <a:pt x="18211" y="32735"/>
                  </a:lnTo>
                  <a:lnTo>
                    <a:pt x="19308" y="32384"/>
                  </a:lnTo>
                  <a:lnTo>
                    <a:pt x="19395" y="32341"/>
                  </a:lnTo>
                  <a:lnTo>
                    <a:pt x="19878" y="31595"/>
                  </a:lnTo>
                  <a:lnTo>
                    <a:pt x="19922" y="31507"/>
                  </a:lnTo>
                  <a:lnTo>
                    <a:pt x="20317" y="28128"/>
                  </a:lnTo>
                  <a:lnTo>
                    <a:pt x="21063" y="25627"/>
                  </a:lnTo>
                  <a:lnTo>
                    <a:pt x="21940" y="20361"/>
                  </a:lnTo>
                  <a:lnTo>
                    <a:pt x="22204" y="19922"/>
                  </a:lnTo>
                  <a:lnTo>
                    <a:pt x="22555" y="19791"/>
                  </a:lnTo>
                  <a:lnTo>
                    <a:pt x="23608" y="19966"/>
                  </a:lnTo>
                  <a:lnTo>
                    <a:pt x="26899" y="20800"/>
                  </a:lnTo>
                  <a:lnTo>
                    <a:pt x="26987" y="20756"/>
                  </a:lnTo>
                  <a:lnTo>
                    <a:pt x="28171" y="20230"/>
                  </a:lnTo>
                  <a:lnTo>
                    <a:pt x="30629" y="18869"/>
                  </a:lnTo>
                  <a:lnTo>
                    <a:pt x="33262" y="17685"/>
                  </a:lnTo>
                  <a:lnTo>
                    <a:pt x="36289" y="17026"/>
                  </a:lnTo>
                  <a:lnTo>
                    <a:pt x="37562" y="16544"/>
                  </a:lnTo>
                  <a:lnTo>
                    <a:pt x="37606" y="16544"/>
                  </a:lnTo>
                  <a:lnTo>
                    <a:pt x="40458" y="14876"/>
                  </a:lnTo>
                  <a:lnTo>
                    <a:pt x="43661" y="12989"/>
                  </a:lnTo>
                  <a:lnTo>
                    <a:pt x="49454" y="10005"/>
                  </a:lnTo>
                  <a:lnTo>
                    <a:pt x="52350" y="9523"/>
                  </a:lnTo>
                  <a:lnTo>
                    <a:pt x="52394" y="9523"/>
                  </a:lnTo>
                  <a:lnTo>
                    <a:pt x="54851" y="8689"/>
                  </a:lnTo>
                  <a:lnTo>
                    <a:pt x="59502" y="7022"/>
                  </a:lnTo>
                  <a:lnTo>
                    <a:pt x="64066" y="5310"/>
                  </a:lnTo>
                  <a:lnTo>
                    <a:pt x="66918" y="3906"/>
                  </a:lnTo>
                  <a:lnTo>
                    <a:pt x="66962" y="3906"/>
                  </a:lnTo>
                  <a:lnTo>
                    <a:pt x="69200" y="1844"/>
                  </a:lnTo>
                  <a:lnTo>
                    <a:pt x="70209" y="1405"/>
                  </a:lnTo>
                  <a:lnTo>
                    <a:pt x="72140" y="922"/>
                  </a:lnTo>
                  <a:lnTo>
                    <a:pt x="74773" y="571"/>
                  </a:lnTo>
                  <a:lnTo>
                    <a:pt x="78020" y="352"/>
                  </a:lnTo>
                  <a:lnTo>
                    <a:pt x="79556" y="571"/>
                  </a:lnTo>
                  <a:lnTo>
                    <a:pt x="80828" y="1537"/>
                  </a:lnTo>
                  <a:lnTo>
                    <a:pt x="81837" y="3423"/>
                  </a:lnTo>
                  <a:lnTo>
                    <a:pt x="82583" y="5925"/>
                  </a:lnTo>
                  <a:lnTo>
                    <a:pt x="83505" y="10795"/>
                  </a:lnTo>
                  <a:lnTo>
                    <a:pt x="83593" y="11410"/>
                  </a:lnTo>
                  <a:lnTo>
                    <a:pt x="83636" y="11454"/>
                  </a:lnTo>
                  <a:lnTo>
                    <a:pt x="83680" y="11497"/>
                  </a:lnTo>
                  <a:lnTo>
                    <a:pt x="83768" y="11541"/>
                  </a:lnTo>
                  <a:lnTo>
                    <a:pt x="83812" y="11541"/>
                  </a:lnTo>
                  <a:lnTo>
                    <a:pt x="83900" y="11497"/>
                  </a:lnTo>
                  <a:lnTo>
                    <a:pt x="83944" y="11454"/>
                  </a:lnTo>
                  <a:lnTo>
                    <a:pt x="83944" y="11410"/>
                  </a:lnTo>
                  <a:lnTo>
                    <a:pt x="83944" y="11322"/>
                  </a:lnTo>
                  <a:lnTo>
                    <a:pt x="83856" y="10708"/>
                  </a:lnTo>
                  <a:lnTo>
                    <a:pt x="82891" y="5837"/>
                  </a:lnTo>
                  <a:lnTo>
                    <a:pt x="82145" y="3292"/>
                  </a:lnTo>
                  <a:lnTo>
                    <a:pt x="82145" y="3248"/>
                  </a:lnTo>
                  <a:lnTo>
                    <a:pt x="81135" y="1317"/>
                  </a:lnTo>
                  <a:lnTo>
                    <a:pt x="81091" y="1273"/>
                  </a:lnTo>
                  <a:lnTo>
                    <a:pt x="79731" y="264"/>
                  </a:lnTo>
                  <a:lnTo>
                    <a:pt x="79643" y="220"/>
                  </a:lnTo>
                  <a:lnTo>
                    <a:pt x="780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19" name="Google Shape;1719;p63"/>
            <p:cNvSpPr/>
            <p:nvPr/>
          </p:nvSpPr>
          <p:spPr>
            <a:xfrm>
              <a:off x="3524775" y="759450"/>
              <a:ext cx="388350" cy="654950"/>
            </a:xfrm>
            <a:custGeom>
              <a:rect b="b" l="l" r="r" t="t"/>
              <a:pathLst>
                <a:path extrusionOk="0" h="26198" w="15534">
                  <a:moveTo>
                    <a:pt x="15358" y="1"/>
                  </a:moveTo>
                  <a:lnTo>
                    <a:pt x="15270" y="45"/>
                  </a:lnTo>
                  <a:lnTo>
                    <a:pt x="15227" y="89"/>
                  </a:lnTo>
                  <a:lnTo>
                    <a:pt x="11672" y="5442"/>
                  </a:lnTo>
                  <a:lnTo>
                    <a:pt x="10005" y="8250"/>
                  </a:lnTo>
                  <a:lnTo>
                    <a:pt x="7899" y="11278"/>
                  </a:lnTo>
                  <a:lnTo>
                    <a:pt x="7855" y="11278"/>
                  </a:lnTo>
                  <a:lnTo>
                    <a:pt x="6407" y="14613"/>
                  </a:lnTo>
                  <a:lnTo>
                    <a:pt x="4871" y="17685"/>
                  </a:lnTo>
                  <a:lnTo>
                    <a:pt x="2501" y="22204"/>
                  </a:lnTo>
                  <a:lnTo>
                    <a:pt x="0" y="25934"/>
                  </a:lnTo>
                  <a:lnTo>
                    <a:pt x="0" y="26022"/>
                  </a:lnTo>
                  <a:lnTo>
                    <a:pt x="0" y="26066"/>
                  </a:lnTo>
                  <a:lnTo>
                    <a:pt x="0" y="26154"/>
                  </a:lnTo>
                  <a:lnTo>
                    <a:pt x="88" y="26197"/>
                  </a:lnTo>
                  <a:lnTo>
                    <a:pt x="263" y="26197"/>
                  </a:lnTo>
                  <a:lnTo>
                    <a:pt x="307" y="26154"/>
                  </a:lnTo>
                  <a:lnTo>
                    <a:pt x="2808" y="22380"/>
                  </a:lnTo>
                  <a:lnTo>
                    <a:pt x="5178" y="17816"/>
                  </a:lnTo>
                  <a:lnTo>
                    <a:pt x="6714" y="14789"/>
                  </a:lnTo>
                  <a:lnTo>
                    <a:pt x="8206" y="11454"/>
                  </a:lnTo>
                  <a:lnTo>
                    <a:pt x="10268" y="8426"/>
                  </a:lnTo>
                  <a:lnTo>
                    <a:pt x="11936" y="5618"/>
                  </a:lnTo>
                  <a:lnTo>
                    <a:pt x="15534" y="264"/>
                  </a:lnTo>
                  <a:lnTo>
                    <a:pt x="15534" y="220"/>
                  </a:lnTo>
                  <a:lnTo>
                    <a:pt x="15534" y="133"/>
                  </a:lnTo>
                  <a:lnTo>
                    <a:pt x="15534" y="89"/>
                  </a:lnTo>
                  <a:lnTo>
                    <a:pt x="15490" y="45"/>
                  </a:lnTo>
                  <a:lnTo>
                    <a:pt x="154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0" name="Google Shape;1720;p63"/>
            <p:cNvSpPr/>
            <p:nvPr/>
          </p:nvSpPr>
          <p:spPr>
            <a:xfrm>
              <a:off x="3586200" y="1781875"/>
              <a:ext cx="2077775" cy="817300"/>
            </a:xfrm>
            <a:custGeom>
              <a:rect b="b" l="l" r="r" t="t"/>
              <a:pathLst>
                <a:path extrusionOk="0" h="32692" w="83111">
                  <a:moveTo>
                    <a:pt x="79907" y="0"/>
                  </a:moveTo>
                  <a:lnTo>
                    <a:pt x="74246" y="483"/>
                  </a:lnTo>
                  <a:lnTo>
                    <a:pt x="74202" y="483"/>
                  </a:lnTo>
                  <a:lnTo>
                    <a:pt x="72008" y="1053"/>
                  </a:lnTo>
                  <a:lnTo>
                    <a:pt x="71964" y="1053"/>
                  </a:lnTo>
                  <a:lnTo>
                    <a:pt x="70780" y="1580"/>
                  </a:lnTo>
                  <a:lnTo>
                    <a:pt x="70736" y="1624"/>
                  </a:lnTo>
                  <a:lnTo>
                    <a:pt x="68761" y="3335"/>
                  </a:lnTo>
                  <a:lnTo>
                    <a:pt x="66392" y="4476"/>
                  </a:lnTo>
                  <a:lnTo>
                    <a:pt x="61565" y="6231"/>
                  </a:lnTo>
                  <a:lnTo>
                    <a:pt x="58669" y="7284"/>
                  </a:lnTo>
                  <a:lnTo>
                    <a:pt x="53579" y="9040"/>
                  </a:lnTo>
                  <a:lnTo>
                    <a:pt x="50902" y="9303"/>
                  </a:lnTo>
                  <a:lnTo>
                    <a:pt x="49849" y="9654"/>
                  </a:lnTo>
                  <a:lnTo>
                    <a:pt x="46865" y="11234"/>
                  </a:lnTo>
                  <a:lnTo>
                    <a:pt x="41511" y="14174"/>
                  </a:lnTo>
                  <a:lnTo>
                    <a:pt x="38703" y="15666"/>
                  </a:lnTo>
                  <a:lnTo>
                    <a:pt x="35719" y="16499"/>
                  </a:lnTo>
                  <a:lnTo>
                    <a:pt x="33218" y="16982"/>
                  </a:lnTo>
                  <a:lnTo>
                    <a:pt x="31199" y="17509"/>
                  </a:lnTo>
                  <a:lnTo>
                    <a:pt x="31156" y="17552"/>
                  </a:lnTo>
                  <a:lnTo>
                    <a:pt x="27996" y="19176"/>
                  </a:lnTo>
                  <a:lnTo>
                    <a:pt x="27162" y="19571"/>
                  </a:lnTo>
                  <a:lnTo>
                    <a:pt x="23652" y="18649"/>
                  </a:lnTo>
                  <a:lnTo>
                    <a:pt x="23608" y="18649"/>
                  </a:lnTo>
                  <a:lnTo>
                    <a:pt x="23082" y="18737"/>
                  </a:lnTo>
                  <a:lnTo>
                    <a:pt x="22994" y="18781"/>
                  </a:lnTo>
                  <a:lnTo>
                    <a:pt x="22950" y="18825"/>
                  </a:lnTo>
                  <a:lnTo>
                    <a:pt x="22643" y="19922"/>
                  </a:lnTo>
                  <a:lnTo>
                    <a:pt x="22599" y="19922"/>
                  </a:lnTo>
                  <a:lnTo>
                    <a:pt x="22160" y="23476"/>
                  </a:lnTo>
                  <a:lnTo>
                    <a:pt x="21282" y="27952"/>
                  </a:lnTo>
                  <a:lnTo>
                    <a:pt x="21282" y="27996"/>
                  </a:lnTo>
                  <a:lnTo>
                    <a:pt x="20975" y="31199"/>
                  </a:lnTo>
                  <a:lnTo>
                    <a:pt x="20931" y="31857"/>
                  </a:lnTo>
                  <a:lnTo>
                    <a:pt x="20668" y="32340"/>
                  </a:lnTo>
                  <a:lnTo>
                    <a:pt x="18913" y="32340"/>
                  </a:lnTo>
                  <a:lnTo>
                    <a:pt x="13823" y="31155"/>
                  </a:lnTo>
                  <a:lnTo>
                    <a:pt x="8382" y="29795"/>
                  </a:lnTo>
                  <a:lnTo>
                    <a:pt x="5047" y="29181"/>
                  </a:lnTo>
                  <a:lnTo>
                    <a:pt x="1273" y="28566"/>
                  </a:lnTo>
                  <a:lnTo>
                    <a:pt x="220" y="28391"/>
                  </a:lnTo>
                  <a:lnTo>
                    <a:pt x="132" y="28391"/>
                  </a:lnTo>
                  <a:lnTo>
                    <a:pt x="88" y="28435"/>
                  </a:lnTo>
                  <a:lnTo>
                    <a:pt x="44" y="28479"/>
                  </a:lnTo>
                  <a:lnTo>
                    <a:pt x="0" y="28566"/>
                  </a:lnTo>
                  <a:lnTo>
                    <a:pt x="0" y="28610"/>
                  </a:lnTo>
                  <a:lnTo>
                    <a:pt x="44" y="28698"/>
                  </a:lnTo>
                  <a:lnTo>
                    <a:pt x="88" y="28742"/>
                  </a:lnTo>
                  <a:lnTo>
                    <a:pt x="132" y="28742"/>
                  </a:lnTo>
                  <a:lnTo>
                    <a:pt x="1229" y="28917"/>
                  </a:lnTo>
                  <a:lnTo>
                    <a:pt x="4959" y="29532"/>
                  </a:lnTo>
                  <a:lnTo>
                    <a:pt x="8294" y="30146"/>
                  </a:lnTo>
                  <a:lnTo>
                    <a:pt x="13735" y="31506"/>
                  </a:lnTo>
                  <a:lnTo>
                    <a:pt x="18825" y="32647"/>
                  </a:lnTo>
                  <a:lnTo>
                    <a:pt x="18869" y="32691"/>
                  </a:lnTo>
                  <a:lnTo>
                    <a:pt x="20756" y="32691"/>
                  </a:lnTo>
                  <a:lnTo>
                    <a:pt x="20844" y="32647"/>
                  </a:lnTo>
                  <a:lnTo>
                    <a:pt x="20931" y="32603"/>
                  </a:lnTo>
                  <a:lnTo>
                    <a:pt x="21239" y="32033"/>
                  </a:lnTo>
                  <a:lnTo>
                    <a:pt x="21239" y="31945"/>
                  </a:lnTo>
                  <a:lnTo>
                    <a:pt x="21326" y="31243"/>
                  </a:lnTo>
                  <a:lnTo>
                    <a:pt x="21633" y="28040"/>
                  </a:lnTo>
                  <a:lnTo>
                    <a:pt x="22467" y="23564"/>
                  </a:lnTo>
                  <a:lnTo>
                    <a:pt x="22950" y="20010"/>
                  </a:lnTo>
                  <a:lnTo>
                    <a:pt x="23257" y="19044"/>
                  </a:lnTo>
                  <a:lnTo>
                    <a:pt x="23608" y="19001"/>
                  </a:lnTo>
                  <a:lnTo>
                    <a:pt x="27119" y="19966"/>
                  </a:lnTo>
                  <a:lnTo>
                    <a:pt x="27250" y="19922"/>
                  </a:lnTo>
                  <a:lnTo>
                    <a:pt x="28172" y="19527"/>
                  </a:lnTo>
                  <a:lnTo>
                    <a:pt x="31287" y="17860"/>
                  </a:lnTo>
                  <a:lnTo>
                    <a:pt x="33306" y="17333"/>
                  </a:lnTo>
                  <a:lnTo>
                    <a:pt x="35807" y="16850"/>
                  </a:lnTo>
                  <a:lnTo>
                    <a:pt x="38791" y="15973"/>
                  </a:lnTo>
                  <a:lnTo>
                    <a:pt x="38835" y="15973"/>
                  </a:lnTo>
                  <a:lnTo>
                    <a:pt x="41643" y="14481"/>
                  </a:lnTo>
                  <a:lnTo>
                    <a:pt x="46996" y="11541"/>
                  </a:lnTo>
                  <a:lnTo>
                    <a:pt x="49980" y="10005"/>
                  </a:lnTo>
                  <a:lnTo>
                    <a:pt x="50990" y="9654"/>
                  </a:lnTo>
                  <a:lnTo>
                    <a:pt x="53622" y="9347"/>
                  </a:lnTo>
                  <a:lnTo>
                    <a:pt x="53666" y="9347"/>
                  </a:lnTo>
                  <a:lnTo>
                    <a:pt x="58800" y="7592"/>
                  </a:lnTo>
                  <a:lnTo>
                    <a:pt x="61696" y="6539"/>
                  </a:lnTo>
                  <a:lnTo>
                    <a:pt x="66523" y="4783"/>
                  </a:lnTo>
                  <a:lnTo>
                    <a:pt x="68937" y="3642"/>
                  </a:lnTo>
                  <a:lnTo>
                    <a:pt x="68981" y="3642"/>
                  </a:lnTo>
                  <a:lnTo>
                    <a:pt x="70911" y="1887"/>
                  </a:lnTo>
                  <a:lnTo>
                    <a:pt x="72096" y="1361"/>
                  </a:lnTo>
                  <a:lnTo>
                    <a:pt x="74290" y="834"/>
                  </a:lnTo>
                  <a:lnTo>
                    <a:pt x="79863" y="351"/>
                  </a:lnTo>
                  <a:lnTo>
                    <a:pt x="80126" y="527"/>
                  </a:lnTo>
                  <a:lnTo>
                    <a:pt x="80390" y="1010"/>
                  </a:lnTo>
                  <a:lnTo>
                    <a:pt x="80872" y="3247"/>
                  </a:lnTo>
                  <a:lnTo>
                    <a:pt x="82276" y="10137"/>
                  </a:lnTo>
                  <a:lnTo>
                    <a:pt x="82759" y="12375"/>
                  </a:lnTo>
                  <a:lnTo>
                    <a:pt x="82803" y="12462"/>
                  </a:lnTo>
                  <a:lnTo>
                    <a:pt x="82847" y="12506"/>
                  </a:lnTo>
                  <a:lnTo>
                    <a:pt x="83066" y="12506"/>
                  </a:lnTo>
                  <a:lnTo>
                    <a:pt x="83110" y="12462"/>
                  </a:lnTo>
                  <a:lnTo>
                    <a:pt x="83110" y="12375"/>
                  </a:lnTo>
                  <a:lnTo>
                    <a:pt x="83110" y="12331"/>
                  </a:lnTo>
                  <a:lnTo>
                    <a:pt x="82584" y="10049"/>
                  </a:lnTo>
                  <a:lnTo>
                    <a:pt x="81223" y="3160"/>
                  </a:lnTo>
                  <a:lnTo>
                    <a:pt x="80741" y="922"/>
                  </a:lnTo>
                  <a:lnTo>
                    <a:pt x="80697" y="878"/>
                  </a:lnTo>
                  <a:lnTo>
                    <a:pt x="80433" y="351"/>
                  </a:lnTo>
                  <a:lnTo>
                    <a:pt x="80390" y="264"/>
                  </a:lnTo>
                  <a:lnTo>
                    <a:pt x="800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1" name="Google Shape;1721;p63"/>
            <p:cNvSpPr/>
            <p:nvPr/>
          </p:nvSpPr>
          <p:spPr>
            <a:xfrm>
              <a:off x="3491850" y="750675"/>
              <a:ext cx="392750" cy="747100"/>
            </a:xfrm>
            <a:custGeom>
              <a:rect b="b" l="l" r="r" t="t"/>
              <a:pathLst>
                <a:path extrusionOk="0" h="29884" w="15710">
                  <a:moveTo>
                    <a:pt x="15490" y="1"/>
                  </a:moveTo>
                  <a:lnTo>
                    <a:pt x="15447" y="45"/>
                  </a:lnTo>
                  <a:lnTo>
                    <a:pt x="15403" y="89"/>
                  </a:lnTo>
                  <a:lnTo>
                    <a:pt x="13165" y="3380"/>
                  </a:lnTo>
                  <a:lnTo>
                    <a:pt x="10356" y="8119"/>
                  </a:lnTo>
                  <a:lnTo>
                    <a:pt x="8996" y="10006"/>
                  </a:lnTo>
                  <a:lnTo>
                    <a:pt x="8996" y="10049"/>
                  </a:lnTo>
                  <a:lnTo>
                    <a:pt x="7636" y="12682"/>
                  </a:lnTo>
                  <a:lnTo>
                    <a:pt x="6100" y="16456"/>
                  </a:lnTo>
                  <a:lnTo>
                    <a:pt x="3072" y="22160"/>
                  </a:lnTo>
                  <a:lnTo>
                    <a:pt x="878" y="25232"/>
                  </a:lnTo>
                  <a:lnTo>
                    <a:pt x="352" y="25846"/>
                  </a:lnTo>
                  <a:lnTo>
                    <a:pt x="88" y="26197"/>
                  </a:lnTo>
                  <a:lnTo>
                    <a:pt x="1" y="26373"/>
                  </a:lnTo>
                  <a:lnTo>
                    <a:pt x="1" y="26461"/>
                  </a:lnTo>
                  <a:lnTo>
                    <a:pt x="264" y="27865"/>
                  </a:lnTo>
                  <a:lnTo>
                    <a:pt x="308" y="27953"/>
                  </a:lnTo>
                  <a:lnTo>
                    <a:pt x="2370" y="29839"/>
                  </a:lnTo>
                  <a:lnTo>
                    <a:pt x="2458" y="29883"/>
                  </a:lnTo>
                  <a:lnTo>
                    <a:pt x="2546" y="29883"/>
                  </a:lnTo>
                  <a:lnTo>
                    <a:pt x="2590" y="29839"/>
                  </a:lnTo>
                  <a:lnTo>
                    <a:pt x="2633" y="29752"/>
                  </a:lnTo>
                  <a:lnTo>
                    <a:pt x="2633" y="29708"/>
                  </a:lnTo>
                  <a:lnTo>
                    <a:pt x="2633" y="29620"/>
                  </a:lnTo>
                  <a:lnTo>
                    <a:pt x="2590" y="29576"/>
                  </a:lnTo>
                  <a:lnTo>
                    <a:pt x="615" y="27733"/>
                  </a:lnTo>
                  <a:lnTo>
                    <a:pt x="352" y="26461"/>
                  </a:lnTo>
                  <a:lnTo>
                    <a:pt x="659" y="26022"/>
                  </a:lnTo>
                  <a:lnTo>
                    <a:pt x="1142" y="25408"/>
                  </a:lnTo>
                  <a:lnTo>
                    <a:pt x="3379" y="22380"/>
                  </a:lnTo>
                  <a:lnTo>
                    <a:pt x="3379" y="22336"/>
                  </a:lnTo>
                  <a:lnTo>
                    <a:pt x="6407" y="16631"/>
                  </a:lnTo>
                  <a:lnTo>
                    <a:pt x="6451" y="16588"/>
                  </a:lnTo>
                  <a:lnTo>
                    <a:pt x="7943" y="12814"/>
                  </a:lnTo>
                  <a:lnTo>
                    <a:pt x="9303" y="10225"/>
                  </a:lnTo>
                  <a:lnTo>
                    <a:pt x="10664" y="8294"/>
                  </a:lnTo>
                  <a:lnTo>
                    <a:pt x="13472" y="3555"/>
                  </a:lnTo>
                  <a:lnTo>
                    <a:pt x="15666" y="264"/>
                  </a:lnTo>
                  <a:lnTo>
                    <a:pt x="15710" y="220"/>
                  </a:lnTo>
                  <a:lnTo>
                    <a:pt x="15710" y="132"/>
                  </a:lnTo>
                  <a:lnTo>
                    <a:pt x="15666" y="89"/>
                  </a:lnTo>
                  <a:lnTo>
                    <a:pt x="15622" y="45"/>
                  </a:lnTo>
                  <a:lnTo>
                    <a:pt x="15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2" name="Google Shape;1722;p63"/>
            <p:cNvSpPr/>
            <p:nvPr/>
          </p:nvSpPr>
          <p:spPr>
            <a:xfrm>
              <a:off x="3630075" y="1825750"/>
              <a:ext cx="1999875" cy="810725"/>
            </a:xfrm>
            <a:custGeom>
              <a:rect b="b" l="l" r="r" t="t"/>
              <a:pathLst>
                <a:path extrusionOk="0" h="32429" w="79995">
                  <a:moveTo>
                    <a:pt x="76484" y="1"/>
                  </a:moveTo>
                  <a:lnTo>
                    <a:pt x="73676" y="264"/>
                  </a:lnTo>
                  <a:lnTo>
                    <a:pt x="73632" y="264"/>
                  </a:lnTo>
                  <a:lnTo>
                    <a:pt x="70824" y="1185"/>
                  </a:lnTo>
                  <a:lnTo>
                    <a:pt x="70780" y="1229"/>
                  </a:lnTo>
                  <a:lnTo>
                    <a:pt x="68586" y="2897"/>
                  </a:lnTo>
                  <a:lnTo>
                    <a:pt x="61565" y="5661"/>
                  </a:lnTo>
                  <a:lnTo>
                    <a:pt x="58274" y="6802"/>
                  </a:lnTo>
                  <a:lnTo>
                    <a:pt x="55422" y="7855"/>
                  </a:lnTo>
                  <a:lnTo>
                    <a:pt x="52613" y="8777"/>
                  </a:lnTo>
                  <a:lnTo>
                    <a:pt x="49235" y="9084"/>
                  </a:lnTo>
                  <a:lnTo>
                    <a:pt x="49191" y="9084"/>
                  </a:lnTo>
                  <a:lnTo>
                    <a:pt x="46075" y="10663"/>
                  </a:lnTo>
                  <a:lnTo>
                    <a:pt x="43311" y="12112"/>
                  </a:lnTo>
                  <a:lnTo>
                    <a:pt x="40546" y="13647"/>
                  </a:lnTo>
                  <a:lnTo>
                    <a:pt x="37738" y="15052"/>
                  </a:lnTo>
                  <a:lnTo>
                    <a:pt x="32604" y="16149"/>
                  </a:lnTo>
                  <a:lnTo>
                    <a:pt x="28435" y="16982"/>
                  </a:lnTo>
                  <a:lnTo>
                    <a:pt x="28391" y="17026"/>
                  </a:lnTo>
                  <a:lnTo>
                    <a:pt x="25846" y="18299"/>
                  </a:lnTo>
                  <a:lnTo>
                    <a:pt x="25188" y="18562"/>
                  </a:lnTo>
                  <a:lnTo>
                    <a:pt x="22906" y="18211"/>
                  </a:lnTo>
                  <a:lnTo>
                    <a:pt x="22775" y="18255"/>
                  </a:lnTo>
                  <a:lnTo>
                    <a:pt x="22204" y="18562"/>
                  </a:lnTo>
                  <a:lnTo>
                    <a:pt x="22160" y="18606"/>
                  </a:lnTo>
                  <a:lnTo>
                    <a:pt x="21809" y="19396"/>
                  </a:lnTo>
                  <a:lnTo>
                    <a:pt x="21809" y="19440"/>
                  </a:lnTo>
                  <a:lnTo>
                    <a:pt x="21546" y="20405"/>
                  </a:lnTo>
                  <a:lnTo>
                    <a:pt x="20624" y="25671"/>
                  </a:lnTo>
                  <a:lnTo>
                    <a:pt x="20317" y="28830"/>
                  </a:lnTo>
                  <a:lnTo>
                    <a:pt x="19352" y="31551"/>
                  </a:lnTo>
                  <a:lnTo>
                    <a:pt x="18913" y="32033"/>
                  </a:lnTo>
                  <a:lnTo>
                    <a:pt x="13911" y="30980"/>
                  </a:lnTo>
                  <a:lnTo>
                    <a:pt x="10576" y="30190"/>
                  </a:lnTo>
                  <a:lnTo>
                    <a:pt x="7504" y="29576"/>
                  </a:lnTo>
                  <a:lnTo>
                    <a:pt x="5442" y="29269"/>
                  </a:lnTo>
                  <a:lnTo>
                    <a:pt x="3687" y="29313"/>
                  </a:lnTo>
                  <a:lnTo>
                    <a:pt x="220" y="28172"/>
                  </a:lnTo>
                  <a:lnTo>
                    <a:pt x="88" y="28172"/>
                  </a:lnTo>
                  <a:lnTo>
                    <a:pt x="44" y="28216"/>
                  </a:lnTo>
                  <a:lnTo>
                    <a:pt x="1" y="28259"/>
                  </a:lnTo>
                  <a:lnTo>
                    <a:pt x="1" y="28347"/>
                  </a:lnTo>
                  <a:lnTo>
                    <a:pt x="1" y="28391"/>
                  </a:lnTo>
                  <a:lnTo>
                    <a:pt x="44" y="28479"/>
                  </a:lnTo>
                  <a:lnTo>
                    <a:pt x="88" y="28479"/>
                  </a:lnTo>
                  <a:lnTo>
                    <a:pt x="3643" y="29664"/>
                  </a:lnTo>
                  <a:lnTo>
                    <a:pt x="3687" y="29664"/>
                  </a:lnTo>
                  <a:lnTo>
                    <a:pt x="5442" y="29620"/>
                  </a:lnTo>
                  <a:lnTo>
                    <a:pt x="7460" y="29927"/>
                  </a:lnTo>
                  <a:lnTo>
                    <a:pt x="10488" y="30541"/>
                  </a:lnTo>
                  <a:lnTo>
                    <a:pt x="13823" y="31331"/>
                  </a:lnTo>
                  <a:lnTo>
                    <a:pt x="18913" y="32428"/>
                  </a:lnTo>
                  <a:lnTo>
                    <a:pt x="18957" y="32428"/>
                  </a:lnTo>
                  <a:lnTo>
                    <a:pt x="19045" y="32384"/>
                  </a:lnTo>
                  <a:lnTo>
                    <a:pt x="19089" y="32340"/>
                  </a:lnTo>
                  <a:lnTo>
                    <a:pt x="19659" y="31726"/>
                  </a:lnTo>
                  <a:lnTo>
                    <a:pt x="19703" y="31682"/>
                  </a:lnTo>
                  <a:lnTo>
                    <a:pt x="20668" y="28918"/>
                  </a:lnTo>
                  <a:lnTo>
                    <a:pt x="20668" y="28874"/>
                  </a:lnTo>
                  <a:lnTo>
                    <a:pt x="20975" y="25714"/>
                  </a:lnTo>
                  <a:lnTo>
                    <a:pt x="21897" y="20493"/>
                  </a:lnTo>
                  <a:lnTo>
                    <a:pt x="22116" y="19527"/>
                  </a:lnTo>
                  <a:lnTo>
                    <a:pt x="22467" y="18825"/>
                  </a:lnTo>
                  <a:lnTo>
                    <a:pt x="22906" y="18562"/>
                  </a:lnTo>
                  <a:lnTo>
                    <a:pt x="25188" y="18913"/>
                  </a:lnTo>
                  <a:lnTo>
                    <a:pt x="25276" y="18913"/>
                  </a:lnTo>
                  <a:lnTo>
                    <a:pt x="25978" y="18606"/>
                  </a:lnTo>
                  <a:lnTo>
                    <a:pt x="28523" y="17333"/>
                  </a:lnTo>
                  <a:lnTo>
                    <a:pt x="32692" y="16500"/>
                  </a:lnTo>
                  <a:lnTo>
                    <a:pt x="37826" y="15359"/>
                  </a:lnTo>
                  <a:lnTo>
                    <a:pt x="37869" y="15359"/>
                  </a:lnTo>
                  <a:lnTo>
                    <a:pt x="40678" y="13955"/>
                  </a:lnTo>
                  <a:lnTo>
                    <a:pt x="43442" y="12419"/>
                  </a:lnTo>
                  <a:lnTo>
                    <a:pt x="46251" y="10971"/>
                  </a:lnTo>
                  <a:lnTo>
                    <a:pt x="49322" y="9435"/>
                  </a:lnTo>
                  <a:lnTo>
                    <a:pt x="52657" y="9128"/>
                  </a:lnTo>
                  <a:lnTo>
                    <a:pt x="52701" y="9128"/>
                  </a:lnTo>
                  <a:lnTo>
                    <a:pt x="55553" y="8206"/>
                  </a:lnTo>
                  <a:lnTo>
                    <a:pt x="58362" y="7153"/>
                  </a:lnTo>
                  <a:lnTo>
                    <a:pt x="61697" y="5968"/>
                  </a:lnTo>
                  <a:lnTo>
                    <a:pt x="68761" y="3248"/>
                  </a:lnTo>
                  <a:lnTo>
                    <a:pt x="68805" y="3204"/>
                  </a:lnTo>
                  <a:lnTo>
                    <a:pt x="70999" y="1536"/>
                  </a:lnTo>
                  <a:lnTo>
                    <a:pt x="73764" y="615"/>
                  </a:lnTo>
                  <a:lnTo>
                    <a:pt x="76440" y="352"/>
                  </a:lnTo>
                  <a:lnTo>
                    <a:pt x="76660" y="527"/>
                  </a:lnTo>
                  <a:lnTo>
                    <a:pt x="77143" y="2019"/>
                  </a:lnTo>
                  <a:lnTo>
                    <a:pt x="78108" y="6144"/>
                  </a:lnTo>
                  <a:lnTo>
                    <a:pt x="79688" y="12331"/>
                  </a:lnTo>
                  <a:lnTo>
                    <a:pt x="79688" y="12375"/>
                  </a:lnTo>
                  <a:lnTo>
                    <a:pt x="79732" y="12419"/>
                  </a:lnTo>
                  <a:lnTo>
                    <a:pt x="79819" y="12463"/>
                  </a:lnTo>
                  <a:lnTo>
                    <a:pt x="79907" y="12463"/>
                  </a:lnTo>
                  <a:lnTo>
                    <a:pt x="79951" y="12419"/>
                  </a:lnTo>
                  <a:lnTo>
                    <a:pt x="79995" y="12375"/>
                  </a:lnTo>
                  <a:lnTo>
                    <a:pt x="79995" y="12287"/>
                  </a:lnTo>
                  <a:lnTo>
                    <a:pt x="79995" y="12243"/>
                  </a:lnTo>
                  <a:lnTo>
                    <a:pt x="78459" y="6056"/>
                  </a:lnTo>
                  <a:lnTo>
                    <a:pt x="77494" y="1931"/>
                  </a:lnTo>
                  <a:lnTo>
                    <a:pt x="76967" y="352"/>
                  </a:lnTo>
                  <a:lnTo>
                    <a:pt x="76923" y="264"/>
                  </a:lnTo>
                  <a:lnTo>
                    <a:pt x="76616" y="44"/>
                  </a:lnTo>
                  <a:lnTo>
                    <a:pt x="764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3" name="Google Shape;1723;p63"/>
            <p:cNvSpPr/>
            <p:nvPr/>
          </p:nvSpPr>
          <p:spPr>
            <a:xfrm>
              <a:off x="3466625" y="829675"/>
              <a:ext cx="329125" cy="579250"/>
            </a:xfrm>
            <a:custGeom>
              <a:rect b="b" l="l" r="r" t="t"/>
              <a:pathLst>
                <a:path extrusionOk="0" h="23170" w="13165">
                  <a:moveTo>
                    <a:pt x="12901" y="0"/>
                  </a:moveTo>
                  <a:lnTo>
                    <a:pt x="12857" y="88"/>
                  </a:lnTo>
                  <a:lnTo>
                    <a:pt x="11014" y="3467"/>
                  </a:lnTo>
                  <a:lnTo>
                    <a:pt x="9786" y="5310"/>
                  </a:lnTo>
                  <a:lnTo>
                    <a:pt x="8338" y="7767"/>
                  </a:lnTo>
                  <a:lnTo>
                    <a:pt x="6977" y="11102"/>
                  </a:lnTo>
                  <a:lnTo>
                    <a:pt x="5573" y="14568"/>
                  </a:lnTo>
                  <a:lnTo>
                    <a:pt x="3467" y="18562"/>
                  </a:lnTo>
                  <a:lnTo>
                    <a:pt x="1624" y="21107"/>
                  </a:lnTo>
                  <a:lnTo>
                    <a:pt x="44" y="22862"/>
                  </a:lnTo>
                  <a:lnTo>
                    <a:pt x="44" y="22950"/>
                  </a:lnTo>
                  <a:lnTo>
                    <a:pt x="0" y="22994"/>
                  </a:lnTo>
                  <a:lnTo>
                    <a:pt x="44" y="23081"/>
                  </a:lnTo>
                  <a:lnTo>
                    <a:pt x="88" y="23125"/>
                  </a:lnTo>
                  <a:lnTo>
                    <a:pt x="176" y="23169"/>
                  </a:lnTo>
                  <a:lnTo>
                    <a:pt x="264" y="23125"/>
                  </a:lnTo>
                  <a:lnTo>
                    <a:pt x="308" y="23081"/>
                  </a:lnTo>
                  <a:lnTo>
                    <a:pt x="1887" y="21326"/>
                  </a:lnTo>
                  <a:lnTo>
                    <a:pt x="3730" y="18737"/>
                  </a:lnTo>
                  <a:lnTo>
                    <a:pt x="3774" y="18737"/>
                  </a:lnTo>
                  <a:lnTo>
                    <a:pt x="5880" y="14700"/>
                  </a:lnTo>
                  <a:lnTo>
                    <a:pt x="7328" y="11234"/>
                  </a:lnTo>
                  <a:lnTo>
                    <a:pt x="8645" y="7943"/>
                  </a:lnTo>
                  <a:lnTo>
                    <a:pt x="10093" y="5485"/>
                  </a:lnTo>
                  <a:lnTo>
                    <a:pt x="11322" y="3642"/>
                  </a:lnTo>
                  <a:lnTo>
                    <a:pt x="13165" y="220"/>
                  </a:lnTo>
                  <a:lnTo>
                    <a:pt x="13165" y="176"/>
                  </a:lnTo>
                  <a:lnTo>
                    <a:pt x="13165" y="88"/>
                  </a:lnTo>
                  <a:lnTo>
                    <a:pt x="13165" y="44"/>
                  </a:lnTo>
                  <a:lnTo>
                    <a:pt x="130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4" name="Google Shape;1724;p63"/>
            <p:cNvSpPr/>
            <p:nvPr/>
          </p:nvSpPr>
          <p:spPr>
            <a:xfrm>
              <a:off x="3663000" y="692550"/>
              <a:ext cx="735000" cy="1528150"/>
            </a:xfrm>
            <a:custGeom>
              <a:rect b="b" l="l" r="r" t="t"/>
              <a:pathLst>
                <a:path extrusionOk="0" h="61126" w="29400">
                  <a:moveTo>
                    <a:pt x="25977" y="0"/>
                  </a:moveTo>
                  <a:lnTo>
                    <a:pt x="25933" y="44"/>
                  </a:lnTo>
                  <a:lnTo>
                    <a:pt x="25890" y="88"/>
                  </a:lnTo>
                  <a:lnTo>
                    <a:pt x="25275" y="1492"/>
                  </a:lnTo>
                  <a:lnTo>
                    <a:pt x="24880" y="2896"/>
                  </a:lnTo>
                  <a:lnTo>
                    <a:pt x="23476" y="4959"/>
                  </a:lnTo>
                  <a:lnTo>
                    <a:pt x="23476" y="5003"/>
                  </a:lnTo>
                  <a:lnTo>
                    <a:pt x="21501" y="8776"/>
                  </a:lnTo>
                  <a:lnTo>
                    <a:pt x="18737" y="12682"/>
                  </a:lnTo>
                  <a:lnTo>
                    <a:pt x="15709" y="16324"/>
                  </a:lnTo>
                  <a:lnTo>
                    <a:pt x="12067" y="20317"/>
                  </a:lnTo>
                  <a:lnTo>
                    <a:pt x="9741" y="23169"/>
                  </a:lnTo>
                  <a:lnTo>
                    <a:pt x="9741" y="23257"/>
                  </a:lnTo>
                  <a:lnTo>
                    <a:pt x="9434" y="24529"/>
                  </a:lnTo>
                  <a:lnTo>
                    <a:pt x="9434" y="24617"/>
                  </a:lnTo>
                  <a:lnTo>
                    <a:pt x="9873" y="27162"/>
                  </a:lnTo>
                  <a:lnTo>
                    <a:pt x="9741" y="27776"/>
                  </a:lnTo>
                  <a:lnTo>
                    <a:pt x="6933" y="29137"/>
                  </a:lnTo>
                  <a:lnTo>
                    <a:pt x="6889" y="29137"/>
                  </a:lnTo>
                  <a:lnTo>
                    <a:pt x="6099" y="29795"/>
                  </a:lnTo>
                  <a:lnTo>
                    <a:pt x="6012" y="29883"/>
                  </a:lnTo>
                  <a:lnTo>
                    <a:pt x="5441" y="31418"/>
                  </a:lnTo>
                  <a:lnTo>
                    <a:pt x="5441" y="31462"/>
                  </a:lnTo>
                  <a:lnTo>
                    <a:pt x="4607" y="34753"/>
                  </a:lnTo>
                  <a:lnTo>
                    <a:pt x="4344" y="36684"/>
                  </a:lnTo>
                  <a:lnTo>
                    <a:pt x="4344" y="36728"/>
                  </a:lnTo>
                  <a:lnTo>
                    <a:pt x="4520" y="39975"/>
                  </a:lnTo>
                  <a:lnTo>
                    <a:pt x="4388" y="41028"/>
                  </a:lnTo>
                  <a:lnTo>
                    <a:pt x="4081" y="41950"/>
                  </a:lnTo>
                  <a:lnTo>
                    <a:pt x="3554" y="42520"/>
                  </a:lnTo>
                  <a:lnTo>
                    <a:pt x="2808" y="42784"/>
                  </a:lnTo>
                  <a:lnTo>
                    <a:pt x="658" y="43003"/>
                  </a:lnTo>
                  <a:lnTo>
                    <a:pt x="614" y="43003"/>
                  </a:lnTo>
                  <a:lnTo>
                    <a:pt x="527" y="43047"/>
                  </a:lnTo>
                  <a:lnTo>
                    <a:pt x="527" y="43135"/>
                  </a:lnTo>
                  <a:lnTo>
                    <a:pt x="527" y="43222"/>
                  </a:lnTo>
                  <a:lnTo>
                    <a:pt x="1053" y="46996"/>
                  </a:lnTo>
                  <a:lnTo>
                    <a:pt x="702" y="49453"/>
                  </a:lnTo>
                  <a:lnTo>
                    <a:pt x="0" y="52262"/>
                  </a:lnTo>
                  <a:lnTo>
                    <a:pt x="0" y="52393"/>
                  </a:lnTo>
                  <a:lnTo>
                    <a:pt x="219" y="52964"/>
                  </a:lnTo>
                  <a:lnTo>
                    <a:pt x="219" y="53008"/>
                  </a:lnTo>
                  <a:lnTo>
                    <a:pt x="1536" y="54938"/>
                  </a:lnTo>
                  <a:lnTo>
                    <a:pt x="1580" y="54982"/>
                  </a:lnTo>
                  <a:lnTo>
                    <a:pt x="5485" y="58098"/>
                  </a:lnTo>
                  <a:lnTo>
                    <a:pt x="8030" y="61082"/>
                  </a:lnTo>
                  <a:lnTo>
                    <a:pt x="8074" y="61125"/>
                  </a:lnTo>
                  <a:lnTo>
                    <a:pt x="8206" y="61125"/>
                  </a:lnTo>
                  <a:lnTo>
                    <a:pt x="9610" y="60643"/>
                  </a:lnTo>
                  <a:lnTo>
                    <a:pt x="9654" y="60599"/>
                  </a:lnTo>
                  <a:lnTo>
                    <a:pt x="10268" y="60116"/>
                  </a:lnTo>
                  <a:lnTo>
                    <a:pt x="10268" y="60072"/>
                  </a:lnTo>
                  <a:lnTo>
                    <a:pt x="11190" y="58449"/>
                  </a:lnTo>
                  <a:lnTo>
                    <a:pt x="11190" y="58405"/>
                  </a:lnTo>
                  <a:lnTo>
                    <a:pt x="11453" y="57045"/>
                  </a:lnTo>
                  <a:lnTo>
                    <a:pt x="11453" y="57001"/>
                  </a:lnTo>
                  <a:lnTo>
                    <a:pt x="11233" y="54061"/>
                  </a:lnTo>
                  <a:lnTo>
                    <a:pt x="11233" y="53973"/>
                  </a:lnTo>
                  <a:lnTo>
                    <a:pt x="9829" y="51033"/>
                  </a:lnTo>
                  <a:lnTo>
                    <a:pt x="9610" y="49673"/>
                  </a:lnTo>
                  <a:lnTo>
                    <a:pt x="9785" y="49058"/>
                  </a:lnTo>
                  <a:lnTo>
                    <a:pt x="10049" y="48488"/>
                  </a:lnTo>
                  <a:lnTo>
                    <a:pt x="10531" y="48137"/>
                  </a:lnTo>
                  <a:lnTo>
                    <a:pt x="11058" y="48005"/>
                  </a:lnTo>
                  <a:lnTo>
                    <a:pt x="13822" y="49146"/>
                  </a:lnTo>
                  <a:lnTo>
                    <a:pt x="15314" y="49629"/>
                  </a:lnTo>
                  <a:lnTo>
                    <a:pt x="17508" y="50989"/>
                  </a:lnTo>
                  <a:lnTo>
                    <a:pt x="21107" y="52876"/>
                  </a:lnTo>
                  <a:lnTo>
                    <a:pt x="21150" y="52876"/>
                  </a:lnTo>
                  <a:lnTo>
                    <a:pt x="22862" y="53490"/>
                  </a:lnTo>
                  <a:lnTo>
                    <a:pt x="22950" y="53490"/>
                  </a:lnTo>
                  <a:lnTo>
                    <a:pt x="24047" y="53446"/>
                  </a:lnTo>
                  <a:lnTo>
                    <a:pt x="24090" y="53446"/>
                  </a:lnTo>
                  <a:lnTo>
                    <a:pt x="27689" y="52700"/>
                  </a:lnTo>
                  <a:lnTo>
                    <a:pt x="29268" y="52525"/>
                  </a:lnTo>
                  <a:lnTo>
                    <a:pt x="29312" y="52525"/>
                  </a:lnTo>
                  <a:lnTo>
                    <a:pt x="29356" y="52481"/>
                  </a:lnTo>
                  <a:lnTo>
                    <a:pt x="29400" y="52393"/>
                  </a:lnTo>
                  <a:lnTo>
                    <a:pt x="29400" y="52349"/>
                  </a:lnTo>
                  <a:lnTo>
                    <a:pt x="29400" y="52262"/>
                  </a:lnTo>
                  <a:lnTo>
                    <a:pt x="29356" y="52218"/>
                  </a:lnTo>
                  <a:lnTo>
                    <a:pt x="29268" y="52174"/>
                  </a:lnTo>
                  <a:lnTo>
                    <a:pt x="29224" y="52174"/>
                  </a:lnTo>
                  <a:lnTo>
                    <a:pt x="27645" y="52349"/>
                  </a:lnTo>
                  <a:lnTo>
                    <a:pt x="27601" y="52349"/>
                  </a:lnTo>
                  <a:lnTo>
                    <a:pt x="24047" y="53095"/>
                  </a:lnTo>
                  <a:lnTo>
                    <a:pt x="22950" y="53139"/>
                  </a:lnTo>
                  <a:lnTo>
                    <a:pt x="21282" y="52525"/>
                  </a:lnTo>
                  <a:lnTo>
                    <a:pt x="17684" y="50682"/>
                  </a:lnTo>
                  <a:lnTo>
                    <a:pt x="15490" y="49322"/>
                  </a:lnTo>
                  <a:lnTo>
                    <a:pt x="15446" y="49278"/>
                  </a:lnTo>
                  <a:lnTo>
                    <a:pt x="13910" y="48795"/>
                  </a:lnTo>
                  <a:lnTo>
                    <a:pt x="11146" y="47654"/>
                  </a:lnTo>
                  <a:lnTo>
                    <a:pt x="11014" y="47654"/>
                  </a:lnTo>
                  <a:lnTo>
                    <a:pt x="10400" y="47786"/>
                  </a:lnTo>
                  <a:lnTo>
                    <a:pt x="10356" y="47830"/>
                  </a:lnTo>
                  <a:lnTo>
                    <a:pt x="9829" y="48269"/>
                  </a:lnTo>
                  <a:lnTo>
                    <a:pt x="9785" y="48312"/>
                  </a:lnTo>
                  <a:lnTo>
                    <a:pt x="9434" y="48883"/>
                  </a:lnTo>
                  <a:lnTo>
                    <a:pt x="9434" y="48927"/>
                  </a:lnTo>
                  <a:lnTo>
                    <a:pt x="9259" y="49629"/>
                  </a:lnTo>
                  <a:lnTo>
                    <a:pt x="9259" y="49673"/>
                  </a:lnTo>
                  <a:lnTo>
                    <a:pt x="9478" y="51121"/>
                  </a:lnTo>
                  <a:lnTo>
                    <a:pt x="9478" y="51165"/>
                  </a:lnTo>
                  <a:lnTo>
                    <a:pt x="10882" y="54105"/>
                  </a:lnTo>
                  <a:lnTo>
                    <a:pt x="11102" y="57001"/>
                  </a:lnTo>
                  <a:lnTo>
                    <a:pt x="10839" y="58317"/>
                  </a:lnTo>
                  <a:lnTo>
                    <a:pt x="10005" y="59853"/>
                  </a:lnTo>
                  <a:lnTo>
                    <a:pt x="9478" y="60336"/>
                  </a:lnTo>
                  <a:lnTo>
                    <a:pt x="8206" y="60774"/>
                  </a:lnTo>
                  <a:lnTo>
                    <a:pt x="5748" y="57878"/>
                  </a:lnTo>
                  <a:lnTo>
                    <a:pt x="5704" y="57834"/>
                  </a:lnTo>
                  <a:lnTo>
                    <a:pt x="1799" y="54719"/>
                  </a:lnTo>
                  <a:lnTo>
                    <a:pt x="527" y="52832"/>
                  </a:lnTo>
                  <a:lnTo>
                    <a:pt x="351" y="52306"/>
                  </a:lnTo>
                  <a:lnTo>
                    <a:pt x="1009" y="49541"/>
                  </a:lnTo>
                  <a:lnTo>
                    <a:pt x="1404" y="47040"/>
                  </a:lnTo>
                  <a:lnTo>
                    <a:pt x="1404" y="46996"/>
                  </a:lnTo>
                  <a:lnTo>
                    <a:pt x="878" y="43354"/>
                  </a:lnTo>
                  <a:lnTo>
                    <a:pt x="2852" y="43135"/>
                  </a:lnTo>
                  <a:lnTo>
                    <a:pt x="2896" y="43135"/>
                  </a:lnTo>
                  <a:lnTo>
                    <a:pt x="3730" y="42827"/>
                  </a:lnTo>
                  <a:lnTo>
                    <a:pt x="3774" y="42784"/>
                  </a:lnTo>
                  <a:lnTo>
                    <a:pt x="4388" y="42125"/>
                  </a:lnTo>
                  <a:lnTo>
                    <a:pt x="4388" y="42081"/>
                  </a:lnTo>
                  <a:lnTo>
                    <a:pt x="4739" y="41116"/>
                  </a:lnTo>
                  <a:lnTo>
                    <a:pt x="4739" y="41072"/>
                  </a:lnTo>
                  <a:lnTo>
                    <a:pt x="4871" y="39975"/>
                  </a:lnTo>
                  <a:lnTo>
                    <a:pt x="4695" y="36728"/>
                  </a:lnTo>
                  <a:lnTo>
                    <a:pt x="4959" y="34841"/>
                  </a:lnTo>
                  <a:lnTo>
                    <a:pt x="5792" y="31550"/>
                  </a:lnTo>
                  <a:lnTo>
                    <a:pt x="6319" y="30058"/>
                  </a:lnTo>
                  <a:lnTo>
                    <a:pt x="7109" y="29444"/>
                  </a:lnTo>
                  <a:lnTo>
                    <a:pt x="10005" y="28040"/>
                  </a:lnTo>
                  <a:lnTo>
                    <a:pt x="10049" y="27996"/>
                  </a:lnTo>
                  <a:lnTo>
                    <a:pt x="10093" y="27908"/>
                  </a:lnTo>
                  <a:lnTo>
                    <a:pt x="10224" y="27162"/>
                  </a:lnTo>
                  <a:lnTo>
                    <a:pt x="10224" y="27118"/>
                  </a:lnTo>
                  <a:lnTo>
                    <a:pt x="9785" y="24573"/>
                  </a:lnTo>
                  <a:lnTo>
                    <a:pt x="10049" y="23388"/>
                  </a:lnTo>
                  <a:lnTo>
                    <a:pt x="12330" y="20536"/>
                  </a:lnTo>
                  <a:lnTo>
                    <a:pt x="15973" y="16543"/>
                  </a:lnTo>
                  <a:lnTo>
                    <a:pt x="19000" y="12901"/>
                  </a:lnTo>
                  <a:lnTo>
                    <a:pt x="21809" y="8996"/>
                  </a:lnTo>
                  <a:lnTo>
                    <a:pt x="21809" y="8952"/>
                  </a:lnTo>
                  <a:lnTo>
                    <a:pt x="23783" y="5178"/>
                  </a:lnTo>
                  <a:lnTo>
                    <a:pt x="25187" y="3072"/>
                  </a:lnTo>
                  <a:lnTo>
                    <a:pt x="25231" y="3028"/>
                  </a:lnTo>
                  <a:lnTo>
                    <a:pt x="25582" y="1624"/>
                  </a:lnTo>
                  <a:lnTo>
                    <a:pt x="26241" y="220"/>
                  </a:lnTo>
                  <a:lnTo>
                    <a:pt x="26241" y="176"/>
                  </a:lnTo>
                  <a:lnTo>
                    <a:pt x="26241" y="88"/>
                  </a:lnTo>
                  <a:lnTo>
                    <a:pt x="26197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5" name="Google Shape;1725;p63"/>
            <p:cNvSpPr/>
            <p:nvPr/>
          </p:nvSpPr>
          <p:spPr>
            <a:xfrm>
              <a:off x="3625700" y="691450"/>
              <a:ext cx="766825" cy="1557775"/>
            </a:xfrm>
            <a:custGeom>
              <a:rect b="b" l="l" r="r" t="t"/>
              <a:pathLst>
                <a:path extrusionOk="0" h="62311" w="30673">
                  <a:moveTo>
                    <a:pt x="27030" y="0"/>
                  </a:moveTo>
                  <a:lnTo>
                    <a:pt x="26987" y="44"/>
                  </a:lnTo>
                  <a:lnTo>
                    <a:pt x="26943" y="88"/>
                  </a:lnTo>
                  <a:lnTo>
                    <a:pt x="26416" y="922"/>
                  </a:lnTo>
                  <a:lnTo>
                    <a:pt x="26416" y="966"/>
                  </a:lnTo>
                  <a:lnTo>
                    <a:pt x="25626" y="3028"/>
                  </a:lnTo>
                  <a:lnTo>
                    <a:pt x="23081" y="6846"/>
                  </a:lnTo>
                  <a:lnTo>
                    <a:pt x="21502" y="8952"/>
                  </a:lnTo>
                  <a:lnTo>
                    <a:pt x="19615" y="11629"/>
                  </a:lnTo>
                  <a:lnTo>
                    <a:pt x="17772" y="13998"/>
                  </a:lnTo>
                  <a:lnTo>
                    <a:pt x="14481" y="17684"/>
                  </a:lnTo>
                  <a:lnTo>
                    <a:pt x="10531" y="22511"/>
                  </a:lnTo>
                  <a:lnTo>
                    <a:pt x="10531" y="22555"/>
                  </a:lnTo>
                  <a:lnTo>
                    <a:pt x="10049" y="23915"/>
                  </a:lnTo>
                  <a:lnTo>
                    <a:pt x="10049" y="23959"/>
                  </a:lnTo>
                  <a:lnTo>
                    <a:pt x="10136" y="27162"/>
                  </a:lnTo>
                  <a:lnTo>
                    <a:pt x="7065" y="28961"/>
                  </a:lnTo>
                  <a:lnTo>
                    <a:pt x="6977" y="29005"/>
                  </a:lnTo>
                  <a:lnTo>
                    <a:pt x="6451" y="29971"/>
                  </a:lnTo>
                  <a:lnTo>
                    <a:pt x="6407" y="30014"/>
                  </a:lnTo>
                  <a:lnTo>
                    <a:pt x="5310" y="33393"/>
                  </a:lnTo>
                  <a:lnTo>
                    <a:pt x="4608" y="36377"/>
                  </a:lnTo>
                  <a:lnTo>
                    <a:pt x="3905" y="40239"/>
                  </a:lnTo>
                  <a:lnTo>
                    <a:pt x="3554" y="40414"/>
                  </a:lnTo>
                  <a:lnTo>
                    <a:pt x="1009" y="40941"/>
                  </a:lnTo>
                  <a:lnTo>
                    <a:pt x="878" y="41028"/>
                  </a:lnTo>
                  <a:lnTo>
                    <a:pt x="527" y="41467"/>
                  </a:lnTo>
                  <a:lnTo>
                    <a:pt x="483" y="41555"/>
                  </a:lnTo>
                  <a:lnTo>
                    <a:pt x="395" y="43003"/>
                  </a:lnTo>
                  <a:lnTo>
                    <a:pt x="395" y="43091"/>
                  </a:lnTo>
                  <a:lnTo>
                    <a:pt x="1316" y="45241"/>
                  </a:lnTo>
                  <a:lnTo>
                    <a:pt x="1360" y="46689"/>
                  </a:lnTo>
                  <a:lnTo>
                    <a:pt x="527" y="51998"/>
                  </a:lnTo>
                  <a:lnTo>
                    <a:pt x="0" y="53798"/>
                  </a:lnTo>
                  <a:lnTo>
                    <a:pt x="0" y="53841"/>
                  </a:lnTo>
                  <a:lnTo>
                    <a:pt x="219" y="56518"/>
                  </a:lnTo>
                  <a:lnTo>
                    <a:pt x="307" y="56650"/>
                  </a:lnTo>
                  <a:lnTo>
                    <a:pt x="1843" y="58054"/>
                  </a:lnTo>
                  <a:lnTo>
                    <a:pt x="4608" y="60424"/>
                  </a:lnTo>
                  <a:lnTo>
                    <a:pt x="5354" y="61521"/>
                  </a:lnTo>
                  <a:lnTo>
                    <a:pt x="5397" y="61564"/>
                  </a:lnTo>
                  <a:lnTo>
                    <a:pt x="6451" y="62179"/>
                  </a:lnTo>
                  <a:lnTo>
                    <a:pt x="6494" y="62179"/>
                  </a:lnTo>
                  <a:lnTo>
                    <a:pt x="8118" y="62310"/>
                  </a:lnTo>
                  <a:lnTo>
                    <a:pt x="9127" y="62310"/>
                  </a:lnTo>
                  <a:lnTo>
                    <a:pt x="9742" y="62223"/>
                  </a:lnTo>
                  <a:lnTo>
                    <a:pt x="10268" y="62135"/>
                  </a:lnTo>
                  <a:lnTo>
                    <a:pt x="10707" y="62003"/>
                  </a:lnTo>
                  <a:lnTo>
                    <a:pt x="11146" y="61828"/>
                  </a:lnTo>
                  <a:lnTo>
                    <a:pt x="11497" y="61608"/>
                  </a:lnTo>
                  <a:lnTo>
                    <a:pt x="11848" y="61389"/>
                  </a:lnTo>
                  <a:lnTo>
                    <a:pt x="12155" y="61082"/>
                  </a:lnTo>
                  <a:lnTo>
                    <a:pt x="12418" y="60731"/>
                  </a:lnTo>
                  <a:lnTo>
                    <a:pt x="12638" y="60336"/>
                  </a:lnTo>
                  <a:lnTo>
                    <a:pt x="12813" y="59897"/>
                  </a:lnTo>
                  <a:lnTo>
                    <a:pt x="13033" y="59458"/>
                  </a:lnTo>
                  <a:lnTo>
                    <a:pt x="13164" y="58932"/>
                  </a:lnTo>
                  <a:lnTo>
                    <a:pt x="13296" y="58361"/>
                  </a:lnTo>
                  <a:lnTo>
                    <a:pt x="13559" y="57089"/>
                  </a:lnTo>
                  <a:lnTo>
                    <a:pt x="13559" y="57045"/>
                  </a:lnTo>
                  <a:lnTo>
                    <a:pt x="13428" y="54456"/>
                  </a:lnTo>
                  <a:lnTo>
                    <a:pt x="13384" y="54368"/>
                  </a:lnTo>
                  <a:lnTo>
                    <a:pt x="11936" y="50901"/>
                  </a:lnTo>
                  <a:lnTo>
                    <a:pt x="12023" y="50068"/>
                  </a:lnTo>
                  <a:lnTo>
                    <a:pt x="12462" y="49497"/>
                  </a:lnTo>
                  <a:lnTo>
                    <a:pt x="12769" y="49453"/>
                  </a:lnTo>
                  <a:lnTo>
                    <a:pt x="15007" y="50199"/>
                  </a:lnTo>
                  <a:lnTo>
                    <a:pt x="16587" y="50682"/>
                  </a:lnTo>
                  <a:lnTo>
                    <a:pt x="18913" y="52042"/>
                  </a:lnTo>
                  <a:lnTo>
                    <a:pt x="22511" y="53973"/>
                  </a:lnTo>
                  <a:lnTo>
                    <a:pt x="22555" y="53973"/>
                  </a:lnTo>
                  <a:lnTo>
                    <a:pt x="23871" y="54456"/>
                  </a:lnTo>
                  <a:lnTo>
                    <a:pt x="23959" y="54500"/>
                  </a:lnTo>
                  <a:lnTo>
                    <a:pt x="25144" y="54412"/>
                  </a:lnTo>
                  <a:lnTo>
                    <a:pt x="29663" y="53578"/>
                  </a:lnTo>
                  <a:lnTo>
                    <a:pt x="30365" y="53534"/>
                  </a:lnTo>
                  <a:lnTo>
                    <a:pt x="30409" y="53534"/>
                  </a:lnTo>
                  <a:lnTo>
                    <a:pt x="30541" y="53490"/>
                  </a:lnTo>
                  <a:lnTo>
                    <a:pt x="30629" y="53447"/>
                  </a:lnTo>
                  <a:lnTo>
                    <a:pt x="30629" y="53403"/>
                  </a:lnTo>
                  <a:lnTo>
                    <a:pt x="30673" y="53315"/>
                  </a:lnTo>
                  <a:lnTo>
                    <a:pt x="30673" y="53271"/>
                  </a:lnTo>
                  <a:lnTo>
                    <a:pt x="30629" y="53183"/>
                  </a:lnTo>
                  <a:lnTo>
                    <a:pt x="30541" y="53139"/>
                  </a:lnTo>
                  <a:lnTo>
                    <a:pt x="30409" y="53139"/>
                  </a:lnTo>
                  <a:lnTo>
                    <a:pt x="30322" y="53183"/>
                  </a:lnTo>
                  <a:lnTo>
                    <a:pt x="29663" y="53227"/>
                  </a:lnTo>
                  <a:lnTo>
                    <a:pt x="29619" y="53227"/>
                  </a:lnTo>
                  <a:lnTo>
                    <a:pt x="25100" y="54061"/>
                  </a:lnTo>
                  <a:lnTo>
                    <a:pt x="23959" y="54149"/>
                  </a:lnTo>
                  <a:lnTo>
                    <a:pt x="22686" y="53666"/>
                  </a:lnTo>
                  <a:lnTo>
                    <a:pt x="19088" y="51735"/>
                  </a:lnTo>
                  <a:lnTo>
                    <a:pt x="16719" y="50375"/>
                  </a:lnTo>
                  <a:lnTo>
                    <a:pt x="16719" y="50331"/>
                  </a:lnTo>
                  <a:lnTo>
                    <a:pt x="15095" y="49892"/>
                  </a:lnTo>
                  <a:lnTo>
                    <a:pt x="12813" y="49102"/>
                  </a:lnTo>
                  <a:lnTo>
                    <a:pt x="12725" y="49102"/>
                  </a:lnTo>
                  <a:lnTo>
                    <a:pt x="12331" y="49190"/>
                  </a:lnTo>
                  <a:lnTo>
                    <a:pt x="12243" y="49234"/>
                  </a:lnTo>
                  <a:lnTo>
                    <a:pt x="11716" y="49892"/>
                  </a:lnTo>
                  <a:lnTo>
                    <a:pt x="11672" y="49980"/>
                  </a:lnTo>
                  <a:lnTo>
                    <a:pt x="11585" y="50901"/>
                  </a:lnTo>
                  <a:lnTo>
                    <a:pt x="11628" y="50989"/>
                  </a:lnTo>
                  <a:lnTo>
                    <a:pt x="13076" y="54500"/>
                  </a:lnTo>
                  <a:lnTo>
                    <a:pt x="13208" y="57045"/>
                  </a:lnTo>
                  <a:lnTo>
                    <a:pt x="12989" y="58273"/>
                  </a:lnTo>
                  <a:lnTo>
                    <a:pt x="12857" y="58800"/>
                  </a:lnTo>
                  <a:lnTo>
                    <a:pt x="12725" y="59327"/>
                  </a:lnTo>
                  <a:lnTo>
                    <a:pt x="12550" y="59765"/>
                  </a:lnTo>
                  <a:lnTo>
                    <a:pt x="12331" y="60160"/>
                  </a:lnTo>
                  <a:lnTo>
                    <a:pt x="12111" y="60555"/>
                  </a:lnTo>
                  <a:lnTo>
                    <a:pt x="11892" y="60862"/>
                  </a:lnTo>
                  <a:lnTo>
                    <a:pt x="11585" y="61126"/>
                  </a:lnTo>
                  <a:lnTo>
                    <a:pt x="11277" y="61389"/>
                  </a:lnTo>
                  <a:lnTo>
                    <a:pt x="10882" y="61564"/>
                  </a:lnTo>
                  <a:lnTo>
                    <a:pt x="10444" y="61740"/>
                  </a:lnTo>
                  <a:lnTo>
                    <a:pt x="9961" y="61828"/>
                  </a:lnTo>
                  <a:lnTo>
                    <a:pt x="9434" y="61915"/>
                  </a:lnTo>
                  <a:lnTo>
                    <a:pt x="8820" y="61959"/>
                  </a:lnTo>
                  <a:lnTo>
                    <a:pt x="8118" y="61959"/>
                  </a:lnTo>
                  <a:lnTo>
                    <a:pt x="6582" y="61828"/>
                  </a:lnTo>
                  <a:lnTo>
                    <a:pt x="5617" y="61301"/>
                  </a:lnTo>
                  <a:lnTo>
                    <a:pt x="4871" y="60204"/>
                  </a:lnTo>
                  <a:lnTo>
                    <a:pt x="4827" y="60160"/>
                  </a:lnTo>
                  <a:lnTo>
                    <a:pt x="2062" y="57791"/>
                  </a:lnTo>
                  <a:lnTo>
                    <a:pt x="571" y="56430"/>
                  </a:lnTo>
                  <a:lnTo>
                    <a:pt x="351" y="53841"/>
                  </a:lnTo>
                  <a:lnTo>
                    <a:pt x="878" y="52086"/>
                  </a:lnTo>
                  <a:lnTo>
                    <a:pt x="1711" y="46733"/>
                  </a:lnTo>
                  <a:lnTo>
                    <a:pt x="1668" y="45197"/>
                  </a:lnTo>
                  <a:lnTo>
                    <a:pt x="1624" y="45153"/>
                  </a:lnTo>
                  <a:lnTo>
                    <a:pt x="746" y="43003"/>
                  </a:lnTo>
                  <a:lnTo>
                    <a:pt x="834" y="41643"/>
                  </a:lnTo>
                  <a:lnTo>
                    <a:pt x="1141" y="41292"/>
                  </a:lnTo>
                  <a:lnTo>
                    <a:pt x="3642" y="40765"/>
                  </a:lnTo>
                  <a:lnTo>
                    <a:pt x="3686" y="40721"/>
                  </a:lnTo>
                  <a:lnTo>
                    <a:pt x="4125" y="40502"/>
                  </a:lnTo>
                  <a:lnTo>
                    <a:pt x="4169" y="40458"/>
                  </a:lnTo>
                  <a:lnTo>
                    <a:pt x="4213" y="40370"/>
                  </a:lnTo>
                  <a:lnTo>
                    <a:pt x="4959" y="36465"/>
                  </a:lnTo>
                  <a:lnTo>
                    <a:pt x="5661" y="33525"/>
                  </a:lnTo>
                  <a:lnTo>
                    <a:pt x="6758" y="30146"/>
                  </a:lnTo>
                  <a:lnTo>
                    <a:pt x="7284" y="29225"/>
                  </a:lnTo>
                  <a:lnTo>
                    <a:pt x="10444" y="27382"/>
                  </a:lnTo>
                  <a:lnTo>
                    <a:pt x="10488" y="27338"/>
                  </a:lnTo>
                  <a:lnTo>
                    <a:pt x="10531" y="27250"/>
                  </a:lnTo>
                  <a:lnTo>
                    <a:pt x="10400" y="24003"/>
                  </a:lnTo>
                  <a:lnTo>
                    <a:pt x="10839" y="22686"/>
                  </a:lnTo>
                  <a:lnTo>
                    <a:pt x="14744" y="17903"/>
                  </a:lnTo>
                  <a:lnTo>
                    <a:pt x="18035" y="14218"/>
                  </a:lnTo>
                  <a:lnTo>
                    <a:pt x="19922" y="11804"/>
                  </a:lnTo>
                  <a:lnTo>
                    <a:pt x="21765" y="9171"/>
                  </a:lnTo>
                  <a:lnTo>
                    <a:pt x="23388" y="7065"/>
                  </a:lnTo>
                  <a:lnTo>
                    <a:pt x="25933" y="3204"/>
                  </a:lnTo>
                  <a:lnTo>
                    <a:pt x="25933" y="3160"/>
                  </a:lnTo>
                  <a:lnTo>
                    <a:pt x="26723" y="1097"/>
                  </a:lnTo>
                  <a:lnTo>
                    <a:pt x="27250" y="264"/>
                  </a:lnTo>
                  <a:lnTo>
                    <a:pt x="27250" y="220"/>
                  </a:lnTo>
                  <a:lnTo>
                    <a:pt x="27250" y="132"/>
                  </a:lnTo>
                  <a:lnTo>
                    <a:pt x="27206" y="88"/>
                  </a:lnTo>
                  <a:lnTo>
                    <a:pt x="27162" y="44"/>
                  </a:lnTo>
                  <a:lnTo>
                    <a:pt x="2711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6" name="Google Shape;1726;p63"/>
            <p:cNvSpPr/>
            <p:nvPr/>
          </p:nvSpPr>
          <p:spPr>
            <a:xfrm>
              <a:off x="3681625" y="1993600"/>
              <a:ext cx="702125" cy="310475"/>
            </a:xfrm>
            <a:custGeom>
              <a:rect b="b" l="l" r="r" t="t"/>
              <a:pathLst>
                <a:path extrusionOk="0" h="12419" w="28085">
                  <a:moveTo>
                    <a:pt x="12288" y="0"/>
                  </a:moveTo>
                  <a:lnTo>
                    <a:pt x="12200" y="44"/>
                  </a:lnTo>
                  <a:lnTo>
                    <a:pt x="11717" y="307"/>
                  </a:lnTo>
                  <a:lnTo>
                    <a:pt x="11673" y="351"/>
                  </a:lnTo>
                  <a:lnTo>
                    <a:pt x="11629" y="395"/>
                  </a:lnTo>
                  <a:lnTo>
                    <a:pt x="11542" y="922"/>
                  </a:lnTo>
                  <a:lnTo>
                    <a:pt x="11542" y="1009"/>
                  </a:lnTo>
                  <a:lnTo>
                    <a:pt x="12200" y="4169"/>
                  </a:lnTo>
                  <a:lnTo>
                    <a:pt x="12068" y="6056"/>
                  </a:lnTo>
                  <a:lnTo>
                    <a:pt x="11191" y="9127"/>
                  </a:lnTo>
                  <a:lnTo>
                    <a:pt x="10313" y="11102"/>
                  </a:lnTo>
                  <a:lnTo>
                    <a:pt x="10050" y="11409"/>
                  </a:lnTo>
                  <a:lnTo>
                    <a:pt x="5267" y="11892"/>
                  </a:lnTo>
                  <a:lnTo>
                    <a:pt x="133" y="12067"/>
                  </a:lnTo>
                  <a:lnTo>
                    <a:pt x="89" y="12067"/>
                  </a:lnTo>
                  <a:lnTo>
                    <a:pt x="45" y="12111"/>
                  </a:lnTo>
                  <a:lnTo>
                    <a:pt x="1" y="12155"/>
                  </a:lnTo>
                  <a:lnTo>
                    <a:pt x="1" y="12243"/>
                  </a:lnTo>
                  <a:lnTo>
                    <a:pt x="1" y="12287"/>
                  </a:lnTo>
                  <a:lnTo>
                    <a:pt x="45" y="12375"/>
                  </a:lnTo>
                  <a:lnTo>
                    <a:pt x="89" y="12418"/>
                  </a:lnTo>
                  <a:lnTo>
                    <a:pt x="177" y="12418"/>
                  </a:lnTo>
                  <a:lnTo>
                    <a:pt x="5311" y="12243"/>
                  </a:lnTo>
                  <a:lnTo>
                    <a:pt x="10137" y="11716"/>
                  </a:lnTo>
                  <a:lnTo>
                    <a:pt x="10225" y="11672"/>
                  </a:lnTo>
                  <a:lnTo>
                    <a:pt x="10576" y="11365"/>
                  </a:lnTo>
                  <a:lnTo>
                    <a:pt x="10620" y="11277"/>
                  </a:lnTo>
                  <a:lnTo>
                    <a:pt x="11498" y="9259"/>
                  </a:lnTo>
                  <a:lnTo>
                    <a:pt x="12419" y="6143"/>
                  </a:lnTo>
                  <a:lnTo>
                    <a:pt x="12419" y="6100"/>
                  </a:lnTo>
                  <a:lnTo>
                    <a:pt x="12551" y="4169"/>
                  </a:lnTo>
                  <a:lnTo>
                    <a:pt x="12507" y="4125"/>
                  </a:lnTo>
                  <a:lnTo>
                    <a:pt x="11893" y="966"/>
                  </a:lnTo>
                  <a:lnTo>
                    <a:pt x="11980" y="571"/>
                  </a:lnTo>
                  <a:lnTo>
                    <a:pt x="12288" y="351"/>
                  </a:lnTo>
                  <a:lnTo>
                    <a:pt x="13516" y="483"/>
                  </a:lnTo>
                  <a:lnTo>
                    <a:pt x="14306" y="790"/>
                  </a:lnTo>
                  <a:lnTo>
                    <a:pt x="16281" y="1931"/>
                  </a:lnTo>
                  <a:lnTo>
                    <a:pt x="20054" y="3993"/>
                  </a:lnTo>
                  <a:lnTo>
                    <a:pt x="20098" y="4037"/>
                  </a:lnTo>
                  <a:lnTo>
                    <a:pt x="21371" y="4432"/>
                  </a:lnTo>
                  <a:lnTo>
                    <a:pt x="21415" y="4432"/>
                  </a:lnTo>
                  <a:lnTo>
                    <a:pt x="22205" y="4476"/>
                  </a:lnTo>
                  <a:lnTo>
                    <a:pt x="22292" y="4432"/>
                  </a:lnTo>
                  <a:lnTo>
                    <a:pt x="23082" y="4169"/>
                  </a:lnTo>
                  <a:lnTo>
                    <a:pt x="27821" y="3028"/>
                  </a:lnTo>
                  <a:lnTo>
                    <a:pt x="27865" y="2984"/>
                  </a:lnTo>
                  <a:lnTo>
                    <a:pt x="27997" y="2896"/>
                  </a:lnTo>
                  <a:lnTo>
                    <a:pt x="28041" y="2852"/>
                  </a:lnTo>
                  <a:lnTo>
                    <a:pt x="28085" y="2809"/>
                  </a:lnTo>
                  <a:lnTo>
                    <a:pt x="28085" y="2721"/>
                  </a:lnTo>
                  <a:lnTo>
                    <a:pt x="28041" y="2677"/>
                  </a:lnTo>
                  <a:lnTo>
                    <a:pt x="27997" y="2633"/>
                  </a:lnTo>
                  <a:lnTo>
                    <a:pt x="27909" y="2589"/>
                  </a:lnTo>
                  <a:lnTo>
                    <a:pt x="27865" y="2589"/>
                  </a:lnTo>
                  <a:lnTo>
                    <a:pt x="27777" y="2633"/>
                  </a:lnTo>
                  <a:lnTo>
                    <a:pt x="27690" y="2677"/>
                  </a:lnTo>
                  <a:lnTo>
                    <a:pt x="22994" y="3818"/>
                  </a:lnTo>
                  <a:lnTo>
                    <a:pt x="22951" y="3818"/>
                  </a:lnTo>
                  <a:lnTo>
                    <a:pt x="22205" y="4125"/>
                  </a:lnTo>
                  <a:lnTo>
                    <a:pt x="21459" y="4081"/>
                  </a:lnTo>
                  <a:lnTo>
                    <a:pt x="20230" y="3686"/>
                  </a:lnTo>
                  <a:lnTo>
                    <a:pt x="16456" y="1624"/>
                  </a:lnTo>
                  <a:lnTo>
                    <a:pt x="14482" y="483"/>
                  </a:lnTo>
                  <a:lnTo>
                    <a:pt x="14438" y="483"/>
                  </a:lnTo>
                  <a:lnTo>
                    <a:pt x="13604" y="132"/>
                  </a:lnTo>
                  <a:lnTo>
                    <a:pt x="13560" y="132"/>
                  </a:lnTo>
                  <a:lnTo>
                    <a:pt x="122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7" name="Google Shape;1727;p63"/>
            <p:cNvSpPr/>
            <p:nvPr/>
          </p:nvSpPr>
          <p:spPr>
            <a:xfrm>
              <a:off x="3646525" y="689250"/>
              <a:ext cx="639600" cy="988425"/>
            </a:xfrm>
            <a:custGeom>
              <a:rect b="b" l="l" r="r" t="t"/>
              <a:pathLst>
                <a:path extrusionOk="0" h="39537" w="25584">
                  <a:moveTo>
                    <a:pt x="25320" y="1"/>
                  </a:moveTo>
                  <a:lnTo>
                    <a:pt x="25276" y="44"/>
                  </a:lnTo>
                  <a:lnTo>
                    <a:pt x="23828" y="2326"/>
                  </a:lnTo>
                  <a:lnTo>
                    <a:pt x="22687" y="3248"/>
                  </a:lnTo>
                  <a:lnTo>
                    <a:pt x="20317" y="5529"/>
                  </a:lnTo>
                  <a:lnTo>
                    <a:pt x="20274" y="5573"/>
                  </a:lnTo>
                  <a:lnTo>
                    <a:pt x="18782" y="7767"/>
                  </a:lnTo>
                  <a:lnTo>
                    <a:pt x="15359" y="12375"/>
                  </a:lnTo>
                  <a:lnTo>
                    <a:pt x="13428" y="14744"/>
                  </a:lnTo>
                  <a:lnTo>
                    <a:pt x="10927" y="17553"/>
                  </a:lnTo>
                  <a:lnTo>
                    <a:pt x="8733" y="20273"/>
                  </a:lnTo>
                  <a:lnTo>
                    <a:pt x="8689" y="20317"/>
                  </a:lnTo>
                  <a:lnTo>
                    <a:pt x="7768" y="21853"/>
                  </a:lnTo>
                  <a:lnTo>
                    <a:pt x="7768" y="21941"/>
                  </a:lnTo>
                  <a:lnTo>
                    <a:pt x="7460" y="23433"/>
                  </a:lnTo>
                  <a:lnTo>
                    <a:pt x="7460" y="23477"/>
                  </a:lnTo>
                  <a:lnTo>
                    <a:pt x="7417" y="25451"/>
                  </a:lnTo>
                  <a:lnTo>
                    <a:pt x="6758" y="26285"/>
                  </a:lnTo>
                  <a:lnTo>
                    <a:pt x="4564" y="27952"/>
                  </a:lnTo>
                  <a:lnTo>
                    <a:pt x="4477" y="28040"/>
                  </a:lnTo>
                  <a:lnTo>
                    <a:pt x="3731" y="29488"/>
                  </a:lnTo>
                  <a:lnTo>
                    <a:pt x="2809" y="32165"/>
                  </a:lnTo>
                  <a:lnTo>
                    <a:pt x="966" y="38703"/>
                  </a:lnTo>
                  <a:lnTo>
                    <a:pt x="440" y="39186"/>
                  </a:lnTo>
                  <a:lnTo>
                    <a:pt x="220" y="39142"/>
                  </a:lnTo>
                  <a:lnTo>
                    <a:pt x="89" y="39142"/>
                  </a:lnTo>
                  <a:lnTo>
                    <a:pt x="45" y="39230"/>
                  </a:lnTo>
                  <a:lnTo>
                    <a:pt x="1" y="39273"/>
                  </a:lnTo>
                  <a:lnTo>
                    <a:pt x="1" y="39361"/>
                  </a:lnTo>
                  <a:lnTo>
                    <a:pt x="45" y="39405"/>
                  </a:lnTo>
                  <a:lnTo>
                    <a:pt x="89" y="39449"/>
                  </a:lnTo>
                  <a:lnTo>
                    <a:pt x="132" y="39493"/>
                  </a:lnTo>
                  <a:lnTo>
                    <a:pt x="440" y="39537"/>
                  </a:lnTo>
                  <a:lnTo>
                    <a:pt x="483" y="39537"/>
                  </a:lnTo>
                  <a:lnTo>
                    <a:pt x="571" y="39493"/>
                  </a:lnTo>
                  <a:lnTo>
                    <a:pt x="1229" y="38966"/>
                  </a:lnTo>
                  <a:lnTo>
                    <a:pt x="1317" y="38835"/>
                  </a:lnTo>
                  <a:lnTo>
                    <a:pt x="3116" y="32253"/>
                  </a:lnTo>
                  <a:lnTo>
                    <a:pt x="4082" y="29620"/>
                  </a:lnTo>
                  <a:lnTo>
                    <a:pt x="4784" y="28216"/>
                  </a:lnTo>
                  <a:lnTo>
                    <a:pt x="7022" y="26548"/>
                  </a:lnTo>
                  <a:lnTo>
                    <a:pt x="7066" y="26548"/>
                  </a:lnTo>
                  <a:lnTo>
                    <a:pt x="7724" y="25627"/>
                  </a:lnTo>
                  <a:lnTo>
                    <a:pt x="7768" y="25495"/>
                  </a:lnTo>
                  <a:lnTo>
                    <a:pt x="7812" y="23520"/>
                  </a:lnTo>
                  <a:lnTo>
                    <a:pt x="8119" y="22028"/>
                  </a:lnTo>
                  <a:lnTo>
                    <a:pt x="8996" y="20493"/>
                  </a:lnTo>
                  <a:lnTo>
                    <a:pt x="11190" y="17772"/>
                  </a:lnTo>
                  <a:lnTo>
                    <a:pt x="13692" y="14964"/>
                  </a:lnTo>
                  <a:lnTo>
                    <a:pt x="15622" y="12594"/>
                  </a:lnTo>
                  <a:lnTo>
                    <a:pt x="19045" y="7987"/>
                  </a:lnTo>
                  <a:lnTo>
                    <a:pt x="20537" y="5749"/>
                  </a:lnTo>
                  <a:lnTo>
                    <a:pt x="22906" y="3511"/>
                  </a:lnTo>
                  <a:lnTo>
                    <a:pt x="24047" y="2589"/>
                  </a:lnTo>
                  <a:lnTo>
                    <a:pt x="24091" y="2546"/>
                  </a:lnTo>
                  <a:lnTo>
                    <a:pt x="25539" y="264"/>
                  </a:lnTo>
                  <a:lnTo>
                    <a:pt x="25583" y="176"/>
                  </a:lnTo>
                  <a:lnTo>
                    <a:pt x="25583" y="132"/>
                  </a:lnTo>
                  <a:lnTo>
                    <a:pt x="25539" y="44"/>
                  </a:lnTo>
                  <a:lnTo>
                    <a:pt x="2549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8" name="Google Shape;1728;p63"/>
            <p:cNvSpPr/>
            <p:nvPr/>
          </p:nvSpPr>
          <p:spPr>
            <a:xfrm>
              <a:off x="3650925" y="2049550"/>
              <a:ext cx="763550" cy="304975"/>
            </a:xfrm>
            <a:custGeom>
              <a:rect b="b" l="l" r="r" t="t"/>
              <a:pathLst>
                <a:path extrusionOk="0" h="12199" w="30542">
                  <a:moveTo>
                    <a:pt x="14569" y="0"/>
                  </a:moveTo>
                  <a:lnTo>
                    <a:pt x="14481" y="44"/>
                  </a:lnTo>
                  <a:lnTo>
                    <a:pt x="14437" y="88"/>
                  </a:lnTo>
                  <a:lnTo>
                    <a:pt x="14437" y="176"/>
                  </a:lnTo>
                  <a:lnTo>
                    <a:pt x="14656" y="1668"/>
                  </a:lnTo>
                  <a:lnTo>
                    <a:pt x="14700" y="3598"/>
                  </a:lnTo>
                  <a:lnTo>
                    <a:pt x="13735" y="7240"/>
                  </a:lnTo>
                  <a:lnTo>
                    <a:pt x="13121" y="10444"/>
                  </a:lnTo>
                  <a:lnTo>
                    <a:pt x="12813" y="10926"/>
                  </a:lnTo>
                  <a:lnTo>
                    <a:pt x="12287" y="11190"/>
                  </a:lnTo>
                  <a:lnTo>
                    <a:pt x="7987" y="11541"/>
                  </a:lnTo>
                  <a:lnTo>
                    <a:pt x="4213" y="11760"/>
                  </a:lnTo>
                  <a:lnTo>
                    <a:pt x="176" y="11848"/>
                  </a:lnTo>
                  <a:lnTo>
                    <a:pt x="132" y="11848"/>
                  </a:lnTo>
                  <a:lnTo>
                    <a:pt x="44" y="11892"/>
                  </a:lnTo>
                  <a:lnTo>
                    <a:pt x="44" y="11936"/>
                  </a:lnTo>
                  <a:lnTo>
                    <a:pt x="0" y="12023"/>
                  </a:lnTo>
                  <a:lnTo>
                    <a:pt x="44" y="12067"/>
                  </a:lnTo>
                  <a:lnTo>
                    <a:pt x="88" y="12155"/>
                  </a:lnTo>
                  <a:lnTo>
                    <a:pt x="132" y="12155"/>
                  </a:lnTo>
                  <a:lnTo>
                    <a:pt x="176" y="12199"/>
                  </a:lnTo>
                  <a:lnTo>
                    <a:pt x="4213" y="12111"/>
                  </a:lnTo>
                  <a:lnTo>
                    <a:pt x="8030" y="11892"/>
                  </a:lnTo>
                  <a:lnTo>
                    <a:pt x="12375" y="11541"/>
                  </a:lnTo>
                  <a:lnTo>
                    <a:pt x="12419" y="11541"/>
                  </a:lnTo>
                  <a:lnTo>
                    <a:pt x="13033" y="11234"/>
                  </a:lnTo>
                  <a:lnTo>
                    <a:pt x="13077" y="11190"/>
                  </a:lnTo>
                  <a:lnTo>
                    <a:pt x="13428" y="10619"/>
                  </a:lnTo>
                  <a:lnTo>
                    <a:pt x="13472" y="10575"/>
                  </a:lnTo>
                  <a:lnTo>
                    <a:pt x="14086" y="7328"/>
                  </a:lnTo>
                  <a:lnTo>
                    <a:pt x="15051" y="3686"/>
                  </a:lnTo>
                  <a:lnTo>
                    <a:pt x="15051" y="3642"/>
                  </a:lnTo>
                  <a:lnTo>
                    <a:pt x="15007" y="1624"/>
                  </a:lnTo>
                  <a:lnTo>
                    <a:pt x="14832" y="395"/>
                  </a:lnTo>
                  <a:lnTo>
                    <a:pt x="14832" y="395"/>
                  </a:lnTo>
                  <a:lnTo>
                    <a:pt x="14920" y="439"/>
                  </a:lnTo>
                  <a:lnTo>
                    <a:pt x="17158" y="1492"/>
                  </a:lnTo>
                  <a:lnTo>
                    <a:pt x="20887" y="3028"/>
                  </a:lnTo>
                  <a:lnTo>
                    <a:pt x="20887" y="3072"/>
                  </a:lnTo>
                  <a:lnTo>
                    <a:pt x="25802" y="3905"/>
                  </a:lnTo>
                  <a:lnTo>
                    <a:pt x="25890" y="3905"/>
                  </a:lnTo>
                  <a:lnTo>
                    <a:pt x="26855" y="3686"/>
                  </a:lnTo>
                  <a:lnTo>
                    <a:pt x="26899" y="3686"/>
                  </a:lnTo>
                  <a:lnTo>
                    <a:pt x="28347" y="2808"/>
                  </a:lnTo>
                  <a:lnTo>
                    <a:pt x="28391" y="2808"/>
                  </a:lnTo>
                  <a:lnTo>
                    <a:pt x="30190" y="1229"/>
                  </a:lnTo>
                  <a:lnTo>
                    <a:pt x="30453" y="1053"/>
                  </a:lnTo>
                  <a:lnTo>
                    <a:pt x="30497" y="1009"/>
                  </a:lnTo>
                  <a:lnTo>
                    <a:pt x="30541" y="922"/>
                  </a:lnTo>
                  <a:lnTo>
                    <a:pt x="30541" y="878"/>
                  </a:lnTo>
                  <a:lnTo>
                    <a:pt x="30541" y="790"/>
                  </a:lnTo>
                  <a:lnTo>
                    <a:pt x="30497" y="746"/>
                  </a:lnTo>
                  <a:lnTo>
                    <a:pt x="30410" y="746"/>
                  </a:lnTo>
                  <a:lnTo>
                    <a:pt x="30366" y="702"/>
                  </a:lnTo>
                  <a:lnTo>
                    <a:pt x="30278" y="746"/>
                  </a:lnTo>
                  <a:lnTo>
                    <a:pt x="30015" y="922"/>
                  </a:lnTo>
                  <a:lnTo>
                    <a:pt x="29971" y="922"/>
                  </a:lnTo>
                  <a:lnTo>
                    <a:pt x="28172" y="2545"/>
                  </a:lnTo>
                  <a:lnTo>
                    <a:pt x="26767" y="3379"/>
                  </a:lnTo>
                  <a:lnTo>
                    <a:pt x="25846" y="3554"/>
                  </a:lnTo>
                  <a:lnTo>
                    <a:pt x="20975" y="2721"/>
                  </a:lnTo>
                  <a:lnTo>
                    <a:pt x="17289" y="1141"/>
                  </a:lnTo>
                  <a:lnTo>
                    <a:pt x="15051" y="132"/>
                  </a:lnTo>
                  <a:lnTo>
                    <a:pt x="1465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29" name="Google Shape;1729;p63"/>
            <p:cNvSpPr/>
            <p:nvPr/>
          </p:nvSpPr>
          <p:spPr>
            <a:xfrm>
              <a:off x="3678350" y="670600"/>
              <a:ext cx="591300" cy="788775"/>
            </a:xfrm>
            <a:custGeom>
              <a:rect b="b" l="l" r="r" t="t"/>
              <a:pathLst>
                <a:path extrusionOk="0" h="31551" w="23652">
                  <a:moveTo>
                    <a:pt x="23433" y="1"/>
                  </a:moveTo>
                  <a:lnTo>
                    <a:pt x="23345" y="44"/>
                  </a:lnTo>
                  <a:lnTo>
                    <a:pt x="22204" y="1098"/>
                  </a:lnTo>
                  <a:lnTo>
                    <a:pt x="20449" y="2282"/>
                  </a:lnTo>
                  <a:lnTo>
                    <a:pt x="17421" y="4520"/>
                  </a:lnTo>
                  <a:lnTo>
                    <a:pt x="17377" y="4564"/>
                  </a:lnTo>
                  <a:lnTo>
                    <a:pt x="16763" y="5310"/>
                  </a:lnTo>
                  <a:lnTo>
                    <a:pt x="16719" y="5310"/>
                  </a:lnTo>
                  <a:lnTo>
                    <a:pt x="15315" y="7460"/>
                  </a:lnTo>
                  <a:lnTo>
                    <a:pt x="13691" y="9918"/>
                  </a:lnTo>
                  <a:lnTo>
                    <a:pt x="10181" y="14306"/>
                  </a:lnTo>
                  <a:lnTo>
                    <a:pt x="7592" y="17289"/>
                  </a:lnTo>
                  <a:lnTo>
                    <a:pt x="5485" y="20317"/>
                  </a:lnTo>
                  <a:lnTo>
                    <a:pt x="5442" y="20317"/>
                  </a:lnTo>
                  <a:lnTo>
                    <a:pt x="4520" y="22116"/>
                  </a:lnTo>
                  <a:lnTo>
                    <a:pt x="4520" y="22160"/>
                  </a:lnTo>
                  <a:lnTo>
                    <a:pt x="3730" y="25320"/>
                  </a:lnTo>
                  <a:lnTo>
                    <a:pt x="2896" y="26285"/>
                  </a:lnTo>
                  <a:lnTo>
                    <a:pt x="2019" y="27031"/>
                  </a:lnTo>
                  <a:lnTo>
                    <a:pt x="1975" y="27075"/>
                  </a:lnTo>
                  <a:lnTo>
                    <a:pt x="1141" y="28435"/>
                  </a:lnTo>
                  <a:lnTo>
                    <a:pt x="1097" y="28435"/>
                  </a:lnTo>
                  <a:lnTo>
                    <a:pt x="0" y="31331"/>
                  </a:lnTo>
                  <a:lnTo>
                    <a:pt x="0" y="31419"/>
                  </a:lnTo>
                  <a:lnTo>
                    <a:pt x="0" y="31463"/>
                  </a:lnTo>
                  <a:lnTo>
                    <a:pt x="44" y="31507"/>
                  </a:lnTo>
                  <a:lnTo>
                    <a:pt x="88" y="31551"/>
                  </a:lnTo>
                  <a:lnTo>
                    <a:pt x="264" y="31551"/>
                  </a:lnTo>
                  <a:lnTo>
                    <a:pt x="308" y="31463"/>
                  </a:lnTo>
                  <a:lnTo>
                    <a:pt x="1448" y="28611"/>
                  </a:lnTo>
                  <a:lnTo>
                    <a:pt x="2282" y="27294"/>
                  </a:lnTo>
                  <a:lnTo>
                    <a:pt x="3160" y="26548"/>
                  </a:lnTo>
                  <a:lnTo>
                    <a:pt x="3993" y="25495"/>
                  </a:lnTo>
                  <a:lnTo>
                    <a:pt x="4037" y="25451"/>
                  </a:lnTo>
                  <a:lnTo>
                    <a:pt x="4871" y="22248"/>
                  </a:lnTo>
                  <a:lnTo>
                    <a:pt x="5749" y="20493"/>
                  </a:lnTo>
                  <a:lnTo>
                    <a:pt x="7899" y="17509"/>
                  </a:lnTo>
                  <a:lnTo>
                    <a:pt x="10444" y="14525"/>
                  </a:lnTo>
                  <a:lnTo>
                    <a:pt x="13998" y="10137"/>
                  </a:lnTo>
                  <a:lnTo>
                    <a:pt x="15622" y="7680"/>
                  </a:lnTo>
                  <a:lnTo>
                    <a:pt x="17026" y="5530"/>
                  </a:lnTo>
                  <a:lnTo>
                    <a:pt x="17640" y="4784"/>
                  </a:lnTo>
                  <a:lnTo>
                    <a:pt x="20624" y="2546"/>
                  </a:lnTo>
                  <a:lnTo>
                    <a:pt x="22379" y="1405"/>
                  </a:lnTo>
                  <a:lnTo>
                    <a:pt x="22423" y="1361"/>
                  </a:lnTo>
                  <a:lnTo>
                    <a:pt x="23608" y="264"/>
                  </a:lnTo>
                  <a:lnTo>
                    <a:pt x="23652" y="220"/>
                  </a:lnTo>
                  <a:lnTo>
                    <a:pt x="23652" y="176"/>
                  </a:lnTo>
                  <a:lnTo>
                    <a:pt x="23652" y="88"/>
                  </a:lnTo>
                  <a:lnTo>
                    <a:pt x="23608" y="44"/>
                  </a:lnTo>
                  <a:lnTo>
                    <a:pt x="235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0" name="Google Shape;1730;p63"/>
            <p:cNvSpPr/>
            <p:nvPr/>
          </p:nvSpPr>
          <p:spPr>
            <a:xfrm>
              <a:off x="4188450" y="866975"/>
              <a:ext cx="520025" cy="931375"/>
            </a:xfrm>
            <a:custGeom>
              <a:rect b="b" l="l" r="r" t="t"/>
              <a:pathLst>
                <a:path extrusionOk="0" h="37255" w="20801">
                  <a:moveTo>
                    <a:pt x="8338" y="0"/>
                  </a:moveTo>
                  <a:lnTo>
                    <a:pt x="8250" y="44"/>
                  </a:lnTo>
                  <a:lnTo>
                    <a:pt x="8206" y="88"/>
                  </a:lnTo>
                  <a:lnTo>
                    <a:pt x="6978" y="2238"/>
                  </a:lnTo>
                  <a:lnTo>
                    <a:pt x="6978" y="2326"/>
                  </a:lnTo>
                  <a:lnTo>
                    <a:pt x="6934" y="3511"/>
                  </a:lnTo>
                  <a:lnTo>
                    <a:pt x="6934" y="3554"/>
                  </a:lnTo>
                  <a:lnTo>
                    <a:pt x="7636" y="6100"/>
                  </a:lnTo>
                  <a:lnTo>
                    <a:pt x="7329" y="11979"/>
                  </a:lnTo>
                  <a:lnTo>
                    <a:pt x="6012" y="16631"/>
                  </a:lnTo>
                  <a:lnTo>
                    <a:pt x="5091" y="19746"/>
                  </a:lnTo>
                  <a:lnTo>
                    <a:pt x="3599" y="22862"/>
                  </a:lnTo>
                  <a:lnTo>
                    <a:pt x="1054" y="28742"/>
                  </a:lnTo>
                  <a:lnTo>
                    <a:pt x="1054" y="28830"/>
                  </a:lnTo>
                  <a:lnTo>
                    <a:pt x="1098" y="29093"/>
                  </a:lnTo>
                  <a:lnTo>
                    <a:pt x="1" y="31199"/>
                  </a:lnTo>
                  <a:lnTo>
                    <a:pt x="1" y="31331"/>
                  </a:lnTo>
                  <a:lnTo>
                    <a:pt x="220" y="32077"/>
                  </a:lnTo>
                  <a:lnTo>
                    <a:pt x="220" y="32164"/>
                  </a:lnTo>
                  <a:lnTo>
                    <a:pt x="308" y="32208"/>
                  </a:lnTo>
                  <a:lnTo>
                    <a:pt x="1449" y="32647"/>
                  </a:lnTo>
                  <a:lnTo>
                    <a:pt x="1493" y="32647"/>
                  </a:lnTo>
                  <a:lnTo>
                    <a:pt x="5661" y="33130"/>
                  </a:lnTo>
                  <a:lnTo>
                    <a:pt x="6495" y="33656"/>
                  </a:lnTo>
                  <a:lnTo>
                    <a:pt x="7548" y="35236"/>
                  </a:lnTo>
                  <a:lnTo>
                    <a:pt x="7592" y="35280"/>
                  </a:lnTo>
                  <a:lnTo>
                    <a:pt x="8382" y="35763"/>
                  </a:lnTo>
                  <a:lnTo>
                    <a:pt x="8426" y="35807"/>
                  </a:lnTo>
                  <a:lnTo>
                    <a:pt x="9830" y="36201"/>
                  </a:lnTo>
                  <a:lnTo>
                    <a:pt x="11629" y="37211"/>
                  </a:lnTo>
                  <a:lnTo>
                    <a:pt x="11717" y="37255"/>
                  </a:lnTo>
                  <a:lnTo>
                    <a:pt x="13209" y="37255"/>
                  </a:lnTo>
                  <a:lnTo>
                    <a:pt x="14876" y="36947"/>
                  </a:lnTo>
                  <a:lnTo>
                    <a:pt x="14876" y="36904"/>
                  </a:lnTo>
                  <a:lnTo>
                    <a:pt x="16017" y="36421"/>
                  </a:lnTo>
                  <a:lnTo>
                    <a:pt x="16061" y="36421"/>
                  </a:lnTo>
                  <a:lnTo>
                    <a:pt x="17992" y="34929"/>
                  </a:lnTo>
                  <a:lnTo>
                    <a:pt x="18036" y="34929"/>
                  </a:lnTo>
                  <a:lnTo>
                    <a:pt x="19484" y="33130"/>
                  </a:lnTo>
                  <a:lnTo>
                    <a:pt x="19484" y="33086"/>
                  </a:lnTo>
                  <a:lnTo>
                    <a:pt x="19966" y="31857"/>
                  </a:lnTo>
                  <a:lnTo>
                    <a:pt x="19966" y="31813"/>
                  </a:lnTo>
                  <a:lnTo>
                    <a:pt x="20010" y="30409"/>
                  </a:lnTo>
                  <a:lnTo>
                    <a:pt x="19747" y="27206"/>
                  </a:lnTo>
                  <a:lnTo>
                    <a:pt x="19703" y="27162"/>
                  </a:lnTo>
                  <a:lnTo>
                    <a:pt x="19264" y="25977"/>
                  </a:lnTo>
                  <a:lnTo>
                    <a:pt x="19308" y="25056"/>
                  </a:lnTo>
                  <a:lnTo>
                    <a:pt x="19308" y="25012"/>
                  </a:lnTo>
                  <a:lnTo>
                    <a:pt x="19045" y="23652"/>
                  </a:lnTo>
                  <a:lnTo>
                    <a:pt x="19133" y="22511"/>
                  </a:lnTo>
                  <a:lnTo>
                    <a:pt x="19879" y="19220"/>
                  </a:lnTo>
                  <a:lnTo>
                    <a:pt x="20800" y="15534"/>
                  </a:lnTo>
                  <a:lnTo>
                    <a:pt x="20800" y="15490"/>
                  </a:lnTo>
                  <a:lnTo>
                    <a:pt x="20537" y="13647"/>
                  </a:lnTo>
                  <a:lnTo>
                    <a:pt x="20493" y="13603"/>
                  </a:lnTo>
                  <a:lnTo>
                    <a:pt x="20449" y="13559"/>
                  </a:lnTo>
                  <a:lnTo>
                    <a:pt x="20405" y="13515"/>
                  </a:lnTo>
                  <a:lnTo>
                    <a:pt x="20317" y="13515"/>
                  </a:lnTo>
                  <a:lnTo>
                    <a:pt x="20274" y="13559"/>
                  </a:lnTo>
                  <a:lnTo>
                    <a:pt x="20230" y="13603"/>
                  </a:lnTo>
                  <a:lnTo>
                    <a:pt x="20186" y="13647"/>
                  </a:lnTo>
                  <a:lnTo>
                    <a:pt x="20186" y="13735"/>
                  </a:lnTo>
                  <a:lnTo>
                    <a:pt x="20449" y="15490"/>
                  </a:lnTo>
                  <a:lnTo>
                    <a:pt x="19528" y="19132"/>
                  </a:lnTo>
                  <a:lnTo>
                    <a:pt x="18782" y="22423"/>
                  </a:lnTo>
                  <a:lnTo>
                    <a:pt x="18782" y="22467"/>
                  </a:lnTo>
                  <a:lnTo>
                    <a:pt x="18694" y="23652"/>
                  </a:lnTo>
                  <a:lnTo>
                    <a:pt x="18694" y="23696"/>
                  </a:lnTo>
                  <a:lnTo>
                    <a:pt x="18957" y="25056"/>
                  </a:lnTo>
                  <a:lnTo>
                    <a:pt x="18913" y="25977"/>
                  </a:lnTo>
                  <a:lnTo>
                    <a:pt x="18913" y="26065"/>
                  </a:lnTo>
                  <a:lnTo>
                    <a:pt x="19396" y="27250"/>
                  </a:lnTo>
                  <a:lnTo>
                    <a:pt x="19659" y="30409"/>
                  </a:lnTo>
                  <a:lnTo>
                    <a:pt x="19615" y="31770"/>
                  </a:lnTo>
                  <a:lnTo>
                    <a:pt x="19177" y="32954"/>
                  </a:lnTo>
                  <a:lnTo>
                    <a:pt x="17772" y="34666"/>
                  </a:lnTo>
                  <a:lnTo>
                    <a:pt x="15842" y="36114"/>
                  </a:lnTo>
                  <a:lnTo>
                    <a:pt x="14789" y="36596"/>
                  </a:lnTo>
                  <a:lnTo>
                    <a:pt x="13165" y="36904"/>
                  </a:lnTo>
                  <a:lnTo>
                    <a:pt x="11761" y="36904"/>
                  </a:lnTo>
                  <a:lnTo>
                    <a:pt x="9962" y="35894"/>
                  </a:lnTo>
                  <a:lnTo>
                    <a:pt x="8557" y="35455"/>
                  </a:lnTo>
                  <a:lnTo>
                    <a:pt x="7812" y="35017"/>
                  </a:lnTo>
                  <a:lnTo>
                    <a:pt x="6758" y="33437"/>
                  </a:lnTo>
                  <a:lnTo>
                    <a:pt x="6715" y="33393"/>
                  </a:lnTo>
                  <a:lnTo>
                    <a:pt x="5837" y="32823"/>
                  </a:lnTo>
                  <a:lnTo>
                    <a:pt x="5749" y="32779"/>
                  </a:lnTo>
                  <a:lnTo>
                    <a:pt x="1537" y="32340"/>
                  </a:lnTo>
                  <a:lnTo>
                    <a:pt x="527" y="31901"/>
                  </a:lnTo>
                  <a:lnTo>
                    <a:pt x="352" y="31331"/>
                  </a:lnTo>
                  <a:lnTo>
                    <a:pt x="1449" y="29224"/>
                  </a:lnTo>
                  <a:lnTo>
                    <a:pt x="1449" y="29093"/>
                  </a:lnTo>
                  <a:lnTo>
                    <a:pt x="1405" y="28830"/>
                  </a:lnTo>
                  <a:lnTo>
                    <a:pt x="3906" y="22993"/>
                  </a:lnTo>
                  <a:lnTo>
                    <a:pt x="5398" y="19922"/>
                  </a:lnTo>
                  <a:lnTo>
                    <a:pt x="5398" y="19878"/>
                  </a:lnTo>
                  <a:lnTo>
                    <a:pt x="6363" y="16762"/>
                  </a:lnTo>
                  <a:lnTo>
                    <a:pt x="7680" y="12067"/>
                  </a:lnTo>
                  <a:lnTo>
                    <a:pt x="7680" y="12023"/>
                  </a:lnTo>
                  <a:lnTo>
                    <a:pt x="7987" y="6100"/>
                  </a:lnTo>
                  <a:lnTo>
                    <a:pt x="7987" y="6056"/>
                  </a:lnTo>
                  <a:lnTo>
                    <a:pt x="7285" y="3467"/>
                  </a:lnTo>
                  <a:lnTo>
                    <a:pt x="7329" y="2370"/>
                  </a:lnTo>
                  <a:lnTo>
                    <a:pt x="8514" y="263"/>
                  </a:lnTo>
                  <a:lnTo>
                    <a:pt x="8557" y="220"/>
                  </a:lnTo>
                  <a:lnTo>
                    <a:pt x="8557" y="132"/>
                  </a:lnTo>
                  <a:lnTo>
                    <a:pt x="8514" y="88"/>
                  </a:lnTo>
                  <a:lnTo>
                    <a:pt x="8470" y="44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1" name="Google Shape;1731;p63"/>
            <p:cNvSpPr/>
            <p:nvPr/>
          </p:nvSpPr>
          <p:spPr>
            <a:xfrm>
              <a:off x="4063400" y="858200"/>
              <a:ext cx="670300" cy="974150"/>
            </a:xfrm>
            <a:custGeom>
              <a:rect b="b" l="l" r="r" t="t"/>
              <a:pathLst>
                <a:path extrusionOk="0" h="38966" w="26812">
                  <a:moveTo>
                    <a:pt x="12857" y="0"/>
                  </a:moveTo>
                  <a:lnTo>
                    <a:pt x="12814" y="44"/>
                  </a:lnTo>
                  <a:lnTo>
                    <a:pt x="12770" y="88"/>
                  </a:lnTo>
                  <a:lnTo>
                    <a:pt x="11365" y="2633"/>
                  </a:lnTo>
                  <a:lnTo>
                    <a:pt x="11322" y="2721"/>
                  </a:lnTo>
                  <a:lnTo>
                    <a:pt x="11234" y="4257"/>
                  </a:lnTo>
                  <a:lnTo>
                    <a:pt x="11234" y="4300"/>
                  </a:lnTo>
                  <a:lnTo>
                    <a:pt x="11717" y="6451"/>
                  </a:lnTo>
                  <a:lnTo>
                    <a:pt x="11322" y="11585"/>
                  </a:lnTo>
                  <a:lnTo>
                    <a:pt x="10751" y="13779"/>
                  </a:lnTo>
                  <a:lnTo>
                    <a:pt x="9522" y="17640"/>
                  </a:lnTo>
                  <a:lnTo>
                    <a:pt x="7899" y="20624"/>
                  </a:lnTo>
                  <a:lnTo>
                    <a:pt x="5749" y="24529"/>
                  </a:lnTo>
                  <a:lnTo>
                    <a:pt x="4564" y="26284"/>
                  </a:lnTo>
                  <a:lnTo>
                    <a:pt x="3511" y="27294"/>
                  </a:lnTo>
                  <a:lnTo>
                    <a:pt x="483" y="28347"/>
                  </a:lnTo>
                  <a:lnTo>
                    <a:pt x="395" y="28435"/>
                  </a:lnTo>
                  <a:lnTo>
                    <a:pt x="88" y="28786"/>
                  </a:lnTo>
                  <a:lnTo>
                    <a:pt x="44" y="28873"/>
                  </a:lnTo>
                  <a:lnTo>
                    <a:pt x="0" y="29883"/>
                  </a:lnTo>
                  <a:lnTo>
                    <a:pt x="44" y="29926"/>
                  </a:lnTo>
                  <a:lnTo>
                    <a:pt x="1843" y="33700"/>
                  </a:lnTo>
                  <a:lnTo>
                    <a:pt x="1887" y="34490"/>
                  </a:lnTo>
                  <a:lnTo>
                    <a:pt x="1887" y="34578"/>
                  </a:lnTo>
                  <a:lnTo>
                    <a:pt x="2282" y="35104"/>
                  </a:lnTo>
                  <a:lnTo>
                    <a:pt x="2370" y="35192"/>
                  </a:lnTo>
                  <a:lnTo>
                    <a:pt x="3950" y="35763"/>
                  </a:lnTo>
                  <a:lnTo>
                    <a:pt x="6714" y="36509"/>
                  </a:lnTo>
                  <a:lnTo>
                    <a:pt x="6758" y="36552"/>
                  </a:lnTo>
                  <a:lnTo>
                    <a:pt x="11190" y="36816"/>
                  </a:lnTo>
                  <a:lnTo>
                    <a:pt x="12375" y="37869"/>
                  </a:lnTo>
                  <a:lnTo>
                    <a:pt x="12462" y="37913"/>
                  </a:lnTo>
                  <a:lnTo>
                    <a:pt x="16807" y="38966"/>
                  </a:lnTo>
                  <a:lnTo>
                    <a:pt x="16851" y="38966"/>
                  </a:lnTo>
                  <a:lnTo>
                    <a:pt x="18957" y="38922"/>
                  </a:lnTo>
                  <a:lnTo>
                    <a:pt x="19001" y="38922"/>
                  </a:lnTo>
                  <a:lnTo>
                    <a:pt x="20712" y="38571"/>
                  </a:lnTo>
                  <a:lnTo>
                    <a:pt x="20756" y="38571"/>
                  </a:lnTo>
                  <a:lnTo>
                    <a:pt x="22423" y="37869"/>
                  </a:lnTo>
                  <a:lnTo>
                    <a:pt x="22467" y="37825"/>
                  </a:lnTo>
                  <a:lnTo>
                    <a:pt x="24047" y="36509"/>
                  </a:lnTo>
                  <a:lnTo>
                    <a:pt x="24091" y="36465"/>
                  </a:lnTo>
                  <a:lnTo>
                    <a:pt x="25802" y="34446"/>
                  </a:lnTo>
                  <a:lnTo>
                    <a:pt x="25802" y="34402"/>
                  </a:lnTo>
                  <a:lnTo>
                    <a:pt x="26416" y="32823"/>
                  </a:lnTo>
                  <a:lnTo>
                    <a:pt x="26416" y="32779"/>
                  </a:lnTo>
                  <a:lnTo>
                    <a:pt x="26548" y="31726"/>
                  </a:lnTo>
                  <a:lnTo>
                    <a:pt x="26153" y="26460"/>
                  </a:lnTo>
                  <a:lnTo>
                    <a:pt x="25451" y="24178"/>
                  </a:lnTo>
                  <a:lnTo>
                    <a:pt x="25363" y="22818"/>
                  </a:lnTo>
                  <a:lnTo>
                    <a:pt x="25934" y="19615"/>
                  </a:lnTo>
                  <a:lnTo>
                    <a:pt x="26811" y="15929"/>
                  </a:lnTo>
                  <a:lnTo>
                    <a:pt x="26811" y="15797"/>
                  </a:lnTo>
                  <a:lnTo>
                    <a:pt x="26109" y="14525"/>
                  </a:lnTo>
                  <a:lnTo>
                    <a:pt x="26065" y="14481"/>
                  </a:lnTo>
                  <a:lnTo>
                    <a:pt x="25978" y="14437"/>
                  </a:lnTo>
                  <a:lnTo>
                    <a:pt x="25934" y="14437"/>
                  </a:lnTo>
                  <a:lnTo>
                    <a:pt x="25846" y="14481"/>
                  </a:lnTo>
                  <a:lnTo>
                    <a:pt x="25802" y="14525"/>
                  </a:lnTo>
                  <a:lnTo>
                    <a:pt x="25758" y="14568"/>
                  </a:lnTo>
                  <a:lnTo>
                    <a:pt x="25758" y="14656"/>
                  </a:lnTo>
                  <a:lnTo>
                    <a:pt x="25802" y="14700"/>
                  </a:lnTo>
                  <a:lnTo>
                    <a:pt x="26460" y="15929"/>
                  </a:lnTo>
                  <a:lnTo>
                    <a:pt x="25583" y="19527"/>
                  </a:lnTo>
                  <a:lnTo>
                    <a:pt x="25012" y="22774"/>
                  </a:lnTo>
                  <a:lnTo>
                    <a:pt x="25012" y="22818"/>
                  </a:lnTo>
                  <a:lnTo>
                    <a:pt x="25100" y="24222"/>
                  </a:lnTo>
                  <a:lnTo>
                    <a:pt x="25100" y="24266"/>
                  </a:lnTo>
                  <a:lnTo>
                    <a:pt x="25802" y="26548"/>
                  </a:lnTo>
                  <a:lnTo>
                    <a:pt x="26197" y="31726"/>
                  </a:lnTo>
                  <a:lnTo>
                    <a:pt x="26065" y="32735"/>
                  </a:lnTo>
                  <a:lnTo>
                    <a:pt x="25495" y="34271"/>
                  </a:lnTo>
                  <a:lnTo>
                    <a:pt x="23828" y="36245"/>
                  </a:lnTo>
                  <a:lnTo>
                    <a:pt x="22248" y="37562"/>
                  </a:lnTo>
                  <a:lnTo>
                    <a:pt x="20624" y="38220"/>
                  </a:lnTo>
                  <a:lnTo>
                    <a:pt x="18913" y="38571"/>
                  </a:lnTo>
                  <a:lnTo>
                    <a:pt x="16851" y="38615"/>
                  </a:lnTo>
                  <a:lnTo>
                    <a:pt x="12594" y="37606"/>
                  </a:lnTo>
                  <a:lnTo>
                    <a:pt x="11365" y="36509"/>
                  </a:lnTo>
                  <a:lnTo>
                    <a:pt x="11278" y="36465"/>
                  </a:lnTo>
                  <a:lnTo>
                    <a:pt x="6802" y="36201"/>
                  </a:lnTo>
                  <a:lnTo>
                    <a:pt x="4081" y="35412"/>
                  </a:lnTo>
                  <a:lnTo>
                    <a:pt x="2545" y="34885"/>
                  </a:lnTo>
                  <a:lnTo>
                    <a:pt x="2238" y="34446"/>
                  </a:lnTo>
                  <a:lnTo>
                    <a:pt x="2194" y="33656"/>
                  </a:lnTo>
                  <a:lnTo>
                    <a:pt x="2151" y="33569"/>
                  </a:lnTo>
                  <a:lnTo>
                    <a:pt x="351" y="29839"/>
                  </a:lnTo>
                  <a:lnTo>
                    <a:pt x="395" y="28961"/>
                  </a:lnTo>
                  <a:lnTo>
                    <a:pt x="615" y="28698"/>
                  </a:lnTo>
                  <a:lnTo>
                    <a:pt x="3642" y="27601"/>
                  </a:lnTo>
                  <a:lnTo>
                    <a:pt x="3730" y="27557"/>
                  </a:lnTo>
                  <a:lnTo>
                    <a:pt x="4827" y="26548"/>
                  </a:lnTo>
                  <a:lnTo>
                    <a:pt x="4827" y="26504"/>
                  </a:lnTo>
                  <a:lnTo>
                    <a:pt x="6056" y="24749"/>
                  </a:lnTo>
                  <a:lnTo>
                    <a:pt x="6056" y="24705"/>
                  </a:lnTo>
                  <a:lnTo>
                    <a:pt x="8206" y="20799"/>
                  </a:lnTo>
                  <a:lnTo>
                    <a:pt x="9830" y="17772"/>
                  </a:lnTo>
                  <a:lnTo>
                    <a:pt x="9830" y="17728"/>
                  </a:lnTo>
                  <a:lnTo>
                    <a:pt x="11058" y="13910"/>
                  </a:lnTo>
                  <a:lnTo>
                    <a:pt x="11673" y="11672"/>
                  </a:lnTo>
                  <a:lnTo>
                    <a:pt x="11673" y="11628"/>
                  </a:lnTo>
                  <a:lnTo>
                    <a:pt x="11936" y="8206"/>
                  </a:lnTo>
                  <a:lnTo>
                    <a:pt x="12068" y="6451"/>
                  </a:lnTo>
                  <a:lnTo>
                    <a:pt x="12068" y="6407"/>
                  </a:lnTo>
                  <a:lnTo>
                    <a:pt x="11585" y="4257"/>
                  </a:lnTo>
                  <a:lnTo>
                    <a:pt x="11673" y="2765"/>
                  </a:lnTo>
                  <a:lnTo>
                    <a:pt x="13077" y="263"/>
                  </a:lnTo>
                  <a:lnTo>
                    <a:pt x="13077" y="220"/>
                  </a:lnTo>
                  <a:lnTo>
                    <a:pt x="13077" y="132"/>
                  </a:lnTo>
                  <a:lnTo>
                    <a:pt x="13077" y="88"/>
                  </a:lnTo>
                  <a:lnTo>
                    <a:pt x="12989" y="44"/>
                  </a:lnTo>
                  <a:lnTo>
                    <a:pt x="1294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2" name="Google Shape;1732;p63"/>
            <p:cNvSpPr/>
            <p:nvPr/>
          </p:nvSpPr>
          <p:spPr>
            <a:xfrm>
              <a:off x="4019525" y="841725"/>
              <a:ext cx="410300" cy="1012575"/>
            </a:xfrm>
            <a:custGeom>
              <a:rect b="b" l="l" r="r" t="t"/>
              <a:pathLst>
                <a:path extrusionOk="0" h="40503" w="16412">
                  <a:moveTo>
                    <a:pt x="14349" y="1"/>
                  </a:moveTo>
                  <a:lnTo>
                    <a:pt x="14305" y="45"/>
                  </a:lnTo>
                  <a:lnTo>
                    <a:pt x="14261" y="89"/>
                  </a:lnTo>
                  <a:lnTo>
                    <a:pt x="12638" y="2809"/>
                  </a:lnTo>
                  <a:lnTo>
                    <a:pt x="12594" y="2897"/>
                  </a:lnTo>
                  <a:lnTo>
                    <a:pt x="12418" y="3906"/>
                  </a:lnTo>
                  <a:lnTo>
                    <a:pt x="12418" y="3950"/>
                  </a:lnTo>
                  <a:lnTo>
                    <a:pt x="12331" y="6013"/>
                  </a:lnTo>
                  <a:lnTo>
                    <a:pt x="12331" y="6056"/>
                  </a:lnTo>
                  <a:lnTo>
                    <a:pt x="12594" y="8119"/>
                  </a:lnTo>
                  <a:lnTo>
                    <a:pt x="12243" y="11234"/>
                  </a:lnTo>
                  <a:lnTo>
                    <a:pt x="11804" y="13165"/>
                  </a:lnTo>
                  <a:lnTo>
                    <a:pt x="10926" y="15578"/>
                  </a:lnTo>
                  <a:lnTo>
                    <a:pt x="9127" y="19440"/>
                  </a:lnTo>
                  <a:lnTo>
                    <a:pt x="7899" y="21415"/>
                  </a:lnTo>
                  <a:lnTo>
                    <a:pt x="4344" y="26549"/>
                  </a:lnTo>
                  <a:lnTo>
                    <a:pt x="3511" y="26724"/>
                  </a:lnTo>
                  <a:lnTo>
                    <a:pt x="3203" y="26505"/>
                  </a:lnTo>
                  <a:lnTo>
                    <a:pt x="2457" y="25539"/>
                  </a:lnTo>
                  <a:lnTo>
                    <a:pt x="2370" y="25451"/>
                  </a:lnTo>
                  <a:lnTo>
                    <a:pt x="1975" y="25276"/>
                  </a:lnTo>
                  <a:lnTo>
                    <a:pt x="1843" y="25276"/>
                  </a:lnTo>
                  <a:lnTo>
                    <a:pt x="1755" y="25364"/>
                  </a:lnTo>
                  <a:lnTo>
                    <a:pt x="44" y="28435"/>
                  </a:lnTo>
                  <a:lnTo>
                    <a:pt x="0" y="28567"/>
                  </a:lnTo>
                  <a:lnTo>
                    <a:pt x="220" y="29488"/>
                  </a:lnTo>
                  <a:lnTo>
                    <a:pt x="220" y="29532"/>
                  </a:lnTo>
                  <a:lnTo>
                    <a:pt x="1229" y="32165"/>
                  </a:lnTo>
                  <a:lnTo>
                    <a:pt x="2852" y="35588"/>
                  </a:lnTo>
                  <a:lnTo>
                    <a:pt x="3598" y="36509"/>
                  </a:lnTo>
                  <a:lnTo>
                    <a:pt x="3686" y="36553"/>
                  </a:lnTo>
                  <a:lnTo>
                    <a:pt x="4608" y="37080"/>
                  </a:lnTo>
                  <a:lnTo>
                    <a:pt x="7548" y="38133"/>
                  </a:lnTo>
                  <a:lnTo>
                    <a:pt x="11365" y="39405"/>
                  </a:lnTo>
                  <a:lnTo>
                    <a:pt x="14130" y="40151"/>
                  </a:lnTo>
                  <a:lnTo>
                    <a:pt x="14174" y="40195"/>
                  </a:lnTo>
                  <a:lnTo>
                    <a:pt x="16236" y="40459"/>
                  </a:lnTo>
                  <a:lnTo>
                    <a:pt x="16236" y="40502"/>
                  </a:lnTo>
                  <a:lnTo>
                    <a:pt x="16368" y="40459"/>
                  </a:lnTo>
                  <a:lnTo>
                    <a:pt x="16412" y="40327"/>
                  </a:lnTo>
                  <a:lnTo>
                    <a:pt x="16412" y="40283"/>
                  </a:lnTo>
                  <a:lnTo>
                    <a:pt x="16412" y="40195"/>
                  </a:lnTo>
                  <a:lnTo>
                    <a:pt x="16324" y="40151"/>
                  </a:lnTo>
                  <a:lnTo>
                    <a:pt x="16280" y="40151"/>
                  </a:lnTo>
                  <a:lnTo>
                    <a:pt x="14217" y="39844"/>
                  </a:lnTo>
                  <a:lnTo>
                    <a:pt x="11497" y="39054"/>
                  </a:lnTo>
                  <a:lnTo>
                    <a:pt x="7679" y="37826"/>
                  </a:lnTo>
                  <a:lnTo>
                    <a:pt x="4739" y="36773"/>
                  </a:lnTo>
                  <a:lnTo>
                    <a:pt x="3862" y="36290"/>
                  </a:lnTo>
                  <a:lnTo>
                    <a:pt x="3160" y="35412"/>
                  </a:lnTo>
                  <a:lnTo>
                    <a:pt x="1580" y="32034"/>
                  </a:lnTo>
                  <a:lnTo>
                    <a:pt x="571" y="29401"/>
                  </a:lnTo>
                  <a:lnTo>
                    <a:pt x="395" y="28567"/>
                  </a:lnTo>
                  <a:lnTo>
                    <a:pt x="1975" y="25671"/>
                  </a:lnTo>
                  <a:lnTo>
                    <a:pt x="2194" y="25759"/>
                  </a:lnTo>
                  <a:lnTo>
                    <a:pt x="2940" y="26724"/>
                  </a:lnTo>
                  <a:lnTo>
                    <a:pt x="2984" y="26768"/>
                  </a:lnTo>
                  <a:lnTo>
                    <a:pt x="3379" y="27075"/>
                  </a:lnTo>
                  <a:lnTo>
                    <a:pt x="3555" y="27075"/>
                  </a:lnTo>
                  <a:lnTo>
                    <a:pt x="4476" y="26856"/>
                  </a:lnTo>
                  <a:lnTo>
                    <a:pt x="4564" y="26768"/>
                  </a:lnTo>
                  <a:lnTo>
                    <a:pt x="8162" y="21634"/>
                  </a:lnTo>
                  <a:lnTo>
                    <a:pt x="9435" y="19615"/>
                  </a:lnTo>
                  <a:lnTo>
                    <a:pt x="9435" y="19572"/>
                  </a:lnTo>
                  <a:lnTo>
                    <a:pt x="11234" y="15710"/>
                  </a:lnTo>
                  <a:lnTo>
                    <a:pt x="12155" y="13253"/>
                  </a:lnTo>
                  <a:lnTo>
                    <a:pt x="12594" y="11278"/>
                  </a:lnTo>
                  <a:lnTo>
                    <a:pt x="12945" y="8163"/>
                  </a:lnTo>
                  <a:lnTo>
                    <a:pt x="12945" y="8119"/>
                  </a:lnTo>
                  <a:lnTo>
                    <a:pt x="12682" y="6013"/>
                  </a:lnTo>
                  <a:lnTo>
                    <a:pt x="12726" y="3994"/>
                  </a:lnTo>
                  <a:lnTo>
                    <a:pt x="12945" y="2985"/>
                  </a:lnTo>
                  <a:lnTo>
                    <a:pt x="14569" y="264"/>
                  </a:lnTo>
                  <a:lnTo>
                    <a:pt x="14569" y="220"/>
                  </a:lnTo>
                  <a:lnTo>
                    <a:pt x="14569" y="133"/>
                  </a:lnTo>
                  <a:lnTo>
                    <a:pt x="14525" y="89"/>
                  </a:lnTo>
                  <a:lnTo>
                    <a:pt x="14481" y="45"/>
                  </a:lnTo>
                  <a:lnTo>
                    <a:pt x="1443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3" name="Google Shape;1733;p63"/>
            <p:cNvSpPr/>
            <p:nvPr/>
          </p:nvSpPr>
          <p:spPr>
            <a:xfrm>
              <a:off x="3981125" y="801150"/>
              <a:ext cx="444300" cy="1074000"/>
            </a:xfrm>
            <a:custGeom>
              <a:rect b="b" l="l" r="r" t="t"/>
              <a:pathLst>
                <a:path extrusionOk="0" h="42960" w="17772">
                  <a:moveTo>
                    <a:pt x="16192" y="0"/>
                  </a:moveTo>
                  <a:lnTo>
                    <a:pt x="16148" y="44"/>
                  </a:lnTo>
                  <a:lnTo>
                    <a:pt x="15183" y="1536"/>
                  </a:lnTo>
                  <a:lnTo>
                    <a:pt x="14437" y="2677"/>
                  </a:lnTo>
                  <a:lnTo>
                    <a:pt x="13910" y="3599"/>
                  </a:lnTo>
                  <a:lnTo>
                    <a:pt x="13691" y="3993"/>
                  </a:lnTo>
                  <a:lnTo>
                    <a:pt x="13516" y="4388"/>
                  </a:lnTo>
                  <a:lnTo>
                    <a:pt x="13340" y="4783"/>
                  </a:lnTo>
                  <a:lnTo>
                    <a:pt x="13252" y="5222"/>
                  </a:lnTo>
                  <a:lnTo>
                    <a:pt x="13165" y="5617"/>
                  </a:lnTo>
                  <a:lnTo>
                    <a:pt x="13121" y="6100"/>
                  </a:lnTo>
                  <a:lnTo>
                    <a:pt x="13077" y="7153"/>
                  </a:lnTo>
                  <a:lnTo>
                    <a:pt x="13165" y="8513"/>
                  </a:lnTo>
                  <a:lnTo>
                    <a:pt x="13252" y="10224"/>
                  </a:lnTo>
                  <a:lnTo>
                    <a:pt x="12726" y="13121"/>
                  </a:lnTo>
                  <a:lnTo>
                    <a:pt x="11892" y="15051"/>
                  </a:lnTo>
                  <a:lnTo>
                    <a:pt x="9873" y="19264"/>
                  </a:lnTo>
                  <a:lnTo>
                    <a:pt x="7636" y="23564"/>
                  </a:lnTo>
                  <a:lnTo>
                    <a:pt x="6012" y="25714"/>
                  </a:lnTo>
                  <a:lnTo>
                    <a:pt x="5134" y="26329"/>
                  </a:lnTo>
                  <a:lnTo>
                    <a:pt x="4520" y="26021"/>
                  </a:lnTo>
                  <a:lnTo>
                    <a:pt x="3774" y="25407"/>
                  </a:lnTo>
                  <a:lnTo>
                    <a:pt x="3642" y="25363"/>
                  </a:lnTo>
                  <a:lnTo>
                    <a:pt x="3291" y="25319"/>
                  </a:lnTo>
                  <a:lnTo>
                    <a:pt x="3204" y="25319"/>
                  </a:lnTo>
                  <a:lnTo>
                    <a:pt x="3160" y="25363"/>
                  </a:lnTo>
                  <a:lnTo>
                    <a:pt x="2545" y="26241"/>
                  </a:lnTo>
                  <a:lnTo>
                    <a:pt x="2502" y="26241"/>
                  </a:lnTo>
                  <a:lnTo>
                    <a:pt x="1799" y="27689"/>
                  </a:lnTo>
                  <a:lnTo>
                    <a:pt x="264" y="28961"/>
                  </a:lnTo>
                  <a:lnTo>
                    <a:pt x="220" y="29049"/>
                  </a:lnTo>
                  <a:lnTo>
                    <a:pt x="0" y="29707"/>
                  </a:lnTo>
                  <a:lnTo>
                    <a:pt x="0" y="29795"/>
                  </a:lnTo>
                  <a:lnTo>
                    <a:pt x="351" y="30760"/>
                  </a:lnTo>
                  <a:lnTo>
                    <a:pt x="2677" y="36202"/>
                  </a:lnTo>
                  <a:lnTo>
                    <a:pt x="2677" y="36245"/>
                  </a:lnTo>
                  <a:lnTo>
                    <a:pt x="3906" y="37913"/>
                  </a:lnTo>
                  <a:lnTo>
                    <a:pt x="4915" y="39054"/>
                  </a:lnTo>
                  <a:lnTo>
                    <a:pt x="4959" y="39098"/>
                  </a:lnTo>
                  <a:lnTo>
                    <a:pt x="6144" y="39800"/>
                  </a:lnTo>
                  <a:lnTo>
                    <a:pt x="6188" y="39800"/>
                  </a:lnTo>
                  <a:lnTo>
                    <a:pt x="8996" y="40853"/>
                  </a:lnTo>
                  <a:lnTo>
                    <a:pt x="14086" y="42389"/>
                  </a:lnTo>
                  <a:lnTo>
                    <a:pt x="14788" y="42389"/>
                  </a:lnTo>
                  <a:lnTo>
                    <a:pt x="17509" y="42959"/>
                  </a:lnTo>
                  <a:lnTo>
                    <a:pt x="17640" y="42959"/>
                  </a:lnTo>
                  <a:lnTo>
                    <a:pt x="17684" y="42915"/>
                  </a:lnTo>
                  <a:lnTo>
                    <a:pt x="17728" y="42871"/>
                  </a:lnTo>
                  <a:lnTo>
                    <a:pt x="17772" y="42828"/>
                  </a:lnTo>
                  <a:lnTo>
                    <a:pt x="17772" y="42740"/>
                  </a:lnTo>
                  <a:lnTo>
                    <a:pt x="17772" y="42696"/>
                  </a:lnTo>
                  <a:lnTo>
                    <a:pt x="17728" y="42652"/>
                  </a:lnTo>
                  <a:lnTo>
                    <a:pt x="17640" y="42608"/>
                  </a:lnTo>
                  <a:lnTo>
                    <a:pt x="17553" y="42608"/>
                  </a:lnTo>
                  <a:lnTo>
                    <a:pt x="14832" y="42038"/>
                  </a:lnTo>
                  <a:lnTo>
                    <a:pt x="14174" y="42038"/>
                  </a:lnTo>
                  <a:lnTo>
                    <a:pt x="9128" y="40502"/>
                  </a:lnTo>
                  <a:lnTo>
                    <a:pt x="6319" y="39493"/>
                  </a:lnTo>
                  <a:lnTo>
                    <a:pt x="5178" y="38834"/>
                  </a:lnTo>
                  <a:lnTo>
                    <a:pt x="4213" y="37694"/>
                  </a:lnTo>
                  <a:lnTo>
                    <a:pt x="2984" y="36026"/>
                  </a:lnTo>
                  <a:lnTo>
                    <a:pt x="702" y="30629"/>
                  </a:lnTo>
                  <a:lnTo>
                    <a:pt x="351" y="29751"/>
                  </a:lnTo>
                  <a:lnTo>
                    <a:pt x="527" y="29181"/>
                  </a:lnTo>
                  <a:lnTo>
                    <a:pt x="2019" y="27952"/>
                  </a:lnTo>
                  <a:lnTo>
                    <a:pt x="2063" y="27864"/>
                  </a:lnTo>
                  <a:lnTo>
                    <a:pt x="2809" y="26416"/>
                  </a:lnTo>
                  <a:lnTo>
                    <a:pt x="3379" y="25670"/>
                  </a:lnTo>
                  <a:lnTo>
                    <a:pt x="3555" y="25670"/>
                  </a:lnTo>
                  <a:lnTo>
                    <a:pt x="4301" y="26329"/>
                  </a:lnTo>
                  <a:lnTo>
                    <a:pt x="4345" y="26372"/>
                  </a:lnTo>
                  <a:lnTo>
                    <a:pt x="5091" y="26680"/>
                  </a:lnTo>
                  <a:lnTo>
                    <a:pt x="5178" y="26680"/>
                  </a:lnTo>
                  <a:lnTo>
                    <a:pt x="5266" y="26636"/>
                  </a:lnTo>
                  <a:lnTo>
                    <a:pt x="6231" y="25977"/>
                  </a:lnTo>
                  <a:lnTo>
                    <a:pt x="6275" y="25934"/>
                  </a:lnTo>
                  <a:lnTo>
                    <a:pt x="7943" y="23740"/>
                  </a:lnTo>
                  <a:lnTo>
                    <a:pt x="10181" y="19439"/>
                  </a:lnTo>
                  <a:lnTo>
                    <a:pt x="12199" y="15183"/>
                  </a:lnTo>
                  <a:lnTo>
                    <a:pt x="13077" y="13252"/>
                  </a:lnTo>
                  <a:lnTo>
                    <a:pt x="13077" y="13208"/>
                  </a:lnTo>
                  <a:lnTo>
                    <a:pt x="13603" y="10268"/>
                  </a:lnTo>
                  <a:lnTo>
                    <a:pt x="13603" y="10224"/>
                  </a:lnTo>
                  <a:lnTo>
                    <a:pt x="13516" y="8513"/>
                  </a:lnTo>
                  <a:lnTo>
                    <a:pt x="13428" y="7197"/>
                  </a:lnTo>
                  <a:lnTo>
                    <a:pt x="13472" y="6144"/>
                  </a:lnTo>
                  <a:lnTo>
                    <a:pt x="13516" y="5705"/>
                  </a:lnTo>
                  <a:lnTo>
                    <a:pt x="13603" y="5310"/>
                  </a:lnTo>
                  <a:lnTo>
                    <a:pt x="13691" y="4915"/>
                  </a:lnTo>
                  <a:lnTo>
                    <a:pt x="13823" y="4520"/>
                  </a:lnTo>
                  <a:lnTo>
                    <a:pt x="13998" y="4125"/>
                  </a:lnTo>
                  <a:lnTo>
                    <a:pt x="14218" y="3730"/>
                  </a:lnTo>
                  <a:lnTo>
                    <a:pt x="14744" y="2853"/>
                  </a:lnTo>
                  <a:lnTo>
                    <a:pt x="15490" y="1712"/>
                  </a:lnTo>
                  <a:lnTo>
                    <a:pt x="16456" y="264"/>
                  </a:lnTo>
                  <a:lnTo>
                    <a:pt x="16499" y="176"/>
                  </a:lnTo>
                  <a:lnTo>
                    <a:pt x="16499" y="132"/>
                  </a:lnTo>
                  <a:lnTo>
                    <a:pt x="16456" y="44"/>
                  </a:lnTo>
                  <a:lnTo>
                    <a:pt x="1641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4" name="Google Shape;1734;p63"/>
            <p:cNvSpPr/>
            <p:nvPr/>
          </p:nvSpPr>
          <p:spPr>
            <a:xfrm>
              <a:off x="3930650" y="715575"/>
              <a:ext cx="492600" cy="1197950"/>
            </a:xfrm>
            <a:custGeom>
              <a:rect b="b" l="l" r="r" t="t"/>
              <a:pathLst>
                <a:path extrusionOk="0" h="47918" w="19704">
                  <a:moveTo>
                    <a:pt x="18080" y="1"/>
                  </a:moveTo>
                  <a:lnTo>
                    <a:pt x="17992" y="45"/>
                  </a:lnTo>
                  <a:lnTo>
                    <a:pt x="17948" y="88"/>
                  </a:lnTo>
                  <a:lnTo>
                    <a:pt x="17904" y="132"/>
                  </a:lnTo>
                  <a:lnTo>
                    <a:pt x="17904" y="176"/>
                  </a:lnTo>
                  <a:lnTo>
                    <a:pt x="17904" y="1668"/>
                  </a:lnTo>
                  <a:lnTo>
                    <a:pt x="17202" y="2853"/>
                  </a:lnTo>
                  <a:lnTo>
                    <a:pt x="15491" y="5530"/>
                  </a:lnTo>
                  <a:lnTo>
                    <a:pt x="14306" y="7811"/>
                  </a:lnTo>
                  <a:lnTo>
                    <a:pt x="14306" y="7855"/>
                  </a:lnTo>
                  <a:lnTo>
                    <a:pt x="13999" y="9391"/>
                  </a:lnTo>
                  <a:lnTo>
                    <a:pt x="13999" y="9435"/>
                  </a:lnTo>
                  <a:lnTo>
                    <a:pt x="13692" y="13691"/>
                  </a:lnTo>
                  <a:lnTo>
                    <a:pt x="12814" y="15008"/>
                  </a:lnTo>
                  <a:lnTo>
                    <a:pt x="10181" y="18211"/>
                  </a:lnTo>
                  <a:lnTo>
                    <a:pt x="6846" y="22072"/>
                  </a:lnTo>
                  <a:lnTo>
                    <a:pt x="4213" y="25100"/>
                  </a:lnTo>
                  <a:lnTo>
                    <a:pt x="4213" y="25144"/>
                  </a:lnTo>
                  <a:lnTo>
                    <a:pt x="3467" y="26548"/>
                  </a:lnTo>
                  <a:lnTo>
                    <a:pt x="3424" y="26636"/>
                  </a:lnTo>
                  <a:lnTo>
                    <a:pt x="3292" y="28391"/>
                  </a:lnTo>
                  <a:lnTo>
                    <a:pt x="2853" y="29357"/>
                  </a:lnTo>
                  <a:lnTo>
                    <a:pt x="1844" y="30278"/>
                  </a:lnTo>
                  <a:lnTo>
                    <a:pt x="133" y="30980"/>
                  </a:lnTo>
                  <a:lnTo>
                    <a:pt x="45" y="31068"/>
                  </a:lnTo>
                  <a:lnTo>
                    <a:pt x="1" y="31068"/>
                  </a:lnTo>
                  <a:lnTo>
                    <a:pt x="1" y="31200"/>
                  </a:lnTo>
                  <a:lnTo>
                    <a:pt x="176" y="34052"/>
                  </a:lnTo>
                  <a:lnTo>
                    <a:pt x="176" y="34096"/>
                  </a:lnTo>
                  <a:lnTo>
                    <a:pt x="922" y="36772"/>
                  </a:lnTo>
                  <a:lnTo>
                    <a:pt x="2941" y="41555"/>
                  </a:lnTo>
                  <a:lnTo>
                    <a:pt x="2985" y="41599"/>
                  </a:lnTo>
                  <a:lnTo>
                    <a:pt x="3950" y="42521"/>
                  </a:lnTo>
                  <a:lnTo>
                    <a:pt x="3994" y="42521"/>
                  </a:lnTo>
                  <a:lnTo>
                    <a:pt x="8163" y="45373"/>
                  </a:lnTo>
                  <a:lnTo>
                    <a:pt x="8163" y="45417"/>
                  </a:lnTo>
                  <a:lnTo>
                    <a:pt x="10883" y="46470"/>
                  </a:lnTo>
                  <a:lnTo>
                    <a:pt x="14920" y="47742"/>
                  </a:lnTo>
                  <a:lnTo>
                    <a:pt x="14964" y="47742"/>
                  </a:lnTo>
                  <a:lnTo>
                    <a:pt x="17641" y="47655"/>
                  </a:lnTo>
                  <a:lnTo>
                    <a:pt x="19177" y="47918"/>
                  </a:lnTo>
                  <a:lnTo>
                    <a:pt x="19221" y="47918"/>
                  </a:lnTo>
                  <a:lnTo>
                    <a:pt x="19528" y="47874"/>
                  </a:lnTo>
                  <a:lnTo>
                    <a:pt x="19615" y="47830"/>
                  </a:lnTo>
                  <a:lnTo>
                    <a:pt x="19659" y="47786"/>
                  </a:lnTo>
                  <a:lnTo>
                    <a:pt x="19703" y="47742"/>
                  </a:lnTo>
                  <a:lnTo>
                    <a:pt x="19703" y="47655"/>
                  </a:lnTo>
                  <a:lnTo>
                    <a:pt x="19659" y="47611"/>
                  </a:lnTo>
                  <a:lnTo>
                    <a:pt x="19615" y="47567"/>
                  </a:lnTo>
                  <a:lnTo>
                    <a:pt x="19572" y="47523"/>
                  </a:lnTo>
                  <a:lnTo>
                    <a:pt x="19484" y="47523"/>
                  </a:lnTo>
                  <a:lnTo>
                    <a:pt x="19221" y="47567"/>
                  </a:lnTo>
                  <a:lnTo>
                    <a:pt x="17685" y="47304"/>
                  </a:lnTo>
                  <a:lnTo>
                    <a:pt x="17641" y="47304"/>
                  </a:lnTo>
                  <a:lnTo>
                    <a:pt x="15008" y="47391"/>
                  </a:lnTo>
                  <a:lnTo>
                    <a:pt x="11015" y="46119"/>
                  </a:lnTo>
                  <a:lnTo>
                    <a:pt x="8338" y="45066"/>
                  </a:lnTo>
                  <a:lnTo>
                    <a:pt x="4213" y="42214"/>
                  </a:lnTo>
                  <a:lnTo>
                    <a:pt x="3248" y="41380"/>
                  </a:lnTo>
                  <a:lnTo>
                    <a:pt x="1273" y="36641"/>
                  </a:lnTo>
                  <a:lnTo>
                    <a:pt x="527" y="34008"/>
                  </a:lnTo>
                  <a:lnTo>
                    <a:pt x="352" y="31287"/>
                  </a:lnTo>
                  <a:lnTo>
                    <a:pt x="1975" y="30585"/>
                  </a:lnTo>
                  <a:lnTo>
                    <a:pt x="2063" y="30541"/>
                  </a:lnTo>
                  <a:lnTo>
                    <a:pt x="3116" y="29576"/>
                  </a:lnTo>
                  <a:lnTo>
                    <a:pt x="3160" y="29532"/>
                  </a:lnTo>
                  <a:lnTo>
                    <a:pt x="3643" y="28523"/>
                  </a:lnTo>
                  <a:lnTo>
                    <a:pt x="3643" y="28435"/>
                  </a:lnTo>
                  <a:lnTo>
                    <a:pt x="3775" y="26680"/>
                  </a:lnTo>
                  <a:lnTo>
                    <a:pt x="4521" y="25320"/>
                  </a:lnTo>
                  <a:lnTo>
                    <a:pt x="7110" y="22292"/>
                  </a:lnTo>
                  <a:lnTo>
                    <a:pt x="10444" y="18430"/>
                  </a:lnTo>
                  <a:lnTo>
                    <a:pt x="13121" y="15227"/>
                  </a:lnTo>
                  <a:lnTo>
                    <a:pt x="13999" y="13867"/>
                  </a:lnTo>
                  <a:lnTo>
                    <a:pt x="14043" y="13779"/>
                  </a:lnTo>
                  <a:lnTo>
                    <a:pt x="14350" y="9435"/>
                  </a:lnTo>
                  <a:lnTo>
                    <a:pt x="14657" y="7943"/>
                  </a:lnTo>
                  <a:lnTo>
                    <a:pt x="15798" y="5705"/>
                  </a:lnTo>
                  <a:lnTo>
                    <a:pt x="17509" y="3028"/>
                  </a:lnTo>
                  <a:lnTo>
                    <a:pt x="18211" y="1844"/>
                  </a:lnTo>
                  <a:lnTo>
                    <a:pt x="18255" y="1756"/>
                  </a:lnTo>
                  <a:lnTo>
                    <a:pt x="18255" y="176"/>
                  </a:lnTo>
                  <a:lnTo>
                    <a:pt x="18255" y="132"/>
                  </a:lnTo>
                  <a:lnTo>
                    <a:pt x="18211" y="88"/>
                  </a:lnTo>
                  <a:lnTo>
                    <a:pt x="18124" y="45"/>
                  </a:lnTo>
                  <a:lnTo>
                    <a:pt x="180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5" name="Google Shape;1735;p63"/>
            <p:cNvSpPr/>
            <p:nvPr/>
          </p:nvSpPr>
          <p:spPr>
            <a:xfrm>
              <a:off x="3904325" y="661825"/>
              <a:ext cx="515625" cy="1271450"/>
            </a:xfrm>
            <a:custGeom>
              <a:rect b="b" l="l" r="r" t="t"/>
              <a:pathLst>
                <a:path extrusionOk="0" h="50858" w="20625">
                  <a:moveTo>
                    <a:pt x="18913" y="1"/>
                  </a:moveTo>
                  <a:lnTo>
                    <a:pt x="18825" y="44"/>
                  </a:lnTo>
                  <a:lnTo>
                    <a:pt x="18782" y="88"/>
                  </a:lnTo>
                  <a:lnTo>
                    <a:pt x="18782" y="132"/>
                  </a:lnTo>
                  <a:lnTo>
                    <a:pt x="18080" y="4125"/>
                  </a:lnTo>
                  <a:lnTo>
                    <a:pt x="16280" y="6978"/>
                  </a:lnTo>
                  <a:lnTo>
                    <a:pt x="14964" y="9347"/>
                  </a:lnTo>
                  <a:lnTo>
                    <a:pt x="14964" y="9391"/>
                  </a:lnTo>
                  <a:lnTo>
                    <a:pt x="14525" y="10707"/>
                  </a:lnTo>
                  <a:lnTo>
                    <a:pt x="14525" y="10751"/>
                  </a:lnTo>
                  <a:lnTo>
                    <a:pt x="13955" y="15271"/>
                  </a:lnTo>
                  <a:lnTo>
                    <a:pt x="13516" y="15885"/>
                  </a:lnTo>
                  <a:lnTo>
                    <a:pt x="12375" y="17202"/>
                  </a:lnTo>
                  <a:lnTo>
                    <a:pt x="10444" y="19352"/>
                  </a:lnTo>
                  <a:lnTo>
                    <a:pt x="8075" y="21941"/>
                  </a:lnTo>
                  <a:lnTo>
                    <a:pt x="4564" y="25802"/>
                  </a:lnTo>
                  <a:lnTo>
                    <a:pt x="4564" y="25846"/>
                  </a:lnTo>
                  <a:lnTo>
                    <a:pt x="3423" y="27514"/>
                  </a:lnTo>
                  <a:lnTo>
                    <a:pt x="3423" y="27645"/>
                  </a:lnTo>
                  <a:lnTo>
                    <a:pt x="3555" y="30366"/>
                  </a:lnTo>
                  <a:lnTo>
                    <a:pt x="3160" y="31419"/>
                  </a:lnTo>
                  <a:lnTo>
                    <a:pt x="2502" y="31989"/>
                  </a:lnTo>
                  <a:lnTo>
                    <a:pt x="132" y="32867"/>
                  </a:lnTo>
                  <a:lnTo>
                    <a:pt x="45" y="32955"/>
                  </a:lnTo>
                  <a:lnTo>
                    <a:pt x="1" y="33042"/>
                  </a:lnTo>
                  <a:lnTo>
                    <a:pt x="396" y="37562"/>
                  </a:lnTo>
                  <a:lnTo>
                    <a:pt x="1010" y="39844"/>
                  </a:lnTo>
                  <a:lnTo>
                    <a:pt x="2502" y="43793"/>
                  </a:lnTo>
                  <a:lnTo>
                    <a:pt x="2546" y="43881"/>
                  </a:lnTo>
                  <a:lnTo>
                    <a:pt x="3423" y="44846"/>
                  </a:lnTo>
                  <a:lnTo>
                    <a:pt x="3467" y="44890"/>
                  </a:lnTo>
                  <a:lnTo>
                    <a:pt x="7504" y="47655"/>
                  </a:lnTo>
                  <a:lnTo>
                    <a:pt x="9172" y="48620"/>
                  </a:lnTo>
                  <a:lnTo>
                    <a:pt x="9216" y="48620"/>
                  </a:lnTo>
                  <a:lnTo>
                    <a:pt x="11848" y="49717"/>
                  </a:lnTo>
                  <a:lnTo>
                    <a:pt x="15491" y="50858"/>
                  </a:lnTo>
                  <a:lnTo>
                    <a:pt x="15534" y="50858"/>
                  </a:lnTo>
                  <a:lnTo>
                    <a:pt x="18694" y="50682"/>
                  </a:lnTo>
                  <a:lnTo>
                    <a:pt x="20054" y="50858"/>
                  </a:lnTo>
                  <a:lnTo>
                    <a:pt x="20098" y="50858"/>
                  </a:lnTo>
                  <a:lnTo>
                    <a:pt x="20449" y="50814"/>
                  </a:lnTo>
                  <a:lnTo>
                    <a:pt x="20537" y="50770"/>
                  </a:lnTo>
                  <a:lnTo>
                    <a:pt x="20581" y="50726"/>
                  </a:lnTo>
                  <a:lnTo>
                    <a:pt x="20625" y="50682"/>
                  </a:lnTo>
                  <a:lnTo>
                    <a:pt x="20625" y="50595"/>
                  </a:lnTo>
                  <a:lnTo>
                    <a:pt x="20581" y="50507"/>
                  </a:lnTo>
                  <a:lnTo>
                    <a:pt x="20537" y="50463"/>
                  </a:lnTo>
                  <a:lnTo>
                    <a:pt x="20405" y="50463"/>
                  </a:lnTo>
                  <a:lnTo>
                    <a:pt x="20054" y="50507"/>
                  </a:lnTo>
                  <a:lnTo>
                    <a:pt x="18694" y="50331"/>
                  </a:lnTo>
                  <a:lnTo>
                    <a:pt x="15578" y="50507"/>
                  </a:lnTo>
                  <a:lnTo>
                    <a:pt x="11980" y="49410"/>
                  </a:lnTo>
                  <a:lnTo>
                    <a:pt x="9347" y="48313"/>
                  </a:lnTo>
                  <a:lnTo>
                    <a:pt x="7680" y="47347"/>
                  </a:lnTo>
                  <a:lnTo>
                    <a:pt x="3687" y="44583"/>
                  </a:lnTo>
                  <a:lnTo>
                    <a:pt x="2809" y="43661"/>
                  </a:lnTo>
                  <a:lnTo>
                    <a:pt x="1361" y="39756"/>
                  </a:lnTo>
                  <a:lnTo>
                    <a:pt x="703" y="37518"/>
                  </a:lnTo>
                  <a:lnTo>
                    <a:pt x="396" y="33130"/>
                  </a:lnTo>
                  <a:lnTo>
                    <a:pt x="2634" y="32296"/>
                  </a:lnTo>
                  <a:lnTo>
                    <a:pt x="2677" y="32296"/>
                  </a:lnTo>
                  <a:lnTo>
                    <a:pt x="3423" y="31638"/>
                  </a:lnTo>
                  <a:lnTo>
                    <a:pt x="3467" y="31550"/>
                  </a:lnTo>
                  <a:lnTo>
                    <a:pt x="3906" y="30453"/>
                  </a:lnTo>
                  <a:lnTo>
                    <a:pt x="3906" y="30410"/>
                  </a:lnTo>
                  <a:lnTo>
                    <a:pt x="3774" y="27689"/>
                  </a:lnTo>
                  <a:lnTo>
                    <a:pt x="4871" y="26065"/>
                  </a:lnTo>
                  <a:lnTo>
                    <a:pt x="8338" y="22160"/>
                  </a:lnTo>
                  <a:lnTo>
                    <a:pt x="10708" y="19615"/>
                  </a:lnTo>
                  <a:lnTo>
                    <a:pt x="12638" y="17421"/>
                  </a:lnTo>
                  <a:lnTo>
                    <a:pt x="13779" y="16105"/>
                  </a:lnTo>
                  <a:lnTo>
                    <a:pt x="14262" y="15446"/>
                  </a:lnTo>
                  <a:lnTo>
                    <a:pt x="14306" y="15359"/>
                  </a:lnTo>
                  <a:lnTo>
                    <a:pt x="14876" y="10795"/>
                  </a:lnTo>
                  <a:lnTo>
                    <a:pt x="15271" y="9479"/>
                  </a:lnTo>
                  <a:lnTo>
                    <a:pt x="16544" y="7153"/>
                  </a:lnTo>
                  <a:lnTo>
                    <a:pt x="18387" y="4301"/>
                  </a:lnTo>
                  <a:lnTo>
                    <a:pt x="18387" y="4213"/>
                  </a:lnTo>
                  <a:lnTo>
                    <a:pt x="19133" y="220"/>
                  </a:lnTo>
                  <a:lnTo>
                    <a:pt x="19089" y="132"/>
                  </a:lnTo>
                  <a:lnTo>
                    <a:pt x="19089" y="88"/>
                  </a:lnTo>
                  <a:lnTo>
                    <a:pt x="19045" y="44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6" name="Google Shape;1736;p63"/>
            <p:cNvSpPr/>
            <p:nvPr/>
          </p:nvSpPr>
          <p:spPr>
            <a:xfrm>
              <a:off x="3881300" y="681575"/>
              <a:ext cx="525475" cy="1276950"/>
            </a:xfrm>
            <a:custGeom>
              <a:rect b="b" l="l" r="r" t="t"/>
              <a:pathLst>
                <a:path extrusionOk="0" h="51078" w="21019">
                  <a:moveTo>
                    <a:pt x="19176" y="0"/>
                  </a:moveTo>
                  <a:lnTo>
                    <a:pt x="19132" y="44"/>
                  </a:lnTo>
                  <a:lnTo>
                    <a:pt x="19088" y="88"/>
                  </a:lnTo>
                  <a:lnTo>
                    <a:pt x="19044" y="132"/>
                  </a:lnTo>
                  <a:lnTo>
                    <a:pt x="18255" y="3291"/>
                  </a:lnTo>
                  <a:lnTo>
                    <a:pt x="16455" y="6231"/>
                  </a:lnTo>
                  <a:lnTo>
                    <a:pt x="16412" y="6231"/>
                  </a:lnTo>
                  <a:lnTo>
                    <a:pt x="15007" y="9127"/>
                  </a:lnTo>
                  <a:lnTo>
                    <a:pt x="15007" y="9171"/>
                  </a:lnTo>
                  <a:lnTo>
                    <a:pt x="13998" y="13559"/>
                  </a:lnTo>
                  <a:lnTo>
                    <a:pt x="11980" y="16104"/>
                  </a:lnTo>
                  <a:lnTo>
                    <a:pt x="9829" y="18606"/>
                  </a:lnTo>
                  <a:lnTo>
                    <a:pt x="7284" y="21370"/>
                  </a:lnTo>
                  <a:lnTo>
                    <a:pt x="3160" y="26197"/>
                  </a:lnTo>
                  <a:lnTo>
                    <a:pt x="3116" y="26285"/>
                  </a:lnTo>
                  <a:lnTo>
                    <a:pt x="3116" y="26329"/>
                  </a:lnTo>
                  <a:lnTo>
                    <a:pt x="3555" y="30146"/>
                  </a:lnTo>
                  <a:lnTo>
                    <a:pt x="3247" y="30629"/>
                  </a:lnTo>
                  <a:lnTo>
                    <a:pt x="1799" y="31155"/>
                  </a:lnTo>
                  <a:lnTo>
                    <a:pt x="176" y="31506"/>
                  </a:lnTo>
                  <a:lnTo>
                    <a:pt x="88" y="31594"/>
                  </a:lnTo>
                  <a:lnTo>
                    <a:pt x="44" y="31682"/>
                  </a:lnTo>
                  <a:lnTo>
                    <a:pt x="0" y="32516"/>
                  </a:lnTo>
                  <a:lnTo>
                    <a:pt x="0" y="32560"/>
                  </a:lnTo>
                  <a:lnTo>
                    <a:pt x="527" y="38747"/>
                  </a:lnTo>
                  <a:lnTo>
                    <a:pt x="571" y="38834"/>
                  </a:lnTo>
                  <a:lnTo>
                    <a:pt x="1799" y="41862"/>
                  </a:lnTo>
                  <a:lnTo>
                    <a:pt x="2107" y="43617"/>
                  </a:lnTo>
                  <a:lnTo>
                    <a:pt x="2194" y="43749"/>
                  </a:lnTo>
                  <a:lnTo>
                    <a:pt x="4388" y="45460"/>
                  </a:lnTo>
                  <a:lnTo>
                    <a:pt x="7284" y="47084"/>
                  </a:lnTo>
                  <a:lnTo>
                    <a:pt x="8250" y="47830"/>
                  </a:lnTo>
                  <a:lnTo>
                    <a:pt x="10137" y="48927"/>
                  </a:lnTo>
                  <a:lnTo>
                    <a:pt x="12682" y="50024"/>
                  </a:lnTo>
                  <a:lnTo>
                    <a:pt x="15973" y="51033"/>
                  </a:lnTo>
                  <a:lnTo>
                    <a:pt x="16017" y="51077"/>
                  </a:lnTo>
                  <a:lnTo>
                    <a:pt x="16061" y="51077"/>
                  </a:lnTo>
                  <a:lnTo>
                    <a:pt x="19176" y="50594"/>
                  </a:lnTo>
                  <a:lnTo>
                    <a:pt x="20756" y="50814"/>
                  </a:lnTo>
                  <a:lnTo>
                    <a:pt x="20800" y="50814"/>
                  </a:lnTo>
                  <a:lnTo>
                    <a:pt x="20887" y="50858"/>
                  </a:lnTo>
                  <a:lnTo>
                    <a:pt x="20931" y="50814"/>
                  </a:lnTo>
                  <a:lnTo>
                    <a:pt x="21019" y="50770"/>
                  </a:lnTo>
                  <a:lnTo>
                    <a:pt x="21019" y="50682"/>
                  </a:lnTo>
                  <a:lnTo>
                    <a:pt x="21019" y="50638"/>
                  </a:lnTo>
                  <a:lnTo>
                    <a:pt x="21019" y="50594"/>
                  </a:lnTo>
                  <a:lnTo>
                    <a:pt x="20975" y="50507"/>
                  </a:lnTo>
                  <a:lnTo>
                    <a:pt x="20931" y="50507"/>
                  </a:lnTo>
                  <a:lnTo>
                    <a:pt x="20843" y="50463"/>
                  </a:lnTo>
                  <a:lnTo>
                    <a:pt x="19220" y="50243"/>
                  </a:lnTo>
                  <a:lnTo>
                    <a:pt x="19176" y="50243"/>
                  </a:lnTo>
                  <a:lnTo>
                    <a:pt x="16017" y="50726"/>
                  </a:lnTo>
                  <a:lnTo>
                    <a:pt x="12813" y="49673"/>
                  </a:lnTo>
                  <a:lnTo>
                    <a:pt x="10312" y="48620"/>
                  </a:lnTo>
                  <a:lnTo>
                    <a:pt x="8425" y="47523"/>
                  </a:lnTo>
                  <a:lnTo>
                    <a:pt x="7504" y="46777"/>
                  </a:lnTo>
                  <a:lnTo>
                    <a:pt x="7460" y="46777"/>
                  </a:lnTo>
                  <a:lnTo>
                    <a:pt x="4564" y="45153"/>
                  </a:lnTo>
                  <a:lnTo>
                    <a:pt x="2458" y="43486"/>
                  </a:lnTo>
                  <a:lnTo>
                    <a:pt x="2107" y="41774"/>
                  </a:lnTo>
                  <a:lnTo>
                    <a:pt x="878" y="38703"/>
                  </a:lnTo>
                  <a:lnTo>
                    <a:pt x="351" y="32516"/>
                  </a:lnTo>
                  <a:lnTo>
                    <a:pt x="395" y="31814"/>
                  </a:lnTo>
                  <a:lnTo>
                    <a:pt x="1887" y="31463"/>
                  </a:lnTo>
                  <a:lnTo>
                    <a:pt x="3423" y="30936"/>
                  </a:lnTo>
                  <a:lnTo>
                    <a:pt x="3511" y="30848"/>
                  </a:lnTo>
                  <a:lnTo>
                    <a:pt x="3862" y="30234"/>
                  </a:lnTo>
                  <a:lnTo>
                    <a:pt x="3906" y="30146"/>
                  </a:lnTo>
                  <a:lnTo>
                    <a:pt x="3467" y="26372"/>
                  </a:lnTo>
                  <a:lnTo>
                    <a:pt x="7548" y="21633"/>
                  </a:lnTo>
                  <a:lnTo>
                    <a:pt x="10093" y="18825"/>
                  </a:lnTo>
                  <a:lnTo>
                    <a:pt x="12287" y="16324"/>
                  </a:lnTo>
                  <a:lnTo>
                    <a:pt x="14305" y="13779"/>
                  </a:lnTo>
                  <a:lnTo>
                    <a:pt x="14349" y="13691"/>
                  </a:lnTo>
                  <a:lnTo>
                    <a:pt x="15358" y="9259"/>
                  </a:lnTo>
                  <a:lnTo>
                    <a:pt x="16763" y="6407"/>
                  </a:lnTo>
                  <a:lnTo>
                    <a:pt x="18562" y="3467"/>
                  </a:lnTo>
                  <a:lnTo>
                    <a:pt x="18606" y="3423"/>
                  </a:lnTo>
                  <a:lnTo>
                    <a:pt x="19395" y="220"/>
                  </a:lnTo>
                  <a:lnTo>
                    <a:pt x="19395" y="176"/>
                  </a:lnTo>
                  <a:lnTo>
                    <a:pt x="19352" y="88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7" name="Google Shape;1737;p63"/>
            <p:cNvSpPr/>
            <p:nvPr/>
          </p:nvSpPr>
          <p:spPr>
            <a:xfrm>
              <a:off x="3850575" y="669500"/>
              <a:ext cx="549625" cy="1310950"/>
            </a:xfrm>
            <a:custGeom>
              <a:rect b="b" l="l" r="r" t="t"/>
              <a:pathLst>
                <a:path extrusionOk="0" h="52438" w="21985">
                  <a:moveTo>
                    <a:pt x="19835" y="1"/>
                  </a:moveTo>
                  <a:lnTo>
                    <a:pt x="19791" y="45"/>
                  </a:lnTo>
                  <a:lnTo>
                    <a:pt x="19747" y="132"/>
                  </a:lnTo>
                  <a:lnTo>
                    <a:pt x="18957" y="3336"/>
                  </a:lnTo>
                  <a:lnTo>
                    <a:pt x="18430" y="4433"/>
                  </a:lnTo>
                  <a:lnTo>
                    <a:pt x="17158" y="6319"/>
                  </a:lnTo>
                  <a:lnTo>
                    <a:pt x="17114" y="6319"/>
                  </a:lnTo>
                  <a:lnTo>
                    <a:pt x="15798" y="9040"/>
                  </a:lnTo>
                  <a:lnTo>
                    <a:pt x="15095" y="11892"/>
                  </a:lnTo>
                  <a:lnTo>
                    <a:pt x="14437" y="13165"/>
                  </a:lnTo>
                  <a:lnTo>
                    <a:pt x="12243" y="16017"/>
                  </a:lnTo>
                  <a:lnTo>
                    <a:pt x="10093" y="18430"/>
                  </a:lnTo>
                  <a:lnTo>
                    <a:pt x="7767" y="21063"/>
                  </a:lnTo>
                  <a:lnTo>
                    <a:pt x="3599" y="25890"/>
                  </a:lnTo>
                  <a:lnTo>
                    <a:pt x="3555" y="26022"/>
                  </a:lnTo>
                  <a:lnTo>
                    <a:pt x="3599" y="26899"/>
                  </a:lnTo>
                  <a:lnTo>
                    <a:pt x="3862" y="29357"/>
                  </a:lnTo>
                  <a:lnTo>
                    <a:pt x="3730" y="30892"/>
                  </a:lnTo>
                  <a:lnTo>
                    <a:pt x="2063" y="31156"/>
                  </a:lnTo>
                  <a:lnTo>
                    <a:pt x="659" y="31463"/>
                  </a:lnTo>
                  <a:lnTo>
                    <a:pt x="571" y="31507"/>
                  </a:lnTo>
                  <a:lnTo>
                    <a:pt x="264" y="31814"/>
                  </a:lnTo>
                  <a:lnTo>
                    <a:pt x="176" y="31902"/>
                  </a:lnTo>
                  <a:lnTo>
                    <a:pt x="1" y="32692"/>
                  </a:lnTo>
                  <a:lnTo>
                    <a:pt x="1" y="32735"/>
                  </a:lnTo>
                  <a:lnTo>
                    <a:pt x="308" y="34973"/>
                  </a:lnTo>
                  <a:lnTo>
                    <a:pt x="834" y="40546"/>
                  </a:lnTo>
                  <a:lnTo>
                    <a:pt x="834" y="40590"/>
                  </a:lnTo>
                  <a:lnTo>
                    <a:pt x="1405" y="42082"/>
                  </a:lnTo>
                  <a:lnTo>
                    <a:pt x="1361" y="45461"/>
                  </a:lnTo>
                  <a:lnTo>
                    <a:pt x="1361" y="45548"/>
                  </a:lnTo>
                  <a:lnTo>
                    <a:pt x="1405" y="45592"/>
                  </a:lnTo>
                  <a:lnTo>
                    <a:pt x="1493" y="45636"/>
                  </a:lnTo>
                  <a:lnTo>
                    <a:pt x="1536" y="45636"/>
                  </a:lnTo>
                  <a:lnTo>
                    <a:pt x="2941" y="45548"/>
                  </a:lnTo>
                  <a:lnTo>
                    <a:pt x="4213" y="46294"/>
                  </a:lnTo>
                  <a:lnTo>
                    <a:pt x="6934" y="47918"/>
                  </a:lnTo>
                  <a:lnTo>
                    <a:pt x="6978" y="47918"/>
                  </a:lnTo>
                  <a:lnTo>
                    <a:pt x="8294" y="48532"/>
                  </a:lnTo>
                  <a:lnTo>
                    <a:pt x="10181" y="49849"/>
                  </a:lnTo>
                  <a:lnTo>
                    <a:pt x="10225" y="49893"/>
                  </a:lnTo>
                  <a:lnTo>
                    <a:pt x="12594" y="51077"/>
                  </a:lnTo>
                  <a:lnTo>
                    <a:pt x="12638" y="51077"/>
                  </a:lnTo>
                  <a:lnTo>
                    <a:pt x="16324" y="52438"/>
                  </a:lnTo>
                  <a:lnTo>
                    <a:pt x="17333" y="52438"/>
                  </a:lnTo>
                  <a:lnTo>
                    <a:pt x="20405" y="51911"/>
                  </a:lnTo>
                  <a:lnTo>
                    <a:pt x="21765" y="52087"/>
                  </a:lnTo>
                  <a:lnTo>
                    <a:pt x="21853" y="52087"/>
                  </a:lnTo>
                  <a:lnTo>
                    <a:pt x="21897" y="52043"/>
                  </a:lnTo>
                  <a:lnTo>
                    <a:pt x="21941" y="51999"/>
                  </a:lnTo>
                  <a:lnTo>
                    <a:pt x="21985" y="51955"/>
                  </a:lnTo>
                  <a:lnTo>
                    <a:pt x="21985" y="51867"/>
                  </a:lnTo>
                  <a:lnTo>
                    <a:pt x="21941" y="51823"/>
                  </a:lnTo>
                  <a:lnTo>
                    <a:pt x="21897" y="51779"/>
                  </a:lnTo>
                  <a:lnTo>
                    <a:pt x="21809" y="51736"/>
                  </a:lnTo>
                  <a:lnTo>
                    <a:pt x="20449" y="51560"/>
                  </a:lnTo>
                  <a:lnTo>
                    <a:pt x="20405" y="51560"/>
                  </a:lnTo>
                  <a:lnTo>
                    <a:pt x="17290" y="52087"/>
                  </a:lnTo>
                  <a:lnTo>
                    <a:pt x="16412" y="52087"/>
                  </a:lnTo>
                  <a:lnTo>
                    <a:pt x="12726" y="50770"/>
                  </a:lnTo>
                  <a:lnTo>
                    <a:pt x="10356" y="49585"/>
                  </a:lnTo>
                  <a:lnTo>
                    <a:pt x="8470" y="48225"/>
                  </a:lnTo>
                  <a:lnTo>
                    <a:pt x="7109" y="47611"/>
                  </a:lnTo>
                  <a:lnTo>
                    <a:pt x="4389" y="45987"/>
                  </a:lnTo>
                  <a:lnTo>
                    <a:pt x="3072" y="45197"/>
                  </a:lnTo>
                  <a:lnTo>
                    <a:pt x="2941" y="45197"/>
                  </a:lnTo>
                  <a:lnTo>
                    <a:pt x="1712" y="45285"/>
                  </a:lnTo>
                  <a:lnTo>
                    <a:pt x="1756" y="42082"/>
                  </a:lnTo>
                  <a:lnTo>
                    <a:pt x="1756" y="41994"/>
                  </a:lnTo>
                  <a:lnTo>
                    <a:pt x="1185" y="40458"/>
                  </a:lnTo>
                  <a:lnTo>
                    <a:pt x="659" y="34929"/>
                  </a:lnTo>
                  <a:lnTo>
                    <a:pt x="352" y="32735"/>
                  </a:lnTo>
                  <a:lnTo>
                    <a:pt x="527" y="32033"/>
                  </a:lnTo>
                  <a:lnTo>
                    <a:pt x="790" y="31770"/>
                  </a:lnTo>
                  <a:lnTo>
                    <a:pt x="2151" y="31463"/>
                  </a:lnTo>
                  <a:lnTo>
                    <a:pt x="3906" y="31243"/>
                  </a:lnTo>
                  <a:lnTo>
                    <a:pt x="3994" y="31200"/>
                  </a:lnTo>
                  <a:lnTo>
                    <a:pt x="4038" y="31068"/>
                  </a:lnTo>
                  <a:lnTo>
                    <a:pt x="4213" y="29401"/>
                  </a:lnTo>
                  <a:lnTo>
                    <a:pt x="4213" y="29357"/>
                  </a:lnTo>
                  <a:lnTo>
                    <a:pt x="3950" y="26855"/>
                  </a:lnTo>
                  <a:lnTo>
                    <a:pt x="3906" y="26066"/>
                  </a:lnTo>
                  <a:lnTo>
                    <a:pt x="8031" y="21283"/>
                  </a:lnTo>
                  <a:lnTo>
                    <a:pt x="10356" y="18694"/>
                  </a:lnTo>
                  <a:lnTo>
                    <a:pt x="12507" y="16236"/>
                  </a:lnTo>
                  <a:lnTo>
                    <a:pt x="14701" y="13340"/>
                  </a:lnTo>
                  <a:lnTo>
                    <a:pt x="14744" y="13340"/>
                  </a:lnTo>
                  <a:lnTo>
                    <a:pt x="15403" y="12024"/>
                  </a:lnTo>
                  <a:lnTo>
                    <a:pt x="15447" y="11980"/>
                  </a:lnTo>
                  <a:lnTo>
                    <a:pt x="16149" y="9172"/>
                  </a:lnTo>
                  <a:lnTo>
                    <a:pt x="17421" y="6495"/>
                  </a:lnTo>
                  <a:lnTo>
                    <a:pt x="18694" y="4608"/>
                  </a:lnTo>
                  <a:lnTo>
                    <a:pt x="19308" y="3511"/>
                  </a:lnTo>
                  <a:lnTo>
                    <a:pt x="19308" y="3467"/>
                  </a:lnTo>
                  <a:lnTo>
                    <a:pt x="20098" y="220"/>
                  </a:lnTo>
                  <a:lnTo>
                    <a:pt x="20098" y="132"/>
                  </a:lnTo>
                  <a:lnTo>
                    <a:pt x="20098" y="88"/>
                  </a:lnTo>
                  <a:lnTo>
                    <a:pt x="200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8" name="Google Shape;1738;p63"/>
            <p:cNvSpPr/>
            <p:nvPr/>
          </p:nvSpPr>
          <p:spPr>
            <a:xfrm>
              <a:off x="3590575" y="1937650"/>
              <a:ext cx="1971375" cy="750375"/>
            </a:xfrm>
            <a:custGeom>
              <a:rect b="b" l="l" r="r" t="t"/>
              <a:pathLst>
                <a:path extrusionOk="0" h="30015" w="78855">
                  <a:moveTo>
                    <a:pt x="75344" y="0"/>
                  </a:moveTo>
                  <a:lnTo>
                    <a:pt x="75256" y="44"/>
                  </a:lnTo>
                  <a:lnTo>
                    <a:pt x="72228" y="1536"/>
                  </a:lnTo>
                  <a:lnTo>
                    <a:pt x="66655" y="3511"/>
                  </a:lnTo>
                  <a:lnTo>
                    <a:pt x="62531" y="4959"/>
                  </a:lnTo>
                  <a:lnTo>
                    <a:pt x="59020" y="6231"/>
                  </a:lnTo>
                  <a:lnTo>
                    <a:pt x="55905" y="7284"/>
                  </a:lnTo>
                  <a:lnTo>
                    <a:pt x="51955" y="7416"/>
                  </a:lnTo>
                  <a:lnTo>
                    <a:pt x="51868" y="7460"/>
                  </a:lnTo>
                  <a:lnTo>
                    <a:pt x="48489" y="9171"/>
                  </a:lnTo>
                  <a:lnTo>
                    <a:pt x="43662" y="11716"/>
                  </a:lnTo>
                  <a:lnTo>
                    <a:pt x="40898" y="12726"/>
                  </a:lnTo>
                  <a:lnTo>
                    <a:pt x="35895" y="13735"/>
                  </a:lnTo>
                  <a:lnTo>
                    <a:pt x="32341" y="14349"/>
                  </a:lnTo>
                  <a:lnTo>
                    <a:pt x="29050" y="14832"/>
                  </a:lnTo>
                  <a:lnTo>
                    <a:pt x="27382" y="15227"/>
                  </a:lnTo>
                  <a:lnTo>
                    <a:pt x="26636" y="15534"/>
                  </a:lnTo>
                  <a:lnTo>
                    <a:pt x="25803" y="15490"/>
                  </a:lnTo>
                  <a:lnTo>
                    <a:pt x="25759" y="15490"/>
                  </a:lnTo>
                  <a:lnTo>
                    <a:pt x="25320" y="15622"/>
                  </a:lnTo>
                  <a:lnTo>
                    <a:pt x="25232" y="15666"/>
                  </a:lnTo>
                  <a:lnTo>
                    <a:pt x="25188" y="15753"/>
                  </a:lnTo>
                  <a:lnTo>
                    <a:pt x="24398" y="20098"/>
                  </a:lnTo>
                  <a:lnTo>
                    <a:pt x="24135" y="22555"/>
                  </a:lnTo>
                  <a:lnTo>
                    <a:pt x="23696" y="24529"/>
                  </a:lnTo>
                  <a:lnTo>
                    <a:pt x="22863" y="26680"/>
                  </a:lnTo>
                  <a:lnTo>
                    <a:pt x="21766" y="28698"/>
                  </a:lnTo>
                  <a:lnTo>
                    <a:pt x="20888" y="29532"/>
                  </a:lnTo>
                  <a:lnTo>
                    <a:pt x="20318" y="29663"/>
                  </a:lnTo>
                  <a:lnTo>
                    <a:pt x="17509" y="29181"/>
                  </a:lnTo>
                  <a:lnTo>
                    <a:pt x="11805" y="27820"/>
                  </a:lnTo>
                  <a:lnTo>
                    <a:pt x="7285" y="27075"/>
                  </a:lnTo>
                  <a:lnTo>
                    <a:pt x="5223" y="27075"/>
                  </a:lnTo>
                  <a:lnTo>
                    <a:pt x="220" y="25363"/>
                  </a:lnTo>
                  <a:lnTo>
                    <a:pt x="176" y="25363"/>
                  </a:lnTo>
                  <a:lnTo>
                    <a:pt x="89" y="25407"/>
                  </a:lnTo>
                  <a:lnTo>
                    <a:pt x="45" y="25407"/>
                  </a:lnTo>
                  <a:lnTo>
                    <a:pt x="1" y="25495"/>
                  </a:lnTo>
                  <a:lnTo>
                    <a:pt x="1" y="25539"/>
                  </a:lnTo>
                  <a:lnTo>
                    <a:pt x="45" y="25626"/>
                  </a:lnTo>
                  <a:lnTo>
                    <a:pt x="89" y="25670"/>
                  </a:lnTo>
                  <a:lnTo>
                    <a:pt x="133" y="25714"/>
                  </a:lnTo>
                  <a:lnTo>
                    <a:pt x="5135" y="27426"/>
                  </a:lnTo>
                  <a:lnTo>
                    <a:pt x="7241" y="27426"/>
                  </a:lnTo>
                  <a:lnTo>
                    <a:pt x="11717" y="28172"/>
                  </a:lnTo>
                  <a:lnTo>
                    <a:pt x="17465" y="29532"/>
                  </a:lnTo>
                  <a:lnTo>
                    <a:pt x="20318" y="30014"/>
                  </a:lnTo>
                  <a:lnTo>
                    <a:pt x="20361" y="30014"/>
                  </a:lnTo>
                  <a:lnTo>
                    <a:pt x="21020" y="29883"/>
                  </a:lnTo>
                  <a:lnTo>
                    <a:pt x="21107" y="29839"/>
                  </a:lnTo>
                  <a:lnTo>
                    <a:pt x="22029" y="28961"/>
                  </a:lnTo>
                  <a:lnTo>
                    <a:pt x="22073" y="28917"/>
                  </a:lnTo>
                  <a:lnTo>
                    <a:pt x="23170" y="26855"/>
                  </a:lnTo>
                  <a:lnTo>
                    <a:pt x="23170" y="26811"/>
                  </a:lnTo>
                  <a:lnTo>
                    <a:pt x="24047" y="24661"/>
                  </a:lnTo>
                  <a:lnTo>
                    <a:pt x="24486" y="22643"/>
                  </a:lnTo>
                  <a:lnTo>
                    <a:pt x="24486" y="22599"/>
                  </a:lnTo>
                  <a:lnTo>
                    <a:pt x="24750" y="20141"/>
                  </a:lnTo>
                  <a:lnTo>
                    <a:pt x="25495" y="15929"/>
                  </a:lnTo>
                  <a:lnTo>
                    <a:pt x="25847" y="15841"/>
                  </a:lnTo>
                  <a:lnTo>
                    <a:pt x="26680" y="15885"/>
                  </a:lnTo>
                  <a:lnTo>
                    <a:pt x="26724" y="15885"/>
                  </a:lnTo>
                  <a:lnTo>
                    <a:pt x="27514" y="15578"/>
                  </a:lnTo>
                  <a:lnTo>
                    <a:pt x="29094" y="15183"/>
                  </a:lnTo>
                  <a:lnTo>
                    <a:pt x="32385" y="14700"/>
                  </a:lnTo>
                  <a:lnTo>
                    <a:pt x="35939" y="14086"/>
                  </a:lnTo>
                  <a:lnTo>
                    <a:pt x="40985" y="13077"/>
                  </a:lnTo>
                  <a:lnTo>
                    <a:pt x="41029" y="13077"/>
                  </a:lnTo>
                  <a:lnTo>
                    <a:pt x="43794" y="12067"/>
                  </a:lnTo>
                  <a:lnTo>
                    <a:pt x="43838" y="12067"/>
                  </a:lnTo>
                  <a:lnTo>
                    <a:pt x="48664" y="9479"/>
                  </a:lnTo>
                  <a:lnTo>
                    <a:pt x="51999" y="7767"/>
                  </a:lnTo>
                  <a:lnTo>
                    <a:pt x="55905" y="7636"/>
                  </a:lnTo>
                  <a:lnTo>
                    <a:pt x="55992" y="7592"/>
                  </a:lnTo>
                  <a:lnTo>
                    <a:pt x="59152" y="6539"/>
                  </a:lnTo>
                  <a:lnTo>
                    <a:pt x="62662" y="5310"/>
                  </a:lnTo>
                  <a:lnTo>
                    <a:pt x="66787" y="3862"/>
                  </a:lnTo>
                  <a:lnTo>
                    <a:pt x="72360" y="1887"/>
                  </a:lnTo>
                  <a:lnTo>
                    <a:pt x="72360" y="1843"/>
                  </a:lnTo>
                  <a:lnTo>
                    <a:pt x="75256" y="439"/>
                  </a:lnTo>
                  <a:lnTo>
                    <a:pt x="76572" y="4783"/>
                  </a:lnTo>
                  <a:lnTo>
                    <a:pt x="78196" y="10356"/>
                  </a:lnTo>
                  <a:lnTo>
                    <a:pt x="78503" y="11409"/>
                  </a:lnTo>
                  <a:lnTo>
                    <a:pt x="78547" y="11453"/>
                  </a:lnTo>
                  <a:lnTo>
                    <a:pt x="78591" y="11497"/>
                  </a:lnTo>
                  <a:lnTo>
                    <a:pt x="78766" y="11497"/>
                  </a:lnTo>
                  <a:lnTo>
                    <a:pt x="78810" y="11409"/>
                  </a:lnTo>
                  <a:lnTo>
                    <a:pt x="78854" y="11365"/>
                  </a:lnTo>
                  <a:lnTo>
                    <a:pt x="78854" y="11278"/>
                  </a:lnTo>
                  <a:lnTo>
                    <a:pt x="78503" y="10268"/>
                  </a:lnTo>
                  <a:lnTo>
                    <a:pt x="76923" y="4696"/>
                  </a:lnTo>
                  <a:lnTo>
                    <a:pt x="75519" y="132"/>
                  </a:lnTo>
                  <a:lnTo>
                    <a:pt x="75475" y="88"/>
                  </a:lnTo>
                  <a:lnTo>
                    <a:pt x="75432" y="44"/>
                  </a:lnTo>
                  <a:lnTo>
                    <a:pt x="753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39" name="Google Shape;1739;p63"/>
            <p:cNvSpPr/>
            <p:nvPr/>
          </p:nvSpPr>
          <p:spPr>
            <a:xfrm>
              <a:off x="3469925" y="764950"/>
              <a:ext cx="299500" cy="582525"/>
            </a:xfrm>
            <a:custGeom>
              <a:rect b="b" l="l" r="r" t="t"/>
              <a:pathLst>
                <a:path extrusionOk="0" h="23301" w="11980">
                  <a:moveTo>
                    <a:pt x="11760" y="0"/>
                  </a:moveTo>
                  <a:lnTo>
                    <a:pt x="11716" y="44"/>
                  </a:lnTo>
                  <a:lnTo>
                    <a:pt x="11672" y="88"/>
                  </a:lnTo>
                  <a:lnTo>
                    <a:pt x="8381" y="6100"/>
                  </a:lnTo>
                  <a:lnTo>
                    <a:pt x="7065" y="8030"/>
                  </a:lnTo>
                  <a:lnTo>
                    <a:pt x="7065" y="8074"/>
                  </a:lnTo>
                  <a:lnTo>
                    <a:pt x="6275" y="9654"/>
                  </a:lnTo>
                  <a:lnTo>
                    <a:pt x="4651" y="13998"/>
                  </a:lnTo>
                  <a:lnTo>
                    <a:pt x="3247" y="17860"/>
                  </a:lnTo>
                  <a:lnTo>
                    <a:pt x="2019" y="20229"/>
                  </a:lnTo>
                  <a:lnTo>
                    <a:pt x="44" y="23037"/>
                  </a:lnTo>
                  <a:lnTo>
                    <a:pt x="0" y="23081"/>
                  </a:lnTo>
                  <a:lnTo>
                    <a:pt x="0" y="23169"/>
                  </a:lnTo>
                  <a:lnTo>
                    <a:pt x="44" y="23213"/>
                  </a:lnTo>
                  <a:lnTo>
                    <a:pt x="88" y="23257"/>
                  </a:lnTo>
                  <a:lnTo>
                    <a:pt x="176" y="23301"/>
                  </a:lnTo>
                  <a:lnTo>
                    <a:pt x="263" y="23301"/>
                  </a:lnTo>
                  <a:lnTo>
                    <a:pt x="307" y="23257"/>
                  </a:lnTo>
                  <a:lnTo>
                    <a:pt x="2326" y="20449"/>
                  </a:lnTo>
                  <a:lnTo>
                    <a:pt x="2326" y="20405"/>
                  </a:lnTo>
                  <a:lnTo>
                    <a:pt x="3598" y="18035"/>
                  </a:lnTo>
                  <a:lnTo>
                    <a:pt x="3598" y="17991"/>
                  </a:lnTo>
                  <a:lnTo>
                    <a:pt x="5002" y="14130"/>
                  </a:lnTo>
                  <a:lnTo>
                    <a:pt x="6582" y="9786"/>
                  </a:lnTo>
                  <a:lnTo>
                    <a:pt x="7372" y="8206"/>
                  </a:lnTo>
                  <a:lnTo>
                    <a:pt x="8645" y="6275"/>
                  </a:lnTo>
                  <a:lnTo>
                    <a:pt x="11979" y="264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88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0" name="Google Shape;1740;p63"/>
            <p:cNvSpPr/>
            <p:nvPr/>
          </p:nvSpPr>
          <p:spPr>
            <a:xfrm>
              <a:off x="3619100" y="2026500"/>
              <a:ext cx="1900050" cy="686750"/>
            </a:xfrm>
            <a:custGeom>
              <a:rect b="b" l="l" r="r" t="t"/>
              <a:pathLst>
                <a:path extrusionOk="0" h="27470" w="76002">
                  <a:moveTo>
                    <a:pt x="71877" y="1"/>
                  </a:moveTo>
                  <a:lnTo>
                    <a:pt x="70473" y="45"/>
                  </a:lnTo>
                  <a:lnTo>
                    <a:pt x="70429" y="88"/>
                  </a:lnTo>
                  <a:lnTo>
                    <a:pt x="64900" y="1975"/>
                  </a:lnTo>
                  <a:lnTo>
                    <a:pt x="58230" y="4345"/>
                  </a:lnTo>
                  <a:lnTo>
                    <a:pt x="55510" y="5222"/>
                  </a:lnTo>
                  <a:lnTo>
                    <a:pt x="51385" y="5266"/>
                  </a:lnTo>
                  <a:lnTo>
                    <a:pt x="51341" y="5310"/>
                  </a:lnTo>
                  <a:lnTo>
                    <a:pt x="48225" y="6802"/>
                  </a:lnTo>
                  <a:lnTo>
                    <a:pt x="45461" y="8250"/>
                  </a:lnTo>
                  <a:lnTo>
                    <a:pt x="43311" y="9391"/>
                  </a:lnTo>
                  <a:lnTo>
                    <a:pt x="40590" y="10313"/>
                  </a:lnTo>
                  <a:lnTo>
                    <a:pt x="34842" y="11322"/>
                  </a:lnTo>
                  <a:lnTo>
                    <a:pt x="29137" y="12331"/>
                  </a:lnTo>
                  <a:lnTo>
                    <a:pt x="25934" y="12682"/>
                  </a:lnTo>
                  <a:lnTo>
                    <a:pt x="25057" y="12858"/>
                  </a:lnTo>
                  <a:lnTo>
                    <a:pt x="24969" y="12901"/>
                  </a:lnTo>
                  <a:lnTo>
                    <a:pt x="24925" y="12989"/>
                  </a:lnTo>
                  <a:lnTo>
                    <a:pt x="24398" y="15973"/>
                  </a:lnTo>
                  <a:lnTo>
                    <a:pt x="24135" y="18430"/>
                  </a:lnTo>
                  <a:lnTo>
                    <a:pt x="23082" y="22072"/>
                  </a:lnTo>
                  <a:lnTo>
                    <a:pt x="21722" y="24837"/>
                  </a:lnTo>
                  <a:lnTo>
                    <a:pt x="20581" y="26373"/>
                  </a:lnTo>
                  <a:lnTo>
                    <a:pt x="19923" y="26899"/>
                  </a:lnTo>
                  <a:lnTo>
                    <a:pt x="19045" y="27119"/>
                  </a:lnTo>
                  <a:lnTo>
                    <a:pt x="15886" y="26592"/>
                  </a:lnTo>
                  <a:lnTo>
                    <a:pt x="10444" y="25320"/>
                  </a:lnTo>
                  <a:lnTo>
                    <a:pt x="6320" y="24574"/>
                  </a:lnTo>
                  <a:lnTo>
                    <a:pt x="6276" y="24574"/>
                  </a:lnTo>
                  <a:lnTo>
                    <a:pt x="3643" y="24530"/>
                  </a:lnTo>
                  <a:lnTo>
                    <a:pt x="264" y="23301"/>
                  </a:lnTo>
                  <a:lnTo>
                    <a:pt x="132" y="23301"/>
                  </a:lnTo>
                  <a:lnTo>
                    <a:pt x="45" y="23345"/>
                  </a:lnTo>
                  <a:lnTo>
                    <a:pt x="45" y="23433"/>
                  </a:lnTo>
                  <a:lnTo>
                    <a:pt x="1" y="23477"/>
                  </a:lnTo>
                  <a:lnTo>
                    <a:pt x="45" y="23564"/>
                  </a:lnTo>
                  <a:lnTo>
                    <a:pt x="89" y="23608"/>
                  </a:lnTo>
                  <a:lnTo>
                    <a:pt x="132" y="23652"/>
                  </a:lnTo>
                  <a:lnTo>
                    <a:pt x="3511" y="24881"/>
                  </a:lnTo>
                  <a:lnTo>
                    <a:pt x="3599" y="24881"/>
                  </a:lnTo>
                  <a:lnTo>
                    <a:pt x="6276" y="24925"/>
                  </a:lnTo>
                  <a:lnTo>
                    <a:pt x="10357" y="25671"/>
                  </a:lnTo>
                  <a:lnTo>
                    <a:pt x="15842" y="26943"/>
                  </a:lnTo>
                  <a:lnTo>
                    <a:pt x="19045" y="27470"/>
                  </a:lnTo>
                  <a:lnTo>
                    <a:pt x="19089" y="27470"/>
                  </a:lnTo>
                  <a:lnTo>
                    <a:pt x="20054" y="27206"/>
                  </a:lnTo>
                  <a:lnTo>
                    <a:pt x="20098" y="27206"/>
                  </a:lnTo>
                  <a:lnTo>
                    <a:pt x="20844" y="26636"/>
                  </a:lnTo>
                  <a:lnTo>
                    <a:pt x="20888" y="26592"/>
                  </a:lnTo>
                  <a:lnTo>
                    <a:pt x="22029" y="25012"/>
                  </a:lnTo>
                  <a:lnTo>
                    <a:pt x="23433" y="22204"/>
                  </a:lnTo>
                  <a:lnTo>
                    <a:pt x="23433" y="22160"/>
                  </a:lnTo>
                  <a:lnTo>
                    <a:pt x="24442" y="18518"/>
                  </a:lnTo>
                  <a:lnTo>
                    <a:pt x="24749" y="16061"/>
                  </a:lnTo>
                  <a:lnTo>
                    <a:pt x="25232" y="13165"/>
                  </a:lnTo>
                  <a:lnTo>
                    <a:pt x="26022" y="13033"/>
                  </a:lnTo>
                  <a:lnTo>
                    <a:pt x="29181" y="12682"/>
                  </a:lnTo>
                  <a:lnTo>
                    <a:pt x="34886" y="11673"/>
                  </a:lnTo>
                  <a:lnTo>
                    <a:pt x="40634" y="10664"/>
                  </a:lnTo>
                  <a:lnTo>
                    <a:pt x="40678" y="10664"/>
                  </a:lnTo>
                  <a:lnTo>
                    <a:pt x="43443" y="9742"/>
                  </a:lnTo>
                  <a:lnTo>
                    <a:pt x="43486" y="9742"/>
                  </a:lnTo>
                  <a:lnTo>
                    <a:pt x="45637" y="8557"/>
                  </a:lnTo>
                  <a:lnTo>
                    <a:pt x="48401" y="7109"/>
                  </a:lnTo>
                  <a:lnTo>
                    <a:pt x="51429" y="5617"/>
                  </a:lnTo>
                  <a:lnTo>
                    <a:pt x="55554" y="5530"/>
                  </a:lnTo>
                  <a:lnTo>
                    <a:pt x="55597" y="5530"/>
                  </a:lnTo>
                  <a:lnTo>
                    <a:pt x="58362" y="4652"/>
                  </a:lnTo>
                  <a:lnTo>
                    <a:pt x="65032" y="2282"/>
                  </a:lnTo>
                  <a:lnTo>
                    <a:pt x="70517" y="396"/>
                  </a:lnTo>
                  <a:lnTo>
                    <a:pt x="71833" y="352"/>
                  </a:lnTo>
                  <a:lnTo>
                    <a:pt x="72755" y="1098"/>
                  </a:lnTo>
                  <a:lnTo>
                    <a:pt x="73676" y="2853"/>
                  </a:lnTo>
                  <a:lnTo>
                    <a:pt x="75212" y="7022"/>
                  </a:lnTo>
                  <a:lnTo>
                    <a:pt x="75695" y="8908"/>
                  </a:lnTo>
                  <a:lnTo>
                    <a:pt x="75695" y="8952"/>
                  </a:lnTo>
                  <a:lnTo>
                    <a:pt x="75739" y="8996"/>
                  </a:lnTo>
                  <a:lnTo>
                    <a:pt x="75826" y="9040"/>
                  </a:lnTo>
                  <a:lnTo>
                    <a:pt x="75870" y="9040"/>
                  </a:lnTo>
                  <a:lnTo>
                    <a:pt x="75958" y="8996"/>
                  </a:lnTo>
                  <a:lnTo>
                    <a:pt x="76002" y="8952"/>
                  </a:lnTo>
                  <a:lnTo>
                    <a:pt x="76002" y="8908"/>
                  </a:lnTo>
                  <a:lnTo>
                    <a:pt x="76002" y="8821"/>
                  </a:lnTo>
                  <a:lnTo>
                    <a:pt x="75563" y="6934"/>
                  </a:lnTo>
                  <a:lnTo>
                    <a:pt x="75563" y="6890"/>
                  </a:lnTo>
                  <a:lnTo>
                    <a:pt x="74027" y="2721"/>
                  </a:lnTo>
                  <a:lnTo>
                    <a:pt x="73018" y="922"/>
                  </a:lnTo>
                  <a:lnTo>
                    <a:pt x="72974" y="878"/>
                  </a:lnTo>
                  <a:lnTo>
                    <a:pt x="72009" y="45"/>
                  </a:lnTo>
                  <a:lnTo>
                    <a:pt x="7187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1" name="Google Shape;1741;p63"/>
            <p:cNvSpPr/>
            <p:nvPr/>
          </p:nvSpPr>
          <p:spPr>
            <a:xfrm>
              <a:off x="3437000" y="785800"/>
              <a:ext cx="287450" cy="611050"/>
            </a:xfrm>
            <a:custGeom>
              <a:rect b="b" l="l" r="r" t="t"/>
              <a:pathLst>
                <a:path extrusionOk="0" h="24442" w="11498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435" y="3510"/>
                  </a:lnTo>
                  <a:lnTo>
                    <a:pt x="7460" y="6758"/>
                  </a:lnTo>
                  <a:lnTo>
                    <a:pt x="6627" y="8513"/>
                  </a:lnTo>
                  <a:lnTo>
                    <a:pt x="4871" y="13340"/>
                  </a:lnTo>
                  <a:lnTo>
                    <a:pt x="3204" y="17991"/>
                  </a:lnTo>
                  <a:lnTo>
                    <a:pt x="1273" y="21019"/>
                  </a:lnTo>
                  <a:lnTo>
                    <a:pt x="1273" y="21063"/>
                  </a:lnTo>
                  <a:lnTo>
                    <a:pt x="45" y="24222"/>
                  </a:lnTo>
                  <a:lnTo>
                    <a:pt x="1" y="24310"/>
                  </a:lnTo>
                  <a:lnTo>
                    <a:pt x="45" y="24354"/>
                  </a:lnTo>
                  <a:lnTo>
                    <a:pt x="45" y="24397"/>
                  </a:lnTo>
                  <a:lnTo>
                    <a:pt x="132" y="24441"/>
                  </a:lnTo>
                  <a:lnTo>
                    <a:pt x="308" y="24441"/>
                  </a:lnTo>
                  <a:lnTo>
                    <a:pt x="352" y="24354"/>
                  </a:lnTo>
                  <a:lnTo>
                    <a:pt x="1580" y="21194"/>
                  </a:lnTo>
                  <a:lnTo>
                    <a:pt x="3511" y="18123"/>
                  </a:lnTo>
                  <a:lnTo>
                    <a:pt x="5222" y="13471"/>
                  </a:lnTo>
                  <a:lnTo>
                    <a:pt x="6934" y="8644"/>
                  </a:lnTo>
                  <a:lnTo>
                    <a:pt x="7767" y="6933"/>
                  </a:lnTo>
                  <a:lnTo>
                    <a:pt x="9742" y="3686"/>
                  </a:lnTo>
                  <a:lnTo>
                    <a:pt x="11497" y="219"/>
                  </a:lnTo>
                  <a:lnTo>
                    <a:pt x="11497" y="176"/>
                  </a:lnTo>
                  <a:lnTo>
                    <a:pt x="11497" y="88"/>
                  </a:lnTo>
                  <a:lnTo>
                    <a:pt x="11453" y="44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2" name="Google Shape;1742;p63"/>
            <p:cNvSpPr/>
            <p:nvPr/>
          </p:nvSpPr>
          <p:spPr>
            <a:xfrm>
              <a:off x="3586200" y="2096725"/>
              <a:ext cx="1884700" cy="640675"/>
            </a:xfrm>
            <a:custGeom>
              <a:rect b="b" l="l" r="r" t="t"/>
              <a:pathLst>
                <a:path extrusionOk="0" h="25627" w="75388">
                  <a:moveTo>
                    <a:pt x="69727" y="0"/>
                  </a:moveTo>
                  <a:lnTo>
                    <a:pt x="67094" y="658"/>
                  </a:lnTo>
                  <a:lnTo>
                    <a:pt x="60248" y="3072"/>
                  </a:lnTo>
                  <a:lnTo>
                    <a:pt x="58142" y="3818"/>
                  </a:lnTo>
                  <a:lnTo>
                    <a:pt x="53271" y="3861"/>
                  </a:lnTo>
                  <a:lnTo>
                    <a:pt x="53227" y="3861"/>
                  </a:lnTo>
                  <a:lnTo>
                    <a:pt x="48752" y="6099"/>
                  </a:lnTo>
                  <a:lnTo>
                    <a:pt x="46031" y="7504"/>
                  </a:lnTo>
                  <a:lnTo>
                    <a:pt x="44495" y="8162"/>
                  </a:lnTo>
                  <a:lnTo>
                    <a:pt x="39712" y="9083"/>
                  </a:lnTo>
                  <a:lnTo>
                    <a:pt x="36290" y="9698"/>
                  </a:lnTo>
                  <a:lnTo>
                    <a:pt x="33306" y="10180"/>
                  </a:lnTo>
                  <a:lnTo>
                    <a:pt x="28347" y="11146"/>
                  </a:lnTo>
                  <a:lnTo>
                    <a:pt x="28303" y="11189"/>
                  </a:lnTo>
                  <a:lnTo>
                    <a:pt x="27557" y="11628"/>
                  </a:lnTo>
                  <a:lnTo>
                    <a:pt x="27470" y="11672"/>
                  </a:lnTo>
                  <a:lnTo>
                    <a:pt x="26987" y="12418"/>
                  </a:lnTo>
                  <a:lnTo>
                    <a:pt x="26987" y="12462"/>
                  </a:lnTo>
                  <a:lnTo>
                    <a:pt x="26592" y="14656"/>
                  </a:lnTo>
                  <a:lnTo>
                    <a:pt x="25319" y="19044"/>
                  </a:lnTo>
                  <a:lnTo>
                    <a:pt x="23740" y="22247"/>
                  </a:lnTo>
                  <a:lnTo>
                    <a:pt x="22336" y="24266"/>
                  </a:lnTo>
                  <a:lnTo>
                    <a:pt x="21326" y="24968"/>
                  </a:lnTo>
                  <a:lnTo>
                    <a:pt x="20185" y="25275"/>
                  </a:lnTo>
                  <a:lnTo>
                    <a:pt x="18737" y="25143"/>
                  </a:lnTo>
                  <a:lnTo>
                    <a:pt x="11541" y="23608"/>
                  </a:lnTo>
                  <a:lnTo>
                    <a:pt x="7723" y="22906"/>
                  </a:lnTo>
                  <a:lnTo>
                    <a:pt x="4608" y="22730"/>
                  </a:lnTo>
                  <a:lnTo>
                    <a:pt x="1405" y="21589"/>
                  </a:lnTo>
                  <a:lnTo>
                    <a:pt x="220" y="21150"/>
                  </a:lnTo>
                  <a:lnTo>
                    <a:pt x="88" y="21150"/>
                  </a:lnTo>
                  <a:lnTo>
                    <a:pt x="44" y="21194"/>
                  </a:lnTo>
                  <a:lnTo>
                    <a:pt x="0" y="21238"/>
                  </a:lnTo>
                  <a:lnTo>
                    <a:pt x="0" y="21326"/>
                  </a:lnTo>
                  <a:lnTo>
                    <a:pt x="0" y="21370"/>
                  </a:lnTo>
                  <a:lnTo>
                    <a:pt x="44" y="21457"/>
                  </a:lnTo>
                  <a:lnTo>
                    <a:pt x="88" y="21457"/>
                  </a:lnTo>
                  <a:lnTo>
                    <a:pt x="1317" y="21940"/>
                  </a:lnTo>
                  <a:lnTo>
                    <a:pt x="4520" y="23081"/>
                  </a:lnTo>
                  <a:lnTo>
                    <a:pt x="4608" y="23081"/>
                  </a:lnTo>
                  <a:lnTo>
                    <a:pt x="7679" y="23257"/>
                  </a:lnTo>
                  <a:lnTo>
                    <a:pt x="11453" y="23915"/>
                  </a:lnTo>
                  <a:lnTo>
                    <a:pt x="18693" y="25494"/>
                  </a:lnTo>
                  <a:lnTo>
                    <a:pt x="20185" y="25626"/>
                  </a:lnTo>
                  <a:lnTo>
                    <a:pt x="20273" y="25626"/>
                  </a:lnTo>
                  <a:lnTo>
                    <a:pt x="21458" y="25319"/>
                  </a:lnTo>
                  <a:lnTo>
                    <a:pt x="21546" y="25275"/>
                  </a:lnTo>
                  <a:lnTo>
                    <a:pt x="22555" y="24529"/>
                  </a:lnTo>
                  <a:lnTo>
                    <a:pt x="22599" y="24485"/>
                  </a:lnTo>
                  <a:lnTo>
                    <a:pt x="24047" y="22423"/>
                  </a:lnTo>
                  <a:lnTo>
                    <a:pt x="24047" y="22379"/>
                  </a:lnTo>
                  <a:lnTo>
                    <a:pt x="25627" y="19176"/>
                  </a:lnTo>
                  <a:lnTo>
                    <a:pt x="25670" y="19176"/>
                  </a:lnTo>
                  <a:lnTo>
                    <a:pt x="26899" y="14744"/>
                  </a:lnTo>
                  <a:lnTo>
                    <a:pt x="27338" y="12550"/>
                  </a:lnTo>
                  <a:lnTo>
                    <a:pt x="27777" y="11892"/>
                  </a:lnTo>
                  <a:lnTo>
                    <a:pt x="28435" y="11497"/>
                  </a:lnTo>
                  <a:lnTo>
                    <a:pt x="33393" y="10487"/>
                  </a:lnTo>
                  <a:lnTo>
                    <a:pt x="36333" y="10049"/>
                  </a:lnTo>
                  <a:lnTo>
                    <a:pt x="39756" y="9434"/>
                  </a:lnTo>
                  <a:lnTo>
                    <a:pt x="44583" y="8513"/>
                  </a:lnTo>
                  <a:lnTo>
                    <a:pt x="44627" y="8513"/>
                  </a:lnTo>
                  <a:lnTo>
                    <a:pt x="46207" y="7811"/>
                  </a:lnTo>
                  <a:lnTo>
                    <a:pt x="48927" y="6407"/>
                  </a:lnTo>
                  <a:lnTo>
                    <a:pt x="53315" y="4213"/>
                  </a:lnTo>
                  <a:lnTo>
                    <a:pt x="58142" y="4169"/>
                  </a:lnTo>
                  <a:lnTo>
                    <a:pt x="58230" y="4169"/>
                  </a:lnTo>
                  <a:lnTo>
                    <a:pt x="60336" y="3379"/>
                  </a:lnTo>
                  <a:lnTo>
                    <a:pt x="67181" y="1009"/>
                  </a:lnTo>
                  <a:lnTo>
                    <a:pt x="69770" y="351"/>
                  </a:lnTo>
                  <a:lnTo>
                    <a:pt x="71921" y="395"/>
                  </a:lnTo>
                  <a:lnTo>
                    <a:pt x="73369" y="1273"/>
                  </a:lnTo>
                  <a:lnTo>
                    <a:pt x="74246" y="2721"/>
                  </a:lnTo>
                  <a:lnTo>
                    <a:pt x="74992" y="5178"/>
                  </a:lnTo>
                  <a:lnTo>
                    <a:pt x="75036" y="7196"/>
                  </a:lnTo>
                  <a:lnTo>
                    <a:pt x="74992" y="10838"/>
                  </a:lnTo>
                  <a:lnTo>
                    <a:pt x="73544" y="13471"/>
                  </a:lnTo>
                  <a:lnTo>
                    <a:pt x="73544" y="13515"/>
                  </a:lnTo>
                  <a:lnTo>
                    <a:pt x="72667" y="15621"/>
                  </a:lnTo>
                  <a:lnTo>
                    <a:pt x="72667" y="15665"/>
                  </a:lnTo>
                  <a:lnTo>
                    <a:pt x="72667" y="15753"/>
                  </a:lnTo>
                  <a:lnTo>
                    <a:pt x="72710" y="15797"/>
                  </a:lnTo>
                  <a:lnTo>
                    <a:pt x="72754" y="15841"/>
                  </a:lnTo>
                  <a:lnTo>
                    <a:pt x="72886" y="15841"/>
                  </a:lnTo>
                  <a:lnTo>
                    <a:pt x="72930" y="15797"/>
                  </a:lnTo>
                  <a:lnTo>
                    <a:pt x="72974" y="15753"/>
                  </a:lnTo>
                  <a:lnTo>
                    <a:pt x="73851" y="13647"/>
                  </a:lnTo>
                  <a:lnTo>
                    <a:pt x="75343" y="10970"/>
                  </a:lnTo>
                  <a:lnTo>
                    <a:pt x="75343" y="10882"/>
                  </a:lnTo>
                  <a:lnTo>
                    <a:pt x="75387" y="7196"/>
                  </a:lnTo>
                  <a:lnTo>
                    <a:pt x="75343" y="5134"/>
                  </a:lnTo>
                  <a:lnTo>
                    <a:pt x="75343" y="5090"/>
                  </a:lnTo>
                  <a:lnTo>
                    <a:pt x="74597" y="2589"/>
                  </a:lnTo>
                  <a:lnTo>
                    <a:pt x="74553" y="2545"/>
                  </a:lnTo>
                  <a:lnTo>
                    <a:pt x="73632" y="1053"/>
                  </a:lnTo>
                  <a:lnTo>
                    <a:pt x="73588" y="1009"/>
                  </a:lnTo>
                  <a:lnTo>
                    <a:pt x="72052" y="44"/>
                  </a:lnTo>
                  <a:lnTo>
                    <a:pt x="71964" y="44"/>
                  </a:lnTo>
                  <a:lnTo>
                    <a:pt x="6977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3" name="Google Shape;1743;p63"/>
            <p:cNvSpPr/>
            <p:nvPr/>
          </p:nvSpPr>
          <p:spPr>
            <a:xfrm>
              <a:off x="3416150" y="761650"/>
              <a:ext cx="289650" cy="645075"/>
            </a:xfrm>
            <a:custGeom>
              <a:rect b="b" l="l" r="r" t="t"/>
              <a:pathLst>
                <a:path extrusionOk="0" h="25803" w="11586">
                  <a:moveTo>
                    <a:pt x="11322" y="1"/>
                  </a:moveTo>
                  <a:lnTo>
                    <a:pt x="11278" y="45"/>
                  </a:lnTo>
                  <a:lnTo>
                    <a:pt x="11234" y="88"/>
                  </a:lnTo>
                  <a:lnTo>
                    <a:pt x="9347" y="3950"/>
                  </a:lnTo>
                  <a:lnTo>
                    <a:pt x="7329" y="7241"/>
                  </a:lnTo>
                  <a:lnTo>
                    <a:pt x="6495" y="9128"/>
                  </a:lnTo>
                  <a:lnTo>
                    <a:pt x="5574" y="11717"/>
                  </a:lnTo>
                  <a:lnTo>
                    <a:pt x="3906" y="16807"/>
                  </a:lnTo>
                  <a:lnTo>
                    <a:pt x="2853" y="19484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45" y="25583"/>
                  </a:lnTo>
                  <a:lnTo>
                    <a:pt x="1" y="25627"/>
                  </a:lnTo>
                  <a:lnTo>
                    <a:pt x="1" y="25715"/>
                  </a:lnTo>
                  <a:lnTo>
                    <a:pt x="45" y="25758"/>
                  </a:lnTo>
                  <a:lnTo>
                    <a:pt x="133" y="25802"/>
                  </a:lnTo>
                  <a:lnTo>
                    <a:pt x="264" y="25802"/>
                  </a:lnTo>
                  <a:lnTo>
                    <a:pt x="352" y="25715"/>
                  </a:lnTo>
                  <a:lnTo>
                    <a:pt x="2414" y="20844"/>
                  </a:lnTo>
                  <a:lnTo>
                    <a:pt x="3160" y="19659"/>
                  </a:lnTo>
                  <a:lnTo>
                    <a:pt x="3160" y="19615"/>
                  </a:lnTo>
                  <a:lnTo>
                    <a:pt x="4213" y="16895"/>
                  </a:lnTo>
                  <a:lnTo>
                    <a:pt x="5881" y="11804"/>
                  </a:lnTo>
                  <a:lnTo>
                    <a:pt x="6846" y="9259"/>
                  </a:lnTo>
                  <a:lnTo>
                    <a:pt x="7636" y="7416"/>
                  </a:lnTo>
                  <a:lnTo>
                    <a:pt x="9655" y="4125"/>
                  </a:lnTo>
                  <a:lnTo>
                    <a:pt x="11541" y="264"/>
                  </a:lnTo>
                  <a:lnTo>
                    <a:pt x="11585" y="176"/>
                  </a:lnTo>
                  <a:lnTo>
                    <a:pt x="11541" y="132"/>
                  </a:lnTo>
                  <a:lnTo>
                    <a:pt x="11541" y="45"/>
                  </a:lnTo>
                  <a:lnTo>
                    <a:pt x="114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4" name="Google Shape;1744;p63"/>
            <p:cNvSpPr/>
            <p:nvPr/>
          </p:nvSpPr>
          <p:spPr>
            <a:xfrm>
              <a:off x="3602650" y="2266750"/>
              <a:ext cx="1732200" cy="549625"/>
            </a:xfrm>
            <a:custGeom>
              <a:rect b="b" l="l" r="r" t="t"/>
              <a:pathLst>
                <a:path extrusionOk="0" h="21985" w="69288">
                  <a:moveTo>
                    <a:pt x="67094" y="0"/>
                  </a:moveTo>
                  <a:lnTo>
                    <a:pt x="63935" y="1054"/>
                  </a:lnTo>
                  <a:lnTo>
                    <a:pt x="58055" y="2502"/>
                  </a:lnTo>
                  <a:lnTo>
                    <a:pt x="54544" y="2633"/>
                  </a:lnTo>
                  <a:lnTo>
                    <a:pt x="54500" y="2633"/>
                  </a:lnTo>
                  <a:lnTo>
                    <a:pt x="51165" y="3862"/>
                  </a:lnTo>
                  <a:lnTo>
                    <a:pt x="47874" y="5091"/>
                  </a:lnTo>
                  <a:lnTo>
                    <a:pt x="45198" y="5661"/>
                  </a:lnTo>
                  <a:lnTo>
                    <a:pt x="39932" y="6144"/>
                  </a:lnTo>
                  <a:lnTo>
                    <a:pt x="36378" y="6495"/>
                  </a:lnTo>
                  <a:lnTo>
                    <a:pt x="29927" y="7241"/>
                  </a:lnTo>
                  <a:lnTo>
                    <a:pt x="28918" y="7416"/>
                  </a:lnTo>
                  <a:lnTo>
                    <a:pt x="28830" y="7460"/>
                  </a:lnTo>
                  <a:lnTo>
                    <a:pt x="28742" y="7548"/>
                  </a:lnTo>
                  <a:lnTo>
                    <a:pt x="27338" y="12068"/>
                  </a:lnTo>
                  <a:lnTo>
                    <a:pt x="25846" y="15227"/>
                  </a:lnTo>
                  <a:lnTo>
                    <a:pt x="22775" y="20273"/>
                  </a:lnTo>
                  <a:lnTo>
                    <a:pt x="21897" y="21502"/>
                  </a:lnTo>
                  <a:lnTo>
                    <a:pt x="19132" y="21633"/>
                  </a:lnTo>
                  <a:lnTo>
                    <a:pt x="16456" y="21282"/>
                  </a:lnTo>
                  <a:lnTo>
                    <a:pt x="12068" y="20361"/>
                  </a:lnTo>
                  <a:lnTo>
                    <a:pt x="8557" y="19615"/>
                  </a:lnTo>
                  <a:lnTo>
                    <a:pt x="8513" y="19615"/>
                  </a:lnTo>
                  <a:lnTo>
                    <a:pt x="5968" y="19439"/>
                  </a:lnTo>
                  <a:lnTo>
                    <a:pt x="3204" y="18957"/>
                  </a:lnTo>
                  <a:lnTo>
                    <a:pt x="220" y="18035"/>
                  </a:lnTo>
                  <a:lnTo>
                    <a:pt x="132" y="18035"/>
                  </a:lnTo>
                  <a:lnTo>
                    <a:pt x="88" y="18079"/>
                  </a:lnTo>
                  <a:lnTo>
                    <a:pt x="44" y="18123"/>
                  </a:lnTo>
                  <a:lnTo>
                    <a:pt x="1" y="18167"/>
                  </a:lnTo>
                  <a:lnTo>
                    <a:pt x="1" y="18255"/>
                  </a:lnTo>
                  <a:lnTo>
                    <a:pt x="1" y="18299"/>
                  </a:lnTo>
                  <a:lnTo>
                    <a:pt x="44" y="18342"/>
                  </a:lnTo>
                  <a:lnTo>
                    <a:pt x="88" y="18386"/>
                  </a:lnTo>
                  <a:lnTo>
                    <a:pt x="3116" y="19308"/>
                  </a:lnTo>
                  <a:lnTo>
                    <a:pt x="5924" y="19790"/>
                  </a:lnTo>
                  <a:lnTo>
                    <a:pt x="5968" y="19790"/>
                  </a:lnTo>
                  <a:lnTo>
                    <a:pt x="8470" y="19966"/>
                  </a:lnTo>
                  <a:lnTo>
                    <a:pt x="11980" y="20712"/>
                  </a:lnTo>
                  <a:lnTo>
                    <a:pt x="16368" y="21633"/>
                  </a:lnTo>
                  <a:lnTo>
                    <a:pt x="19089" y="21984"/>
                  </a:lnTo>
                  <a:lnTo>
                    <a:pt x="19132" y="21984"/>
                  </a:lnTo>
                  <a:lnTo>
                    <a:pt x="21985" y="21853"/>
                  </a:lnTo>
                  <a:lnTo>
                    <a:pt x="22072" y="21809"/>
                  </a:lnTo>
                  <a:lnTo>
                    <a:pt x="22116" y="21765"/>
                  </a:lnTo>
                  <a:lnTo>
                    <a:pt x="23082" y="20493"/>
                  </a:lnTo>
                  <a:lnTo>
                    <a:pt x="26153" y="15402"/>
                  </a:lnTo>
                  <a:lnTo>
                    <a:pt x="27645" y="12243"/>
                  </a:lnTo>
                  <a:lnTo>
                    <a:pt x="27689" y="12199"/>
                  </a:lnTo>
                  <a:lnTo>
                    <a:pt x="29049" y="7723"/>
                  </a:lnTo>
                  <a:lnTo>
                    <a:pt x="29971" y="7592"/>
                  </a:lnTo>
                  <a:lnTo>
                    <a:pt x="36421" y="6846"/>
                  </a:lnTo>
                  <a:lnTo>
                    <a:pt x="39976" y="6495"/>
                  </a:lnTo>
                  <a:lnTo>
                    <a:pt x="45241" y="6012"/>
                  </a:lnTo>
                  <a:lnTo>
                    <a:pt x="45285" y="6012"/>
                  </a:lnTo>
                  <a:lnTo>
                    <a:pt x="47962" y="5398"/>
                  </a:lnTo>
                  <a:lnTo>
                    <a:pt x="48006" y="5398"/>
                  </a:lnTo>
                  <a:lnTo>
                    <a:pt x="51253" y="4213"/>
                  </a:lnTo>
                  <a:lnTo>
                    <a:pt x="54588" y="2984"/>
                  </a:lnTo>
                  <a:lnTo>
                    <a:pt x="58098" y="2853"/>
                  </a:lnTo>
                  <a:lnTo>
                    <a:pt x="64022" y="1405"/>
                  </a:lnTo>
                  <a:lnTo>
                    <a:pt x="67182" y="351"/>
                  </a:lnTo>
                  <a:lnTo>
                    <a:pt x="67752" y="439"/>
                  </a:lnTo>
                  <a:lnTo>
                    <a:pt x="68059" y="1097"/>
                  </a:lnTo>
                  <a:lnTo>
                    <a:pt x="68191" y="4081"/>
                  </a:lnTo>
                  <a:lnTo>
                    <a:pt x="68191" y="4125"/>
                  </a:lnTo>
                  <a:lnTo>
                    <a:pt x="68937" y="7636"/>
                  </a:lnTo>
                  <a:lnTo>
                    <a:pt x="68937" y="7723"/>
                  </a:lnTo>
                  <a:lnTo>
                    <a:pt x="68981" y="7767"/>
                  </a:lnTo>
                  <a:lnTo>
                    <a:pt x="69200" y="7767"/>
                  </a:lnTo>
                  <a:lnTo>
                    <a:pt x="69244" y="7723"/>
                  </a:lnTo>
                  <a:lnTo>
                    <a:pt x="69288" y="7636"/>
                  </a:lnTo>
                  <a:lnTo>
                    <a:pt x="69288" y="7592"/>
                  </a:lnTo>
                  <a:lnTo>
                    <a:pt x="68542" y="4081"/>
                  </a:lnTo>
                  <a:lnTo>
                    <a:pt x="68410" y="1054"/>
                  </a:lnTo>
                  <a:lnTo>
                    <a:pt x="68410" y="966"/>
                  </a:lnTo>
                  <a:lnTo>
                    <a:pt x="68059" y="176"/>
                  </a:lnTo>
                  <a:lnTo>
                    <a:pt x="67972" y="132"/>
                  </a:lnTo>
                  <a:lnTo>
                    <a:pt x="67928" y="88"/>
                  </a:lnTo>
                  <a:lnTo>
                    <a:pt x="671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5" name="Google Shape;1745;p63"/>
            <p:cNvSpPr/>
            <p:nvPr/>
          </p:nvSpPr>
          <p:spPr>
            <a:xfrm>
              <a:off x="3338275" y="741900"/>
              <a:ext cx="284150" cy="635200"/>
            </a:xfrm>
            <a:custGeom>
              <a:rect b="b" l="l" r="r" t="t"/>
              <a:pathLst>
                <a:path extrusionOk="0" h="25408" w="11366">
                  <a:moveTo>
                    <a:pt x="11234" y="1"/>
                  </a:moveTo>
                  <a:lnTo>
                    <a:pt x="11146" y="45"/>
                  </a:lnTo>
                  <a:lnTo>
                    <a:pt x="11102" y="45"/>
                  </a:lnTo>
                  <a:lnTo>
                    <a:pt x="11058" y="132"/>
                  </a:lnTo>
                  <a:lnTo>
                    <a:pt x="9259" y="3950"/>
                  </a:lnTo>
                  <a:lnTo>
                    <a:pt x="7723" y="6451"/>
                  </a:lnTo>
                  <a:lnTo>
                    <a:pt x="6056" y="10620"/>
                  </a:lnTo>
                  <a:lnTo>
                    <a:pt x="4476" y="15578"/>
                  </a:lnTo>
                  <a:lnTo>
                    <a:pt x="2896" y="19659"/>
                  </a:lnTo>
                  <a:lnTo>
                    <a:pt x="1799" y="22775"/>
                  </a:lnTo>
                  <a:lnTo>
                    <a:pt x="44" y="25144"/>
                  </a:lnTo>
                  <a:lnTo>
                    <a:pt x="0" y="25188"/>
                  </a:lnTo>
                  <a:lnTo>
                    <a:pt x="0" y="25232"/>
                  </a:lnTo>
                  <a:lnTo>
                    <a:pt x="44" y="25320"/>
                  </a:lnTo>
                  <a:lnTo>
                    <a:pt x="88" y="25364"/>
                  </a:lnTo>
                  <a:lnTo>
                    <a:pt x="176" y="25408"/>
                  </a:lnTo>
                  <a:lnTo>
                    <a:pt x="264" y="25408"/>
                  </a:lnTo>
                  <a:lnTo>
                    <a:pt x="308" y="25320"/>
                  </a:lnTo>
                  <a:lnTo>
                    <a:pt x="2107" y="22994"/>
                  </a:lnTo>
                  <a:lnTo>
                    <a:pt x="2107" y="22950"/>
                  </a:lnTo>
                  <a:lnTo>
                    <a:pt x="3248" y="19791"/>
                  </a:lnTo>
                  <a:lnTo>
                    <a:pt x="4783" y="15666"/>
                  </a:lnTo>
                  <a:lnTo>
                    <a:pt x="6363" y="10751"/>
                  </a:lnTo>
                  <a:lnTo>
                    <a:pt x="8031" y="6627"/>
                  </a:lnTo>
                  <a:lnTo>
                    <a:pt x="9566" y="4126"/>
                  </a:lnTo>
                  <a:lnTo>
                    <a:pt x="11365" y="264"/>
                  </a:lnTo>
                  <a:lnTo>
                    <a:pt x="11365" y="220"/>
                  </a:lnTo>
                  <a:lnTo>
                    <a:pt x="11365" y="132"/>
                  </a:lnTo>
                  <a:lnTo>
                    <a:pt x="11322" y="89"/>
                  </a:lnTo>
                  <a:lnTo>
                    <a:pt x="11278" y="45"/>
                  </a:lnTo>
                  <a:lnTo>
                    <a:pt x="112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6" name="Google Shape;1746;p63"/>
            <p:cNvSpPr/>
            <p:nvPr/>
          </p:nvSpPr>
          <p:spPr>
            <a:xfrm>
              <a:off x="3628975" y="2341350"/>
              <a:ext cx="1621425" cy="496975"/>
            </a:xfrm>
            <a:custGeom>
              <a:rect b="b" l="l" r="r" t="t"/>
              <a:pathLst>
                <a:path extrusionOk="0" h="19879" w="64857">
                  <a:moveTo>
                    <a:pt x="63935" y="0"/>
                  </a:moveTo>
                  <a:lnTo>
                    <a:pt x="58230" y="1141"/>
                  </a:lnTo>
                  <a:lnTo>
                    <a:pt x="51736" y="2809"/>
                  </a:lnTo>
                  <a:lnTo>
                    <a:pt x="48971" y="3686"/>
                  </a:lnTo>
                  <a:lnTo>
                    <a:pt x="46733" y="4344"/>
                  </a:lnTo>
                  <a:lnTo>
                    <a:pt x="43574" y="4696"/>
                  </a:lnTo>
                  <a:lnTo>
                    <a:pt x="38177" y="5222"/>
                  </a:lnTo>
                  <a:lnTo>
                    <a:pt x="34930" y="5485"/>
                  </a:lnTo>
                  <a:lnTo>
                    <a:pt x="28611" y="6012"/>
                  </a:lnTo>
                  <a:lnTo>
                    <a:pt x="28523" y="6056"/>
                  </a:lnTo>
                  <a:lnTo>
                    <a:pt x="28172" y="6275"/>
                  </a:lnTo>
                  <a:lnTo>
                    <a:pt x="28128" y="6363"/>
                  </a:lnTo>
                  <a:lnTo>
                    <a:pt x="26899" y="9698"/>
                  </a:lnTo>
                  <a:lnTo>
                    <a:pt x="25320" y="12989"/>
                  </a:lnTo>
                  <a:lnTo>
                    <a:pt x="23652" y="15753"/>
                  </a:lnTo>
                  <a:lnTo>
                    <a:pt x="21941" y="18255"/>
                  </a:lnTo>
                  <a:lnTo>
                    <a:pt x="21107" y="19176"/>
                  </a:lnTo>
                  <a:lnTo>
                    <a:pt x="20581" y="19483"/>
                  </a:lnTo>
                  <a:lnTo>
                    <a:pt x="17334" y="19527"/>
                  </a:lnTo>
                  <a:lnTo>
                    <a:pt x="14350" y="19176"/>
                  </a:lnTo>
                  <a:lnTo>
                    <a:pt x="10488" y="18386"/>
                  </a:lnTo>
                  <a:lnTo>
                    <a:pt x="7417" y="17728"/>
                  </a:lnTo>
                  <a:lnTo>
                    <a:pt x="1975" y="17026"/>
                  </a:lnTo>
                  <a:lnTo>
                    <a:pt x="264" y="16412"/>
                  </a:lnTo>
                  <a:lnTo>
                    <a:pt x="132" y="16412"/>
                  </a:lnTo>
                  <a:lnTo>
                    <a:pt x="88" y="16455"/>
                  </a:lnTo>
                  <a:lnTo>
                    <a:pt x="45" y="16499"/>
                  </a:lnTo>
                  <a:lnTo>
                    <a:pt x="1" y="16587"/>
                  </a:lnTo>
                  <a:lnTo>
                    <a:pt x="45" y="16675"/>
                  </a:lnTo>
                  <a:lnTo>
                    <a:pt x="88" y="16719"/>
                  </a:lnTo>
                  <a:lnTo>
                    <a:pt x="132" y="16763"/>
                  </a:lnTo>
                  <a:lnTo>
                    <a:pt x="1888" y="17333"/>
                  </a:lnTo>
                  <a:lnTo>
                    <a:pt x="1931" y="17377"/>
                  </a:lnTo>
                  <a:lnTo>
                    <a:pt x="7373" y="18079"/>
                  </a:lnTo>
                  <a:lnTo>
                    <a:pt x="10444" y="18737"/>
                  </a:lnTo>
                  <a:lnTo>
                    <a:pt x="14306" y="19527"/>
                  </a:lnTo>
                  <a:lnTo>
                    <a:pt x="17334" y="19878"/>
                  </a:lnTo>
                  <a:lnTo>
                    <a:pt x="20625" y="19834"/>
                  </a:lnTo>
                  <a:lnTo>
                    <a:pt x="20712" y="19834"/>
                  </a:lnTo>
                  <a:lnTo>
                    <a:pt x="21283" y="19483"/>
                  </a:lnTo>
                  <a:lnTo>
                    <a:pt x="21327" y="19439"/>
                  </a:lnTo>
                  <a:lnTo>
                    <a:pt x="22204" y="18474"/>
                  </a:lnTo>
                  <a:lnTo>
                    <a:pt x="23959" y="15973"/>
                  </a:lnTo>
                  <a:lnTo>
                    <a:pt x="25627" y="13121"/>
                  </a:lnTo>
                  <a:lnTo>
                    <a:pt x="27207" y="9830"/>
                  </a:lnTo>
                  <a:lnTo>
                    <a:pt x="28435" y="6538"/>
                  </a:lnTo>
                  <a:lnTo>
                    <a:pt x="28699" y="6363"/>
                  </a:lnTo>
                  <a:lnTo>
                    <a:pt x="34930" y="5836"/>
                  </a:lnTo>
                  <a:lnTo>
                    <a:pt x="38221" y="5573"/>
                  </a:lnTo>
                  <a:lnTo>
                    <a:pt x="43618" y="5047"/>
                  </a:lnTo>
                  <a:lnTo>
                    <a:pt x="46777" y="4696"/>
                  </a:lnTo>
                  <a:lnTo>
                    <a:pt x="46821" y="4696"/>
                  </a:lnTo>
                  <a:lnTo>
                    <a:pt x="49059" y="4037"/>
                  </a:lnTo>
                  <a:lnTo>
                    <a:pt x="51868" y="3116"/>
                  </a:lnTo>
                  <a:lnTo>
                    <a:pt x="58318" y="1492"/>
                  </a:lnTo>
                  <a:lnTo>
                    <a:pt x="63935" y="351"/>
                  </a:lnTo>
                  <a:lnTo>
                    <a:pt x="64286" y="571"/>
                  </a:lnTo>
                  <a:lnTo>
                    <a:pt x="64505" y="1141"/>
                  </a:lnTo>
                  <a:lnTo>
                    <a:pt x="64330" y="5222"/>
                  </a:lnTo>
                  <a:lnTo>
                    <a:pt x="64330" y="5310"/>
                  </a:lnTo>
                  <a:lnTo>
                    <a:pt x="64373" y="5354"/>
                  </a:lnTo>
                  <a:lnTo>
                    <a:pt x="64417" y="5398"/>
                  </a:lnTo>
                  <a:lnTo>
                    <a:pt x="64549" y="5398"/>
                  </a:lnTo>
                  <a:lnTo>
                    <a:pt x="64593" y="5354"/>
                  </a:lnTo>
                  <a:lnTo>
                    <a:pt x="64637" y="5310"/>
                  </a:lnTo>
                  <a:lnTo>
                    <a:pt x="64681" y="5222"/>
                  </a:lnTo>
                  <a:lnTo>
                    <a:pt x="64856" y="1097"/>
                  </a:lnTo>
                  <a:lnTo>
                    <a:pt x="64856" y="1010"/>
                  </a:lnTo>
                  <a:lnTo>
                    <a:pt x="64549" y="395"/>
                  </a:lnTo>
                  <a:lnTo>
                    <a:pt x="64505" y="307"/>
                  </a:lnTo>
                  <a:lnTo>
                    <a:pt x="64022" y="44"/>
                  </a:lnTo>
                  <a:lnTo>
                    <a:pt x="6393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7" name="Google Shape;1747;p63"/>
            <p:cNvSpPr/>
            <p:nvPr/>
          </p:nvSpPr>
          <p:spPr>
            <a:xfrm>
              <a:off x="3316325" y="744100"/>
              <a:ext cx="277575" cy="640675"/>
            </a:xfrm>
            <a:custGeom>
              <a:rect b="b" l="l" r="r" t="t"/>
              <a:pathLst>
                <a:path extrusionOk="0" h="25627" w="11103">
                  <a:moveTo>
                    <a:pt x="10883" y="1"/>
                  </a:moveTo>
                  <a:lnTo>
                    <a:pt x="10795" y="44"/>
                  </a:lnTo>
                  <a:lnTo>
                    <a:pt x="10751" y="88"/>
                  </a:lnTo>
                  <a:lnTo>
                    <a:pt x="10225" y="1098"/>
                  </a:lnTo>
                  <a:lnTo>
                    <a:pt x="7680" y="5793"/>
                  </a:lnTo>
                  <a:lnTo>
                    <a:pt x="6144" y="9698"/>
                  </a:lnTo>
                  <a:lnTo>
                    <a:pt x="4652" y="14437"/>
                  </a:lnTo>
                  <a:lnTo>
                    <a:pt x="2590" y="19483"/>
                  </a:lnTo>
                  <a:lnTo>
                    <a:pt x="1449" y="22950"/>
                  </a:lnTo>
                  <a:lnTo>
                    <a:pt x="45" y="25363"/>
                  </a:lnTo>
                  <a:lnTo>
                    <a:pt x="1" y="25451"/>
                  </a:lnTo>
                  <a:lnTo>
                    <a:pt x="1" y="25495"/>
                  </a:lnTo>
                  <a:lnTo>
                    <a:pt x="45" y="25583"/>
                  </a:lnTo>
                  <a:lnTo>
                    <a:pt x="89" y="25627"/>
                  </a:lnTo>
                  <a:lnTo>
                    <a:pt x="264" y="25627"/>
                  </a:lnTo>
                  <a:lnTo>
                    <a:pt x="352" y="25539"/>
                  </a:lnTo>
                  <a:lnTo>
                    <a:pt x="1756" y="23125"/>
                  </a:lnTo>
                  <a:lnTo>
                    <a:pt x="1800" y="23082"/>
                  </a:lnTo>
                  <a:lnTo>
                    <a:pt x="2941" y="19571"/>
                  </a:lnTo>
                  <a:lnTo>
                    <a:pt x="4959" y="14525"/>
                  </a:lnTo>
                  <a:lnTo>
                    <a:pt x="6451" y="9830"/>
                  </a:lnTo>
                  <a:lnTo>
                    <a:pt x="7987" y="5924"/>
                  </a:lnTo>
                  <a:lnTo>
                    <a:pt x="10532" y="1273"/>
                  </a:lnTo>
                  <a:lnTo>
                    <a:pt x="11059" y="264"/>
                  </a:lnTo>
                  <a:lnTo>
                    <a:pt x="11103" y="220"/>
                  </a:lnTo>
                  <a:lnTo>
                    <a:pt x="11103" y="132"/>
                  </a:lnTo>
                  <a:lnTo>
                    <a:pt x="11059" y="88"/>
                  </a:lnTo>
                  <a:lnTo>
                    <a:pt x="11015" y="44"/>
                  </a:lnTo>
                  <a:lnTo>
                    <a:pt x="109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8" name="Google Shape;1748;p63"/>
            <p:cNvSpPr/>
            <p:nvPr/>
          </p:nvSpPr>
          <p:spPr>
            <a:xfrm>
              <a:off x="3616925" y="2404975"/>
              <a:ext cx="1567650" cy="455275"/>
            </a:xfrm>
            <a:custGeom>
              <a:rect b="b" l="l" r="r" t="t"/>
              <a:pathLst>
                <a:path extrusionOk="0" h="18211" w="62706">
                  <a:moveTo>
                    <a:pt x="61696" y="0"/>
                  </a:moveTo>
                  <a:lnTo>
                    <a:pt x="60336" y="132"/>
                  </a:lnTo>
                  <a:lnTo>
                    <a:pt x="60292" y="176"/>
                  </a:lnTo>
                  <a:lnTo>
                    <a:pt x="57615" y="1448"/>
                  </a:lnTo>
                  <a:lnTo>
                    <a:pt x="51516" y="3116"/>
                  </a:lnTo>
                  <a:lnTo>
                    <a:pt x="48927" y="3686"/>
                  </a:lnTo>
                  <a:lnTo>
                    <a:pt x="44934" y="4081"/>
                  </a:lnTo>
                  <a:lnTo>
                    <a:pt x="41160" y="4388"/>
                  </a:lnTo>
                  <a:lnTo>
                    <a:pt x="36772" y="4783"/>
                  </a:lnTo>
                  <a:lnTo>
                    <a:pt x="33393" y="4959"/>
                  </a:lnTo>
                  <a:lnTo>
                    <a:pt x="30585" y="4871"/>
                  </a:lnTo>
                  <a:lnTo>
                    <a:pt x="30541" y="4871"/>
                  </a:lnTo>
                  <a:lnTo>
                    <a:pt x="29444" y="5047"/>
                  </a:lnTo>
                  <a:lnTo>
                    <a:pt x="29356" y="5090"/>
                  </a:lnTo>
                  <a:lnTo>
                    <a:pt x="29312" y="5134"/>
                  </a:lnTo>
                  <a:lnTo>
                    <a:pt x="28040" y="7679"/>
                  </a:lnTo>
                  <a:lnTo>
                    <a:pt x="26767" y="10268"/>
                  </a:lnTo>
                  <a:lnTo>
                    <a:pt x="25100" y="13121"/>
                  </a:lnTo>
                  <a:lnTo>
                    <a:pt x="23257" y="15797"/>
                  </a:lnTo>
                  <a:lnTo>
                    <a:pt x="22247" y="16982"/>
                  </a:lnTo>
                  <a:lnTo>
                    <a:pt x="21414" y="17596"/>
                  </a:lnTo>
                  <a:lnTo>
                    <a:pt x="20317" y="17860"/>
                  </a:lnTo>
                  <a:lnTo>
                    <a:pt x="17157" y="17860"/>
                  </a:lnTo>
                  <a:lnTo>
                    <a:pt x="14481" y="17640"/>
                  </a:lnTo>
                  <a:lnTo>
                    <a:pt x="10531" y="16807"/>
                  </a:lnTo>
                  <a:lnTo>
                    <a:pt x="7899" y="16236"/>
                  </a:lnTo>
                  <a:lnTo>
                    <a:pt x="2282" y="15534"/>
                  </a:lnTo>
                  <a:lnTo>
                    <a:pt x="219" y="14788"/>
                  </a:lnTo>
                  <a:lnTo>
                    <a:pt x="132" y="14788"/>
                  </a:lnTo>
                  <a:lnTo>
                    <a:pt x="88" y="14832"/>
                  </a:lnTo>
                  <a:lnTo>
                    <a:pt x="44" y="14832"/>
                  </a:lnTo>
                  <a:lnTo>
                    <a:pt x="0" y="14920"/>
                  </a:lnTo>
                  <a:lnTo>
                    <a:pt x="0" y="14964"/>
                  </a:lnTo>
                  <a:lnTo>
                    <a:pt x="0" y="15051"/>
                  </a:lnTo>
                  <a:lnTo>
                    <a:pt x="44" y="15095"/>
                  </a:lnTo>
                  <a:lnTo>
                    <a:pt x="88" y="15139"/>
                  </a:lnTo>
                  <a:lnTo>
                    <a:pt x="2194" y="15885"/>
                  </a:lnTo>
                  <a:lnTo>
                    <a:pt x="2238" y="15885"/>
                  </a:lnTo>
                  <a:lnTo>
                    <a:pt x="7811" y="16587"/>
                  </a:lnTo>
                  <a:lnTo>
                    <a:pt x="10444" y="17158"/>
                  </a:lnTo>
                  <a:lnTo>
                    <a:pt x="14437" y="17991"/>
                  </a:lnTo>
                  <a:lnTo>
                    <a:pt x="17157" y="18211"/>
                  </a:lnTo>
                  <a:lnTo>
                    <a:pt x="20404" y="18211"/>
                  </a:lnTo>
                  <a:lnTo>
                    <a:pt x="21501" y="17947"/>
                  </a:lnTo>
                  <a:lnTo>
                    <a:pt x="21589" y="17904"/>
                  </a:lnTo>
                  <a:lnTo>
                    <a:pt x="22467" y="17245"/>
                  </a:lnTo>
                  <a:lnTo>
                    <a:pt x="22511" y="17245"/>
                  </a:lnTo>
                  <a:lnTo>
                    <a:pt x="23564" y="16017"/>
                  </a:lnTo>
                  <a:lnTo>
                    <a:pt x="25363" y="13296"/>
                  </a:lnTo>
                  <a:lnTo>
                    <a:pt x="27074" y="10444"/>
                  </a:lnTo>
                  <a:lnTo>
                    <a:pt x="28347" y="7811"/>
                  </a:lnTo>
                  <a:lnTo>
                    <a:pt x="29576" y="5354"/>
                  </a:lnTo>
                  <a:lnTo>
                    <a:pt x="30585" y="5222"/>
                  </a:lnTo>
                  <a:lnTo>
                    <a:pt x="33393" y="5310"/>
                  </a:lnTo>
                  <a:lnTo>
                    <a:pt x="36816" y="5134"/>
                  </a:lnTo>
                  <a:lnTo>
                    <a:pt x="41204" y="4739"/>
                  </a:lnTo>
                  <a:lnTo>
                    <a:pt x="44934" y="4432"/>
                  </a:lnTo>
                  <a:lnTo>
                    <a:pt x="48971" y="4037"/>
                  </a:lnTo>
                  <a:lnTo>
                    <a:pt x="49015" y="4037"/>
                  </a:lnTo>
                  <a:lnTo>
                    <a:pt x="51604" y="3423"/>
                  </a:lnTo>
                  <a:lnTo>
                    <a:pt x="57703" y="1799"/>
                  </a:lnTo>
                  <a:lnTo>
                    <a:pt x="57747" y="1756"/>
                  </a:lnTo>
                  <a:lnTo>
                    <a:pt x="60424" y="483"/>
                  </a:lnTo>
                  <a:lnTo>
                    <a:pt x="61652" y="351"/>
                  </a:lnTo>
                  <a:lnTo>
                    <a:pt x="61872" y="571"/>
                  </a:lnTo>
                  <a:lnTo>
                    <a:pt x="62223" y="1799"/>
                  </a:lnTo>
                  <a:lnTo>
                    <a:pt x="62354" y="4037"/>
                  </a:lnTo>
                  <a:lnTo>
                    <a:pt x="62354" y="4125"/>
                  </a:lnTo>
                  <a:lnTo>
                    <a:pt x="62398" y="4169"/>
                  </a:lnTo>
                  <a:lnTo>
                    <a:pt x="62486" y="4213"/>
                  </a:lnTo>
                  <a:lnTo>
                    <a:pt x="62618" y="4213"/>
                  </a:lnTo>
                  <a:lnTo>
                    <a:pt x="62661" y="4169"/>
                  </a:lnTo>
                  <a:lnTo>
                    <a:pt x="62705" y="4081"/>
                  </a:lnTo>
                  <a:lnTo>
                    <a:pt x="62705" y="4037"/>
                  </a:lnTo>
                  <a:lnTo>
                    <a:pt x="62574" y="1799"/>
                  </a:lnTo>
                  <a:lnTo>
                    <a:pt x="62530" y="1756"/>
                  </a:lnTo>
                  <a:lnTo>
                    <a:pt x="62223" y="439"/>
                  </a:lnTo>
                  <a:lnTo>
                    <a:pt x="62179" y="351"/>
                  </a:lnTo>
                  <a:lnTo>
                    <a:pt x="61828" y="44"/>
                  </a:lnTo>
                  <a:lnTo>
                    <a:pt x="617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49" name="Google Shape;1749;p63"/>
            <p:cNvSpPr/>
            <p:nvPr/>
          </p:nvSpPr>
          <p:spPr>
            <a:xfrm>
              <a:off x="3272450" y="748500"/>
              <a:ext cx="287450" cy="706500"/>
            </a:xfrm>
            <a:custGeom>
              <a:rect b="b" l="l" r="r" t="t"/>
              <a:pathLst>
                <a:path extrusionOk="0" h="28260" w="11498">
                  <a:moveTo>
                    <a:pt x="11278" y="0"/>
                  </a:moveTo>
                  <a:lnTo>
                    <a:pt x="11234" y="44"/>
                  </a:lnTo>
                  <a:lnTo>
                    <a:pt x="11190" y="88"/>
                  </a:lnTo>
                  <a:lnTo>
                    <a:pt x="9961" y="2677"/>
                  </a:lnTo>
                  <a:lnTo>
                    <a:pt x="8513" y="5046"/>
                  </a:lnTo>
                  <a:lnTo>
                    <a:pt x="8513" y="5090"/>
                  </a:lnTo>
                  <a:lnTo>
                    <a:pt x="7109" y="8732"/>
                  </a:lnTo>
                  <a:lnTo>
                    <a:pt x="5705" y="13120"/>
                  </a:lnTo>
                  <a:lnTo>
                    <a:pt x="4476" y="16324"/>
                  </a:lnTo>
                  <a:lnTo>
                    <a:pt x="3160" y="19176"/>
                  </a:lnTo>
                  <a:lnTo>
                    <a:pt x="1317" y="24617"/>
                  </a:lnTo>
                  <a:lnTo>
                    <a:pt x="1" y="27294"/>
                  </a:lnTo>
                  <a:lnTo>
                    <a:pt x="1" y="27338"/>
                  </a:lnTo>
                  <a:lnTo>
                    <a:pt x="1" y="28083"/>
                  </a:lnTo>
                  <a:lnTo>
                    <a:pt x="1" y="28171"/>
                  </a:lnTo>
                  <a:lnTo>
                    <a:pt x="44" y="28215"/>
                  </a:lnTo>
                  <a:lnTo>
                    <a:pt x="88" y="28259"/>
                  </a:lnTo>
                  <a:lnTo>
                    <a:pt x="220" y="28259"/>
                  </a:lnTo>
                  <a:lnTo>
                    <a:pt x="308" y="28215"/>
                  </a:lnTo>
                  <a:lnTo>
                    <a:pt x="308" y="28171"/>
                  </a:lnTo>
                  <a:lnTo>
                    <a:pt x="352" y="28083"/>
                  </a:lnTo>
                  <a:lnTo>
                    <a:pt x="352" y="27381"/>
                  </a:lnTo>
                  <a:lnTo>
                    <a:pt x="1668" y="24792"/>
                  </a:lnTo>
                  <a:lnTo>
                    <a:pt x="1668" y="24749"/>
                  </a:lnTo>
                  <a:lnTo>
                    <a:pt x="3511" y="19307"/>
                  </a:lnTo>
                  <a:lnTo>
                    <a:pt x="4784" y="16455"/>
                  </a:lnTo>
                  <a:lnTo>
                    <a:pt x="6012" y="13252"/>
                  </a:lnTo>
                  <a:lnTo>
                    <a:pt x="7416" y="8864"/>
                  </a:lnTo>
                  <a:lnTo>
                    <a:pt x="8821" y="5222"/>
                  </a:lnTo>
                  <a:lnTo>
                    <a:pt x="10269" y="2808"/>
                  </a:lnTo>
                  <a:lnTo>
                    <a:pt x="11497" y="263"/>
                  </a:lnTo>
                  <a:lnTo>
                    <a:pt x="11497" y="176"/>
                  </a:lnTo>
                  <a:lnTo>
                    <a:pt x="11497" y="132"/>
                  </a:lnTo>
                  <a:lnTo>
                    <a:pt x="11453" y="44"/>
                  </a:lnTo>
                  <a:lnTo>
                    <a:pt x="114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0" name="Google Shape;1750;p63"/>
            <p:cNvSpPr/>
            <p:nvPr/>
          </p:nvSpPr>
          <p:spPr>
            <a:xfrm>
              <a:off x="4211500" y="2486150"/>
              <a:ext cx="884200" cy="333525"/>
            </a:xfrm>
            <a:custGeom>
              <a:rect b="b" l="l" r="r" t="t"/>
              <a:pathLst>
                <a:path extrusionOk="0" h="13341" w="35368">
                  <a:moveTo>
                    <a:pt x="34929" y="1"/>
                  </a:moveTo>
                  <a:lnTo>
                    <a:pt x="31287" y="1098"/>
                  </a:lnTo>
                  <a:lnTo>
                    <a:pt x="27645" y="1931"/>
                  </a:lnTo>
                  <a:lnTo>
                    <a:pt x="24310" y="2326"/>
                  </a:lnTo>
                  <a:lnTo>
                    <a:pt x="20668" y="2765"/>
                  </a:lnTo>
                  <a:lnTo>
                    <a:pt x="17728" y="3072"/>
                  </a:lnTo>
                  <a:lnTo>
                    <a:pt x="12726" y="3379"/>
                  </a:lnTo>
                  <a:lnTo>
                    <a:pt x="8864" y="3292"/>
                  </a:lnTo>
                  <a:lnTo>
                    <a:pt x="6802" y="3423"/>
                  </a:lnTo>
                  <a:lnTo>
                    <a:pt x="6758" y="3467"/>
                  </a:lnTo>
                  <a:lnTo>
                    <a:pt x="5924" y="3818"/>
                  </a:lnTo>
                  <a:lnTo>
                    <a:pt x="5880" y="3862"/>
                  </a:lnTo>
                  <a:lnTo>
                    <a:pt x="5222" y="4564"/>
                  </a:lnTo>
                  <a:lnTo>
                    <a:pt x="5178" y="4608"/>
                  </a:lnTo>
                  <a:lnTo>
                    <a:pt x="4213" y="6319"/>
                  </a:lnTo>
                  <a:lnTo>
                    <a:pt x="1317" y="11322"/>
                  </a:lnTo>
                  <a:lnTo>
                    <a:pt x="44" y="13077"/>
                  </a:lnTo>
                  <a:lnTo>
                    <a:pt x="0" y="13121"/>
                  </a:lnTo>
                  <a:lnTo>
                    <a:pt x="0" y="13208"/>
                  </a:lnTo>
                  <a:lnTo>
                    <a:pt x="44" y="13252"/>
                  </a:lnTo>
                  <a:lnTo>
                    <a:pt x="88" y="13340"/>
                  </a:lnTo>
                  <a:lnTo>
                    <a:pt x="264" y="13340"/>
                  </a:lnTo>
                  <a:lnTo>
                    <a:pt x="307" y="13296"/>
                  </a:lnTo>
                  <a:lnTo>
                    <a:pt x="1624" y="11497"/>
                  </a:lnTo>
                  <a:lnTo>
                    <a:pt x="4520" y="6495"/>
                  </a:lnTo>
                  <a:lnTo>
                    <a:pt x="5485" y="4783"/>
                  </a:lnTo>
                  <a:lnTo>
                    <a:pt x="6100" y="4125"/>
                  </a:lnTo>
                  <a:lnTo>
                    <a:pt x="6890" y="3774"/>
                  </a:lnTo>
                  <a:lnTo>
                    <a:pt x="8864" y="3643"/>
                  </a:lnTo>
                  <a:lnTo>
                    <a:pt x="12770" y="3730"/>
                  </a:lnTo>
                  <a:lnTo>
                    <a:pt x="17728" y="3423"/>
                  </a:lnTo>
                  <a:lnTo>
                    <a:pt x="20712" y="3116"/>
                  </a:lnTo>
                  <a:lnTo>
                    <a:pt x="24354" y="2677"/>
                  </a:lnTo>
                  <a:lnTo>
                    <a:pt x="27689" y="2282"/>
                  </a:lnTo>
                  <a:lnTo>
                    <a:pt x="27733" y="2282"/>
                  </a:lnTo>
                  <a:lnTo>
                    <a:pt x="31419" y="1405"/>
                  </a:lnTo>
                  <a:lnTo>
                    <a:pt x="34885" y="352"/>
                  </a:lnTo>
                  <a:lnTo>
                    <a:pt x="35017" y="746"/>
                  </a:lnTo>
                  <a:lnTo>
                    <a:pt x="34534" y="2370"/>
                  </a:lnTo>
                  <a:lnTo>
                    <a:pt x="34534" y="2458"/>
                  </a:lnTo>
                  <a:lnTo>
                    <a:pt x="34534" y="2502"/>
                  </a:lnTo>
                  <a:lnTo>
                    <a:pt x="34578" y="2546"/>
                  </a:lnTo>
                  <a:lnTo>
                    <a:pt x="34666" y="2589"/>
                  </a:lnTo>
                  <a:lnTo>
                    <a:pt x="34798" y="2589"/>
                  </a:lnTo>
                  <a:lnTo>
                    <a:pt x="34841" y="2546"/>
                  </a:lnTo>
                  <a:lnTo>
                    <a:pt x="34885" y="2458"/>
                  </a:lnTo>
                  <a:lnTo>
                    <a:pt x="35368" y="790"/>
                  </a:lnTo>
                  <a:lnTo>
                    <a:pt x="35368" y="703"/>
                  </a:lnTo>
                  <a:lnTo>
                    <a:pt x="35149" y="88"/>
                  </a:lnTo>
                  <a:lnTo>
                    <a:pt x="3506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1" name="Google Shape;1751;p63"/>
            <p:cNvSpPr/>
            <p:nvPr/>
          </p:nvSpPr>
          <p:spPr>
            <a:xfrm>
              <a:off x="3623500" y="2804275"/>
              <a:ext cx="496975" cy="77925"/>
            </a:xfrm>
            <a:custGeom>
              <a:rect b="b" l="l" r="r" t="t"/>
              <a:pathLst>
                <a:path extrusionOk="0" h="3117" w="19879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52"/>
                  </a:lnTo>
                  <a:lnTo>
                    <a:pt x="1756" y="922"/>
                  </a:lnTo>
                  <a:lnTo>
                    <a:pt x="1799" y="922"/>
                  </a:lnTo>
                  <a:lnTo>
                    <a:pt x="7504" y="1756"/>
                  </a:lnTo>
                  <a:lnTo>
                    <a:pt x="10795" y="2458"/>
                  </a:lnTo>
                  <a:lnTo>
                    <a:pt x="13867" y="2985"/>
                  </a:lnTo>
                  <a:lnTo>
                    <a:pt x="16982" y="3116"/>
                  </a:lnTo>
                  <a:lnTo>
                    <a:pt x="19703" y="2941"/>
                  </a:lnTo>
                  <a:lnTo>
                    <a:pt x="19747" y="2941"/>
                  </a:lnTo>
                  <a:lnTo>
                    <a:pt x="19834" y="2897"/>
                  </a:lnTo>
                  <a:lnTo>
                    <a:pt x="19834" y="2809"/>
                  </a:lnTo>
                  <a:lnTo>
                    <a:pt x="19878" y="2765"/>
                  </a:lnTo>
                  <a:lnTo>
                    <a:pt x="19834" y="2678"/>
                  </a:lnTo>
                  <a:lnTo>
                    <a:pt x="19790" y="2634"/>
                  </a:lnTo>
                  <a:lnTo>
                    <a:pt x="19659" y="2590"/>
                  </a:lnTo>
                  <a:lnTo>
                    <a:pt x="16982" y="2765"/>
                  </a:lnTo>
                  <a:lnTo>
                    <a:pt x="13910" y="2634"/>
                  </a:lnTo>
                  <a:lnTo>
                    <a:pt x="10883" y="2107"/>
                  </a:lnTo>
                  <a:lnTo>
                    <a:pt x="7592" y="1405"/>
                  </a:lnTo>
                  <a:lnTo>
                    <a:pt x="1887" y="61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2" name="Google Shape;1752;p63"/>
            <p:cNvSpPr/>
            <p:nvPr/>
          </p:nvSpPr>
          <p:spPr>
            <a:xfrm>
              <a:off x="3251600" y="756175"/>
              <a:ext cx="275375" cy="692225"/>
            </a:xfrm>
            <a:custGeom>
              <a:rect b="b" l="l" r="r" t="t"/>
              <a:pathLst>
                <a:path extrusionOk="0" h="27689" w="11015">
                  <a:moveTo>
                    <a:pt x="10795" y="0"/>
                  </a:moveTo>
                  <a:lnTo>
                    <a:pt x="10752" y="44"/>
                  </a:lnTo>
                  <a:lnTo>
                    <a:pt x="10708" y="88"/>
                  </a:lnTo>
                  <a:lnTo>
                    <a:pt x="10313" y="834"/>
                  </a:lnTo>
                  <a:lnTo>
                    <a:pt x="8470" y="4213"/>
                  </a:lnTo>
                  <a:lnTo>
                    <a:pt x="7153" y="7592"/>
                  </a:lnTo>
                  <a:lnTo>
                    <a:pt x="5837" y="11716"/>
                  </a:lnTo>
                  <a:lnTo>
                    <a:pt x="4652" y="14744"/>
                  </a:lnTo>
                  <a:lnTo>
                    <a:pt x="3336" y="17333"/>
                  </a:lnTo>
                  <a:lnTo>
                    <a:pt x="3336" y="17377"/>
                  </a:lnTo>
                  <a:lnTo>
                    <a:pt x="2370" y="20185"/>
                  </a:lnTo>
                  <a:lnTo>
                    <a:pt x="1010" y="24485"/>
                  </a:lnTo>
                  <a:lnTo>
                    <a:pt x="176" y="26460"/>
                  </a:lnTo>
                  <a:lnTo>
                    <a:pt x="176" y="26504"/>
                  </a:lnTo>
                  <a:lnTo>
                    <a:pt x="1" y="27469"/>
                  </a:lnTo>
                  <a:lnTo>
                    <a:pt x="1" y="27557"/>
                  </a:lnTo>
                  <a:lnTo>
                    <a:pt x="45" y="27601"/>
                  </a:lnTo>
                  <a:lnTo>
                    <a:pt x="89" y="27645"/>
                  </a:lnTo>
                  <a:lnTo>
                    <a:pt x="176" y="27689"/>
                  </a:lnTo>
                  <a:lnTo>
                    <a:pt x="308" y="27645"/>
                  </a:lnTo>
                  <a:lnTo>
                    <a:pt x="352" y="27557"/>
                  </a:lnTo>
                  <a:lnTo>
                    <a:pt x="484" y="26592"/>
                  </a:lnTo>
                  <a:lnTo>
                    <a:pt x="1361" y="24617"/>
                  </a:lnTo>
                  <a:lnTo>
                    <a:pt x="1361" y="24573"/>
                  </a:lnTo>
                  <a:lnTo>
                    <a:pt x="2678" y="20317"/>
                  </a:lnTo>
                  <a:lnTo>
                    <a:pt x="3643" y="17465"/>
                  </a:lnTo>
                  <a:lnTo>
                    <a:pt x="4959" y="14876"/>
                  </a:lnTo>
                  <a:lnTo>
                    <a:pt x="6144" y="11804"/>
                  </a:lnTo>
                  <a:lnTo>
                    <a:pt x="7461" y="7679"/>
                  </a:lnTo>
                  <a:lnTo>
                    <a:pt x="8777" y="4344"/>
                  </a:lnTo>
                  <a:lnTo>
                    <a:pt x="10620" y="1009"/>
                  </a:lnTo>
                  <a:lnTo>
                    <a:pt x="11015" y="264"/>
                  </a:lnTo>
                  <a:lnTo>
                    <a:pt x="11015" y="176"/>
                  </a:lnTo>
                  <a:lnTo>
                    <a:pt x="11015" y="132"/>
                  </a:lnTo>
                  <a:lnTo>
                    <a:pt x="11015" y="44"/>
                  </a:lnTo>
                  <a:lnTo>
                    <a:pt x="109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3" name="Google Shape;1753;p63"/>
            <p:cNvSpPr/>
            <p:nvPr/>
          </p:nvSpPr>
          <p:spPr>
            <a:xfrm>
              <a:off x="3658600" y="1953000"/>
              <a:ext cx="737225" cy="323650"/>
            </a:xfrm>
            <a:custGeom>
              <a:rect b="b" l="l" r="r" t="t"/>
              <a:pathLst>
                <a:path extrusionOk="0" h="12946" w="29489">
                  <a:moveTo>
                    <a:pt x="11760" y="1"/>
                  </a:moveTo>
                  <a:lnTo>
                    <a:pt x="11629" y="45"/>
                  </a:lnTo>
                  <a:lnTo>
                    <a:pt x="11278" y="220"/>
                  </a:lnTo>
                  <a:lnTo>
                    <a:pt x="11234" y="264"/>
                  </a:lnTo>
                  <a:lnTo>
                    <a:pt x="11190" y="308"/>
                  </a:lnTo>
                  <a:lnTo>
                    <a:pt x="11058" y="703"/>
                  </a:lnTo>
                  <a:lnTo>
                    <a:pt x="11058" y="834"/>
                  </a:lnTo>
                  <a:lnTo>
                    <a:pt x="12287" y="3994"/>
                  </a:lnTo>
                  <a:lnTo>
                    <a:pt x="12550" y="6539"/>
                  </a:lnTo>
                  <a:lnTo>
                    <a:pt x="12112" y="8733"/>
                  </a:lnTo>
                  <a:lnTo>
                    <a:pt x="11102" y="11190"/>
                  </a:lnTo>
                  <a:lnTo>
                    <a:pt x="10620" y="11804"/>
                  </a:lnTo>
                  <a:lnTo>
                    <a:pt x="10225" y="12068"/>
                  </a:lnTo>
                  <a:lnTo>
                    <a:pt x="6670" y="12507"/>
                  </a:lnTo>
                  <a:lnTo>
                    <a:pt x="2721" y="12594"/>
                  </a:lnTo>
                  <a:lnTo>
                    <a:pt x="2195" y="12243"/>
                  </a:lnTo>
                  <a:lnTo>
                    <a:pt x="2151" y="12199"/>
                  </a:lnTo>
                  <a:lnTo>
                    <a:pt x="1756" y="12024"/>
                  </a:lnTo>
                  <a:lnTo>
                    <a:pt x="834" y="9610"/>
                  </a:lnTo>
                  <a:lnTo>
                    <a:pt x="790" y="9523"/>
                  </a:lnTo>
                  <a:lnTo>
                    <a:pt x="308" y="9128"/>
                  </a:lnTo>
                  <a:lnTo>
                    <a:pt x="220" y="9084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172"/>
                  </a:lnTo>
                  <a:lnTo>
                    <a:pt x="0" y="9259"/>
                  </a:lnTo>
                  <a:lnTo>
                    <a:pt x="0" y="9303"/>
                  </a:lnTo>
                  <a:lnTo>
                    <a:pt x="44" y="9391"/>
                  </a:lnTo>
                  <a:lnTo>
                    <a:pt x="527" y="9786"/>
                  </a:lnTo>
                  <a:lnTo>
                    <a:pt x="1492" y="12199"/>
                  </a:lnTo>
                  <a:lnTo>
                    <a:pt x="1580" y="12331"/>
                  </a:lnTo>
                  <a:lnTo>
                    <a:pt x="1975" y="12507"/>
                  </a:lnTo>
                  <a:lnTo>
                    <a:pt x="2589" y="12945"/>
                  </a:lnTo>
                  <a:lnTo>
                    <a:pt x="2677" y="12945"/>
                  </a:lnTo>
                  <a:lnTo>
                    <a:pt x="6714" y="12858"/>
                  </a:lnTo>
                  <a:lnTo>
                    <a:pt x="10312" y="12419"/>
                  </a:lnTo>
                  <a:lnTo>
                    <a:pt x="10400" y="12419"/>
                  </a:lnTo>
                  <a:lnTo>
                    <a:pt x="10839" y="12068"/>
                  </a:lnTo>
                  <a:lnTo>
                    <a:pt x="10883" y="12024"/>
                  </a:lnTo>
                  <a:lnTo>
                    <a:pt x="11366" y="11366"/>
                  </a:lnTo>
                  <a:lnTo>
                    <a:pt x="11409" y="11322"/>
                  </a:lnTo>
                  <a:lnTo>
                    <a:pt x="12419" y="8865"/>
                  </a:lnTo>
                  <a:lnTo>
                    <a:pt x="12463" y="8821"/>
                  </a:lnTo>
                  <a:lnTo>
                    <a:pt x="12857" y="6583"/>
                  </a:lnTo>
                  <a:lnTo>
                    <a:pt x="12901" y="6539"/>
                  </a:lnTo>
                  <a:lnTo>
                    <a:pt x="12638" y="3906"/>
                  </a:lnTo>
                  <a:lnTo>
                    <a:pt x="12594" y="3862"/>
                  </a:lnTo>
                  <a:lnTo>
                    <a:pt x="11409" y="747"/>
                  </a:lnTo>
                  <a:lnTo>
                    <a:pt x="11497" y="483"/>
                  </a:lnTo>
                  <a:lnTo>
                    <a:pt x="11717" y="352"/>
                  </a:lnTo>
                  <a:lnTo>
                    <a:pt x="15052" y="1185"/>
                  </a:lnTo>
                  <a:lnTo>
                    <a:pt x="17553" y="2677"/>
                  </a:lnTo>
                  <a:lnTo>
                    <a:pt x="22116" y="5003"/>
                  </a:lnTo>
                  <a:lnTo>
                    <a:pt x="22204" y="5003"/>
                  </a:lnTo>
                  <a:lnTo>
                    <a:pt x="23477" y="4915"/>
                  </a:lnTo>
                  <a:lnTo>
                    <a:pt x="29357" y="3555"/>
                  </a:lnTo>
                  <a:lnTo>
                    <a:pt x="29444" y="3555"/>
                  </a:lnTo>
                  <a:lnTo>
                    <a:pt x="29488" y="3511"/>
                  </a:lnTo>
                  <a:lnTo>
                    <a:pt x="29488" y="3423"/>
                  </a:lnTo>
                  <a:lnTo>
                    <a:pt x="29488" y="3379"/>
                  </a:lnTo>
                  <a:lnTo>
                    <a:pt x="29444" y="3292"/>
                  </a:lnTo>
                  <a:lnTo>
                    <a:pt x="29400" y="3248"/>
                  </a:lnTo>
                  <a:lnTo>
                    <a:pt x="29357" y="3204"/>
                  </a:lnTo>
                  <a:lnTo>
                    <a:pt x="29269" y="3248"/>
                  </a:lnTo>
                  <a:lnTo>
                    <a:pt x="23433" y="4564"/>
                  </a:lnTo>
                  <a:lnTo>
                    <a:pt x="22204" y="4652"/>
                  </a:lnTo>
                  <a:lnTo>
                    <a:pt x="17684" y="2370"/>
                  </a:lnTo>
                  <a:lnTo>
                    <a:pt x="15183" y="878"/>
                  </a:lnTo>
                  <a:lnTo>
                    <a:pt x="15139" y="878"/>
                  </a:lnTo>
                  <a:lnTo>
                    <a:pt x="1176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4" name="Google Shape;1754;p63"/>
            <p:cNvSpPr/>
            <p:nvPr/>
          </p:nvSpPr>
          <p:spPr>
            <a:xfrm>
              <a:off x="3550000" y="21395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5" name="Google Shape;1755;p63"/>
            <p:cNvSpPr/>
            <p:nvPr/>
          </p:nvSpPr>
          <p:spPr>
            <a:xfrm>
              <a:off x="3550000" y="213950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6" name="Google Shape;1756;p63"/>
            <p:cNvSpPr/>
            <p:nvPr/>
          </p:nvSpPr>
          <p:spPr>
            <a:xfrm>
              <a:off x="3643250" y="872450"/>
              <a:ext cx="522200" cy="829375"/>
            </a:xfrm>
            <a:custGeom>
              <a:rect b="b" l="l" r="r" t="t"/>
              <a:pathLst>
                <a:path extrusionOk="0" h="33175" w="20888">
                  <a:moveTo>
                    <a:pt x="20668" y="1"/>
                  </a:moveTo>
                  <a:lnTo>
                    <a:pt x="20624" y="44"/>
                  </a:lnTo>
                  <a:lnTo>
                    <a:pt x="20580" y="88"/>
                  </a:lnTo>
                  <a:lnTo>
                    <a:pt x="16850" y="5178"/>
                  </a:lnTo>
                  <a:lnTo>
                    <a:pt x="14525" y="7943"/>
                  </a:lnTo>
                  <a:lnTo>
                    <a:pt x="11672" y="11146"/>
                  </a:lnTo>
                  <a:lnTo>
                    <a:pt x="9522" y="13823"/>
                  </a:lnTo>
                  <a:lnTo>
                    <a:pt x="9522" y="13867"/>
                  </a:lnTo>
                  <a:lnTo>
                    <a:pt x="8732" y="15227"/>
                  </a:lnTo>
                  <a:lnTo>
                    <a:pt x="8689" y="15315"/>
                  </a:lnTo>
                  <a:lnTo>
                    <a:pt x="8513" y="16851"/>
                  </a:lnTo>
                  <a:lnTo>
                    <a:pt x="8601" y="18869"/>
                  </a:lnTo>
                  <a:lnTo>
                    <a:pt x="8425" y="19220"/>
                  </a:lnTo>
                  <a:lnTo>
                    <a:pt x="5134" y="21677"/>
                  </a:lnTo>
                  <a:lnTo>
                    <a:pt x="5090" y="21765"/>
                  </a:lnTo>
                  <a:lnTo>
                    <a:pt x="4037" y="24617"/>
                  </a:lnTo>
                  <a:lnTo>
                    <a:pt x="3160" y="27865"/>
                  </a:lnTo>
                  <a:lnTo>
                    <a:pt x="2326" y="30892"/>
                  </a:lnTo>
                  <a:lnTo>
                    <a:pt x="1536" y="32253"/>
                  </a:lnTo>
                  <a:lnTo>
                    <a:pt x="483" y="32779"/>
                  </a:lnTo>
                  <a:lnTo>
                    <a:pt x="220" y="32691"/>
                  </a:lnTo>
                  <a:lnTo>
                    <a:pt x="88" y="32691"/>
                  </a:lnTo>
                  <a:lnTo>
                    <a:pt x="44" y="32735"/>
                  </a:lnTo>
                  <a:lnTo>
                    <a:pt x="0" y="32779"/>
                  </a:lnTo>
                  <a:lnTo>
                    <a:pt x="0" y="32867"/>
                  </a:lnTo>
                  <a:lnTo>
                    <a:pt x="0" y="32911"/>
                  </a:lnTo>
                  <a:lnTo>
                    <a:pt x="44" y="32955"/>
                  </a:lnTo>
                  <a:lnTo>
                    <a:pt x="88" y="32999"/>
                  </a:lnTo>
                  <a:lnTo>
                    <a:pt x="439" y="33130"/>
                  </a:lnTo>
                  <a:lnTo>
                    <a:pt x="483" y="33174"/>
                  </a:lnTo>
                  <a:lnTo>
                    <a:pt x="571" y="33130"/>
                  </a:lnTo>
                  <a:lnTo>
                    <a:pt x="1755" y="32516"/>
                  </a:lnTo>
                  <a:lnTo>
                    <a:pt x="1799" y="32472"/>
                  </a:lnTo>
                  <a:lnTo>
                    <a:pt x="2677" y="31068"/>
                  </a:lnTo>
                  <a:lnTo>
                    <a:pt x="2677" y="31024"/>
                  </a:lnTo>
                  <a:lnTo>
                    <a:pt x="3511" y="27952"/>
                  </a:lnTo>
                  <a:lnTo>
                    <a:pt x="4388" y="24705"/>
                  </a:lnTo>
                  <a:lnTo>
                    <a:pt x="5397" y="21941"/>
                  </a:lnTo>
                  <a:lnTo>
                    <a:pt x="8645" y="19483"/>
                  </a:lnTo>
                  <a:lnTo>
                    <a:pt x="8689" y="19396"/>
                  </a:lnTo>
                  <a:lnTo>
                    <a:pt x="8908" y="18957"/>
                  </a:lnTo>
                  <a:lnTo>
                    <a:pt x="8952" y="18869"/>
                  </a:lnTo>
                  <a:lnTo>
                    <a:pt x="8864" y="16851"/>
                  </a:lnTo>
                  <a:lnTo>
                    <a:pt x="9040" y="15359"/>
                  </a:lnTo>
                  <a:lnTo>
                    <a:pt x="9786" y="14042"/>
                  </a:lnTo>
                  <a:lnTo>
                    <a:pt x="11936" y="11366"/>
                  </a:lnTo>
                  <a:lnTo>
                    <a:pt x="14788" y="8162"/>
                  </a:lnTo>
                  <a:lnTo>
                    <a:pt x="17114" y="5398"/>
                  </a:lnTo>
                  <a:lnTo>
                    <a:pt x="20843" y="308"/>
                  </a:lnTo>
                  <a:lnTo>
                    <a:pt x="20887" y="220"/>
                  </a:lnTo>
                  <a:lnTo>
                    <a:pt x="20887" y="176"/>
                  </a:lnTo>
                  <a:lnTo>
                    <a:pt x="20887" y="88"/>
                  </a:lnTo>
                  <a:lnTo>
                    <a:pt x="20800" y="44"/>
                  </a:lnTo>
                  <a:lnTo>
                    <a:pt x="207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7" name="Google Shape;1757;p63"/>
            <p:cNvSpPr/>
            <p:nvPr/>
          </p:nvSpPr>
          <p:spPr>
            <a:xfrm>
              <a:off x="3612525" y="2141700"/>
              <a:ext cx="1811200" cy="630800"/>
            </a:xfrm>
            <a:custGeom>
              <a:rect b="b" l="l" r="r" t="t"/>
              <a:pathLst>
                <a:path extrusionOk="0" h="25232" w="72448">
                  <a:moveTo>
                    <a:pt x="69288" y="0"/>
                  </a:moveTo>
                  <a:lnTo>
                    <a:pt x="66655" y="483"/>
                  </a:lnTo>
                  <a:lnTo>
                    <a:pt x="66611" y="483"/>
                  </a:lnTo>
                  <a:lnTo>
                    <a:pt x="63627" y="1448"/>
                  </a:lnTo>
                  <a:lnTo>
                    <a:pt x="59546" y="2940"/>
                  </a:lnTo>
                  <a:lnTo>
                    <a:pt x="57967" y="3598"/>
                  </a:lnTo>
                  <a:lnTo>
                    <a:pt x="54149" y="3642"/>
                  </a:lnTo>
                  <a:lnTo>
                    <a:pt x="52394" y="3686"/>
                  </a:lnTo>
                  <a:lnTo>
                    <a:pt x="52306" y="3730"/>
                  </a:lnTo>
                  <a:lnTo>
                    <a:pt x="46865" y="6407"/>
                  </a:lnTo>
                  <a:lnTo>
                    <a:pt x="45154" y="7328"/>
                  </a:lnTo>
                  <a:lnTo>
                    <a:pt x="39142" y="8425"/>
                  </a:lnTo>
                  <a:lnTo>
                    <a:pt x="35324" y="8996"/>
                  </a:lnTo>
                  <a:lnTo>
                    <a:pt x="32033" y="9566"/>
                  </a:lnTo>
                  <a:lnTo>
                    <a:pt x="28128" y="10356"/>
                  </a:lnTo>
                  <a:lnTo>
                    <a:pt x="27206" y="10751"/>
                  </a:lnTo>
                  <a:lnTo>
                    <a:pt x="27119" y="10795"/>
                  </a:lnTo>
                  <a:lnTo>
                    <a:pt x="26855" y="11190"/>
                  </a:lnTo>
                  <a:lnTo>
                    <a:pt x="26812" y="11233"/>
                  </a:lnTo>
                  <a:lnTo>
                    <a:pt x="25363" y="16718"/>
                  </a:lnTo>
                  <a:lnTo>
                    <a:pt x="24091" y="19527"/>
                  </a:lnTo>
                  <a:lnTo>
                    <a:pt x="22423" y="22379"/>
                  </a:lnTo>
                  <a:lnTo>
                    <a:pt x="21063" y="24573"/>
                  </a:lnTo>
                  <a:lnTo>
                    <a:pt x="20668" y="24836"/>
                  </a:lnTo>
                  <a:lnTo>
                    <a:pt x="14964" y="23915"/>
                  </a:lnTo>
                  <a:lnTo>
                    <a:pt x="10269" y="22818"/>
                  </a:lnTo>
                  <a:lnTo>
                    <a:pt x="6802" y="22204"/>
                  </a:lnTo>
                  <a:lnTo>
                    <a:pt x="6758" y="22204"/>
                  </a:lnTo>
                  <a:lnTo>
                    <a:pt x="3467" y="21984"/>
                  </a:lnTo>
                  <a:lnTo>
                    <a:pt x="264" y="20843"/>
                  </a:lnTo>
                  <a:lnTo>
                    <a:pt x="132" y="20843"/>
                  </a:lnTo>
                  <a:lnTo>
                    <a:pt x="44" y="20887"/>
                  </a:lnTo>
                  <a:lnTo>
                    <a:pt x="44" y="20975"/>
                  </a:lnTo>
                  <a:lnTo>
                    <a:pt x="1" y="21019"/>
                  </a:lnTo>
                  <a:lnTo>
                    <a:pt x="44" y="21107"/>
                  </a:lnTo>
                  <a:lnTo>
                    <a:pt x="88" y="21150"/>
                  </a:lnTo>
                  <a:lnTo>
                    <a:pt x="132" y="21194"/>
                  </a:lnTo>
                  <a:lnTo>
                    <a:pt x="3379" y="22291"/>
                  </a:lnTo>
                  <a:lnTo>
                    <a:pt x="3423" y="22335"/>
                  </a:lnTo>
                  <a:lnTo>
                    <a:pt x="6758" y="22555"/>
                  </a:lnTo>
                  <a:lnTo>
                    <a:pt x="10181" y="23169"/>
                  </a:lnTo>
                  <a:lnTo>
                    <a:pt x="14876" y="24266"/>
                  </a:lnTo>
                  <a:lnTo>
                    <a:pt x="20668" y="25231"/>
                  </a:lnTo>
                  <a:lnTo>
                    <a:pt x="20712" y="25231"/>
                  </a:lnTo>
                  <a:lnTo>
                    <a:pt x="20800" y="25187"/>
                  </a:lnTo>
                  <a:lnTo>
                    <a:pt x="21283" y="24836"/>
                  </a:lnTo>
                  <a:lnTo>
                    <a:pt x="21326" y="24792"/>
                  </a:lnTo>
                  <a:lnTo>
                    <a:pt x="22731" y="22555"/>
                  </a:lnTo>
                  <a:lnTo>
                    <a:pt x="24398" y="19702"/>
                  </a:lnTo>
                  <a:lnTo>
                    <a:pt x="25715" y="16850"/>
                  </a:lnTo>
                  <a:lnTo>
                    <a:pt x="25715" y="16806"/>
                  </a:lnTo>
                  <a:lnTo>
                    <a:pt x="27119" y="11365"/>
                  </a:lnTo>
                  <a:lnTo>
                    <a:pt x="27382" y="11058"/>
                  </a:lnTo>
                  <a:lnTo>
                    <a:pt x="28216" y="10707"/>
                  </a:lnTo>
                  <a:lnTo>
                    <a:pt x="32121" y="9917"/>
                  </a:lnTo>
                  <a:lnTo>
                    <a:pt x="35368" y="9347"/>
                  </a:lnTo>
                  <a:lnTo>
                    <a:pt x="39186" y="8776"/>
                  </a:lnTo>
                  <a:lnTo>
                    <a:pt x="45241" y="7679"/>
                  </a:lnTo>
                  <a:lnTo>
                    <a:pt x="45285" y="7635"/>
                  </a:lnTo>
                  <a:lnTo>
                    <a:pt x="47040" y="6714"/>
                  </a:lnTo>
                  <a:lnTo>
                    <a:pt x="52438" y="4037"/>
                  </a:lnTo>
                  <a:lnTo>
                    <a:pt x="54149" y="3993"/>
                  </a:lnTo>
                  <a:lnTo>
                    <a:pt x="58011" y="3949"/>
                  </a:lnTo>
                  <a:lnTo>
                    <a:pt x="58098" y="3949"/>
                  </a:lnTo>
                  <a:lnTo>
                    <a:pt x="59678" y="3247"/>
                  </a:lnTo>
                  <a:lnTo>
                    <a:pt x="63715" y="1799"/>
                  </a:lnTo>
                  <a:lnTo>
                    <a:pt x="66699" y="790"/>
                  </a:lnTo>
                  <a:lnTo>
                    <a:pt x="69332" y="351"/>
                  </a:lnTo>
                  <a:lnTo>
                    <a:pt x="70868" y="658"/>
                  </a:lnTo>
                  <a:lnTo>
                    <a:pt x="71614" y="1404"/>
                  </a:lnTo>
                  <a:lnTo>
                    <a:pt x="72096" y="3159"/>
                  </a:lnTo>
                  <a:lnTo>
                    <a:pt x="72008" y="5792"/>
                  </a:lnTo>
                  <a:lnTo>
                    <a:pt x="71394" y="12550"/>
                  </a:lnTo>
                  <a:lnTo>
                    <a:pt x="71438" y="12638"/>
                  </a:lnTo>
                  <a:lnTo>
                    <a:pt x="71438" y="12682"/>
                  </a:lnTo>
                  <a:lnTo>
                    <a:pt x="71526" y="12725"/>
                  </a:lnTo>
                  <a:lnTo>
                    <a:pt x="71657" y="12725"/>
                  </a:lnTo>
                  <a:lnTo>
                    <a:pt x="71701" y="12682"/>
                  </a:lnTo>
                  <a:lnTo>
                    <a:pt x="71745" y="12638"/>
                  </a:lnTo>
                  <a:lnTo>
                    <a:pt x="71745" y="12594"/>
                  </a:lnTo>
                  <a:lnTo>
                    <a:pt x="72360" y="5836"/>
                  </a:lnTo>
                  <a:lnTo>
                    <a:pt x="72447" y="3116"/>
                  </a:lnTo>
                  <a:lnTo>
                    <a:pt x="72403" y="3072"/>
                  </a:lnTo>
                  <a:lnTo>
                    <a:pt x="71965" y="1273"/>
                  </a:lnTo>
                  <a:lnTo>
                    <a:pt x="71921" y="1185"/>
                  </a:lnTo>
                  <a:lnTo>
                    <a:pt x="71087" y="395"/>
                  </a:lnTo>
                  <a:lnTo>
                    <a:pt x="70999" y="351"/>
                  </a:lnTo>
                  <a:lnTo>
                    <a:pt x="693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8" name="Google Shape;1758;p63"/>
            <p:cNvSpPr/>
            <p:nvPr/>
          </p:nvSpPr>
          <p:spPr>
            <a:xfrm>
              <a:off x="3387650" y="738625"/>
              <a:ext cx="299500" cy="660425"/>
            </a:xfrm>
            <a:custGeom>
              <a:rect b="b" l="l" r="r" t="t"/>
              <a:pathLst>
                <a:path extrusionOk="0" h="26417" w="11980">
                  <a:moveTo>
                    <a:pt x="11716" y="0"/>
                  </a:moveTo>
                  <a:lnTo>
                    <a:pt x="11672" y="44"/>
                  </a:lnTo>
                  <a:lnTo>
                    <a:pt x="11628" y="88"/>
                  </a:lnTo>
                  <a:lnTo>
                    <a:pt x="9522" y="4300"/>
                  </a:lnTo>
                  <a:lnTo>
                    <a:pt x="7591" y="7679"/>
                  </a:lnTo>
                  <a:lnTo>
                    <a:pt x="7547" y="7679"/>
                  </a:lnTo>
                  <a:lnTo>
                    <a:pt x="6714" y="9610"/>
                  </a:lnTo>
                  <a:lnTo>
                    <a:pt x="6187" y="11014"/>
                  </a:lnTo>
                  <a:lnTo>
                    <a:pt x="5704" y="12374"/>
                  </a:lnTo>
                  <a:lnTo>
                    <a:pt x="4871" y="15051"/>
                  </a:lnTo>
                  <a:lnTo>
                    <a:pt x="4037" y="17552"/>
                  </a:lnTo>
                  <a:lnTo>
                    <a:pt x="3598" y="18825"/>
                  </a:lnTo>
                  <a:lnTo>
                    <a:pt x="3159" y="20053"/>
                  </a:lnTo>
                  <a:lnTo>
                    <a:pt x="2677" y="21282"/>
                  </a:lnTo>
                  <a:lnTo>
                    <a:pt x="2106" y="22555"/>
                  </a:lnTo>
                  <a:lnTo>
                    <a:pt x="1492" y="23783"/>
                  </a:lnTo>
                  <a:lnTo>
                    <a:pt x="834" y="25056"/>
                  </a:lnTo>
                  <a:lnTo>
                    <a:pt x="0" y="26153"/>
                  </a:lnTo>
                  <a:lnTo>
                    <a:pt x="0" y="26197"/>
                  </a:lnTo>
                  <a:lnTo>
                    <a:pt x="0" y="26284"/>
                  </a:lnTo>
                  <a:lnTo>
                    <a:pt x="0" y="26328"/>
                  </a:lnTo>
                  <a:lnTo>
                    <a:pt x="44" y="26372"/>
                  </a:lnTo>
                  <a:lnTo>
                    <a:pt x="176" y="26416"/>
                  </a:lnTo>
                  <a:lnTo>
                    <a:pt x="219" y="26416"/>
                  </a:lnTo>
                  <a:lnTo>
                    <a:pt x="307" y="26328"/>
                  </a:lnTo>
                  <a:lnTo>
                    <a:pt x="1141" y="25231"/>
                  </a:lnTo>
                  <a:lnTo>
                    <a:pt x="1799" y="23959"/>
                  </a:lnTo>
                  <a:lnTo>
                    <a:pt x="2413" y="22686"/>
                  </a:lnTo>
                  <a:lnTo>
                    <a:pt x="2984" y="21458"/>
                  </a:lnTo>
                  <a:lnTo>
                    <a:pt x="3467" y="20185"/>
                  </a:lnTo>
                  <a:lnTo>
                    <a:pt x="3949" y="18956"/>
                  </a:lnTo>
                  <a:lnTo>
                    <a:pt x="4388" y="17684"/>
                  </a:lnTo>
                  <a:lnTo>
                    <a:pt x="5178" y="15139"/>
                  </a:lnTo>
                  <a:lnTo>
                    <a:pt x="6056" y="12506"/>
                  </a:lnTo>
                  <a:lnTo>
                    <a:pt x="6538" y="11146"/>
                  </a:lnTo>
                  <a:lnTo>
                    <a:pt x="7021" y="9742"/>
                  </a:lnTo>
                  <a:lnTo>
                    <a:pt x="7898" y="7855"/>
                  </a:lnTo>
                  <a:lnTo>
                    <a:pt x="9829" y="4476"/>
                  </a:lnTo>
                  <a:lnTo>
                    <a:pt x="11936" y="263"/>
                  </a:lnTo>
                  <a:lnTo>
                    <a:pt x="11979" y="176"/>
                  </a:lnTo>
                  <a:lnTo>
                    <a:pt x="11979" y="132"/>
                  </a:lnTo>
                  <a:lnTo>
                    <a:pt x="11936" y="44"/>
                  </a:lnTo>
                  <a:lnTo>
                    <a:pt x="118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59" name="Google Shape;1759;p63"/>
            <p:cNvSpPr/>
            <p:nvPr/>
          </p:nvSpPr>
          <p:spPr>
            <a:xfrm>
              <a:off x="4327775" y="2656175"/>
              <a:ext cx="230400" cy="66950"/>
            </a:xfrm>
            <a:custGeom>
              <a:rect b="b" l="l" r="r" t="t"/>
              <a:pathLst>
                <a:path extrusionOk="0" h="2678" w="9216">
                  <a:moveTo>
                    <a:pt x="3292" y="1"/>
                  </a:moveTo>
                  <a:lnTo>
                    <a:pt x="1624" y="220"/>
                  </a:lnTo>
                  <a:lnTo>
                    <a:pt x="1536" y="220"/>
                  </a:lnTo>
                  <a:lnTo>
                    <a:pt x="1054" y="528"/>
                  </a:lnTo>
                  <a:lnTo>
                    <a:pt x="1010" y="615"/>
                  </a:lnTo>
                  <a:lnTo>
                    <a:pt x="1" y="2414"/>
                  </a:lnTo>
                  <a:lnTo>
                    <a:pt x="1" y="2458"/>
                  </a:lnTo>
                  <a:lnTo>
                    <a:pt x="1" y="2546"/>
                  </a:lnTo>
                  <a:lnTo>
                    <a:pt x="44" y="2590"/>
                  </a:lnTo>
                  <a:lnTo>
                    <a:pt x="88" y="2634"/>
                  </a:lnTo>
                  <a:lnTo>
                    <a:pt x="176" y="2678"/>
                  </a:lnTo>
                  <a:lnTo>
                    <a:pt x="264" y="2634"/>
                  </a:lnTo>
                  <a:lnTo>
                    <a:pt x="308" y="2590"/>
                  </a:lnTo>
                  <a:lnTo>
                    <a:pt x="1273" y="791"/>
                  </a:lnTo>
                  <a:lnTo>
                    <a:pt x="1712" y="571"/>
                  </a:lnTo>
                  <a:lnTo>
                    <a:pt x="3336" y="352"/>
                  </a:lnTo>
                  <a:lnTo>
                    <a:pt x="6583" y="396"/>
                  </a:lnTo>
                  <a:lnTo>
                    <a:pt x="8996" y="747"/>
                  </a:lnTo>
                  <a:lnTo>
                    <a:pt x="9084" y="703"/>
                  </a:lnTo>
                  <a:lnTo>
                    <a:pt x="9128" y="703"/>
                  </a:lnTo>
                  <a:lnTo>
                    <a:pt x="9172" y="659"/>
                  </a:lnTo>
                  <a:lnTo>
                    <a:pt x="9216" y="571"/>
                  </a:lnTo>
                  <a:lnTo>
                    <a:pt x="9216" y="528"/>
                  </a:lnTo>
                  <a:lnTo>
                    <a:pt x="9172" y="440"/>
                  </a:lnTo>
                  <a:lnTo>
                    <a:pt x="9128" y="396"/>
                  </a:lnTo>
                  <a:lnTo>
                    <a:pt x="9040" y="396"/>
                  </a:lnTo>
                  <a:lnTo>
                    <a:pt x="6627" y="45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0" name="Google Shape;1760;p63"/>
            <p:cNvSpPr/>
            <p:nvPr/>
          </p:nvSpPr>
          <p:spPr>
            <a:xfrm>
              <a:off x="3893350" y="2910700"/>
              <a:ext cx="171175" cy="15375"/>
            </a:xfrm>
            <a:custGeom>
              <a:rect b="b" l="l" r="r" t="t"/>
              <a:pathLst>
                <a:path extrusionOk="0" h="615" w="6847">
                  <a:moveTo>
                    <a:pt x="133" y="0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45" y="307"/>
                  </a:lnTo>
                  <a:lnTo>
                    <a:pt x="89" y="307"/>
                  </a:lnTo>
                  <a:lnTo>
                    <a:pt x="133" y="351"/>
                  </a:lnTo>
                  <a:lnTo>
                    <a:pt x="2985" y="615"/>
                  </a:lnTo>
                  <a:lnTo>
                    <a:pt x="6671" y="571"/>
                  </a:lnTo>
                  <a:lnTo>
                    <a:pt x="6759" y="571"/>
                  </a:lnTo>
                  <a:lnTo>
                    <a:pt x="6802" y="527"/>
                  </a:lnTo>
                  <a:lnTo>
                    <a:pt x="6846" y="483"/>
                  </a:lnTo>
                  <a:lnTo>
                    <a:pt x="6846" y="395"/>
                  </a:lnTo>
                  <a:lnTo>
                    <a:pt x="6846" y="351"/>
                  </a:lnTo>
                  <a:lnTo>
                    <a:pt x="6802" y="307"/>
                  </a:lnTo>
                  <a:lnTo>
                    <a:pt x="6759" y="263"/>
                  </a:lnTo>
                  <a:lnTo>
                    <a:pt x="6671" y="220"/>
                  </a:lnTo>
                  <a:lnTo>
                    <a:pt x="2985" y="263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1" name="Google Shape;1761;p63"/>
            <p:cNvSpPr/>
            <p:nvPr/>
          </p:nvSpPr>
          <p:spPr>
            <a:xfrm>
              <a:off x="3224175" y="777000"/>
              <a:ext cx="230400" cy="580350"/>
            </a:xfrm>
            <a:custGeom>
              <a:rect b="b" l="l" r="r" t="t"/>
              <a:pathLst>
                <a:path extrusionOk="0" h="23214" w="9216">
                  <a:moveTo>
                    <a:pt x="9040" y="1"/>
                  </a:moveTo>
                  <a:lnTo>
                    <a:pt x="8952" y="45"/>
                  </a:lnTo>
                  <a:lnTo>
                    <a:pt x="8909" y="45"/>
                  </a:lnTo>
                  <a:lnTo>
                    <a:pt x="8865" y="133"/>
                  </a:lnTo>
                  <a:lnTo>
                    <a:pt x="7768" y="2239"/>
                  </a:lnTo>
                  <a:lnTo>
                    <a:pt x="6627" y="5091"/>
                  </a:lnTo>
                  <a:lnTo>
                    <a:pt x="5486" y="8689"/>
                  </a:lnTo>
                  <a:lnTo>
                    <a:pt x="4082" y="12112"/>
                  </a:lnTo>
                  <a:lnTo>
                    <a:pt x="2019" y="16412"/>
                  </a:lnTo>
                  <a:lnTo>
                    <a:pt x="1975" y="16456"/>
                  </a:lnTo>
                  <a:lnTo>
                    <a:pt x="966" y="19659"/>
                  </a:lnTo>
                  <a:lnTo>
                    <a:pt x="1" y="22994"/>
                  </a:lnTo>
                  <a:lnTo>
                    <a:pt x="1" y="23082"/>
                  </a:lnTo>
                  <a:lnTo>
                    <a:pt x="45" y="23126"/>
                  </a:lnTo>
                  <a:lnTo>
                    <a:pt x="89" y="23170"/>
                  </a:lnTo>
                  <a:lnTo>
                    <a:pt x="132" y="23214"/>
                  </a:lnTo>
                  <a:lnTo>
                    <a:pt x="308" y="23214"/>
                  </a:lnTo>
                  <a:lnTo>
                    <a:pt x="352" y="23082"/>
                  </a:lnTo>
                  <a:lnTo>
                    <a:pt x="1273" y="19747"/>
                  </a:lnTo>
                  <a:lnTo>
                    <a:pt x="2326" y="16544"/>
                  </a:lnTo>
                  <a:lnTo>
                    <a:pt x="4389" y="12244"/>
                  </a:lnTo>
                  <a:lnTo>
                    <a:pt x="5793" y="8777"/>
                  </a:lnTo>
                  <a:lnTo>
                    <a:pt x="6978" y="5179"/>
                  </a:lnTo>
                  <a:lnTo>
                    <a:pt x="8075" y="2414"/>
                  </a:lnTo>
                  <a:lnTo>
                    <a:pt x="9172" y="264"/>
                  </a:lnTo>
                  <a:lnTo>
                    <a:pt x="9216" y="220"/>
                  </a:lnTo>
                  <a:lnTo>
                    <a:pt x="9172" y="133"/>
                  </a:lnTo>
                  <a:lnTo>
                    <a:pt x="9172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2" name="Google Shape;1762;p63"/>
            <p:cNvSpPr/>
            <p:nvPr/>
          </p:nvSpPr>
          <p:spPr>
            <a:xfrm>
              <a:off x="4358500" y="2701175"/>
              <a:ext cx="82300" cy="30725"/>
            </a:xfrm>
            <a:custGeom>
              <a:rect b="b" l="l" r="r" t="t"/>
              <a:pathLst>
                <a:path extrusionOk="0" h="1229" w="3292">
                  <a:moveTo>
                    <a:pt x="3116" y="0"/>
                  </a:moveTo>
                  <a:lnTo>
                    <a:pt x="1624" y="88"/>
                  </a:lnTo>
                  <a:lnTo>
                    <a:pt x="1580" y="88"/>
                  </a:lnTo>
                  <a:lnTo>
                    <a:pt x="88" y="922"/>
                  </a:lnTo>
                  <a:lnTo>
                    <a:pt x="44" y="965"/>
                  </a:lnTo>
                  <a:lnTo>
                    <a:pt x="0" y="1009"/>
                  </a:lnTo>
                  <a:lnTo>
                    <a:pt x="0" y="1053"/>
                  </a:lnTo>
                  <a:lnTo>
                    <a:pt x="0" y="1141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64" y="1229"/>
                  </a:lnTo>
                  <a:lnTo>
                    <a:pt x="1712" y="439"/>
                  </a:lnTo>
                  <a:lnTo>
                    <a:pt x="3116" y="351"/>
                  </a:lnTo>
                  <a:lnTo>
                    <a:pt x="3204" y="351"/>
                  </a:lnTo>
                  <a:lnTo>
                    <a:pt x="3247" y="307"/>
                  </a:lnTo>
                  <a:lnTo>
                    <a:pt x="3291" y="219"/>
                  </a:lnTo>
                  <a:lnTo>
                    <a:pt x="3291" y="176"/>
                  </a:lnTo>
                  <a:lnTo>
                    <a:pt x="3291" y="88"/>
                  </a:lnTo>
                  <a:lnTo>
                    <a:pt x="3247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3" name="Google Shape;1763;p63"/>
            <p:cNvSpPr/>
            <p:nvPr/>
          </p:nvSpPr>
          <p:spPr>
            <a:xfrm>
              <a:off x="3816575" y="2913975"/>
              <a:ext cx="229300" cy="34050"/>
            </a:xfrm>
            <a:custGeom>
              <a:rect b="b" l="l" r="r" t="t"/>
              <a:pathLst>
                <a:path extrusionOk="0" h="1362" w="9172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88" y="308"/>
                  </a:lnTo>
                  <a:lnTo>
                    <a:pt x="2150" y="1010"/>
                  </a:lnTo>
                  <a:lnTo>
                    <a:pt x="2194" y="1010"/>
                  </a:lnTo>
                  <a:lnTo>
                    <a:pt x="3993" y="1273"/>
                  </a:lnTo>
                  <a:lnTo>
                    <a:pt x="4037" y="1273"/>
                  </a:lnTo>
                  <a:lnTo>
                    <a:pt x="7504" y="1361"/>
                  </a:lnTo>
                  <a:lnTo>
                    <a:pt x="9040" y="1317"/>
                  </a:lnTo>
                  <a:lnTo>
                    <a:pt x="9084" y="1317"/>
                  </a:lnTo>
                  <a:lnTo>
                    <a:pt x="9127" y="1273"/>
                  </a:lnTo>
                  <a:lnTo>
                    <a:pt x="9171" y="1229"/>
                  </a:lnTo>
                  <a:lnTo>
                    <a:pt x="9171" y="1142"/>
                  </a:lnTo>
                  <a:lnTo>
                    <a:pt x="9171" y="1054"/>
                  </a:lnTo>
                  <a:lnTo>
                    <a:pt x="9127" y="1010"/>
                  </a:lnTo>
                  <a:lnTo>
                    <a:pt x="9084" y="966"/>
                  </a:lnTo>
                  <a:lnTo>
                    <a:pt x="8996" y="966"/>
                  </a:lnTo>
                  <a:lnTo>
                    <a:pt x="7504" y="1010"/>
                  </a:lnTo>
                  <a:lnTo>
                    <a:pt x="4037" y="922"/>
                  </a:lnTo>
                  <a:lnTo>
                    <a:pt x="2238" y="659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4" name="Google Shape;1764;p63"/>
            <p:cNvSpPr/>
            <p:nvPr/>
          </p:nvSpPr>
          <p:spPr>
            <a:xfrm>
              <a:off x="3192375" y="766050"/>
              <a:ext cx="239175" cy="620925"/>
            </a:xfrm>
            <a:custGeom>
              <a:rect b="b" l="l" r="r" t="t"/>
              <a:pathLst>
                <a:path extrusionOk="0" h="24837" w="9567">
                  <a:moveTo>
                    <a:pt x="9303" y="0"/>
                  </a:moveTo>
                  <a:lnTo>
                    <a:pt x="9259" y="44"/>
                  </a:lnTo>
                  <a:lnTo>
                    <a:pt x="9215" y="88"/>
                  </a:lnTo>
                  <a:lnTo>
                    <a:pt x="8162" y="2106"/>
                  </a:lnTo>
                  <a:lnTo>
                    <a:pt x="8118" y="2150"/>
                  </a:lnTo>
                  <a:lnTo>
                    <a:pt x="7065" y="4695"/>
                  </a:lnTo>
                  <a:lnTo>
                    <a:pt x="6012" y="8030"/>
                  </a:lnTo>
                  <a:lnTo>
                    <a:pt x="4871" y="10882"/>
                  </a:lnTo>
                  <a:lnTo>
                    <a:pt x="3379" y="13866"/>
                  </a:lnTo>
                  <a:lnTo>
                    <a:pt x="2150" y="16587"/>
                  </a:lnTo>
                  <a:lnTo>
                    <a:pt x="966" y="20273"/>
                  </a:lnTo>
                  <a:lnTo>
                    <a:pt x="0" y="24617"/>
                  </a:lnTo>
                  <a:lnTo>
                    <a:pt x="0" y="24705"/>
                  </a:lnTo>
                  <a:lnTo>
                    <a:pt x="0" y="24749"/>
                  </a:lnTo>
                  <a:lnTo>
                    <a:pt x="88" y="24793"/>
                  </a:lnTo>
                  <a:lnTo>
                    <a:pt x="132" y="24836"/>
                  </a:lnTo>
                  <a:lnTo>
                    <a:pt x="176" y="24836"/>
                  </a:lnTo>
                  <a:lnTo>
                    <a:pt x="264" y="24793"/>
                  </a:lnTo>
                  <a:lnTo>
                    <a:pt x="351" y="24705"/>
                  </a:lnTo>
                  <a:lnTo>
                    <a:pt x="1317" y="20361"/>
                  </a:lnTo>
                  <a:lnTo>
                    <a:pt x="2501" y="16719"/>
                  </a:lnTo>
                  <a:lnTo>
                    <a:pt x="3686" y="14042"/>
                  </a:lnTo>
                  <a:lnTo>
                    <a:pt x="5222" y="11058"/>
                  </a:lnTo>
                  <a:lnTo>
                    <a:pt x="6319" y="8162"/>
                  </a:lnTo>
                  <a:lnTo>
                    <a:pt x="7416" y="4827"/>
                  </a:lnTo>
                  <a:lnTo>
                    <a:pt x="8469" y="2282"/>
                  </a:lnTo>
                  <a:lnTo>
                    <a:pt x="9522" y="263"/>
                  </a:lnTo>
                  <a:lnTo>
                    <a:pt x="9566" y="220"/>
                  </a:lnTo>
                  <a:lnTo>
                    <a:pt x="9522" y="132"/>
                  </a:lnTo>
                  <a:lnTo>
                    <a:pt x="9522" y="88"/>
                  </a:lnTo>
                  <a:lnTo>
                    <a:pt x="9435" y="44"/>
                  </a:lnTo>
                  <a:lnTo>
                    <a:pt x="939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5" name="Google Shape;1765;p63"/>
            <p:cNvSpPr/>
            <p:nvPr/>
          </p:nvSpPr>
          <p:spPr>
            <a:xfrm>
              <a:off x="3859350" y="2946900"/>
              <a:ext cx="105350" cy="24150"/>
            </a:xfrm>
            <a:custGeom>
              <a:rect b="b" l="l" r="r" t="t"/>
              <a:pathLst>
                <a:path extrusionOk="0" h="966" w="4214">
                  <a:moveTo>
                    <a:pt x="132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307"/>
                  </a:lnTo>
                  <a:lnTo>
                    <a:pt x="132" y="351"/>
                  </a:lnTo>
                  <a:lnTo>
                    <a:pt x="1931" y="790"/>
                  </a:lnTo>
                  <a:lnTo>
                    <a:pt x="1975" y="790"/>
                  </a:lnTo>
                  <a:lnTo>
                    <a:pt x="4038" y="966"/>
                  </a:lnTo>
                  <a:lnTo>
                    <a:pt x="4169" y="922"/>
                  </a:lnTo>
                  <a:lnTo>
                    <a:pt x="4213" y="790"/>
                  </a:lnTo>
                  <a:lnTo>
                    <a:pt x="4213" y="746"/>
                  </a:lnTo>
                  <a:lnTo>
                    <a:pt x="4169" y="658"/>
                  </a:lnTo>
                  <a:lnTo>
                    <a:pt x="4125" y="615"/>
                  </a:lnTo>
                  <a:lnTo>
                    <a:pt x="4082" y="615"/>
                  </a:lnTo>
                  <a:lnTo>
                    <a:pt x="2019" y="439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6" name="Google Shape;1766;p63"/>
            <p:cNvSpPr/>
            <p:nvPr/>
          </p:nvSpPr>
          <p:spPr>
            <a:xfrm>
              <a:off x="3161650" y="766050"/>
              <a:ext cx="238075" cy="613250"/>
            </a:xfrm>
            <a:custGeom>
              <a:rect b="b" l="l" r="r" t="t"/>
              <a:pathLst>
                <a:path extrusionOk="0" h="24530" w="9523">
                  <a:moveTo>
                    <a:pt x="9347" y="0"/>
                  </a:moveTo>
                  <a:lnTo>
                    <a:pt x="9303" y="44"/>
                  </a:lnTo>
                  <a:lnTo>
                    <a:pt x="9259" y="44"/>
                  </a:lnTo>
                  <a:lnTo>
                    <a:pt x="9216" y="88"/>
                  </a:lnTo>
                  <a:lnTo>
                    <a:pt x="8426" y="1536"/>
                  </a:lnTo>
                  <a:lnTo>
                    <a:pt x="8426" y="1580"/>
                  </a:lnTo>
                  <a:lnTo>
                    <a:pt x="7548" y="3906"/>
                  </a:lnTo>
                  <a:lnTo>
                    <a:pt x="6539" y="6933"/>
                  </a:lnTo>
                  <a:lnTo>
                    <a:pt x="5310" y="9917"/>
                  </a:lnTo>
                  <a:lnTo>
                    <a:pt x="3643" y="13252"/>
                  </a:lnTo>
                  <a:lnTo>
                    <a:pt x="2239" y="16280"/>
                  </a:lnTo>
                  <a:lnTo>
                    <a:pt x="2239" y="16324"/>
                  </a:lnTo>
                  <a:lnTo>
                    <a:pt x="922" y="20405"/>
                  </a:lnTo>
                  <a:lnTo>
                    <a:pt x="1" y="23388"/>
                  </a:lnTo>
                  <a:lnTo>
                    <a:pt x="1" y="23520"/>
                  </a:lnTo>
                  <a:lnTo>
                    <a:pt x="352" y="24442"/>
                  </a:lnTo>
                  <a:lnTo>
                    <a:pt x="439" y="24529"/>
                  </a:lnTo>
                  <a:lnTo>
                    <a:pt x="571" y="24529"/>
                  </a:lnTo>
                  <a:lnTo>
                    <a:pt x="659" y="24485"/>
                  </a:lnTo>
                  <a:lnTo>
                    <a:pt x="659" y="24442"/>
                  </a:lnTo>
                  <a:lnTo>
                    <a:pt x="703" y="24354"/>
                  </a:lnTo>
                  <a:lnTo>
                    <a:pt x="703" y="24310"/>
                  </a:lnTo>
                  <a:lnTo>
                    <a:pt x="352" y="23432"/>
                  </a:lnTo>
                  <a:lnTo>
                    <a:pt x="1273" y="20536"/>
                  </a:lnTo>
                  <a:lnTo>
                    <a:pt x="2546" y="16411"/>
                  </a:lnTo>
                  <a:lnTo>
                    <a:pt x="3950" y="13384"/>
                  </a:lnTo>
                  <a:lnTo>
                    <a:pt x="5617" y="10093"/>
                  </a:lnTo>
                  <a:lnTo>
                    <a:pt x="6846" y="7021"/>
                  </a:lnTo>
                  <a:lnTo>
                    <a:pt x="7855" y="4037"/>
                  </a:lnTo>
                  <a:lnTo>
                    <a:pt x="8733" y="1712"/>
                  </a:lnTo>
                  <a:lnTo>
                    <a:pt x="9523" y="263"/>
                  </a:lnTo>
                  <a:lnTo>
                    <a:pt x="9523" y="220"/>
                  </a:lnTo>
                  <a:lnTo>
                    <a:pt x="9523" y="132"/>
                  </a:lnTo>
                  <a:lnTo>
                    <a:pt x="9479" y="88"/>
                  </a:lnTo>
                  <a:lnTo>
                    <a:pt x="9435" y="44"/>
                  </a:lnTo>
                  <a:lnTo>
                    <a:pt x="93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7" name="Google Shape;1767;p63"/>
            <p:cNvSpPr/>
            <p:nvPr/>
          </p:nvSpPr>
          <p:spPr>
            <a:xfrm>
              <a:off x="4527425" y="1110500"/>
              <a:ext cx="63650" cy="151425"/>
            </a:xfrm>
            <a:custGeom>
              <a:rect b="b" l="l" r="r" t="t"/>
              <a:pathLst>
                <a:path extrusionOk="0" h="6057" w="2546">
                  <a:moveTo>
                    <a:pt x="396" y="396"/>
                  </a:moveTo>
                  <a:lnTo>
                    <a:pt x="571" y="483"/>
                  </a:lnTo>
                  <a:lnTo>
                    <a:pt x="1712" y="1756"/>
                  </a:lnTo>
                  <a:lnTo>
                    <a:pt x="2195" y="3292"/>
                  </a:lnTo>
                  <a:lnTo>
                    <a:pt x="1888" y="5266"/>
                  </a:lnTo>
                  <a:lnTo>
                    <a:pt x="1756" y="5705"/>
                  </a:lnTo>
                  <a:lnTo>
                    <a:pt x="835" y="4081"/>
                  </a:lnTo>
                  <a:lnTo>
                    <a:pt x="352" y="659"/>
                  </a:lnTo>
                  <a:lnTo>
                    <a:pt x="396" y="396"/>
                  </a:lnTo>
                  <a:close/>
                  <a:moveTo>
                    <a:pt x="264" y="1"/>
                  </a:moveTo>
                  <a:lnTo>
                    <a:pt x="176" y="44"/>
                  </a:lnTo>
                  <a:lnTo>
                    <a:pt x="133" y="88"/>
                  </a:lnTo>
                  <a:lnTo>
                    <a:pt x="89" y="132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84" y="4169"/>
                  </a:lnTo>
                  <a:lnTo>
                    <a:pt x="527" y="4213"/>
                  </a:lnTo>
                  <a:lnTo>
                    <a:pt x="1493" y="5924"/>
                  </a:lnTo>
                  <a:lnTo>
                    <a:pt x="1537" y="6012"/>
                  </a:lnTo>
                  <a:lnTo>
                    <a:pt x="1624" y="6012"/>
                  </a:lnTo>
                  <a:lnTo>
                    <a:pt x="1888" y="6056"/>
                  </a:lnTo>
                  <a:lnTo>
                    <a:pt x="1975" y="6012"/>
                  </a:lnTo>
                  <a:lnTo>
                    <a:pt x="2063" y="5924"/>
                  </a:lnTo>
                  <a:lnTo>
                    <a:pt x="2239" y="5354"/>
                  </a:lnTo>
                  <a:lnTo>
                    <a:pt x="2546" y="3292"/>
                  </a:lnTo>
                  <a:lnTo>
                    <a:pt x="2546" y="3204"/>
                  </a:lnTo>
                  <a:lnTo>
                    <a:pt x="2019" y="1624"/>
                  </a:lnTo>
                  <a:lnTo>
                    <a:pt x="1975" y="1536"/>
                  </a:lnTo>
                  <a:lnTo>
                    <a:pt x="791" y="220"/>
                  </a:lnTo>
                  <a:lnTo>
                    <a:pt x="703" y="132"/>
                  </a:lnTo>
                  <a:lnTo>
                    <a:pt x="3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8" name="Google Shape;1768;p63"/>
            <p:cNvSpPr/>
            <p:nvPr/>
          </p:nvSpPr>
          <p:spPr>
            <a:xfrm>
              <a:off x="4484650" y="1084175"/>
              <a:ext cx="129475" cy="362025"/>
            </a:xfrm>
            <a:custGeom>
              <a:rect b="b" l="l" r="r" t="t"/>
              <a:pathLst>
                <a:path extrusionOk="0" h="14481" w="5179">
                  <a:moveTo>
                    <a:pt x="1536" y="0"/>
                  </a:moveTo>
                  <a:lnTo>
                    <a:pt x="1449" y="44"/>
                  </a:lnTo>
                  <a:lnTo>
                    <a:pt x="1405" y="88"/>
                  </a:lnTo>
                  <a:lnTo>
                    <a:pt x="132" y="2282"/>
                  </a:lnTo>
                  <a:lnTo>
                    <a:pt x="88" y="2414"/>
                  </a:lnTo>
                  <a:lnTo>
                    <a:pt x="834" y="7636"/>
                  </a:lnTo>
                  <a:lnTo>
                    <a:pt x="615" y="9566"/>
                  </a:lnTo>
                  <a:lnTo>
                    <a:pt x="1" y="13472"/>
                  </a:lnTo>
                  <a:lnTo>
                    <a:pt x="1" y="13559"/>
                  </a:lnTo>
                  <a:lnTo>
                    <a:pt x="264" y="14305"/>
                  </a:lnTo>
                  <a:lnTo>
                    <a:pt x="308" y="14393"/>
                  </a:lnTo>
                  <a:lnTo>
                    <a:pt x="395" y="14437"/>
                  </a:lnTo>
                  <a:lnTo>
                    <a:pt x="790" y="14481"/>
                  </a:lnTo>
                  <a:lnTo>
                    <a:pt x="878" y="14481"/>
                  </a:lnTo>
                  <a:lnTo>
                    <a:pt x="966" y="14437"/>
                  </a:lnTo>
                  <a:lnTo>
                    <a:pt x="1361" y="13911"/>
                  </a:lnTo>
                  <a:lnTo>
                    <a:pt x="1405" y="13867"/>
                  </a:lnTo>
                  <a:lnTo>
                    <a:pt x="3204" y="9786"/>
                  </a:lnTo>
                  <a:lnTo>
                    <a:pt x="4345" y="8513"/>
                  </a:lnTo>
                  <a:lnTo>
                    <a:pt x="4389" y="8469"/>
                  </a:lnTo>
                  <a:lnTo>
                    <a:pt x="4959" y="5924"/>
                  </a:lnTo>
                  <a:lnTo>
                    <a:pt x="5178" y="4169"/>
                  </a:lnTo>
                  <a:lnTo>
                    <a:pt x="5178" y="4081"/>
                  </a:lnTo>
                  <a:lnTo>
                    <a:pt x="4169" y="1931"/>
                  </a:lnTo>
                  <a:lnTo>
                    <a:pt x="4125" y="1887"/>
                  </a:lnTo>
                  <a:lnTo>
                    <a:pt x="4081" y="1843"/>
                  </a:lnTo>
                  <a:lnTo>
                    <a:pt x="3906" y="1843"/>
                  </a:lnTo>
                  <a:lnTo>
                    <a:pt x="3862" y="1887"/>
                  </a:lnTo>
                  <a:lnTo>
                    <a:pt x="3818" y="1975"/>
                  </a:lnTo>
                  <a:lnTo>
                    <a:pt x="3818" y="2019"/>
                  </a:lnTo>
                  <a:lnTo>
                    <a:pt x="3862" y="2107"/>
                  </a:lnTo>
                  <a:lnTo>
                    <a:pt x="4827" y="4213"/>
                  </a:lnTo>
                  <a:lnTo>
                    <a:pt x="4608" y="5880"/>
                  </a:lnTo>
                  <a:lnTo>
                    <a:pt x="4038" y="8338"/>
                  </a:lnTo>
                  <a:lnTo>
                    <a:pt x="2941" y="9566"/>
                  </a:lnTo>
                  <a:lnTo>
                    <a:pt x="2897" y="9610"/>
                  </a:lnTo>
                  <a:lnTo>
                    <a:pt x="1098" y="13735"/>
                  </a:lnTo>
                  <a:lnTo>
                    <a:pt x="747" y="14130"/>
                  </a:lnTo>
                  <a:lnTo>
                    <a:pt x="571" y="14086"/>
                  </a:lnTo>
                  <a:lnTo>
                    <a:pt x="352" y="13516"/>
                  </a:lnTo>
                  <a:lnTo>
                    <a:pt x="966" y="9610"/>
                  </a:lnTo>
                  <a:lnTo>
                    <a:pt x="1185" y="7636"/>
                  </a:lnTo>
                  <a:lnTo>
                    <a:pt x="1185" y="7592"/>
                  </a:lnTo>
                  <a:lnTo>
                    <a:pt x="439" y="2414"/>
                  </a:lnTo>
                  <a:lnTo>
                    <a:pt x="1712" y="264"/>
                  </a:lnTo>
                  <a:lnTo>
                    <a:pt x="1756" y="220"/>
                  </a:lnTo>
                  <a:lnTo>
                    <a:pt x="1712" y="132"/>
                  </a:lnTo>
                  <a:lnTo>
                    <a:pt x="1712" y="88"/>
                  </a:lnTo>
                  <a:lnTo>
                    <a:pt x="1668" y="44"/>
                  </a:lnTo>
                  <a:lnTo>
                    <a:pt x="15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69" name="Google Shape;1769;p63"/>
            <p:cNvSpPr/>
            <p:nvPr/>
          </p:nvSpPr>
          <p:spPr>
            <a:xfrm>
              <a:off x="4367275" y="1051275"/>
              <a:ext cx="268800" cy="559500"/>
            </a:xfrm>
            <a:custGeom>
              <a:rect b="b" l="l" r="r" t="t"/>
              <a:pathLst>
                <a:path extrusionOk="0" h="22380" w="10752">
                  <a:moveTo>
                    <a:pt x="4301" y="0"/>
                  </a:moveTo>
                  <a:lnTo>
                    <a:pt x="4257" y="44"/>
                  </a:lnTo>
                  <a:lnTo>
                    <a:pt x="4213" y="132"/>
                  </a:lnTo>
                  <a:lnTo>
                    <a:pt x="3599" y="2019"/>
                  </a:lnTo>
                  <a:lnTo>
                    <a:pt x="3599" y="2062"/>
                  </a:lnTo>
                  <a:lnTo>
                    <a:pt x="3335" y="7811"/>
                  </a:lnTo>
                  <a:lnTo>
                    <a:pt x="3028" y="11277"/>
                  </a:lnTo>
                  <a:lnTo>
                    <a:pt x="2589" y="14173"/>
                  </a:lnTo>
                  <a:lnTo>
                    <a:pt x="2019" y="15446"/>
                  </a:lnTo>
                  <a:lnTo>
                    <a:pt x="307" y="17947"/>
                  </a:lnTo>
                  <a:lnTo>
                    <a:pt x="264" y="17991"/>
                  </a:lnTo>
                  <a:lnTo>
                    <a:pt x="0" y="19132"/>
                  </a:lnTo>
                  <a:lnTo>
                    <a:pt x="0" y="19264"/>
                  </a:lnTo>
                  <a:lnTo>
                    <a:pt x="176" y="19658"/>
                  </a:lnTo>
                  <a:lnTo>
                    <a:pt x="220" y="19702"/>
                  </a:lnTo>
                  <a:lnTo>
                    <a:pt x="2721" y="22335"/>
                  </a:lnTo>
                  <a:lnTo>
                    <a:pt x="2765" y="22379"/>
                  </a:lnTo>
                  <a:lnTo>
                    <a:pt x="2853" y="22379"/>
                  </a:lnTo>
                  <a:lnTo>
                    <a:pt x="3642" y="22291"/>
                  </a:lnTo>
                  <a:lnTo>
                    <a:pt x="5968" y="21677"/>
                  </a:lnTo>
                  <a:lnTo>
                    <a:pt x="7065" y="21896"/>
                  </a:lnTo>
                  <a:lnTo>
                    <a:pt x="7197" y="21896"/>
                  </a:lnTo>
                  <a:lnTo>
                    <a:pt x="7241" y="21809"/>
                  </a:lnTo>
                  <a:lnTo>
                    <a:pt x="7284" y="21721"/>
                  </a:lnTo>
                  <a:lnTo>
                    <a:pt x="7241" y="21150"/>
                  </a:lnTo>
                  <a:lnTo>
                    <a:pt x="7241" y="21106"/>
                  </a:lnTo>
                  <a:lnTo>
                    <a:pt x="6933" y="20361"/>
                  </a:lnTo>
                  <a:lnTo>
                    <a:pt x="6714" y="17859"/>
                  </a:lnTo>
                  <a:lnTo>
                    <a:pt x="7592" y="16016"/>
                  </a:lnTo>
                  <a:lnTo>
                    <a:pt x="8645" y="13252"/>
                  </a:lnTo>
                  <a:lnTo>
                    <a:pt x="9303" y="12287"/>
                  </a:lnTo>
                  <a:lnTo>
                    <a:pt x="9347" y="12243"/>
                  </a:lnTo>
                  <a:lnTo>
                    <a:pt x="10663" y="7811"/>
                  </a:lnTo>
                  <a:lnTo>
                    <a:pt x="10663" y="7767"/>
                  </a:lnTo>
                  <a:lnTo>
                    <a:pt x="10751" y="5134"/>
                  </a:lnTo>
                  <a:lnTo>
                    <a:pt x="10707" y="5046"/>
                  </a:lnTo>
                  <a:lnTo>
                    <a:pt x="8645" y="1580"/>
                  </a:lnTo>
                  <a:lnTo>
                    <a:pt x="8601" y="1536"/>
                  </a:lnTo>
                  <a:lnTo>
                    <a:pt x="8557" y="1492"/>
                  </a:lnTo>
                  <a:lnTo>
                    <a:pt x="8425" y="1492"/>
                  </a:lnTo>
                  <a:lnTo>
                    <a:pt x="8338" y="1536"/>
                  </a:lnTo>
                  <a:lnTo>
                    <a:pt x="8338" y="1624"/>
                  </a:lnTo>
                  <a:lnTo>
                    <a:pt x="8338" y="1668"/>
                  </a:lnTo>
                  <a:lnTo>
                    <a:pt x="8338" y="1755"/>
                  </a:lnTo>
                  <a:lnTo>
                    <a:pt x="10400" y="5178"/>
                  </a:lnTo>
                  <a:lnTo>
                    <a:pt x="10312" y="7767"/>
                  </a:lnTo>
                  <a:lnTo>
                    <a:pt x="8996" y="12111"/>
                  </a:lnTo>
                  <a:lnTo>
                    <a:pt x="8338" y="13076"/>
                  </a:lnTo>
                  <a:lnTo>
                    <a:pt x="8338" y="13120"/>
                  </a:lnTo>
                  <a:lnTo>
                    <a:pt x="7241" y="15841"/>
                  </a:lnTo>
                  <a:lnTo>
                    <a:pt x="6363" y="17772"/>
                  </a:lnTo>
                  <a:lnTo>
                    <a:pt x="6363" y="17859"/>
                  </a:lnTo>
                  <a:lnTo>
                    <a:pt x="6582" y="20448"/>
                  </a:lnTo>
                  <a:lnTo>
                    <a:pt x="6582" y="20492"/>
                  </a:lnTo>
                  <a:lnTo>
                    <a:pt x="6890" y="21238"/>
                  </a:lnTo>
                  <a:lnTo>
                    <a:pt x="6933" y="21545"/>
                  </a:lnTo>
                  <a:lnTo>
                    <a:pt x="6012" y="21326"/>
                  </a:lnTo>
                  <a:lnTo>
                    <a:pt x="5924" y="21326"/>
                  </a:lnTo>
                  <a:lnTo>
                    <a:pt x="3555" y="21940"/>
                  </a:lnTo>
                  <a:lnTo>
                    <a:pt x="2896" y="22028"/>
                  </a:lnTo>
                  <a:lnTo>
                    <a:pt x="483" y="19483"/>
                  </a:lnTo>
                  <a:lnTo>
                    <a:pt x="351" y="19176"/>
                  </a:lnTo>
                  <a:lnTo>
                    <a:pt x="615" y="18123"/>
                  </a:lnTo>
                  <a:lnTo>
                    <a:pt x="2326" y="15621"/>
                  </a:lnTo>
                  <a:lnTo>
                    <a:pt x="2940" y="14305"/>
                  </a:lnTo>
                  <a:lnTo>
                    <a:pt x="2940" y="14261"/>
                  </a:lnTo>
                  <a:lnTo>
                    <a:pt x="3379" y="11277"/>
                  </a:lnTo>
                  <a:lnTo>
                    <a:pt x="3686" y="7811"/>
                  </a:lnTo>
                  <a:lnTo>
                    <a:pt x="3950" y="2106"/>
                  </a:lnTo>
                  <a:lnTo>
                    <a:pt x="4564" y="219"/>
                  </a:lnTo>
                  <a:lnTo>
                    <a:pt x="4564" y="176"/>
                  </a:lnTo>
                  <a:lnTo>
                    <a:pt x="4564" y="88"/>
                  </a:lnTo>
                  <a:lnTo>
                    <a:pt x="4520" y="44"/>
                  </a:lnTo>
                  <a:lnTo>
                    <a:pt x="44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0" name="Google Shape;1770;p63"/>
            <p:cNvSpPr/>
            <p:nvPr/>
          </p:nvSpPr>
          <p:spPr>
            <a:xfrm>
              <a:off x="4316800" y="908650"/>
              <a:ext cx="344500" cy="822775"/>
            </a:xfrm>
            <a:custGeom>
              <a:rect b="b" l="l" r="r" t="t"/>
              <a:pathLst>
                <a:path extrusionOk="0" h="32911" w="13780">
                  <a:moveTo>
                    <a:pt x="3423" y="1"/>
                  </a:moveTo>
                  <a:lnTo>
                    <a:pt x="3380" y="44"/>
                  </a:lnTo>
                  <a:lnTo>
                    <a:pt x="3336" y="132"/>
                  </a:lnTo>
                  <a:lnTo>
                    <a:pt x="3072" y="747"/>
                  </a:lnTo>
                  <a:lnTo>
                    <a:pt x="3072" y="878"/>
                  </a:lnTo>
                  <a:lnTo>
                    <a:pt x="3292" y="1405"/>
                  </a:lnTo>
                  <a:lnTo>
                    <a:pt x="4301" y="3687"/>
                  </a:lnTo>
                  <a:lnTo>
                    <a:pt x="4257" y="5573"/>
                  </a:lnTo>
                  <a:lnTo>
                    <a:pt x="4257" y="5617"/>
                  </a:lnTo>
                  <a:lnTo>
                    <a:pt x="4521" y="8382"/>
                  </a:lnTo>
                  <a:lnTo>
                    <a:pt x="4345" y="11278"/>
                  </a:lnTo>
                  <a:lnTo>
                    <a:pt x="3862" y="13955"/>
                  </a:lnTo>
                  <a:lnTo>
                    <a:pt x="3380" y="18123"/>
                  </a:lnTo>
                  <a:lnTo>
                    <a:pt x="3029" y="19571"/>
                  </a:lnTo>
                  <a:lnTo>
                    <a:pt x="1712" y="21458"/>
                  </a:lnTo>
                  <a:lnTo>
                    <a:pt x="1712" y="21502"/>
                  </a:lnTo>
                  <a:lnTo>
                    <a:pt x="264" y="24574"/>
                  </a:lnTo>
                  <a:lnTo>
                    <a:pt x="264" y="24617"/>
                  </a:lnTo>
                  <a:lnTo>
                    <a:pt x="1" y="25583"/>
                  </a:lnTo>
                  <a:lnTo>
                    <a:pt x="1" y="25627"/>
                  </a:lnTo>
                  <a:lnTo>
                    <a:pt x="45" y="25714"/>
                  </a:lnTo>
                  <a:lnTo>
                    <a:pt x="527" y="26285"/>
                  </a:lnTo>
                  <a:lnTo>
                    <a:pt x="571" y="26329"/>
                  </a:lnTo>
                  <a:lnTo>
                    <a:pt x="2634" y="27996"/>
                  </a:lnTo>
                  <a:lnTo>
                    <a:pt x="3994" y="29751"/>
                  </a:lnTo>
                  <a:lnTo>
                    <a:pt x="5135" y="31902"/>
                  </a:lnTo>
                  <a:lnTo>
                    <a:pt x="5179" y="31989"/>
                  </a:lnTo>
                  <a:lnTo>
                    <a:pt x="6495" y="32867"/>
                  </a:lnTo>
                  <a:lnTo>
                    <a:pt x="6583" y="32911"/>
                  </a:lnTo>
                  <a:lnTo>
                    <a:pt x="8031" y="32735"/>
                  </a:lnTo>
                  <a:lnTo>
                    <a:pt x="8119" y="32691"/>
                  </a:lnTo>
                  <a:lnTo>
                    <a:pt x="9040" y="32077"/>
                  </a:lnTo>
                  <a:lnTo>
                    <a:pt x="11190" y="30322"/>
                  </a:lnTo>
                  <a:lnTo>
                    <a:pt x="11234" y="30278"/>
                  </a:lnTo>
                  <a:lnTo>
                    <a:pt x="11849" y="29269"/>
                  </a:lnTo>
                  <a:lnTo>
                    <a:pt x="11892" y="29181"/>
                  </a:lnTo>
                  <a:lnTo>
                    <a:pt x="11892" y="28216"/>
                  </a:lnTo>
                  <a:lnTo>
                    <a:pt x="11892" y="28172"/>
                  </a:lnTo>
                  <a:lnTo>
                    <a:pt x="11673" y="26636"/>
                  </a:lnTo>
                  <a:lnTo>
                    <a:pt x="11629" y="26548"/>
                  </a:lnTo>
                  <a:lnTo>
                    <a:pt x="10488" y="25188"/>
                  </a:lnTo>
                  <a:lnTo>
                    <a:pt x="10357" y="24223"/>
                  </a:lnTo>
                  <a:lnTo>
                    <a:pt x="10620" y="23082"/>
                  </a:lnTo>
                  <a:lnTo>
                    <a:pt x="11015" y="21897"/>
                  </a:lnTo>
                  <a:lnTo>
                    <a:pt x="11454" y="20756"/>
                  </a:lnTo>
                  <a:lnTo>
                    <a:pt x="11892" y="19615"/>
                  </a:lnTo>
                  <a:lnTo>
                    <a:pt x="12287" y="18518"/>
                  </a:lnTo>
                  <a:lnTo>
                    <a:pt x="12726" y="17421"/>
                  </a:lnTo>
                  <a:lnTo>
                    <a:pt x="13077" y="16324"/>
                  </a:lnTo>
                  <a:lnTo>
                    <a:pt x="13384" y="15183"/>
                  </a:lnTo>
                  <a:lnTo>
                    <a:pt x="13648" y="14042"/>
                  </a:lnTo>
                  <a:lnTo>
                    <a:pt x="13692" y="13428"/>
                  </a:lnTo>
                  <a:lnTo>
                    <a:pt x="13779" y="12858"/>
                  </a:lnTo>
                  <a:lnTo>
                    <a:pt x="13779" y="12243"/>
                  </a:lnTo>
                  <a:lnTo>
                    <a:pt x="13779" y="11629"/>
                  </a:lnTo>
                  <a:lnTo>
                    <a:pt x="13735" y="11015"/>
                  </a:lnTo>
                  <a:lnTo>
                    <a:pt x="13648" y="10400"/>
                  </a:lnTo>
                  <a:lnTo>
                    <a:pt x="13604" y="10356"/>
                  </a:lnTo>
                  <a:lnTo>
                    <a:pt x="13560" y="10312"/>
                  </a:lnTo>
                  <a:lnTo>
                    <a:pt x="13516" y="10269"/>
                  </a:lnTo>
                  <a:lnTo>
                    <a:pt x="13428" y="10269"/>
                  </a:lnTo>
                  <a:lnTo>
                    <a:pt x="13384" y="10312"/>
                  </a:lnTo>
                  <a:lnTo>
                    <a:pt x="13340" y="10356"/>
                  </a:lnTo>
                  <a:lnTo>
                    <a:pt x="13297" y="10400"/>
                  </a:lnTo>
                  <a:lnTo>
                    <a:pt x="13297" y="10488"/>
                  </a:lnTo>
                  <a:lnTo>
                    <a:pt x="13384" y="11058"/>
                  </a:lnTo>
                  <a:lnTo>
                    <a:pt x="13428" y="11673"/>
                  </a:lnTo>
                  <a:lnTo>
                    <a:pt x="13428" y="12243"/>
                  </a:lnTo>
                  <a:lnTo>
                    <a:pt x="13428" y="12858"/>
                  </a:lnTo>
                  <a:lnTo>
                    <a:pt x="13340" y="13428"/>
                  </a:lnTo>
                  <a:lnTo>
                    <a:pt x="13297" y="13998"/>
                  </a:lnTo>
                  <a:lnTo>
                    <a:pt x="13033" y="15095"/>
                  </a:lnTo>
                  <a:lnTo>
                    <a:pt x="12726" y="16236"/>
                  </a:lnTo>
                  <a:lnTo>
                    <a:pt x="12375" y="17333"/>
                  </a:lnTo>
                  <a:lnTo>
                    <a:pt x="11541" y="19483"/>
                  </a:lnTo>
                  <a:lnTo>
                    <a:pt x="11103" y="20624"/>
                  </a:lnTo>
                  <a:lnTo>
                    <a:pt x="10664" y="21809"/>
                  </a:lnTo>
                  <a:lnTo>
                    <a:pt x="10269" y="22994"/>
                  </a:lnTo>
                  <a:lnTo>
                    <a:pt x="10006" y="24179"/>
                  </a:lnTo>
                  <a:lnTo>
                    <a:pt x="10006" y="24266"/>
                  </a:lnTo>
                  <a:lnTo>
                    <a:pt x="10137" y="25320"/>
                  </a:lnTo>
                  <a:lnTo>
                    <a:pt x="10181" y="25407"/>
                  </a:lnTo>
                  <a:lnTo>
                    <a:pt x="11322" y="26724"/>
                  </a:lnTo>
                  <a:lnTo>
                    <a:pt x="11541" y="28216"/>
                  </a:lnTo>
                  <a:lnTo>
                    <a:pt x="11541" y="29137"/>
                  </a:lnTo>
                  <a:lnTo>
                    <a:pt x="10971" y="30059"/>
                  </a:lnTo>
                  <a:lnTo>
                    <a:pt x="8821" y="31814"/>
                  </a:lnTo>
                  <a:lnTo>
                    <a:pt x="7943" y="32384"/>
                  </a:lnTo>
                  <a:lnTo>
                    <a:pt x="6627" y="32560"/>
                  </a:lnTo>
                  <a:lnTo>
                    <a:pt x="5398" y="31726"/>
                  </a:lnTo>
                  <a:lnTo>
                    <a:pt x="4301" y="29576"/>
                  </a:lnTo>
                  <a:lnTo>
                    <a:pt x="4301" y="29532"/>
                  </a:lnTo>
                  <a:lnTo>
                    <a:pt x="2897" y="27777"/>
                  </a:lnTo>
                  <a:lnTo>
                    <a:pt x="2897" y="27733"/>
                  </a:lnTo>
                  <a:lnTo>
                    <a:pt x="791" y="26066"/>
                  </a:lnTo>
                  <a:lnTo>
                    <a:pt x="396" y="25583"/>
                  </a:lnTo>
                  <a:lnTo>
                    <a:pt x="615" y="24705"/>
                  </a:lnTo>
                  <a:lnTo>
                    <a:pt x="2019" y="21634"/>
                  </a:lnTo>
                  <a:lnTo>
                    <a:pt x="3336" y="19747"/>
                  </a:lnTo>
                  <a:lnTo>
                    <a:pt x="3336" y="19659"/>
                  </a:lnTo>
                  <a:lnTo>
                    <a:pt x="3731" y="18211"/>
                  </a:lnTo>
                  <a:lnTo>
                    <a:pt x="3731" y="18167"/>
                  </a:lnTo>
                  <a:lnTo>
                    <a:pt x="4213" y="14042"/>
                  </a:lnTo>
                  <a:lnTo>
                    <a:pt x="4696" y="11322"/>
                  </a:lnTo>
                  <a:lnTo>
                    <a:pt x="4872" y="8382"/>
                  </a:lnTo>
                  <a:lnTo>
                    <a:pt x="4608" y="5573"/>
                  </a:lnTo>
                  <a:lnTo>
                    <a:pt x="4652" y="3687"/>
                  </a:lnTo>
                  <a:lnTo>
                    <a:pt x="4652" y="3599"/>
                  </a:lnTo>
                  <a:lnTo>
                    <a:pt x="3643" y="1273"/>
                  </a:lnTo>
                  <a:lnTo>
                    <a:pt x="3423" y="790"/>
                  </a:lnTo>
                  <a:lnTo>
                    <a:pt x="3643" y="220"/>
                  </a:lnTo>
                  <a:lnTo>
                    <a:pt x="3687" y="176"/>
                  </a:lnTo>
                  <a:lnTo>
                    <a:pt x="3643" y="88"/>
                  </a:lnTo>
                  <a:lnTo>
                    <a:pt x="3599" y="44"/>
                  </a:lnTo>
                  <a:lnTo>
                    <a:pt x="35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1" name="Google Shape;1771;p63"/>
            <p:cNvSpPr/>
            <p:nvPr/>
          </p:nvSpPr>
          <p:spPr>
            <a:xfrm>
              <a:off x="4111675" y="1612925"/>
              <a:ext cx="55975" cy="64750"/>
            </a:xfrm>
            <a:custGeom>
              <a:rect b="b" l="l" r="r" t="t"/>
              <a:pathLst>
                <a:path extrusionOk="0" h="2590" w="2239">
                  <a:moveTo>
                    <a:pt x="1273" y="352"/>
                  </a:moveTo>
                  <a:lnTo>
                    <a:pt x="1843" y="483"/>
                  </a:lnTo>
                  <a:lnTo>
                    <a:pt x="1317" y="1800"/>
                  </a:lnTo>
                  <a:lnTo>
                    <a:pt x="1009" y="2151"/>
                  </a:lnTo>
                  <a:lnTo>
                    <a:pt x="966" y="2063"/>
                  </a:lnTo>
                  <a:lnTo>
                    <a:pt x="351" y="659"/>
                  </a:lnTo>
                  <a:lnTo>
                    <a:pt x="395" y="571"/>
                  </a:lnTo>
                  <a:lnTo>
                    <a:pt x="1273" y="352"/>
                  </a:lnTo>
                  <a:close/>
                  <a:moveTo>
                    <a:pt x="1229" y="1"/>
                  </a:moveTo>
                  <a:lnTo>
                    <a:pt x="263" y="220"/>
                  </a:lnTo>
                  <a:lnTo>
                    <a:pt x="176" y="264"/>
                  </a:lnTo>
                  <a:lnTo>
                    <a:pt x="132" y="308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658" y="2195"/>
                  </a:lnTo>
                  <a:lnTo>
                    <a:pt x="658" y="2239"/>
                  </a:lnTo>
                  <a:lnTo>
                    <a:pt x="834" y="2502"/>
                  </a:lnTo>
                  <a:lnTo>
                    <a:pt x="878" y="2590"/>
                  </a:lnTo>
                  <a:lnTo>
                    <a:pt x="1053" y="2590"/>
                  </a:lnTo>
                  <a:lnTo>
                    <a:pt x="1097" y="2546"/>
                  </a:lnTo>
                  <a:lnTo>
                    <a:pt x="1624" y="2019"/>
                  </a:lnTo>
                  <a:lnTo>
                    <a:pt x="1624" y="1975"/>
                  </a:lnTo>
                  <a:lnTo>
                    <a:pt x="2238" y="396"/>
                  </a:lnTo>
                  <a:lnTo>
                    <a:pt x="2238" y="352"/>
                  </a:lnTo>
                  <a:lnTo>
                    <a:pt x="2238" y="264"/>
                  </a:lnTo>
                  <a:lnTo>
                    <a:pt x="2194" y="220"/>
                  </a:lnTo>
                  <a:lnTo>
                    <a:pt x="2106" y="176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2" name="Google Shape;1772;p63"/>
            <p:cNvSpPr/>
            <p:nvPr/>
          </p:nvSpPr>
          <p:spPr>
            <a:xfrm>
              <a:off x="2076700" y="1162050"/>
              <a:ext cx="490400" cy="941275"/>
            </a:xfrm>
            <a:custGeom>
              <a:rect b="b" l="l" r="r" t="t"/>
              <a:pathLst>
                <a:path extrusionOk="0" h="37651" w="19616">
                  <a:moveTo>
                    <a:pt x="19440" y="1"/>
                  </a:moveTo>
                  <a:lnTo>
                    <a:pt x="19352" y="45"/>
                  </a:lnTo>
                  <a:lnTo>
                    <a:pt x="19308" y="89"/>
                  </a:lnTo>
                  <a:lnTo>
                    <a:pt x="19264" y="133"/>
                  </a:lnTo>
                  <a:lnTo>
                    <a:pt x="18782" y="1844"/>
                  </a:lnTo>
                  <a:lnTo>
                    <a:pt x="16939" y="5267"/>
                  </a:lnTo>
                  <a:lnTo>
                    <a:pt x="14569" y="10181"/>
                  </a:lnTo>
                  <a:lnTo>
                    <a:pt x="14043" y="11980"/>
                  </a:lnTo>
                  <a:lnTo>
                    <a:pt x="14043" y="12024"/>
                  </a:lnTo>
                  <a:lnTo>
                    <a:pt x="13735" y="16983"/>
                  </a:lnTo>
                  <a:lnTo>
                    <a:pt x="12726" y="19089"/>
                  </a:lnTo>
                  <a:lnTo>
                    <a:pt x="10137" y="23389"/>
                  </a:lnTo>
                  <a:lnTo>
                    <a:pt x="6846" y="28743"/>
                  </a:lnTo>
                  <a:lnTo>
                    <a:pt x="6802" y="28786"/>
                  </a:lnTo>
                  <a:lnTo>
                    <a:pt x="5354" y="34228"/>
                  </a:lnTo>
                  <a:lnTo>
                    <a:pt x="4652" y="35544"/>
                  </a:lnTo>
                  <a:lnTo>
                    <a:pt x="3862" y="35807"/>
                  </a:lnTo>
                  <a:lnTo>
                    <a:pt x="1405" y="35939"/>
                  </a:lnTo>
                  <a:lnTo>
                    <a:pt x="1361" y="35939"/>
                  </a:lnTo>
                  <a:lnTo>
                    <a:pt x="659" y="36158"/>
                  </a:lnTo>
                  <a:lnTo>
                    <a:pt x="571" y="36202"/>
                  </a:lnTo>
                  <a:lnTo>
                    <a:pt x="527" y="36246"/>
                  </a:lnTo>
                  <a:lnTo>
                    <a:pt x="45" y="37431"/>
                  </a:lnTo>
                  <a:lnTo>
                    <a:pt x="1" y="37475"/>
                  </a:lnTo>
                  <a:lnTo>
                    <a:pt x="45" y="37563"/>
                  </a:lnTo>
                  <a:lnTo>
                    <a:pt x="45" y="37606"/>
                  </a:lnTo>
                  <a:lnTo>
                    <a:pt x="132" y="37650"/>
                  </a:lnTo>
                  <a:lnTo>
                    <a:pt x="264" y="37650"/>
                  </a:lnTo>
                  <a:lnTo>
                    <a:pt x="352" y="37563"/>
                  </a:lnTo>
                  <a:lnTo>
                    <a:pt x="834" y="36466"/>
                  </a:lnTo>
                  <a:lnTo>
                    <a:pt x="1449" y="36290"/>
                  </a:lnTo>
                  <a:lnTo>
                    <a:pt x="3906" y="36158"/>
                  </a:lnTo>
                  <a:lnTo>
                    <a:pt x="3950" y="36158"/>
                  </a:lnTo>
                  <a:lnTo>
                    <a:pt x="4828" y="35851"/>
                  </a:lnTo>
                  <a:lnTo>
                    <a:pt x="4915" y="35763"/>
                  </a:lnTo>
                  <a:lnTo>
                    <a:pt x="5661" y="34359"/>
                  </a:lnTo>
                  <a:lnTo>
                    <a:pt x="7153" y="28918"/>
                  </a:lnTo>
                  <a:lnTo>
                    <a:pt x="10444" y="23565"/>
                  </a:lnTo>
                  <a:lnTo>
                    <a:pt x="13033" y="19264"/>
                  </a:lnTo>
                  <a:lnTo>
                    <a:pt x="14086" y="17114"/>
                  </a:lnTo>
                  <a:lnTo>
                    <a:pt x="14086" y="17027"/>
                  </a:lnTo>
                  <a:lnTo>
                    <a:pt x="14394" y="12068"/>
                  </a:lnTo>
                  <a:lnTo>
                    <a:pt x="14876" y="10313"/>
                  </a:lnTo>
                  <a:lnTo>
                    <a:pt x="17246" y="5398"/>
                  </a:lnTo>
                  <a:lnTo>
                    <a:pt x="19133" y="1976"/>
                  </a:lnTo>
                  <a:lnTo>
                    <a:pt x="19133" y="1932"/>
                  </a:lnTo>
                  <a:lnTo>
                    <a:pt x="19615" y="220"/>
                  </a:lnTo>
                  <a:lnTo>
                    <a:pt x="19615" y="176"/>
                  </a:lnTo>
                  <a:lnTo>
                    <a:pt x="19615" y="89"/>
                  </a:lnTo>
                  <a:lnTo>
                    <a:pt x="19571" y="45"/>
                  </a:lnTo>
                  <a:lnTo>
                    <a:pt x="194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3" name="Google Shape;1773;p63"/>
            <p:cNvSpPr/>
            <p:nvPr/>
          </p:nvSpPr>
          <p:spPr>
            <a:xfrm>
              <a:off x="1913250" y="1401200"/>
              <a:ext cx="382875" cy="744900"/>
            </a:xfrm>
            <a:custGeom>
              <a:rect b="b" l="l" r="r" t="t"/>
              <a:pathLst>
                <a:path extrusionOk="0" h="29796" w="15315">
                  <a:moveTo>
                    <a:pt x="15008" y="1"/>
                  </a:moveTo>
                  <a:lnTo>
                    <a:pt x="14964" y="89"/>
                  </a:lnTo>
                  <a:lnTo>
                    <a:pt x="14964" y="133"/>
                  </a:lnTo>
                  <a:lnTo>
                    <a:pt x="14613" y="3029"/>
                  </a:lnTo>
                  <a:lnTo>
                    <a:pt x="13867" y="6320"/>
                  </a:lnTo>
                  <a:lnTo>
                    <a:pt x="12945" y="8075"/>
                  </a:lnTo>
                  <a:lnTo>
                    <a:pt x="11058" y="11146"/>
                  </a:lnTo>
                  <a:lnTo>
                    <a:pt x="9215" y="14350"/>
                  </a:lnTo>
                  <a:lnTo>
                    <a:pt x="9215" y="14394"/>
                  </a:lnTo>
                  <a:lnTo>
                    <a:pt x="8250" y="17377"/>
                  </a:lnTo>
                  <a:lnTo>
                    <a:pt x="7416" y="18869"/>
                  </a:lnTo>
                  <a:lnTo>
                    <a:pt x="5573" y="21678"/>
                  </a:lnTo>
                  <a:lnTo>
                    <a:pt x="4696" y="22599"/>
                  </a:lnTo>
                  <a:lnTo>
                    <a:pt x="2853" y="23477"/>
                  </a:lnTo>
                  <a:lnTo>
                    <a:pt x="2809" y="23521"/>
                  </a:lnTo>
                  <a:lnTo>
                    <a:pt x="1800" y="24837"/>
                  </a:lnTo>
                  <a:lnTo>
                    <a:pt x="1756" y="24881"/>
                  </a:lnTo>
                  <a:lnTo>
                    <a:pt x="703" y="27382"/>
                  </a:lnTo>
                  <a:lnTo>
                    <a:pt x="1" y="29576"/>
                  </a:lnTo>
                  <a:lnTo>
                    <a:pt x="1" y="29664"/>
                  </a:lnTo>
                  <a:lnTo>
                    <a:pt x="1" y="29708"/>
                  </a:lnTo>
                  <a:lnTo>
                    <a:pt x="44" y="29752"/>
                  </a:lnTo>
                  <a:lnTo>
                    <a:pt x="132" y="29796"/>
                  </a:lnTo>
                  <a:lnTo>
                    <a:pt x="264" y="29796"/>
                  </a:lnTo>
                  <a:lnTo>
                    <a:pt x="352" y="29708"/>
                  </a:lnTo>
                  <a:lnTo>
                    <a:pt x="1010" y="27514"/>
                  </a:lnTo>
                  <a:lnTo>
                    <a:pt x="2063" y="25057"/>
                  </a:lnTo>
                  <a:lnTo>
                    <a:pt x="3072" y="23784"/>
                  </a:lnTo>
                  <a:lnTo>
                    <a:pt x="4871" y="22906"/>
                  </a:lnTo>
                  <a:lnTo>
                    <a:pt x="4915" y="22863"/>
                  </a:lnTo>
                  <a:lnTo>
                    <a:pt x="5837" y="21897"/>
                  </a:lnTo>
                  <a:lnTo>
                    <a:pt x="7724" y="19045"/>
                  </a:lnTo>
                  <a:lnTo>
                    <a:pt x="8557" y="17509"/>
                  </a:lnTo>
                  <a:lnTo>
                    <a:pt x="9523" y="14525"/>
                  </a:lnTo>
                  <a:lnTo>
                    <a:pt x="11322" y="11322"/>
                  </a:lnTo>
                  <a:lnTo>
                    <a:pt x="13209" y="8250"/>
                  </a:lnTo>
                  <a:lnTo>
                    <a:pt x="14218" y="6495"/>
                  </a:lnTo>
                  <a:lnTo>
                    <a:pt x="14218" y="6451"/>
                  </a:lnTo>
                  <a:lnTo>
                    <a:pt x="14964" y="3116"/>
                  </a:lnTo>
                  <a:lnTo>
                    <a:pt x="14964" y="3072"/>
                  </a:lnTo>
                  <a:lnTo>
                    <a:pt x="15315" y="176"/>
                  </a:lnTo>
                  <a:lnTo>
                    <a:pt x="15271" y="89"/>
                  </a:lnTo>
                  <a:lnTo>
                    <a:pt x="15271" y="45"/>
                  </a:lnTo>
                  <a:lnTo>
                    <a:pt x="152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4" name="Google Shape;1774;p63"/>
            <p:cNvSpPr/>
            <p:nvPr/>
          </p:nvSpPr>
          <p:spPr>
            <a:xfrm>
              <a:off x="1927525" y="1297000"/>
              <a:ext cx="446500" cy="875425"/>
            </a:xfrm>
            <a:custGeom>
              <a:rect b="b" l="l" r="r" t="t"/>
              <a:pathLst>
                <a:path extrusionOk="0" h="35017" w="17860">
                  <a:moveTo>
                    <a:pt x="17596" y="0"/>
                  </a:moveTo>
                  <a:lnTo>
                    <a:pt x="17552" y="44"/>
                  </a:lnTo>
                  <a:lnTo>
                    <a:pt x="17508" y="132"/>
                  </a:lnTo>
                  <a:lnTo>
                    <a:pt x="15753" y="3862"/>
                  </a:lnTo>
                  <a:lnTo>
                    <a:pt x="15753" y="3906"/>
                  </a:lnTo>
                  <a:lnTo>
                    <a:pt x="15490" y="5485"/>
                  </a:lnTo>
                  <a:lnTo>
                    <a:pt x="15183" y="7855"/>
                  </a:lnTo>
                  <a:lnTo>
                    <a:pt x="14744" y="10268"/>
                  </a:lnTo>
                  <a:lnTo>
                    <a:pt x="13822" y="12199"/>
                  </a:lnTo>
                  <a:lnTo>
                    <a:pt x="11716" y="15709"/>
                  </a:lnTo>
                  <a:lnTo>
                    <a:pt x="9741" y="18913"/>
                  </a:lnTo>
                  <a:lnTo>
                    <a:pt x="8996" y="21107"/>
                  </a:lnTo>
                  <a:lnTo>
                    <a:pt x="7986" y="24485"/>
                  </a:lnTo>
                  <a:lnTo>
                    <a:pt x="6538" y="26899"/>
                  </a:lnTo>
                  <a:lnTo>
                    <a:pt x="5748" y="27469"/>
                  </a:lnTo>
                  <a:lnTo>
                    <a:pt x="3423" y="28215"/>
                  </a:lnTo>
                  <a:lnTo>
                    <a:pt x="3379" y="28259"/>
                  </a:lnTo>
                  <a:lnTo>
                    <a:pt x="2764" y="28742"/>
                  </a:lnTo>
                  <a:lnTo>
                    <a:pt x="2721" y="28786"/>
                  </a:lnTo>
                  <a:lnTo>
                    <a:pt x="1887" y="30146"/>
                  </a:lnTo>
                  <a:lnTo>
                    <a:pt x="1843" y="30146"/>
                  </a:lnTo>
                  <a:lnTo>
                    <a:pt x="834" y="32998"/>
                  </a:lnTo>
                  <a:lnTo>
                    <a:pt x="0" y="34797"/>
                  </a:lnTo>
                  <a:lnTo>
                    <a:pt x="0" y="34841"/>
                  </a:lnTo>
                  <a:lnTo>
                    <a:pt x="0" y="34929"/>
                  </a:lnTo>
                  <a:lnTo>
                    <a:pt x="44" y="34973"/>
                  </a:lnTo>
                  <a:lnTo>
                    <a:pt x="88" y="35017"/>
                  </a:lnTo>
                  <a:lnTo>
                    <a:pt x="263" y="35017"/>
                  </a:lnTo>
                  <a:lnTo>
                    <a:pt x="307" y="34929"/>
                  </a:lnTo>
                  <a:lnTo>
                    <a:pt x="1141" y="33130"/>
                  </a:lnTo>
                  <a:lnTo>
                    <a:pt x="2194" y="30278"/>
                  </a:lnTo>
                  <a:lnTo>
                    <a:pt x="2984" y="29005"/>
                  </a:lnTo>
                  <a:lnTo>
                    <a:pt x="3554" y="28566"/>
                  </a:lnTo>
                  <a:lnTo>
                    <a:pt x="5880" y="27776"/>
                  </a:lnTo>
                  <a:lnTo>
                    <a:pt x="5924" y="27733"/>
                  </a:lnTo>
                  <a:lnTo>
                    <a:pt x="6758" y="27162"/>
                  </a:lnTo>
                  <a:lnTo>
                    <a:pt x="6801" y="27118"/>
                  </a:lnTo>
                  <a:lnTo>
                    <a:pt x="8293" y="24661"/>
                  </a:lnTo>
                  <a:lnTo>
                    <a:pt x="8337" y="24617"/>
                  </a:lnTo>
                  <a:lnTo>
                    <a:pt x="9347" y="21238"/>
                  </a:lnTo>
                  <a:lnTo>
                    <a:pt x="10049" y="19044"/>
                  </a:lnTo>
                  <a:lnTo>
                    <a:pt x="11979" y="15885"/>
                  </a:lnTo>
                  <a:lnTo>
                    <a:pt x="14130" y="12374"/>
                  </a:lnTo>
                  <a:lnTo>
                    <a:pt x="15095" y="10400"/>
                  </a:lnTo>
                  <a:lnTo>
                    <a:pt x="15095" y="10356"/>
                  </a:lnTo>
                  <a:lnTo>
                    <a:pt x="15534" y="7943"/>
                  </a:lnTo>
                  <a:lnTo>
                    <a:pt x="15797" y="5529"/>
                  </a:lnTo>
                  <a:lnTo>
                    <a:pt x="16104" y="3993"/>
                  </a:lnTo>
                  <a:lnTo>
                    <a:pt x="17816" y="264"/>
                  </a:lnTo>
                  <a:lnTo>
                    <a:pt x="17859" y="176"/>
                  </a:lnTo>
                  <a:lnTo>
                    <a:pt x="17859" y="132"/>
                  </a:lnTo>
                  <a:lnTo>
                    <a:pt x="17816" y="88"/>
                  </a:lnTo>
                  <a:lnTo>
                    <a:pt x="17772" y="44"/>
                  </a:lnTo>
                  <a:lnTo>
                    <a:pt x="176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5" name="Google Shape;1775;p63"/>
            <p:cNvSpPr/>
            <p:nvPr/>
          </p:nvSpPr>
          <p:spPr>
            <a:xfrm>
              <a:off x="1977975" y="1250925"/>
              <a:ext cx="449800" cy="917125"/>
            </a:xfrm>
            <a:custGeom>
              <a:rect b="b" l="l" r="r" t="t"/>
              <a:pathLst>
                <a:path extrusionOk="0" h="36685" w="17992">
                  <a:moveTo>
                    <a:pt x="17772" y="0"/>
                  </a:moveTo>
                  <a:lnTo>
                    <a:pt x="17684" y="44"/>
                  </a:lnTo>
                  <a:lnTo>
                    <a:pt x="17640" y="88"/>
                  </a:lnTo>
                  <a:lnTo>
                    <a:pt x="16412" y="2896"/>
                  </a:lnTo>
                  <a:lnTo>
                    <a:pt x="14964" y="5924"/>
                  </a:lnTo>
                  <a:lnTo>
                    <a:pt x="14920" y="5968"/>
                  </a:lnTo>
                  <a:lnTo>
                    <a:pt x="14569" y="7943"/>
                  </a:lnTo>
                  <a:lnTo>
                    <a:pt x="14393" y="10400"/>
                  </a:lnTo>
                  <a:lnTo>
                    <a:pt x="13911" y="12638"/>
                  </a:lnTo>
                  <a:lnTo>
                    <a:pt x="12726" y="14920"/>
                  </a:lnTo>
                  <a:lnTo>
                    <a:pt x="8821" y="21238"/>
                  </a:lnTo>
                  <a:lnTo>
                    <a:pt x="8075" y="22994"/>
                  </a:lnTo>
                  <a:lnTo>
                    <a:pt x="8075" y="23037"/>
                  </a:lnTo>
                  <a:lnTo>
                    <a:pt x="7285" y="26241"/>
                  </a:lnTo>
                  <a:lnTo>
                    <a:pt x="6407" y="29137"/>
                  </a:lnTo>
                  <a:lnTo>
                    <a:pt x="5837" y="29839"/>
                  </a:lnTo>
                  <a:lnTo>
                    <a:pt x="2458" y="30629"/>
                  </a:lnTo>
                  <a:lnTo>
                    <a:pt x="2414" y="30629"/>
                  </a:lnTo>
                  <a:lnTo>
                    <a:pt x="1756" y="31111"/>
                  </a:lnTo>
                  <a:lnTo>
                    <a:pt x="1712" y="31155"/>
                  </a:lnTo>
                  <a:lnTo>
                    <a:pt x="966" y="32252"/>
                  </a:lnTo>
                  <a:lnTo>
                    <a:pt x="966" y="32296"/>
                  </a:lnTo>
                  <a:lnTo>
                    <a:pt x="1" y="35368"/>
                  </a:lnTo>
                  <a:lnTo>
                    <a:pt x="1" y="35456"/>
                  </a:lnTo>
                  <a:lnTo>
                    <a:pt x="44" y="36553"/>
                  </a:lnTo>
                  <a:lnTo>
                    <a:pt x="132" y="36640"/>
                  </a:lnTo>
                  <a:lnTo>
                    <a:pt x="220" y="36684"/>
                  </a:lnTo>
                  <a:lnTo>
                    <a:pt x="308" y="36684"/>
                  </a:lnTo>
                  <a:lnTo>
                    <a:pt x="352" y="36640"/>
                  </a:lnTo>
                  <a:lnTo>
                    <a:pt x="395" y="36596"/>
                  </a:lnTo>
                  <a:lnTo>
                    <a:pt x="395" y="36509"/>
                  </a:lnTo>
                  <a:lnTo>
                    <a:pt x="352" y="35456"/>
                  </a:lnTo>
                  <a:lnTo>
                    <a:pt x="1273" y="32428"/>
                  </a:lnTo>
                  <a:lnTo>
                    <a:pt x="1975" y="31375"/>
                  </a:lnTo>
                  <a:lnTo>
                    <a:pt x="2589" y="30936"/>
                  </a:lnTo>
                  <a:lnTo>
                    <a:pt x="5968" y="30190"/>
                  </a:lnTo>
                  <a:lnTo>
                    <a:pt x="6056" y="30102"/>
                  </a:lnTo>
                  <a:lnTo>
                    <a:pt x="6714" y="29356"/>
                  </a:lnTo>
                  <a:lnTo>
                    <a:pt x="6758" y="29312"/>
                  </a:lnTo>
                  <a:lnTo>
                    <a:pt x="7636" y="26328"/>
                  </a:lnTo>
                  <a:lnTo>
                    <a:pt x="8426" y="23125"/>
                  </a:lnTo>
                  <a:lnTo>
                    <a:pt x="9128" y="21414"/>
                  </a:lnTo>
                  <a:lnTo>
                    <a:pt x="13033" y="15095"/>
                  </a:lnTo>
                  <a:lnTo>
                    <a:pt x="14262" y="12769"/>
                  </a:lnTo>
                  <a:lnTo>
                    <a:pt x="14262" y="12726"/>
                  </a:lnTo>
                  <a:lnTo>
                    <a:pt x="14700" y="10444"/>
                  </a:lnTo>
                  <a:lnTo>
                    <a:pt x="14744" y="10444"/>
                  </a:lnTo>
                  <a:lnTo>
                    <a:pt x="14920" y="7986"/>
                  </a:lnTo>
                  <a:lnTo>
                    <a:pt x="15271" y="6056"/>
                  </a:lnTo>
                  <a:lnTo>
                    <a:pt x="16719" y="3028"/>
                  </a:lnTo>
                  <a:lnTo>
                    <a:pt x="17992" y="264"/>
                  </a:lnTo>
                  <a:lnTo>
                    <a:pt x="17992" y="176"/>
                  </a:lnTo>
                  <a:lnTo>
                    <a:pt x="17992" y="132"/>
                  </a:lnTo>
                  <a:lnTo>
                    <a:pt x="17948" y="44"/>
                  </a:lnTo>
                  <a:lnTo>
                    <a:pt x="1790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6" name="Google Shape;1776;p63"/>
            <p:cNvSpPr/>
            <p:nvPr/>
          </p:nvSpPr>
          <p:spPr>
            <a:xfrm>
              <a:off x="2010875" y="1153275"/>
              <a:ext cx="468450" cy="980750"/>
            </a:xfrm>
            <a:custGeom>
              <a:rect b="b" l="l" r="r" t="t"/>
              <a:pathLst>
                <a:path extrusionOk="0" h="39230" w="18738">
                  <a:moveTo>
                    <a:pt x="18475" y="1"/>
                  </a:moveTo>
                  <a:lnTo>
                    <a:pt x="18431" y="45"/>
                  </a:lnTo>
                  <a:lnTo>
                    <a:pt x="18387" y="89"/>
                  </a:lnTo>
                  <a:lnTo>
                    <a:pt x="18387" y="176"/>
                  </a:lnTo>
                  <a:lnTo>
                    <a:pt x="18036" y="3424"/>
                  </a:lnTo>
                  <a:lnTo>
                    <a:pt x="16588" y="6407"/>
                  </a:lnTo>
                  <a:lnTo>
                    <a:pt x="14833" y="10050"/>
                  </a:lnTo>
                  <a:lnTo>
                    <a:pt x="14438" y="11410"/>
                  </a:lnTo>
                  <a:lnTo>
                    <a:pt x="14438" y="11454"/>
                  </a:lnTo>
                  <a:lnTo>
                    <a:pt x="14218" y="14920"/>
                  </a:lnTo>
                  <a:lnTo>
                    <a:pt x="13736" y="17070"/>
                  </a:lnTo>
                  <a:lnTo>
                    <a:pt x="12331" y="19703"/>
                  </a:lnTo>
                  <a:lnTo>
                    <a:pt x="10269" y="23038"/>
                  </a:lnTo>
                  <a:lnTo>
                    <a:pt x="8250" y="26329"/>
                  </a:lnTo>
                  <a:lnTo>
                    <a:pt x="7548" y="28128"/>
                  </a:lnTo>
                  <a:lnTo>
                    <a:pt x="7505" y="28128"/>
                  </a:lnTo>
                  <a:lnTo>
                    <a:pt x="6715" y="31683"/>
                  </a:lnTo>
                  <a:lnTo>
                    <a:pt x="5925" y="34579"/>
                  </a:lnTo>
                  <a:lnTo>
                    <a:pt x="3204" y="34886"/>
                  </a:lnTo>
                  <a:lnTo>
                    <a:pt x="3160" y="34930"/>
                  </a:lnTo>
                  <a:lnTo>
                    <a:pt x="1493" y="35500"/>
                  </a:lnTo>
                  <a:lnTo>
                    <a:pt x="1405" y="35544"/>
                  </a:lnTo>
                  <a:lnTo>
                    <a:pt x="791" y="36422"/>
                  </a:lnTo>
                  <a:lnTo>
                    <a:pt x="747" y="36422"/>
                  </a:lnTo>
                  <a:lnTo>
                    <a:pt x="45" y="38265"/>
                  </a:lnTo>
                  <a:lnTo>
                    <a:pt x="45" y="38352"/>
                  </a:lnTo>
                  <a:lnTo>
                    <a:pt x="1" y="39054"/>
                  </a:lnTo>
                  <a:lnTo>
                    <a:pt x="1" y="39142"/>
                  </a:lnTo>
                  <a:lnTo>
                    <a:pt x="45" y="39186"/>
                  </a:lnTo>
                  <a:lnTo>
                    <a:pt x="89" y="39230"/>
                  </a:lnTo>
                  <a:lnTo>
                    <a:pt x="176" y="39230"/>
                  </a:lnTo>
                  <a:lnTo>
                    <a:pt x="308" y="39186"/>
                  </a:lnTo>
                  <a:lnTo>
                    <a:pt x="352" y="39098"/>
                  </a:lnTo>
                  <a:lnTo>
                    <a:pt x="396" y="38396"/>
                  </a:lnTo>
                  <a:lnTo>
                    <a:pt x="1054" y="36597"/>
                  </a:lnTo>
                  <a:lnTo>
                    <a:pt x="1668" y="35807"/>
                  </a:lnTo>
                  <a:lnTo>
                    <a:pt x="3248" y="35237"/>
                  </a:lnTo>
                  <a:lnTo>
                    <a:pt x="6100" y="34886"/>
                  </a:lnTo>
                  <a:lnTo>
                    <a:pt x="6188" y="34842"/>
                  </a:lnTo>
                  <a:lnTo>
                    <a:pt x="6232" y="34754"/>
                  </a:lnTo>
                  <a:lnTo>
                    <a:pt x="7066" y="31770"/>
                  </a:lnTo>
                  <a:lnTo>
                    <a:pt x="7856" y="28216"/>
                  </a:lnTo>
                  <a:lnTo>
                    <a:pt x="8558" y="26461"/>
                  </a:lnTo>
                  <a:lnTo>
                    <a:pt x="10532" y="23214"/>
                  </a:lnTo>
                  <a:lnTo>
                    <a:pt x="12639" y="19879"/>
                  </a:lnTo>
                  <a:lnTo>
                    <a:pt x="14043" y="17202"/>
                  </a:lnTo>
                  <a:lnTo>
                    <a:pt x="14087" y="17158"/>
                  </a:lnTo>
                  <a:lnTo>
                    <a:pt x="14569" y="15008"/>
                  </a:lnTo>
                  <a:lnTo>
                    <a:pt x="14569" y="14964"/>
                  </a:lnTo>
                  <a:lnTo>
                    <a:pt x="14789" y="11498"/>
                  </a:lnTo>
                  <a:lnTo>
                    <a:pt x="15140" y="10181"/>
                  </a:lnTo>
                  <a:lnTo>
                    <a:pt x="16895" y="6583"/>
                  </a:lnTo>
                  <a:lnTo>
                    <a:pt x="18343" y="3555"/>
                  </a:lnTo>
                  <a:lnTo>
                    <a:pt x="18387" y="3511"/>
                  </a:lnTo>
                  <a:lnTo>
                    <a:pt x="18738" y="220"/>
                  </a:lnTo>
                  <a:lnTo>
                    <a:pt x="18738" y="133"/>
                  </a:lnTo>
                  <a:lnTo>
                    <a:pt x="18694" y="89"/>
                  </a:lnTo>
                  <a:lnTo>
                    <a:pt x="18650" y="45"/>
                  </a:lnTo>
                  <a:lnTo>
                    <a:pt x="18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7" name="Google Shape;1777;p63"/>
            <p:cNvSpPr/>
            <p:nvPr/>
          </p:nvSpPr>
          <p:spPr>
            <a:xfrm>
              <a:off x="1860600" y="1609650"/>
              <a:ext cx="307175" cy="510125"/>
            </a:xfrm>
            <a:custGeom>
              <a:rect b="b" l="l" r="r" t="t"/>
              <a:pathLst>
                <a:path extrusionOk="0" h="20405" w="12287">
                  <a:moveTo>
                    <a:pt x="12067" y="0"/>
                  </a:moveTo>
                  <a:lnTo>
                    <a:pt x="12024" y="44"/>
                  </a:lnTo>
                  <a:lnTo>
                    <a:pt x="11980" y="88"/>
                  </a:lnTo>
                  <a:lnTo>
                    <a:pt x="8469" y="5529"/>
                  </a:lnTo>
                  <a:lnTo>
                    <a:pt x="6363" y="8425"/>
                  </a:lnTo>
                  <a:lnTo>
                    <a:pt x="4608" y="11365"/>
                  </a:lnTo>
                  <a:lnTo>
                    <a:pt x="2721" y="13998"/>
                  </a:lnTo>
                  <a:lnTo>
                    <a:pt x="2721" y="14042"/>
                  </a:lnTo>
                  <a:lnTo>
                    <a:pt x="1273" y="16806"/>
                  </a:lnTo>
                  <a:lnTo>
                    <a:pt x="1273" y="16850"/>
                  </a:lnTo>
                  <a:lnTo>
                    <a:pt x="0" y="20141"/>
                  </a:lnTo>
                  <a:lnTo>
                    <a:pt x="0" y="20229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88" y="20404"/>
                  </a:lnTo>
                  <a:lnTo>
                    <a:pt x="176" y="20404"/>
                  </a:lnTo>
                  <a:lnTo>
                    <a:pt x="264" y="20361"/>
                  </a:lnTo>
                  <a:lnTo>
                    <a:pt x="307" y="20273"/>
                  </a:lnTo>
                  <a:lnTo>
                    <a:pt x="1580" y="16982"/>
                  </a:lnTo>
                  <a:lnTo>
                    <a:pt x="3028" y="14173"/>
                  </a:lnTo>
                  <a:lnTo>
                    <a:pt x="4915" y="11541"/>
                  </a:lnTo>
                  <a:lnTo>
                    <a:pt x="6670" y="8645"/>
                  </a:lnTo>
                  <a:lnTo>
                    <a:pt x="8776" y="5705"/>
                  </a:lnTo>
                  <a:lnTo>
                    <a:pt x="12243" y="263"/>
                  </a:lnTo>
                  <a:lnTo>
                    <a:pt x="12287" y="176"/>
                  </a:lnTo>
                  <a:lnTo>
                    <a:pt x="12287" y="132"/>
                  </a:lnTo>
                  <a:lnTo>
                    <a:pt x="12243" y="88"/>
                  </a:lnTo>
                  <a:lnTo>
                    <a:pt x="1219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8" name="Google Shape;1778;p63"/>
            <p:cNvSpPr/>
            <p:nvPr/>
          </p:nvSpPr>
          <p:spPr>
            <a:xfrm>
              <a:off x="3805600" y="1948625"/>
              <a:ext cx="105350" cy="186500"/>
            </a:xfrm>
            <a:custGeom>
              <a:rect b="b" l="l" r="r" t="t"/>
              <a:pathLst>
                <a:path extrusionOk="0" h="7460" w="4214">
                  <a:moveTo>
                    <a:pt x="1317" y="483"/>
                  </a:moveTo>
                  <a:lnTo>
                    <a:pt x="3599" y="4037"/>
                  </a:lnTo>
                  <a:lnTo>
                    <a:pt x="3818" y="4695"/>
                  </a:lnTo>
                  <a:lnTo>
                    <a:pt x="3511" y="6758"/>
                  </a:lnTo>
                  <a:lnTo>
                    <a:pt x="2809" y="7109"/>
                  </a:lnTo>
                  <a:lnTo>
                    <a:pt x="2238" y="6802"/>
                  </a:lnTo>
                  <a:lnTo>
                    <a:pt x="1273" y="5705"/>
                  </a:lnTo>
                  <a:lnTo>
                    <a:pt x="395" y="3993"/>
                  </a:lnTo>
                  <a:lnTo>
                    <a:pt x="352" y="2238"/>
                  </a:lnTo>
                  <a:lnTo>
                    <a:pt x="1185" y="702"/>
                  </a:lnTo>
                  <a:lnTo>
                    <a:pt x="1317" y="483"/>
                  </a:lnTo>
                  <a:close/>
                  <a:moveTo>
                    <a:pt x="1273" y="0"/>
                  </a:moveTo>
                  <a:lnTo>
                    <a:pt x="1185" y="88"/>
                  </a:lnTo>
                  <a:lnTo>
                    <a:pt x="878" y="483"/>
                  </a:lnTo>
                  <a:lnTo>
                    <a:pt x="878" y="527"/>
                  </a:lnTo>
                  <a:lnTo>
                    <a:pt x="0" y="2150"/>
                  </a:lnTo>
                  <a:lnTo>
                    <a:pt x="0" y="2238"/>
                  </a:lnTo>
                  <a:lnTo>
                    <a:pt x="88" y="4081"/>
                  </a:lnTo>
                  <a:lnTo>
                    <a:pt x="88" y="4125"/>
                  </a:lnTo>
                  <a:lnTo>
                    <a:pt x="1010" y="5880"/>
                  </a:lnTo>
                  <a:lnTo>
                    <a:pt x="1010" y="5924"/>
                  </a:lnTo>
                  <a:lnTo>
                    <a:pt x="1975" y="7065"/>
                  </a:lnTo>
                  <a:lnTo>
                    <a:pt x="2019" y="7109"/>
                  </a:lnTo>
                  <a:lnTo>
                    <a:pt x="2765" y="7460"/>
                  </a:lnTo>
                  <a:lnTo>
                    <a:pt x="2897" y="7460"/>
                  </a:lnTo>
                  <a:lnTo>
                    <a:pt x="3730" y="7065"/>
                  </a:lnTo>
                  <a:lnTo>
                    <a:pt x="3818" y="6977"/>
                  </a:lnTo>
                  <a:lnTo>
                    <a:pt x="3862" y="6933"/>
                  </a:lnTo>
                  <a:lnTo>
                    <a:pt x="4213" y="4739"/>
                  </a:lnTo>
                  <a:lnTo>
                    <a:pt x="4169" y="4651"/>
                  </a:lnTo>
                  <a:lnTo>
                    <a:pt x="3906" y="3906"/>
                  </a:lnTo>
                  <a:lnTo>
                    <a:pt x="3906" y="3862"/>
                  </a:lnTo>
                  <a:lnTo>
                    <a:pt x="1492" y="88"/>
                  </a:lnTo>
                  <a:lnTo>
                    <a:pt x="1405" y="44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79" name="Google Shape;1779;p63"/>
            <p:cNvSpPr/>
            <p:nvPr/>
          </p:nvSpPr>
          <p:spPr>
            <a:xfrm>
              <a:off x="3788050" y="1933250"/>
              <a:ext cx="133850" cy="229300"/>
            </a:xfrm>
            <a:custGeom>
              <a:rect b="b" l="l" r="r" t="t"/>
              <a:pathLst>
                <a:path extrusionOk="0" h="9172" w="5354">
                  <a:moveTo>
                    <a:pt x="2194" y="352"/>
                  </a:moveTo>
                  <a:lnTo>
                    <a:pt x="2633" y="484"/>
                  </a:lnTo>
                  <a:lnTo>
                    <a:pt x="4520" y="3994"/>
                  </a:lnTo>
                  <a:lnTo>
                    <a:pt x="5003" y="5003"/>
                  </a:lnTo>
                  <a:lnTo>
                    <a:pt x="4871" y="7153"/>
                  </a:lnTo>
                  <a:lnTo>
                    <a:pt x="4608" y="8163"/>
                  </a:lnTo>
                  <a:lnTo>
                    <a:pt x="4257" y="8557"/>
                  </a:lnTo>
                  <a:lnTo>
                    <a:pt x="3467" y="8821"/>
                  </a:lnTo>
                  <a:lnTo>
                    <a:pt x="2897" y="8426"/>
                  </a:lnTo>
                  <a:lnTo>
                    <a:pt x="1317" y="6451"/>
                  </a:lnTo>
                  <a:lnTo>
                    <a:pt x="483" y="4696"/>
                  </a:lnTo>
                  <a:lnTo>
                    <a:pt x="351" y="3862"/>
                  </a:lnTo>
                  <a:lnTo>
                    <a:pt x="395" y="2765"/>
                  </a:lnTo>
                  <a:lnTo>
                    <a:pt x="790" y="1800"/>
                  </a:lnTo>
                  <a:lnTo>
                    <a:pt x="1624" y="659"/>
                  </a:lnTo>
                  <a:lnTo>
                    <a:pt x="2194" y="352"/>
                  </a:lnTo>
                  <a:close/>
                  <a:moveTo>
                    <a:pt x="2063" y="1"/>
                  </a:moveTo>
                  <a:lnTo>
                    <a:pt x="1448" y="352"/>
                  </a:lnTo>
                  <a:lnTo>
                    <a:pt x="1361" y="440"/>
                  </a:lnTo>
                  <a:lnTo>
                    <a:pt x="483" y="1624"/>
                  </a:lnTo>
                  <a:lnTo>
                    <a:pt x="483" y="1668"/>
                  </a:lnTo>
                  <a:lnTo>
                    <a:pt x="88" y="2678"/>
                  </a:lnTo>
                  <a:lnTo>
                    <a:pt x="44" y="2721"/>
                  </a:lnTo>
                  <a:lnTo>
                    <a:pt x="0" y="3862"/>
                  </a:lnTo>
                  <a:lnTo>
                    <a:pt x="0" y="3906"/>
                  </a:lnTo>
                  <a:lnTo>
                    <a:pt x="176" y="4784"/>
                  </a:lnTo>
                  <a:lnTo>
                    <a:pt x="176" y="4828"/>
                  </a:lnTo>
                  <a:lnTo>
                    <a:pt x="1010" y="6583"/>
                  </a:lnTo>
                  <a:lnTo>
                    <a:pt x="1054" y="6627"/>
                  </a:lnTo>
                  <a:lnTo>
                    <a:pt x="2633" y="8689"/>
                  </a:lnTo>
                  <a:lnTo>
                    <a:pt x="2677" y="8733"/>
                  </a:lnTo>
                  <a:lnTo>
                    <a:pt x="3335" y="9128"/>
                  </a:lnTo>
                  <a:lnTo>
                    <a:pt x="3467" y="9172"/>
                  </a:lnTo>
                  <a:lnTo>
                    <a:pt x="3511" y="9172"/>
                  </a:lnTo>
                  <a:lnTo>
                    <a:pt x="4432" y="8865"/>
                  </a:lnTo>
                  <a:lnTo>
                    <a:pt x="4520" y="8821"/>
                  </a:lnTo>
                  <a:lnTo>
                    <a:pt x="4915" y="8338"/>
                  </a:lnTo>
                  <a:lnTo>
                    <a:pt x="4959" y="8250"/>
                  </a:lnTo>
                  <a:lnTo>
                    <a:pt x="5222" y="7241"/>
                  </a:lnTo>
                  <a:lnTo>
                    <a:pt x="5222" y="7197"/>
                  </a:lnTo>
                  <a:lnTo>
                    <a:pt x="5354" y="5003"/>
                  </a:lnTo>
                  <a:lnTo>
                    <a:pt x="5354" y="4915"/>
                  </a:lnTo>
                  <a:lnTo>
                    <a:pt x="4871" y="3862"/>
                  </a:lnTo>
                  <a:lnTo>
                    <a:pt x="2897" y="264"/>
                  </a:lnTo>
                  <a:lnTo>
                    <a:pt x="2853" y="176"/>
                  </a:lnTo>
                  <a:lnTo>
                    <a:pt x="2809" y="176"/>
                  </a:lnTo>
                  <a:lnTo>
                    <a:pt x="219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0" name="Google Shape;1780;p63"/>
            <p:cNvSpPr/>
            <p:nvPr/>
          </p:nvSpPr>
          <p:spPr>
            <a:xfrm>
              <a:off x="3671775" y="2997350"/>
              <a:ext cx="187600" cy="399350"/>
            </a:xfrm>
            <a:custGeom>
              <a:rect b="b" l="l" r="r" t="t"/>
              <a:pathLst>
                <a:path extrusionOk="0" h="15974" w="7504">
                  <a:moveTo>
                    <a:pt x="1843" y="1"/>
                  </a:moveTo>
                  <a:lnTo>
                    <a:pt x="1755" y="45"/>
                  </a:lnTo>
                  <a:lnTo>
                    <a:pt x="790" y="615"/>
                  </a:lnTo>
                  <a:lnTo>
                    <a:pt x="746" y="703"/>
                  </a:lnTo>
                  <a:lnTo>
                    <a:pt x="176" y="1712"/>
                  </a:lnTo>
                  <a:lnTo>
                    <a:pt x="176" y="1756"/>
                  </a:lnTo>
                  <a:lnTo>
                    <a:pt x="0" y="2941"/>
                  </a:lnTo>
                  <a:lnTo>
                    <a:pt x="0" y="2985"/>
                  </a:lnTo>
                  <a:lnTo>
                    <a:pt x="351" y="5530"/>
                  </a:lnTo>
                  <a:lnTo>
                    <a:pt x="395" y="5617"/>
                  </a:lnTo>
                  <a:lnTo>
                    <a:pt x="1185" y="6890"/>
                  </a:lnTo>
                  <a:lnTo>
                    <a:pt x="1229" y="6890"/>
                  </a:lnTo>
                  <a:lnTo>
                    <a:pt x="4783" y="10751"/>
                  </a:lnTo>
                  <a:lnTo>
                    <a:pt x="4432" y="11848"/>
                  </a:lnTo>
                  <a:lnTo>
                    <a:pt x="4169" y="12726"/>
                  </a:lnTo>
                  <a:lnTo>
                    <a:pt x="3467" y="13516"/>
                  </a:lnTo>
                  <a:lnTo>
                    <a:pt x="2150" y="14920"/>
                  </a:lnTo>
                  <a:lnTo>
                    <a:pt x="1009" y="15622"/>
                  </a:lnTo>
                  <a:lnTo>
                    <a:pt x="922" y="15666"/>
                  </a:lnTo>
                  <a:lnTo>
                    <a:pt x="922" y="15754"/>
                  </a:lnTo>
                  <a:lnTo>
                    <a:pt x="922" y="15798"/>
                  </a:lnTo>
                  <a:lnTo>
                    <a:pt x="922" y="15885"/>
                  </a:lnTo>
                  <a:lnTo>
                    <a:pt x="1009" y="15929"/>
                  </a:lnTo>
                  <a:lnTo>
                    <a:pt x="1097" y="15973"/>
                  </a:lnTo>
                  <a:lnTo>
                    <a:pt x="1185" y="15929"/>
                  </a:lnTo>
                  <a:lnTo>
                    <a:pt x="2370" y="15227"/>
                  </a:lnTo>
                  <a:lnTo>
                    <a:pt x="2413" y="15183"/>
                  </a:lnTo>
                  <a:lnTo>
                    <a:pt x="3598" y="13911"/>
                  </a:lnTo>
                  <a:lnTo>
                    <a:pt x="4213" y="13209"/>
                  </a:lnTo>
                  <a:lnTo>
                    <a:pt x="4432" y="12902"/>
                  </a:lnTo>
                  <a:lnTo>
                    <a:pt x="4476" y="12770"/>
                  </a:lnTo>
                  <a:lnTo>
                    <a:pt x="4739" y="11980"/>
                  </a:lnTo>
                  <a:lnTo>
                    <a:pt x="5178" y="10795"/>
                  </a:lnTo>
                  <a:lnTo>
                    <a:pt x="5178" y="10664"/>
                  </a:lnTo>
                  <a:lnTo>
                    <a:pt x="5134" y="10576"/>
                  </a:lnTo>
                  <a:lnTo>
                    <a:pt x="1492" y="6671"/>
                  </a:lnTo>
                  <a:lnTo>
                    <a:pt x="702" y="5442"/>
                  </a:lnTo>
                  <a:lnTo>
                    <a:pt x="351" y="2941"/>
                  </a:lnTo>
                  <a:lnTo>
                    <a:pt x="527" y="1844"/>
                  </a:lnTo>
                  <a:lnTo>
                    <a:pt x="1009" y="878"/>
                  </a:lnTo>
                  <a:lnTo>
                    <a:pt x="1887" y="352"/>
                  </a:lnTo>
                  <a:lnTo>
                    <a:pt x="2150" y="352"/>
                  </a:lnTo>
                  <a:lnTo>
                    <a:pt x="3642" y="1449"/>
                  </a:lnTo>
                  <a:lnTo>
                    <a:pt x="5485" y="3380"/>
                  </a:lnTo>
                  <a:lnTo>
                    <a:pt x="7021" y="5837"/>
                  </a:lnTo>
                  <a:lnTo>
                    <a:pt x="7153" y="9040"/>
                  </a:lnTo>
                  <a:lnTo>
                    <a:pt x="7196" y="9128"/>
                  </a:lnTo>
                  <a:lnTo>
                    <a:pt x="7240" y="9172"/>
                  </a:lnTo>
                  <a:lnTo>
                    <a:pt x="7284" y="9216"/>
                  </a:lnTo>
                  <a:lnTo>
                    <a:pt x="7416" y="9216"/>
                  </a:lnTo>
                  <a:lnTo>
                    <a:pt x="7460" y="9172"/>
                  </a:lnTo>
                  <a:lnTo>
                    <a:pt x="7504" y="9084"/>
                  </a:lnTo>
                  <a:lnTo>
                    <a:pt x="7504" y="9040"/>
                  </a:lnTo>
                  <a:lnTo>
                    <a:pt x="7372" y="5749"/>
                  </a:lnTo>
                  <a:lnTo>
                    <a:pt x="7328" y="5661"/>
                  </a:lnTo>
                  <a:lnTo>
                    <a:pt x="5748" y="3160"/>
                  </a:lnTo>
                  <a:lnTo>
                    <a:pt x="5748" y="3116"/>
                  </a:lnTo>
                  <a:lnTo>
                    <a:pt x="3905" y="1186"/>
                  </a:lnTo>
                  <a:lnTo>
                    <a:pt x="3862" y="1186"/>
                  </a:lnTo>
                  <a:lnTo>
                    <a:pt x="2326" y="45"/>
                  </a:lnTo>
                  <a:lnTo>
                    <a:pt x="2238" y="45"/>
                  </a:lnTo>
                  <a:lnTo>
                    <a:pt x="184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1" name="Google Shape;1781;p63"/>
            <p:cNvSpPr/>
            <p:nvPr/>
          </p:nvSpPr>
          <p:spPr>
            <a:xfrm>
              <a:off x="3577425" y="2967725"/>
              <a:ext cx="311575" cy="471750"/>
            </a:xfrm>
            <a:custGeom>
              <a:rect b="b" l="l" r="r" t="t"/>
              <a:pathLst>
                <a:path extrusionOk="0" h="18870" w="12463">
                  <a:moveTo>
                    <a:pt x="5529" y="1"/>
                  </a:moveTo>
                  <a:lnTo>
                    <a:pt x="4257" y="791"/>
                  </a:lnTo>
                  <a:lnTo>
                    <a:pt x="4213" y="835"/>
                  </a:lnTo>
                  <a:lnTo>
                    <a:pt x="3730" y="1449"/>
                  </a:lnTo>
                  <a:lnTo>
                    <a:pt x="3730" y="1493"/>
                  </a:lnTo>
                  <a:lnTo>
                    <a:pt x="3204" y="3248"/>
                  </a:lnTo>
                  <a:lnTo>
                    <a:pt x="3160" y="3292"/>
                  </a:lnTo>
                  <a:lnTo>
                    <a:pt x="3204" y="4696"/>
                  </a:lnTo>
                  <a:lnTo>
                    <a:pt x="3247" y="4740"/>
                  </a:lnTo>
                  <a:lnTo>
                    <a:pt x="4037" y="7592"/>
                  </a:lnTo>
                  <a:lnTo>
                    <a:pt x="4081" y="7636"/>
                  </a:lnTo>
                  <a:lnTo>
                    <a:pt x="6056" y="10225"/>
                  </a:lnTo>
                  <a:lnTo>
                    <a:pt x="6582" y="11498"/>
                  </a:lnTo>
                  <a:lnTo>
                    <a:pt x="6539" y="12156"/>
                  </a:lnTo>
                  <a:lnTo>
                    <a:pt x="5661" y="14306"/>
                  </a:lnTo>
                  <a:lnTo>
                    <a:pt x="44" y="18518"/>
                  </a:lnTo>
                  <a:lnTo>
                    <a:pt x="0" y="18606"/>
                  </a:lnTo>
                  <a:lnTo>
                    <a:pt x="0" y="18650"/>
                  </a:lnTo>
                  <a:lnTo>
                    <a:pt x="0" y="18738"/>
                  </a:lnTo>
                  <a:lnTo>
                    <a:pt x="0" y="18782"/>
                  </a:lnTo>
                  <a:lnTo>
                    <a:pt x="88" y="18826"/>
                  </a:lnTo>
                  <a:lnTo>
                    <a:pt x="176" y="18870"/>
                  </a:lnTo>
                  <a:lnTo>
                    <a:pt x="264" y="18826"/>
                  </a:lnTo>
                  <a:lnTo>
                    <a:pt x="5924" y="14569"/>
                  </a:lnTo>
                  <a:lnTo>
                    <a:pt x="5968" y="14481"/>
                  </a:lnTo>
                  <a:lnTo>
                    <a:pt x="6890" y="12244"/>
                  </a:lnTo>
                  <a:lnTo>
                    <a:pt x="6890" y="12200"/>
                  </a:lnTo>
                  <a:lnTo>
                    <a:pt x="6933" y="11498"/>
                  </a:lnTo>
                  <a:lnTo>
                    <a:pt x="6890" y="11410"/>
                  </a:lnTo>
                  <a:lnTo>
                    <a:pt x="6407" y="10093"/>
                  </a:lnTo>
                  <a:lnTo>
                    <a:pt x="6363" y="10050"/>
                  </a:lnTo>
                  <a:lnTo>
                    <a:pt x="4388" y="7461"/>
                  </a:lnTo>
                  <a:lnTo>
                    <a:pt x="3555" y="4696"/>
                  </a:lnTo>
                  <a:lnTo>
                    <a:pt x="3511" y="3336"/>
                  </a:lnTo>
                  <a:lnTo>
                    <a:pt x="4037" y="1625"/>
                  </a:lnTo>
                  <a:lnTo>
                    <a:pt x="4476" y="1098"/>
                  </a:lnTo>
                  <a:lnTo>
                    <a:pt x="5617" y="352"/>
                  </a:lnTo>
                  <a:lnTo>
                    <a:pt x="9391" y="2678"/>
                  </a:lnTo>
                  <a:lnTo>
                    <a:pt x="11848" y="5925"/>
                  </a:lnTo>
                  <a:lnTo>
                    <a:pt x="12111" y="7724"/>
                  </a:lnTo>
                  <a:lnTo>
                    <a:pt x="12024" y="10620"/>
                  </a:lnTo>
                  <a:lnTo>
                    <a:pt x="12024" y="10708"/>
                  </a:lnTo>
                  <a:lnTo>
                    <a:pt x="12067" y="10752"/>
                  </a:lnTo>
                  <a:lnTo>
                    <a:pt x="12111" y="10796"/>
                  </a:lnTo>
                  <a:lnTo>
                    <a:pt x="12199" y="10796"/>
                  </a:lnTo>
                  <a:lnTo>
                    <a:pt x="12331" y="10752"/>
                  </a:lnTo>
                  <a:lnTo>
                    <a:pt x="12331" y="10708"/>
                  </a:lnTo>
                  <a:lnTo>
                    <a:pt x="12375" y="10620"/>
                  </a:lnTo>
                  <a:lnTo>
                    <a:pt x="12462" y="7724"/>
                  </a:lnTo>
                  <a:lnTo>
                    <a:pt x="12199" y="5837"/>
                  </a:lnTo>
                  <a:lnTo>
                    <a:pt x="12155" y="5749"/>
                  </a:lnTo>
                  <a:lnTo>
                    <a:pt x="9654" y="2458"/>
                  </a:lnTo>
                  <a:lnTo>
                    <a:pt x="9610" y="2414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2" name="Google Shape;1782;p63"/>
            <p:cNvSpPr/>
            <p:nvPr/>
          </p:nvSpPr>
          <p:spPr>
            <a:xfrm>
              <a:off x="3642150" y="2927150"/>
              <a:ext cx="329125" cy="352150"/>
            </a:xfrm>
            <a:custGeom>
              <a:rect b="b" l="l" r="r" t="t"/>
              <a:pathLst>
                <a:path extrusionOk="0" h="14086" w="13165">
                  <a:moveTo>
                    <a:pt x="5836" y="0"/>
                  </a:moveTo>
                  <a:lnTo>
                    <a:pt x="4257" y="176"/>
                  </a:lnTo>
                  <a:lnTo>
                    <a:pt x="3555" y="351"/>
                  </a:lnTo>
                  <a:lnTo>
                    <a:pt x="2940" y="527"/>
                  </a:lnTo>
                  <a:lnTo>
                    <a:pt x="2414" y="702"/>
                  </a:lnTo>
                  <a:lnTo>
                    <a:pt x="1931" y="922"/>
                  </a:lnTo>
                  <a:lnTo>
                    <a:pt x="1536" y="1185"/>
                  </a:lnTo>
                  <a:lnTo>
                    <a:pt x="1185" y="1492"/>
                  </a:lnTo>
                  <a:lnTo>
                    <a:pt x="878" y="1799"/>
                  </a:lnTo>
                  <a:lnTo>
                    <a:pt x="615" y="2151"/>
                  </a:lnTo>
                  <a:lnTo>
                    <a:pt x="439" y="2545"/>
                  </a:lnTo>
                  <a:lnTo>
                    <a:pt x="264" y="2984"/>
                  </a:lnTo>
                  <a:lnTo>
                    <a:pt x="132" y="3423"/>
                  </a:lnTo>
                  <a:lnTo>
                    <a:pt x="88" y="3950"/>
                  </a:lnTo>
                  <a:lnTo>
                    <a:pt x="0" y="4520"/>
                  </a:lnTo>
                  <a:lnTo>
                    <a:pt x="0" y="5091"/>
                  </a:lnTo>
                  <a:lnTo>
                    <a:pt x="0" y="6451"/>
                  </a:lnTo>
                  <a:lnTo>
                    <a:pt x="0" y="6495"/>
                  </a:lnTo>
                  <a:lnTo>
                    <a:pt x="702" y="8996"/>
                  </a:lnTo>
                  <a:lnTo>
                    <a:pt x="746" y="9084"/>
                  </a:lnTo>
                  <a:lnTo>
                    <a:pt x="2896" y="12155"/>
                  </a:lnTo>
                  <a:lnTo>
                    <a:pt x="2984" y="12989"/>
                  </a:lnTo>
                  <a:lnTo>
                    <a:pt x="2677" y="13603"/>
                  </a:lnTo>
                  <a:lnTo>
                    <a:pt x="2370" y="13779"/>
                  </a:lnTo>
                  <a:lnTo>
                    <a:pt x="2326" y="13823"/>
                  </a:lnTo>
                  <a:lnTo>
                    <a:pt x="2282" y="13867"/>
                  </a:lnTo>
                  <a:lnTo>
                    <a:pt x="2282" y="13954"/>
                  </a:lnTo>
                  <a:lnTo>
                    <a:pt x="2282" y="13998"/>
                  </a:lnTo>
                  <a:lnTo>
                    <a:pt x="2326" y="14086"/>
                  </a:lnTo>
                  <a:lnTo>
                    <a:pt x="2501" y="14086"/>
                  </a:lnTo>
                  <a:lnTo>
                    <a:pt x="2896" y="13910"/>
                  </a:lnTo>
                  <a:lnTo>
                    <a:pt x="2940" y="13823"/>
                  </a:lnTo>
                  <a:lnTo>
                    <a:pt x="3335" y="13077"/>
                  </a:lnTo>
                  <a:lnTo>
                    <a:pt x="3335" y="12989"/>
                  </a:lnTo>
                  <a:lnTo>
                    <a:pt x="3247" y="12067"/>
                  </a:lnTo>
                  <a:lnTo>
                    <a:pt x="3204" y="11980"/>
                  </a:lnTo>
                  <a:lnTo>
                    <a:pt x="1053" y="8908"/>
                  </a:lnTo>
                  <a:lnTo>
                    <a:pt x="351" y="6407"/>
                  </a:lnTo>
                  <a:lnTo>
                    <a:pt x="351" y="5178"/>
                  </a:lnTo>
                  <a:lnTo>
                    <a:pt x="351" y="4608"/>
                  </a:lnTo>
                  <a:lnTo>
                    <a:pt x="395" y="4081"/>
                  </a:lnTo>
                  <a:lnTo>
                    <a:pt x="439" y="3599"/>
                  </a:lnTo>
                  <a:lnTo>
                    <a:pt x="571" y="3160"/>
                  </a:lnTo>
                  <a:lnTo>
                    <a:pt x="702" y="2765"/>
                  </a:lnTo>
                  <a:lnTo>
                    <a:pt x="878" y="2414"/>
                  </a:lnTo>
                  <a:lnTo>
                    <a:pt x="1097" y="2063"/>
                  </a:lnTo>
                  <a:lnTo>
                    <a:pt x="1361" y="1756"/>
                  </a:lnTo>
                  <a:lnTo>
                    <a:pt x="1712" y="1492"/>
                  </a:lnTo>
                  <a:lnTo>
                    <a:pt x="2063" y="1273"/>
                  </a:lnTo>
                  <a:lnTo>
                    <a:pt x="2545" y="1054"/>
                  </a:lnTo>
                  <a:lnTo>
                    <a:pt x="3028" y="834"/>
                  </a:lnTo>
                  <a:lnTo>
                    <a:pt x="3642" y="702"/>
                  </a:lnTo>
                  <a:lnTo>
                    <a:pt x="4301" y="527"/>
                  </a:lnTo>
                  <a:lnTo>
                    <a:pt x="5836" y="351"/>
                  </a:lnTo>
                  <a:lnTo>
                    <a:pt x="6890" y="659"/>
                  </a:lnTo>
                  <a:lnTo>
                    <a:pt x="7855" y="1580"/>
                  </a:lnTo>
                  <a:lnTo>
                    <a:pt x="7899" y="1580"/>
                  </a:lnTo>
                  <a:lnTo>
                    <a:pt x="11102" y="3335"/>
                  </a:lnTo>
                  <a:lnTo>
                    <a:pt x="12901" y="4388"/>
                  </a:lnTo>
                  <a:lnTo>
                    <a:pt x="12989" y="4432"/>
                  </a:lnTo>
                  <a:lnTo>
                    <a:pt x="13033" y="4388"/>
                  </a:lnTo>
                  <a:lnTo>
                    <a:pt x="13077" y="4388"/>
                  </a:lnTo>
                  <a:lnTo>
                    <a:pt x="13164" y="4345"/>
                  </a:lnTo>
                  <a:lnTo>
                    <a:pt x="13164" y="4257"/>
                  </a:lnTo>
                  <a:lnTo>
                    <a:pt x="13164" y="4213"/>
                  </a:lnTo>
                  <a:lnTo>
                    <a:pt x="13121" y="4125"/>
                  </a:lnTo>
                  <a:lnTo>
                    <a:pt x="13077" y="4081"/>
                  </a:lnTo>
                  <a:lnTo>
                    <a:pt x="11278" y="3028"/>
                  </a:lnTo>
                  <a:lnTo>
                    <a:pt x="8074" y="1317"/>
                  </a:lnTo>
                  <a:lnTo>
                    <a:pt x="7109" y="395"/>
                  </a:lnTo>
                  <a:lnTo>
                    <a:pt x="7065" y="351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3" name="Google Shape;1783;p63"/>
            <p:cNvSpPr/>
            <p:nvPr/>
          </p:nvSpPr>
          <p:spPr>
            <a:xfrm>
              <a:off x="3625700" y="2886550"/>
              <a:ext cx="275375" cy="360950"/>
            </a:xfrm>
            <a:custGeom>
              <a:rect b="b" l="l" r="r" t="t"/>
              <a:pathLst>
                <a:path extrusionOk="0" h="14438" w="11015">
                  <a:moveTo>
                    <a:pt x="7767" y="1"/>
                  </a:moveTo>
                  <a:lnTo>
                    <a:pt x="4783" y="835"/>
                  </a:lnTo>
                  <a:lnTo>
                    <a:pt x="1360" y="1975"/>
                  </a:lnTo>
                  <a:lnTo>
                    <a:pt x="1273" y="2019"/>
                  </a:lnTo>
                  <a:lnTo>
                    <a:pt x="878" y="2458"/>
                  </a:lnTo>
                  <a:lnTo>
                    <a:pt x="878" y="2502"/>
                  </a:lnTo>
                  <a:lnTo>
                    <a:pt x="527" y="3248"/>
                  </a:lnTo>
                  <a:lnTo>
                    <a:pt x="527" y="3292"/>
                  </a:lnTo>
                  <a:lnTo>
                    <a:pt x="44" y="5925"/>
                  </a:lnTo>
                  <a:lnTo>
                    <a:pt x="0" y="5969"/>
                  </a:lnTo>
                  <a:lnTo>
                    <a:pt x="44" y="8250"/>
                  </a:lnTo>
                  <a:lnTo>
                    <a:pt x="88" y="8294"/>
                  </a:lnTo>
                  <a:lnTo>
                    <a:pt x="878" y="10795"/>
                  </a:lnTo>
                  <a:lnTo>
                    <a:pt x="878" y="10839"/>
                  </a:lnTo>
                  <a:lnTo>
                    <a:pt x="2721" y="13648"/>
                  </a:lnTo>
                  <a:lnTo>
                    <a:pt x="2721" y="13911"/>
                  </a:lnTo>
                  <a:lnTo>
                    <a:pt x="2457" y="14130"/>
                  </a:lnTo>
                  <a:lnTo>
                    <a:pt x="2414" y="14174"/>
                  </a:lnTo>
                  <a:lnTo>
                    <a:pt x="2370" y="14262"/>
                  </a:lnTo>
                  <a:lnTo>
                    <a:pt x="2414" y="14306"/>
                  </a:lnTo>
                  <a:lnTo>
                    <a:pt x="2414" y="14394"/>
                  </a:lnTo>
                  <a:lnTo>
                    <a:pt x="2501" y="14437"/>
                  </a:lnTo>
                  <a:lnTo>
                    <a:pt x="2545" y="14437"/>
                  </a:lnTo>
                  <a:lnTo>
                    <a:pt x="2677" y="14394"/>
                  </a:lnTo>
                  <a:lnTo>
                    <a:pt x="2984" y="14130"/>
                  </a:lnTo>
                  <a:lnTo>
                    <a:pt x="3028" y="14086"/>
                  </a:lnTo>
                  <a:lnTo>
                    <a:pt x="3028" y="14043"/>
                  </a:lnTo>
                  <a:lnTo>
                    <a:pt x="3072" y="13604"/>
                  </a:lnTo>
                  <a:lnTo>
                    <a:pt x="3072" y="13516"/>
                  </a:lnTo>
                  <a:lnTo>
                    <a:pt x="1185" y="10664"/>
                  </a:lnTo>
                  <a:lnTo>
                    <a:pt x="395" y="8206"/>
                  </a:lnTo>
                  <a:lnTo>
                    <a:pt x="351" y="5969"/>
                  </a:lnTo>
                  <a:lnTo>
                    <a:pt x="834" y="3380"/>
                  </a:lnTo>
                  <a:lnTo>
                    <a:pt x="1185" y="2678"/>
                  </a:lnTo>
                  <a:lnTo>
                    <a:pt x="1492" y="2326"/>
                  </a:lnTo>
                  <a:lnTo>
                    <a:pt x="4915" y="1142"/>
                  </a:lnTo>
                  <a:lnTo>
                    <a:pt x="7811" y="352"/>
                  </a:lnTo>
                  <a:lnTo>
                    <a:pt x="10751" y="1317"/>
                  </a:lnTo>
                  <a:lnTo>
                    <a:pt x="10839" y="1361"/>
                  </a:lnTo>
                  <a:lnTo>
                    <a:pt x="10882" y="1317"/>
                  </a:lnTo>
                  <a:lnTo>
                    <a:pt x="10970" y="1273"/>
                  </a:lnTo>
                  <a:lnTo>
                    <a:pt x="10970" y="1229"/>
                  </a:lnTo>
                  <a:lnTo>
                    <a:pt x="11014" y="1142"/>
                  </a:lnTo>
                  <a:lnTo>
                    <a:pt x="10970" y="1098"/>
                  </a:lnTo>
                  <a:lnTo>
                    <a:pt x="10926" y="1054"/>
                  </a:lnTo>
                  <a:lnTo>
                    <a:pt x="10882" y="1010"/>
                  </a:lnTo>
                  <a:lnTo>
                    <a:pt x="785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4" name="Google Shape;1784;p63"/>
            <p:cNvSpPr/>
            <p:nvPr/>
          </p:nvSpPr>
          <p:spPr>
            <a:xfrm>
              <a:off x="3703575" y="3053300"/>
              <a:ext cx="118500" cy="174450"/>
            </a:xfrm>
            <a:custGeom>
              <a:rect b="b" l="l" r="r" t="t"/>
              <a:pathLst>
                <a:path extrusionOk="0" h="6978" w="4740">
                  <a:moveTo>
                    <a:pt x="966" y="352"/>
                  </a:moveTo>
                  <a:lnTo>
                    <a:pt x="1624" y="527"/>
                  </a:lnTo>
                  <a:lnTo>
                    <a:pt x="2765" y="1405"/>
                  </a:lnTo>
                  <a:lnTo>
                    <a:pt x="3950" y="2897"/>
                  </a:lnTo>
                  <a:lnTo>
                    <a:pt x="4389" y="4564"/>
                  </a:lnTo>
                  <a:lnTo>
                    <a:pt x="3906" y="6276"/>
                  </a:lnTo>
                  <a:lnTo>
                    <a:pt x="3818" y="6495"/>
                  </a:lnTo>
                  <a:lnTo>
                    <a:pt x="878" y="3511"/>
                  </a:lnTo>
                  <a:lnTo>
                    <a:pt x="483" y="2897"/>
                  </a:lnTo>
                  <a:lnTo>
                    <a:pt x="352" y="834"/>
                  </a:lnTo>
                  <a:lnTo>
                    <a:pt x="966" y="352"/>
                  </a:lnTo>
                  <a:close/>
                  <a:moveTo>
                    <a:pt x="878" y="1"/>
                  </a:moveTo>
                  <a:lnTo>
                    <a:pt x="790" y="45"/>
                  </a:lnTo>
                  <a:lnTo>
                    <a:pt x="88" y="615"/>
                  </a:lnTo>
                  <a:lnTo>
                    <a:pt x="1" y="659"/>
                  </a:lnTo>
                  <a:lnTo>
                    <a:pt x="1" y="747"/>
                  </a:lnTo>
                  <a:lnTo>
                    <a:pt x="132" y="2985"/>
                  </a:lnTo>
                  <a:lnTo>
                    <a:pt x="132" y="3072"/>
                  </a:lnTo>
                  <a:lnTo>
                    <a:pt x="571" y="3730"/>
                  </a:lnTo>
                  <a:lnTo>
                    <a:pt x="615" y="3774"/>
                  </a:lnTo>
                  <a:lnTo>
                    <a:pt x="3774" y="6934"/>
                  </a:lnTo>
                  <a:lnTo>
                    <a:pt x="3818" y="6978"/>
                  </a:lnTo>
                  <a:lnTo>
                    <a:pt x="3994" y="6978"/>
                  </a:lnTo>
                  <a:lnTo>
                    <a:pt x="4038" y="6890"/>
                  </a:lnTo>
                  <a:lnTo>
                    <a:pt x="4257" y="6407"/>
                  </a:lnTo>
                  <a:lnTo>
                    <a:pt x="4257" y="6363"/>
                  </a:lnTo>
                  <a:lnTo>
                    <a:pt x="4740" y="4608"/>
                  </a:lnTo>
                  <a:lnTo>
                    <a:pt x="4740" y="4520"/>
                  </a:lnTo>
                  <a:lnTo>
                    <a:pt x="4301" y="2765"/>
                  </a:lnTo>
                  <a:lnTo>
                    <a:pt x="4257" y="2677"/>
                  </a:lnTo>
                  <a:lnTo>
                    <a:pt x="3028" y="1185"/>
                  </a:lnTo>
                  <a:lnTo>
                    <a:pt x="2984" y="1142"/>
                  </a:lnTo>
                  <a:lnTo>
                    <a:pt x="1800" y="220"/>
                  </a:lnTo>
                  <a:lnTo>
                    <a:pt x="1756" y="176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5" name="Google Shape;1785;p63"/>
            <p:cNvSpPr/>
            <p:nvPr/>
          </p:nvSpPr>
          <p:spPr>
            <a:xfrm>
              <a:off x="3689325" y="3025875"/>
              <a:ext cx="149200" cy="218325"/>
            </a:xfrm>
            <a:custGeom>
              <a:rect b="b" l="l" r="r" t="t"/>
              <a:pathLst>
                <a:path extrusionOk="0" h="8733" w="5968">
                  <a:moveTo>
                    <a:pt x="1360" y="396"/>
                  </a:moveTo>
                  <a:lnTo>
                    <a:pt x="1975" y="615"/>
                  </a:lnTo>
                  <a:lnTo>
                    <a:pt x="3949" y="2239"/>
                  </a:lnTo>
                  <a:lnTo>
                    <a:pt x="5134" y="3774"/>
                  </a:lnTo>
                  <a:lnTo>
                    <a:pt x="5441" y="4564"/>
                  </a:lnTo>
                  <a:lnTo>
                    <a:pt x="5617" y="5617"/>
                  </a:lnTo>
                  <a:lnTo>
                    <a:pt x="5441" y="6670"/>
                  </a:lnTo>
                  <a:lnTo>
                    <a:pt x="4871" y="7943"/>
                  </a:lnTo>
                  <a:lnTo>
                    <a:pt x="4388" y="8382"/>
                  </a:lnTo>
                  <a:lnTo>
                    <a:pt x="3949" y="8338"/>
                  </a:lnTo>
                  <a:lnTo>
                    <a:pt x="1317" y="5310"/>
                  </a:lnTo>
                  <a:lnTo>
                    <a:pt x="658" y="4389"/>
                  </a:lnTo>
                  <a:lnTo>
                    <a:pt x="351" y="2282"/>
                  </a:lnTo>
                  <a:lnTo>
                    <a:pt x="395" y="1273"/>
                  </a:lnTo>
                  <a:lnTo>
                    <a:pt x="614" y="790"/>
                  </a:lnTo>
                  <a:lnTo>
                    <a:pt x="1360" y="396"/>
                  </a:lnTo>
                  <a:close/>
                  <a:moveTo>
                    <a:pt x="1317" y="1"/>
                  </a:moveTo>
                  <a:lnTo>
                    <a:pt x="1273" y="45"/>
                  </a:lnTo>
                  <a:lnTo>
                    <a:pt x="395" y="527"/>
                  </a:lnTo>
                  <a:lnTo>
                    <a:pt x="351" y="615"/>
                  </a:lnTo>
                  <a:lnTo>
                    <a:pt x="44" y="1142"/>
                  </a:lnTo>
                  <a:lnTo>
                    <a:pt x="44" y="1229"/>
                  </a:lnTo>
                  <a:lnTo>
                    <a:pt x="0" y="2282"/>
                  </a:lnTo>
                  <a:lnTo>
                    <a:pt x="0" y="2326"/>
                  </a:lnTo>
                  <a:lnTo>
                    <a:pt x="307" y="4520"/>
                  </a:lnTo>
                  <a:lnTo>
                    <a:pt x="351" y="4564"/>
                  </a:lnTo>
                  <a:lnTo>
                    <a:pt x="1053" y="5530"/>
                  </a:lnTo>
                  <a:lnTo>
                    <a:pt x="3730" y="8645"/>
                  </a:lnTo>
                  <a:lnTo>
                    <a:pt x="3774" y="8689"/>
                  </a:lnTo>
                  <a:lnTo>
                    <a:pt x="3818" y="8689"/>
                  </a:lnTo>
                  <a:lnTo>
                    <a:pt x="4432" y="8733"/>
                  </a:lnTo>
                  <a:lnTo>
                    <a:pt x="4476" y="8733"/>
                  </a:lnTo>
                  <a:lnTo>
                    <a:pt x="4564" y="8689"/>
                  </a:lnTo>
                  <a:lnTo>
                    <a:pt x="5134" y="8206"/>
                  </a:lnTo>
                  <a:lnTo>
                    <a:pt x="5178" y="8118"/>
                  </a:lnTo>
                  <a:lnTo>
                    <a:pt x="5792" y="6758"/>
                  </a:lnTo>
                  <a:lnTo>
                    <a:pt x="5792" y="6714"/>
                  </a:lnTo>
                  <a:lnTo>
                    <a:pt x="5968" y="5661"/>
                  </a:lnTo>
                  <a:lnTo>
                    <a:pt x="5968" y="5617"/>
                  </a:lnTo>
                  <a:lnTo>
                    <a:pt x="5792" y="4476"/>
                  </a:lnTo>
                  <a:lnTo>
                    <a:pt x="5792" y="4433"/>
                  </a:lnTo>
                  <a:lnTo>
                    <a:pt x="5441" y="3599"/>
                  </a:lnTo>
                  <a:lnTo>
                    <a:pt x="5397" y="3555"/>
                  </a:lnTo>
                  <a:lnTo>
                    <a:pt x="4213" y="2019"/>
                  </a:lnTo>
                  <a:lnTo>
                    <a:pt x="4213" y="1975"/>
                  </a:lnTo>
                  <a:lnTo>
                    <a:pt x="2194" y="352"/>
                  </a:lnTo>
                  <a:lnTo>
                    <a:pt x="2150" y="308"/>
                  </a:lnTo>
                  <a:lnTo>
                    <a:pt x="1404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6" name="Google Shape;1786;p63"/>
            <p:cNvSpPr/>
            <p:nvPr/>
          </p:nvSpPr>
          <p:spPr>
            <a:xfrm>
              <a:off x="3745275" y="2955675"/>
              <a:ext cx="168950" cy="217225"/>
            </a:xfrm>
            <a:custGeom>
              <a:rect b="b" l="l" r="r" t="t"/>
              <a:pathLst>
                <a:path extrusionOk="0" h="8689" w="6758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360" y="878"/>
                  </a:lnTo>
                  <a:lnTo>
                    <a:pt x="3379" y="1799"/>
                  </a:lnTo>
                  <a:lnTo>
                    <a:pt x="6407" y="5266"/>
                  </a:lnTo>
                  <a:lnTo>
                    <a:pt x="6187" y="8469"/>
                  </a:lnTo>
                  <a:lnTo>
                    <a:pt x="6187" y="8557"/>
                  </a:lnTo>
                  <a:lnTo>
                    <a:pt x="6231" y="8601"/>
                  </a:lnTo>
                  <a:lnTo>
                    <a:pt x="6275" y="8645"/>
                  </a:lnTo>
                  <a:lnTo>
                    <a:pt x="6319" y="8689"/>
                  </a:lnTo>
                  <a:lnTo>
                    <a:pt x="6363" y="8689"/>
                  </a:lnTo>
                  <a:lnTo>
                    <a:pt x="6450" y="8645"/>
                  </a:lnTo>
                  <a:lnTo>
                    <a:pt x="6538" y="8513"/>
                  </a:lnTo>
                  <a:lnTo>
                    <a:pt x="6758" y="5222"/>
                  </a:lnTo>
                  <a:lnTo>
                    <a:pt x="6758" y="5134"/>
                  </a:lnTo>
                  <a:lnTo>
                    <a:pt x="6714" y="5090"/>
                  </a:lnTo>
                  <a:lnTo>
                    <a:pt x="3598" y="1536"/>
                  </a:lnTo>
                  <a:lnTo>
                    <a:pt x="3554" y="1492"/>
                  </a:lnTo>
                  <a:lnTo>
                    <a:pt x="1887" y="702"/>
                  </a:lnTo>
                  <a:lnTo>
                    <a:pt x="834" y="220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7" name="Google Shape;1787;p63"/>
            <p:cNvSpPr/>
            <p:nvPr/>
          </p:nvSpPr>
          <p:spPr>
            <a:xfrm>
              <a:off x="3838500" y="2980900"/>
              <a:ext cx="96575" cy="170050"/>
            </a:xfrm>
            <a:custGeom>
              <a:rect b="b" l="l" r="r" t="t"/>
              <a:pathLst>
                <a:path extrusionOk="0" h="6802" w="3863">
                  <a:moveTo>
                    <a:pt x="133" y="1"/>
                  </a:moveTo>
                  <a:lnTo>
                    <a:pt x="89" y="44"/>
                  </a:lnTo>
                  <a:lnTo>
                    <a:pt x="1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2239" y="2063"/>
                  </a:lnTo>
                  <a:lnTo>
                    <a:pt x="3511" y="4301"/>
                  </a:lnTo>
                  <a:lnTo>
                    <a:pt x="3248" y="6583"/>
                  </a:lnTo>
                  <a:lnTo>
                    <a:pt x="3248" y="6670"/>
                  </a:lnTo>
                  <a:lnTo>
                    <a:pt x="3292" y="6714"/>
                  </a:lnTo>
                  <a:lnTo>
                    <a:pt x="3336" y="6758"/>
                  </a:lnTo>
                  <a:lnTo>
                    <a:pt x="3380" y="6802"/>
                  </a:lnTo>
                  <a:lnTo>
                    <a:pt x="3424" y="6802"/>
                  </a:lnTo>
                  <a:lnTo>
                    <a:pt x="3511" y="6758"/>
                  </a:lnTo>
                  <a:lnTo>
                    <a:pt x="3599" y="6626"/>
                  </a:lnTo>
                  <a:lnTo>
                    <a:pt x="3862" y="4301"/>
                  </a:lnTo>
                  <a:lnTo>
                    <a:pt x="3862" y="4213"/>
                  </a:lnTo>
                  <a:lnTo>
                    <a:pt x="2546" y="1844"/>
                  </a:lnTo>
                  <a:lnTo>
                    <a:pt x="2502" y="1800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8" name="Google Shape;1788;p63"/>
            <p:cNvSpPr/>
            <p:nvPr/>
          </p:nvSpPr>
          <p:spPr>
            <a:xfrm>
              <a:off x="6159800" y="3992350"/>
              <a:ext cx="10975" cy="43900"/>
            </a:xfrm>
            <a:custGeom>
              <a:rect b="b" l="l" r="r" t="t"/>
              <a:pathLst>
                <a:path extrusionOk="0" h="1756" w="439">
                  <a:moveTo>
                    <a:pt x="307" y="0"/>
                  </a:moveTo>
                  <a:lnTo>
                    <a:pt x="220" y="44"/>
                  </a:lnTo>
                  <a:lnTo>
                    <a:pt x="176" y="44"/>
                  </a:lnTo>
                  <a:lnTo>
                    <a:pt x="132" y="132"/>
                  </a:lnTo>
                  <a:lnTo>
                    <a:pt x="88" y="176"/>
                  </a:lnTo>
                  <a:lnTo>
                    <a:pt x="0" y="1580"/>
                  </a:lnTo>
                  <a:lnTo>
                    <a:pt x="0" y="1668"/>
                  </a:lnTo>
                  <a:lnTo>
                    <a:pt x="44" y="1712"/>
                  </a:lnTo>
                  <a:lnTo>
                    <a:pt x="88" y="1755"/>
                  </a:lnTo>
                  <a:lnTo>
                    <a:pt x="176" y="1755"/>
                  </a:lnTo>
                  <a:lnTo>
                    <a:pt x="307" y="1712"/>
                  </a:lnTo>
                  <a:lnTo>
                    <a:pt x="351" y="1624"/>
                  </a:lnTo>
                  <a:lnTo>
                    <a:pt x="439" y="220"/>
                  </a:lnTo>
                  <a:lnTo>
                    <a:pt x="439" y="132"/>
                  </a:lnTo>
                  <a:lnTo>
                    <a:pt x="395" y="88"/>
                  </a:lnTo>
                  <a:lnTo>
                    <a:pt x="351" y="44"/>
                  </a:lnTo>
                  <a:lnTo>
                    <a:pt x="30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89" name="Google Shape;1789;p63"/>
            <p:cNvSpPr/>
            <p:nvPr/>
          </p:nvSpPr>
          <p:spPr>
            <a:xfrm>
              <a:off x="6108225" y="4190900"/>
              <a:ext cx="28550" cy="37325"/>
            </a:xfrm>
            <a:custGeom>
              <a:rect b="b" l="l" r="r" t="t"/>
              <a:pathLst>
                <a:path extrusionOk="0" h="1493" w="1142">
                  <a:moveTo>
                    <a:pt x="878" y="1"/>
                  </a:moveTo>
                  <a:lnTo>
                    <a:pt x="834" y="88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1"/>
                  </a:lnTo>
                  <a:lnTo>
                    <a:pt x="1" y="1405"/>
                  </a:lnTo>
                  <a:lnTo>
                    <a:pt x="45" y="1449"/>
                  </a:lnTo>
                  <a:lnTo>
                    <a:pt x="176" y="1492"/>
                  </a:lnTo>
                  <a:lnTo>
                    <a:pt x="264" y="1492"/>
                  </a:lnTo>
                  <a:lnTo>
                    <a:pt x="308" y="1405"/>
                  </a:lnTo>
                  <a:lnTo>
                    <a:pt x="1098" y="264"/>
                  </a:lnTo>
                  <a:lnTo>
                    <a:pt x="1142" y="220"/>
                  </a:lnTo>
                  <a:lnTo>
                    <a:pt x="1142" y="132"/>
                  </a:lnTo>
                  <a:lnTo>
                    <a:pt x="1098" y="88"/>
                  </a:lnTo>
                  <a:lnTo>
                    <a:pt x="1054" y="44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0" name="Google Shape;1790;p63"/>
            <p:cNvSpPr/>
            <p:nvPr/>
          </p:nvSpPr>
          <p:spPr>
            <a:xfrm>
              <a:off x="6367125" y="4108625"/>
              <a:ext cx="36225" cy="30750"/>
            </a:xfrm>
            <a:custGeom>
              <a:rect b="b" l="l" r="r" t="t"/>
              <a:pathLst>
                <a:path extrusionOk="0" h="1230" w="1449">
                  <a:moveTo>
                    <a:pt x="88" y="1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1185" y="1185"/>
                  </a:lnTo>
                  <a:lnTo>
                    <a:pt x="1273" y="1229"/>
                  </a:lnTo>
                  <a:lnTo>
                    <a:pt x="1361" y="1185"/>
                  </a:lnTo>
                  <a:lnTo>
                    <a:pt x="1405" y="1141"/>
                  </a:lnTo>
                  <a:lnTo>
                    <a:pt x="1449" y="1098"/>
                  </a:lnTo>
                  <a:lnTo>
                    <a:pt x="1449" y="1010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1" name="Google Shape;1791;p63"/>
            <p:cNvSpPr/>
            <p:nvPr/>
          </p:nvSpPr>
          <p:spPr>
            <a:xfrm>
              <a:off x="5861400" y="5099225"/>
              <a:ext cx="47200" cy="13175"/>
            </a:xfrm>
            <a:custGeom>
              <a:rect b="b" l="l" r="r" t="t"/>
              <a:pathLst>
                <a:path extrusionOk="0" h="527" w="1888">
                  <a:moveTo>
                    <a:pt x="1668" y="0"/>
                  </a:moveTo>
                  <a:lnTo>
                    <a:pt x="132" y="176"/>
                  </a:lnTo>
                  <a:lnTo>
                    <a:pt x="88" y="220"/>
                  </a:lnTo>
                  <a:lnTo>
                    <a:pt x="1" y="264"/>
                  </a:lnTo>
                  <a:lnTo>
                    <a:pt x="1" y="308"/>
                  </a:lnTo>
                  <a:lnTo>
                    <a:pt x="1" y="395"/>
                  </a:lnTo>
                  <a:lnTo>
                    <a:pt x="44" y="483"/>
                  </a:lnTo>
                  <a:lnTo>
                    <a:pt x="176" y="527"/>
                  </a:lnTo>
                  <a:lnTo>
                    <a:pt x="1712" y="351"/>
                  </a:lnTo>
                  <a:lnTo>
                    <a:pt x="1800" y="308"/>
                  </a:lnTo>
                  <a:lnTo>
                    <a:pt x="1844" y="264"/>
                  </a:lnTo>
                  <a:lnTo>
                    <a:pt x="1887" y="220"/>
                  </a:lnTo>
                  <a:lnTo>
                    <a:pt x="1887" y="132"/>
                  </a:lnTo>
                  <a:lnTo>
                    <a:pt x="1844" y="88"/>
                  </a:lnTo>
                  <a:lnTo>
                    <a:pt x="180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2" name="Google Shape;1792;p63"/>
            <p:cNvSpPr/>
            <p:nvPr/>
          </p:nvSpPr>
          <p:spPr>
            <a:xfrm>
              <a:off x="5808750" y="4503550"/>
              <a:ext cx="879825" cy="324725"/>
            </a:xfrm>
            <a:custGeom>
              <a:rect b="b" l="l" r="r" t="t"/>
              <a:pathLst>
                <a:path extrusionOk="0" h="12989" w="35193">
                  <a:moveTo>
                    <a:pt x="22336" y="0"/>
                  </a:moveTo>
                  <a:lnTo>
                    <a:pt x="21809" y="176"/>
                  </a:lnTo>
                  <a:lnTo>
                    <a:pt x="21765" y="220"/>
                  </a:lnTo>
                  <a:lnTo>
                    <a:pt x="20536" y="1273"/>
                  </a:lnTo>
                  <a:lnTo>
                    <a:pt x="19703" y="1931"/>
                  </a:lnTo>
                  <a:lnTo>
                    <a:pt x="19044" y="2458"/>
                  </a:lnTo>
                  <a:lnTo>
                    <a:pt x="17947" y="3423"/>
                  </a:lnTo>
                  <a:lnTo>
                    <a:pt x="17377" y="3906"/>
                  </a:lnTo>
                  <a:lnTo>
                    <a:pt x="16850" y="4301"/>
                  </a:lnTo>
                  <a:lnTo>
                    <a:pt x="16324" y="4652"/>
                  </a:lnTo>
                  <a:lnTo>
                    <a:pt x="15753" y="4959"/>
                  </a:lnTo>
                  <a:lnTo>
                    <a:pt x="15051" y="5222"/>
                  </a:lnTo>
                  <a:lnTo>
                    <a:pt x="14174" y="5485"/>
                  </a:lnTo>
                  <a:lnTo>
                    <a:pt x="13077" y="5705"/>
                  </a:lnTo>
                  <a:lnTo>
                    <a:pt x="11673" y="5968"/>
                  </a:lnTo>
                  <a:lnTo>
                    <a:pt x="11629" y="5968"/>
                  </a:lnTo>
                  <a:lnTo>
                    <a:pt x="10268" y="6626"/>
                  </a:lnTo>
                  <a:lnTo>
                    <a:pt x="10224" y="6626"/>
                  </a:lnTo>
                  <a:lnTo>
                    <a:pt x="9610" y="7241"/>
                  </a:lnTo>
                  <a:lnTo>
                    <a:pt x="9566" y="7285"/>
                  </a:lnTo>
                  <a:lnTo>
                    <a:pt x="8162" y="10093"/>
                  </a:lnTo>
                  <a:lnTo>
                    <a:pt x="7021" y="11541"/>
                  </a:lnTo>
                  <a:lnTo>
                    <a:pt x="5705" y="12506"/>
                  </a:lnTo>
                  <a:lnTo>
                    <a:pt x="5090" y="12638"/>
                  </a:lnTo>
                  <a:lnTo>
                    <a:pt x="3906" y="12506"/>
                  </a:lnTo>
                  <a:lnTo>
                    <a:pt x="1536" y="11804"/>
                  </a:lnTo>
                  <a:lnTo>
                    <a:pt x="264" y="11365"/>
                  </a:lnTo>
                  <a:lnTo>
                    <a:pt x="88" y="11365"/>
                  </a:lnTo>
                  <a:lnTo>
                    <a:pt x="44" y="11409"/>
                  </a:lnTo>
                  <a:lnTo>
                    <a:pt x="0" y="11453"/>
                  </a:lnTo>
                  <a:lnTo>
                    <a:pt x="0" y="11541"/>
                  </a:lnTo>
                  <a:lnTo>
                    <a:pt x="44" y="11585"/>
                  </a:lnTo>
                  <a:lnTo>
                    <a:pt x="44" y="11629"/>
                  </a:lnTo>
                  <a:lnTo>
                    <a:pt x="132" y="11673"/>
                  </a:lnTo>
                  <a:lnTo>
                    <a:pt x="1448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0" y="12989"/>
                  </a:lnTo>
                  <a:lnTo>
                    <a:pt x="5134" y="12989"/>
                  </a:lnTo>
                  <a:lnTo>
                    <a:pt x="5836" y="12813"/>
                  </a:lnTo>
                  <a:lnTo>
                    <a:pt x="5880" y="12770"/>
                  </a:lnTo>
                  <a:lnTo>
                    <a:pt x="7241" y="11804"/>
                  </a:lnTo>
                  <a:lnTo>
                    <a:pt x="7284" y="11760"/>
                  </a:lnTo>
                  <a:lnTo>
                    <a:pt x="8425" y="10268"/>
                  </a:lnTo>
                  <a:lnTo>
                    <a:pt x="8469" y="10268"/>
                  </a:lnTo>
                  <a:lnTo>
                    <a:pt x="9873" y="7460"/>
                  </a:lnTo>
                  <a:lnTo>
                    <a:pt x="10444" y="6934"/>
                  </a:lnTo>
                  <a:lnTo>
                    <a:pt x="11760" y="6319"/>
                  </a:lnTo>
                  <a:lnTo>
                    <a:pt x="13164" y="6056"/>
                  </a:lnTo>
                  <a:lnTo>
                    <a:pt x="14305" y="5793"/>
                  </a:lnTo>
                  <a:lnTo>
                    <a:pt x="15227" y="5529"/>
                  </a:lnTo>
                  <a:lnTo>
                    <a:pt x="15929" y="5266"/>
                  </a:lnTo>
                  <a:lnTo>
                    <a:pt x="16543" y="4959"/>
                  </a:lnTo>
                  <a:lnTo>
                    <a:pt x="17070" y="4608"/>
                  </a:lnTo>
                  <a:lnTo>
                    <a:pt x="17596" y="4169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2" y="2194"/>
                  </a:lnTo>
                  <a:lnTo>
                    <a:pt x="20756" y="1580"/>
                  </a:lnTo>
                  <a:lnTo>
                    <a:pt x="21941" y="483"/>
                  </a:lnTo>
                  <a:lnTo>
                    <a:pt x="22423" y="351"/>
                  </a:lnTo>
                  <a:lnTo>
                    <a:pt x="25144" y="351"/>
                  </a:lnTo>
                  <a:lnTo>
                    <a:pt x="26460" y="395"/>
                  </a:lnTo>
                  <a:lnTo>
                    <a:pt x="27733" y="483"/>
                  </a:lnTo>
                  <a:lnTo>
                    <a:pt x="28347" y="615"/>
                  </a:lnTo>
                  <a:lnTo>
                    <a:pt x="28961" y="703"/>
                  </a:lnTo>
                  <a:lnTo>
                    <a:pt x="29576" y="878"/>
                  </a:lnTo>
                  <a:lnTo>
                    <a:pt x="30190" y="1054"/>
                  </a:lnTo>
                  <a:lnTo>
                    <a:pt x="30804" y="1273"/>
                  </a:lnTo>
                  <a:lnTo>
                    <a:pt x="31419" y="1536"/>
                  </a:lnTo>
                  <a:lnTo>
                    <a:pt x="32033" y="1843"/>
                  </a:lnTo>
                  <a:lnTo>
                    <a:pt x="32647" y="2194"/>
                  </a:lnTo>
                  <a:lnTo>
                    <a:pt x="34271" y="3291"/>
                  </a:lnTo>
                  <a:lnTo>
                    <a:pt x="34885" y="3950"/>
                  </a:lnTo>
                  <a:lnTo>
                    <a:pt x="34929" y="3994"/>
                  </a:lnTo>
                  <a:lnTo>
                    <a:pt x="35061" y="3994"/>
                  </a:lnTo>
                  <a:lnTo>
                    <a:pt x="35149" y="3950"/>
                  </a:lnTo>
                  <a:lnTo>
                    <a:pt x="35149" y="3906"/>
                  </a:lnTo>
                  <a:lnTo>
                    <a:pt x="35193" y="3818"/>
                  </a:lnTo>
                  <a:lnTo>
                    <a:pt x="35193" y="3774"/>
                  </a:lnTo>
                  <a:lnTo>
                    <a:pt x="35149" y="3686"/>
                  </a:lnTo>
                  <a:lnTo>
                    <a:pt x="34490" y="3028"/>
                  </a:lnTo>
                  <a:lnTo>
                    <a:pt x="34490" y="2984"/>
                  </a:lnTo>
                  <a:lnTo>
                    <a:pt x="32823" y="1931"/>
                  </a:lnTo>
                  <a:lnTo>
                    <a:pt x="32209" y="1536"/>
                  </a:lnTo>
                  <a:lnTo>
                    <a:pt x="31594" y="1229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7" y="527"/>
                  </a:lnTo>
                  <a:lnTo>
                    <a:pt x="29093" y="395"/>
                  </a:lnTo>
                  <a:lnTo>
                    <a:pt x="28435" y="264"/>
                  </a:lnTo>
                  <a:lnTo>
                    <a:pt x="27821" y="132"/>
                  </a:lnTo>
                  <a:lnTo>
                    <a:pt x="26504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3" name="Google Shape;1793;p63"/>
            <p:cNvSpPr/>
            <p:nvPr/>
          </p:nvSpPr>
          <p:spPr>
            <a:xfrm>
              <a:off x="5804350" y="4473925"/>
              <a:ext cx="934675" cy="337900"/>
            </a:xfrm>
            <a:custGeom>
              <a:rect b="b" l="l" r="r" t="t"/>
              <a:pathLst>
                <a:path extrusionOk="0" h="13516" w="37387">
                  <a:moveTo>
                    <a:pt x="29708" y="1"/>
                  </a:moveTo>
                  <a:lnTo>
                    <a:pt x="25539" y="45"/>
                  </a:lnTo>
                  <a:lnTo>
                    <a:pt x="22204" y="176"/>
                  </a:lnTo>
                  <a:lnTo>
                    <a:pt x="22160" y="220"/>
                  </a:lnTo>
                  <a:lnTo>
                    <a:pt x="21371" y="571"/>
                  </a:lnTo>
                  <a:lnTo>
                    <a:pt x="21283" y="615"/>
                  </a:lnTo>
                  <a:lnTo>
                    <a:pt x="20010" y="2063"/>
                  </a:lnTo>
                  <a:lnTo>
                    <a:pt x="18211" y="3599"/>
                  </a:lnTo>
                  <a:lnTo>
                    <a:pt x="16368" y="5091"/>
                  </a:lnTo>
                  <a:lnTo>
                    <a:pt x="15183" y="5617"/>
                  </a:lnTo>
                  <a:lnTo>
                    <a:pt x="14569" y="5793"/>
                  </a:lnTo>
                  <a:lnTo>
                    <a:pt x="13999" y="5968"/>
                  </a:lnTo>
                  <a:lnTo>
                    <a:pt x="12858" y="6144"/>
                  </a:lnTo>
                  <a:lnTo>
                    <a:pt x="12243" y="6232"/>
                  </a:lnTo>
                  <a:lnTo>
                    <a:pt x="11629" y="6363"/>
                  </a:lnTo>
                  <a:lnTo>
                    <a:pt x="11059" y="6539"/>
                  </a:lnTo>
                  <a:lnTo>
                    <a:pt x="10488" y="6758"/>
                  </a:lnTo>
                  <a:lnTo>
                    <a:pt x="10225" y="6934"/>
                  </a:lnTo>
                  <a:lnTo>
                    <a:pt x="9962" y="7109"/>
                  </a:lnTo>
                  <a:lnTo>
                    <a:pt x="9698" y="7285"/>
                  </a:lnTo>
                  <a:lnTo>
                    <a:pt x="9479" y="7548"/>
                  </a:lnTo>
                  <a:lnTo>
                    <a:pt x="9260" y="7811"/>
                  </a:lnTo>
                  <a:lnTo>
                    <a:pt x="9040" y="8119"/>
                  </a:lnTo>
                  <a:lnTo>
                    <a:pt x="8821" y="8470"/>
                  </a:lnTo>
                  <a:lnTo>
                    <a:pt x="8601" y="8864"/>
                  </a:lnTo>
                  <a:lnTo>
                    <a:pt x="6802" y="12550"/>
                  </a:lnTo>
                  <a:lnTo>
                    <a:pt x="6012" y="12814"/>
                  </a:lnTo>
                  <a:lnTo>
                    <a:pt x="4608" y="13165"/>
                  </a:lnTo>
                  <a:lnTo>
                    <a:pt x="3906" y="12989"/>
                  </a:lnTo>
                  <a:lnTo>
                    <a:pt x="1712" y="12199"/>
                  </a:lnTo>
                  <a:lnTo>
                    <a:pt x="220" y="11629"/>
                  </a:lnTo>
                  <a:lnTo>
                    <a:pt x="89" y="11629"/>
                  </a:lnTo>
                  <a:lnTo>
                    <a:pt x="45" y="11673"/>
                  </a:lnTo>
                  <a:lnTo>
                    <a:pt x="1" y="11717"/>
                  </a:lnTo>
                  <a:lnTo>
                    <a:pt x="1" y="11804"/>
                  </a:lnTo>
                  <a:lnTo>
                    <a:pt x="1" y="11848"/>
                  </a:lnTo>
                  <a:lnTo>
                    <a:pt x="45" y="11892"/>
                  </a:lnTo>
                  <a:lnTo>
                    <a:pt x="89" y="11936"/>
                  </a:lnTo>
                  <a:lnTo>
                    <a:pt x="1581" y="12507"/>
                  </a:lnTo>
                  <a:lnTo>
                    <a:pt x="3818" y="13340"/>
                  </a:lnTo>
                  <a:lnTo>
                    <a:pt x="4564" y="13516"/>
                  </a:lnTo>
                  <a:lnTo>
                    <a:pt x="4652" y="13516"/>
                  </a:lnTo>
                  <a:lnTo>
                    <a:pt x="6100" y="13165"/>
                  </a:lnTo>
                  <a:lnTo>
                    <a:pt x="6978" y="12814"/>
                  </a:lnTo>
                  <a:lnTo>
                    <a:pt x="7066" y="12726"/>
                  </a:lnTo>
                  <a:lnTo>
                    <a:pt x="8909" y="8996"/>
                  </a:lnTo>
                  <a:lnTo>
                    <a:pt x="9084" y="8645"/>
                  </a:lnTo>
                  <a:lnTo>
                    <a:pt x="9303" y="8338"/>
                  </a:lnTo>
                  <a:lnTo>
                    <a:pt x="9523" y="8031"/>
                  </a:lnTo>
                  <a:lnTo>
                    <a:pt x="9742" y="7811"/>
                  </a:lnTo>
                  <a:lnTo>
                    <a:pt x="9962" y="7592"/>
                  </a:lnTo>
                  <a:lnTo>
                    <a:pt x="10181" y="7373"/>
                  </a:lnTo>
                  <a:lnTo>
                    <a:pt x="10664" y="7065"/>
                  </a:lnTo>
                  <a:lnTo>
                    <a:pt x="11190" y="6846"/>
                  </a:lnTo>
                  <a:lnTo>
                    <a:pt x="11717" y="6714"/>
                  </a:lnTo>
                  <a:lnTo>
                    <a:pt x="12287" y="6583"/>
                  </a:lnTo>
                  <a:lnTo>
                    <a:pt x="12902" y="6495"/>
                  </a:lnTo>
                  <a:lnTo>
                    <a:pt x="14086" y="6276"/>
                  </a:lnTo>
                  <a:lnTo>
                    <a:pt x="14701" y="6144"/>
                  </a:lnTo>
                  <a:lnTo>
                    <a:pt x="15315" y="5925"/>
                  </a:lnTo>
                  <a:lnTo>
                    <a:pt x="16500" y="5398"/>
                  </a:lnTo>
                  <a:lnTo>
                    <a:pt x="16544" y="5398"/>
                  </a:lnTo>
                  <a:lnTo>
                    <a:pt x="18431" y="3862"/>
                  </a:lnTo>
                  <a:lnTo>
                    <a:pt x="20230" y="2326"/>
                  </a:lnTo>
                  <a:lnTo>
                    <a:pt x="20274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6"/>
                  </a:lnTo>
                  <a:lnTo>
                    <a:pt x="29664" y="352"/>
                  </a:lnTo>
                  <a:lnTo>
                    <a:pt x="33043" y="2326"/>
                  </a:lnTo>
                  <a:lnTo>
                    <a:pt x="34974" y="3643"/>
                  </a:lnTo>
                  <a:lnTo>
                    <a:pt x="36773" y="5222"/>
                  </a:lnTo>
                  <a:lnTo>
                    <a:pt x="36817" y="5266"/>
                  </a:lnTo>
                  <a:lnTo>
                    <a:pt x="37124" y="5442"/>
                  </a:lnTo>
                  <a:lnTo>
                    <a:pt x="37299" y="5442"/>
                  </a:lnTo>
                  <a:lnTo>
                    <a:pt x="37343" y="5398"/>
                  </a:lnTo>
                  <a:lnTo>
                    <a:pt x="37387" y="5310"/>
                  </a:lnTo>
                  <a:lnTo>
                    <a:pt x="37387" y="5266"/>
                  </a:lnTo>
                  <a:lnTo>
                    <a:pt x="37343" y="5179"/>
                  </a:lnTo>
                  <a:lnTo>
                    <a:pt x="37299" y="5135"/>
                  </a:lnTo>
                  <a:lnTo>
                    <a:pt x="36992" y="4959"/>
                  </a:lnTo>
                  <a:lnTo>
                    <a:pt x="35193" y="3379"/>
                  </a:lnTo>
                  <a:lnTo>
                    <a:pt x="35149" y="3379"/>
                  </a:lnTo>
                  <a:lnTo>
                    <a:pt x="33218" y="2019"/>
                  </a:lnTo>
                  <a:lnTo>
                    <a:pt x="29796" y="45"/>
                  </a:lnTo>
                  <a:lnTo>
                    <a:pt x="297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4" name="Google Shape;1794;p63"/>
            <p:cNvSpPr/>
            <p:nvPr/>
          </p:nvSpPr>
          <p:spPr>
            <a:xfrm>
              <a:off x="5821900" y="4427850"/>
              <a:ext cx="1314250" cy="359850"/>
            </a:xfrm>
            <a:custGeom>
              <a:rect b="b" l="l" r="r" t="t"/>
              <a:pathLst>
                <a:path extrusionOk="0" h="14394" w="52570">
                  <a:moveTo>
                    <a:pt x="26680" y="1"/>
                  </a:moveTo>
                  <a:lnTo>
                    <a:pt x="24091" y="220"/>
                  </a:lnTo>
                  <a:lnTo>
                    <a:pt x="22863" y="439"/>
                  </a:lnTo>
                  <a:lnTo>
                    <a:pt x="22819" y="483"/>
                  </a:lnTo>
                  <a:lnTo>
                    <a:pt x="22292" y="747"/>
                  </a:lnTo>
                  <a:lnTo>
                    <a:pt x="21020" y="878"/>
                  </a:lnTo>
                  <a:lnTo>
                    <a:pt x="20888" y="922"/>
                  </a:lnTo>
                  <a:lnTo>
                    <a:pt x="19659" y="2107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906"/>
                  </a:lnTo>
                  <a:lnTo>
                    <a:pt x="16281" y="5617"/>
                  </a:lnTo>
                  <a:lnTo>
                    <a:pt x="15096" y="6451"/>
                  </a:lnTo>
                  <a:lnTo>
                    <a:pt x="14350" y="6758"/>
                  </a:lnTo>
                  <a:lnTo>
                    <a:pt x="11322" y="7285"/>
                  </a:lnTo>
                  <a:lnTo>
                    <a:pt x="9567" y="7855"/>
                  </a:lnTo>
                  <a:lnTo>
                    <a:pt x="9523" y="7855"/>
                  </a:lnTo>
                  <a:lnTo>
                    <a:pt x="8645" y="8382"/>
                  </a:lnTo>
                  <a:lnTo>
                    <a:pt x="8601" y="8426"/>
                  </a:lnTo>
                  <a:lnTo>
                    <a:pt x="7856" y="9172"/>
                  </a:lnTo>
                  <a:lnTo>
                    <a:pt x="7812" y="9216"/>
                  </a:lnTo>
                  <a:lnTo>
                    <a:pt x="7197" y="10269"/>
                  </a:lnTo>
                  <a:lnTo>
                    <a:pt x="5705" y="13604"/>
                  </a:lnTo>
                  <a:lnTo>
                    <a:pt x="5091" y="13867"/>
                  </a:lnTo>
                  <a:lnTo>
                    <a:pt x="3862" y="14042"/>
                  </a:lnTo>
                  <a:lnTo>
                    <a:pt x="2941" y="13867"/>
                  </a:lnTo>
                  <a:lnTo>
                    <a:pt x="264" y="12902"/>
                  </a:lnTo>
                  <a:lnTo>
                    <a:pt x="133" y="12902"/>
                  </a:lnTo>
                  <a:lnTo>
                    <a:pt x="89" y="12945"/>
                  </a:lnTo>
                  <a:lnTo>
                    <a:pt x="45" y="12989"/>
                  </a:lnTo>
                  <a:lnTo>
                    <a:pt x="1" y="13077"/>
                  </a:lnTo>
                  <a:lnTo>
                    <a:pt x="45" y="13121"/>
                  </a:lnTo>
                  <a:lnTo>
                    <a:pt x="89" y="13165"/>
                  </a:lnTo>
                  <a:lnTo>
                    <a:pt x="133" y="13209"/>
                  </a:lnTo>
                  <a:lnTo>
                    <a:pt x="2853" y="14218"/>
                  </a:lnTo>
                  <a:lnTo>
                    <a:pt x="2897" y="14218"/>
                  </a:lnTo>
                  <a:lnTo>
                    <a:pt x="3819" y="14393"/>
                  </a:lnTo>
                  <a:lnTo>
                    <a:pt x="3862" y="14393"/>
                  </a:lnTo>
                  <a:lnTo>
                    <a:pt x="5179" y="14174"/>
                  </a:lnTo>
                  <a:lnTo>
                    <a:pt x="5881" y="13911"/>
                  </a:lnTo>
                  <a:lnTo>
                    <a:pt x="6013" y="13823"/>
                  </a:lnTo>
                  <a:lnTo>
                    <a:pt x="7504" y="10444"/>
                  </a:lnTo>
                  <a:lnTo>
                    <a:pt x="8119" y="9435"/>
                  </a:lnTo>
                  <a:lnTo>
                    <a:pt x="8821" y="8689"/>
                  </a:lnTo>
                  <a:lnTo>
                    <a:pt x="9698" y="8162"/>
                  </a:lnTo>
                  <a:lnTo>
                    <a:pt x="11410" y="7636"/>
                  </a:lnTo>
                  <a:lnTo>
                    <a:pt x="14438" y="7109"/>
                  </a:lnTo>
                  <a:lnTo>
                    <a:pt x="14481" y="7109"/>
                  </a:lnTo>
                  <a:lnTo>
                    <a:pt x="15227" y="6758"/>
                  </a:lnTo>
                  <a:lnTo>
                    <a:pt x="15271" y="6758"/>
                  </a:lnTo>
                  <a:lnTo>
                    <a:pt x="16500" y="5881"/>
                  </a:lnTo>
                  <a:lnTo>
                    <a:pt x="18431" y="4169"/>
                  </a:lnTo>
                  <a:lnTo>
                    <a:pt x="19264" y="3336"/>
                  </a:lnTo>
                  <a:lnTo>
                    <a:pt x="19308" y="3292"/>
                  </a:lnTo>
                  <a:lnTo>
                    <a:pt x="19923" y="2326"/>
                  </a:lnTo>
                  <a:lnTo>
                    <a:pt x="21107" y="1185"/>
                  </a:lnTo>
                  <a:lnTo>
                    <a:pt x="22336" y="1098"/>
                  </a:lnTo>
                  <a:lnTo>
                    <a:pt x="22424" y="1054"/>
                  </a:lnTo>
                  <a:lnTo>
                    <a:pt x="22950" y="791"/>
                  </a:lnTo>
                  <a:lnTo>
                    <a:pt x="24135" y="571"/>
                  </a:lnTo>
                  <a:lnTo>
                    <a:pt x="26680" y="352"/>
                  </a:lnTo>
                  <a:lnTo>
                    <a:pt x="28128" y="527"/>
                  </a:lnTo>
                  <a:lnTo>
                    <a:pt x="28874" y="747"/>
                  </a:lnTo>
                  <a:lnTo>
                    <a:pt x="31024" y="2019"/>
                  </a:lnTo>
                  <a:lnTo>
                    <a:pt x="33043" y="3336"/>
                  </a:lnTo>
                  <a:lnTo>
                    <a:pt x="34710" y="4476"/>
                  </a:lnTo>
                  <a:lnTo>
                    <a:pt x="35720" y="5661"/>
                  </a:lnTo>
                  <a:lnTo>
                    <a:pt x="35764" y="5705"/>
                  </a:lnTo>
                  <a:lnTo>
                    <a:pt x="37080" y="6846"/>
                  </a:lnTo>
                  <a:lnTo>
                    <a:pt x="37124" y="6890"/>
                  </a:lnTo>
                  <a:lnTo>
                    <a:pt x="39493" y="8119"/>
                  </a:lnTo>
                  <a:lnTo>
                    <a:pt x="42741" y="9216"/>
                  </a:lnTo>
                  <a:lnTo>
                    <a:pt x="44408" y="9698"/>
                  </a:lnTo>
                  <a:lnTo>
                    <a:pt x="44452" y="9698"/>
                  </a:lnTo>
                  <a:lnTo>
                    <a:pt x="48621" y="10137"/>
                  </a:lnTo>
                  <a:lnTo>
                    <a:pt x="49674" y="10181"/>
                  </a:lnTo>
                  <a:lnTo>
                    <a:pt x="51868" y="9962"/>
                  </a:lnTo>
                  <a:lnTo>
                    <a:pt x="51912" y="9962"/>
                  </a:lnTo>
                  <a:lnTo>
                    <a:pt x="52438" y="9786"/>
                  </a:lnTo>
                  <a:lnTo>
                    <a:pt x="52526" y="9742"/>
                  </a:lnTo>
                  <a:lnTo>
                    <a:pt x="52570" y="9698"/>
                  </a:lnTo>
                  <a:lnTo>
                    <a:pt x="52570" y="9610"/>
                  </a:lnTo>
                  <a:lnTo>
                    <a:pt x="52570" y="9567"/>
                  </a:lnTo>
                  <a:lnTo>
                    <a:pt x="52526" y="9523"/>
                  </a:lnTo>
                  <a:lnTo>
                    <a:pt x="52482" y="9479"/>
                  </a:lnTo>
                  <a:lnTo>
                    <a:pt x="52394" y="9435"/>
                  </a:lnTo>
                  <a:lnTo>
                    <a:pt x="52350" y="9435"/>
                  </a:lnTo>
                  <a:lnTo>
                    <a:pt x="51824" y="9610"/>
                  </a:lnTo>
                  <a:lnTo>
                    <a:pt x="49674" y="9830"/>
                  </a:lnTo>
                  <a:lnTo>
                    <a:pt x="48621" y="9786"/>
                  </a:lnTo>
                  <a:lnTo>
                    <a:pt x="44496" y="9391"/>
                  </a:lnTo>
                  <a:lnTo>
                    <a:pt x="42872" y="8865"/>
                  </a:lnTo>
                  <a:lnTo>
                    <a:pt x="39625" y="7811"/>
                  </a:lnTo>
                  <a:lnTo>
                    <a:pt x="37299" y="6583"/>
                  </a:lnTo>
                  <a:lnTo>
                    <a:pt x="35983" y="5442"/>
                  </a:lnTo>
                  <a:lnTo>
                    <a:pt x="34930" y="4257"/>
                  </a:lnTo>
                  <a:lnTo>
                    <a:pt x="34930" y="4213"/>
                  </a:lnTo>
                  <a:lnTo>
                    <a:pt x="33218" y="3072"/>
                  </a:lnTo>
                  <a:lnTo>
                    <a:pt x="31200" y="1756"/>
                  </a:lnTo>
                  <a:lnTo>
                    <a:pt x="29050" y="439"/>
                  </a:lnTo>
                  <a:lnTo>
                    <a:pt x="29006" y="439"/>
                  </a:lnTo>
                  <a:lnTo>
                    <a:pt x="28216" y="220"/>
                  </a:lnTo>
                  <a:lnTo>
                    <a:pt x="28172" y="176"/>
                  </a:lnTo>
                  <a:lnTo>
                    <a:pt x="267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5" name="Google Shape;1795;p63"/>
            <p:cNvSpPr/>
            <p:nvPr/>
          </p:nvSpPr>
          <p:spPr>
            <a:xfrm>
              <a:off x="5828500" y="4381775"/>
              <a:ext cx="1328500" cy="379600"/>
            </a:xfrm>
            <a:custGeom>
              <a:rect b="b" l="l" r="r" t="t"/>
              <a:pathLst>
                <a:path extrusionOk="0" h="15184" w="53140">
                  <a:moveTo>
                    <a:pt x="25319" y="1"/>
                  </a:moveTo>
                  <a:lnTo>
                    <a:pt x="24749" y="45"/>
                  </a:lnTo>
                  <a:lnTo>
                    <a:pt x="22643" y="527"/>
                  </a:lnTo>
                  <a:lnTo>
                    <a:pt x="22599" y="527"/>
                  </a:lnTo>
                  <a:lnTo>
                    <a:pt x="20054" y="1449"/>
                  </a:lnTo>
                  <a:lnTo>
                    <a:pt x="19966" y="1493"/>
                  </a:lnTo>
                  <a:lnTo>
                    <a:pt x="18649" y="3292"/>
                  </a:lnTo>
                  <a:lnTo>
                    <a:pt x="18649" y="3336"/>
                  </a:lnTo>
                  <a:lnTo>
                    <a:pt x="17991" y="4520"/>
                  </a:lnTo>
                  <a:lnTo>
                    <a:pt x="17289" y="5310"/>
                  </a:lnTo>
                  <a:lnTo>
                    <a:pt x="15490" y="6978"/>
                  </a:lnTo>
                  <a:lnTo>
                    <a:pt x="14437" y="7724"/>
                  </a:lnTo>
                  <a:lnTo>
                    <a:pt x="13779" y="7899"/>
                  </a:lnTo>
                  <a:lnTo>
                    <a:pt x="9917" y="8601"/>
                  </a:lnTo>
                  <a:lnTo>
                    <a:pt x="9873" y="8601"/>
                  </a:lnTo>
                  <a:lnTo>
                    <a:pt x="8908" y="8996"/>
                  </a:lnTo>
                  <a:lnTo>
                    <a:pt x="8864" y="8996"/>
                  </a:lnTo>
                  <a:lnTo>
                    <a:pt x="7855" y="9611"/>
                  </a:lnTo>
                  <a:lnTo>
                    <a:pt x="7811" y="9611"/>
                  </a:lnTo>
                  <a:lnTo>
                    <a:pt x="6933" y="10488"/>
                  </a:lnTo>
                  <a:lnTo>
                    <a:pt x="6889" y="10532"/>
                  </a:lnTo>
                  <a:lnTo>
                    <a:pt x="6187" y="11717"/>
                  </a:lnTo>
                  <a:lnTo>
                    <a:pt x="6187" y="11761"/>
                  </a:lnTo>
                  <a:lnTo>
                    <a:pt x="5090" y="14701"/>
                  </a:lnTo>
                  <a:lnTo>
                    <a:pt x="2457" y="14832"/>
                  </a:lnTo>
                  <a:lnTo>
                    <a:pt x="220" y="13999"/>
                  </a:lnTo>
                  <a:lnTo>
                    <a:pt x="88" y="13999"/>
                  </a:lnTo>
                  <a:lnTo>
                    <a:pt x="44" y="14042"/>
                  </a:lnTo>
                  <a:lnTo>
                    <a:pt x="0" y="14086"/>
                  </a:lnTo>
                  <a:lnTo>
                    <a:pt x="0" y="14174"/>
                  </a:lnTo>
                  <a:lnTo>
                    <a:pt x="0" y="14218"/>
                  </a:lnTo>
                  <a:lnTo>
                    <a:pt x="44" y="14306"/>
                  </a:lnTo>
                  <a:lnTo>
                    <a:pt x="132" y="14306"/>
                  </a:lnTo>
                  <a:lnTo>
                    <a:pt x="2370" y="15183"/>
                  </a:lnTo>
                  <a:lnTo>
                    <a:pt x="2457" y="15183"/>
                  </a:lnTo>
                  <a:lnTo>
                    <a:pt x="5222" y="15052"/>
                  </a:lnTo>
                  <a:lnTo>
                    <a:pt x="5310" y="15008"/>
                  </a:lnTo>
                  <a:lnTo>
                    <a:pt x="5397" y="14920"/>
                  </a:lnTo>
                  <a:lnTo>
                    <a:pt x="6494" y="11892"/>
                  </a:lnTo>
                  <a:lnTo>
                    <a:pt x="7197" y="10708"/>
                  </a:lnTo>
                  <a:lnTo>
                    <a:pt x="8074" y="9918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6" y="8250"/>
                  </a:lnTo>
                  <a:lnTo>
                    <a:pt x="14569" y="8031"/>
                  </a:lnTo>
                  <a:lnTo>
                    <a:pt x="14612" y="8031"/>
                  </a:lnTo>
                  <a:lnTo>
                    <a:pt x="15709" y="7285"/>
                  </a:lnTo>
                  <a:lnTo>
                    <a:pt x="15709" y="7241"/>
                  </a:lnTo>
                  <a:lnTo>
                    <a:pt x="17552" y="5574"/>
                  </a:lnTo>
                  <a:lnTo>
                    <a:pt x="18254" y="4740"/>
                  </a:lnTo>
                  <a:lnTo>
                    <a:pt x="18298" y="4696"/>
                  </a:lnTo>
                  <a:lnTo>
                    <a:pt x="18957" y="3511"/>
                  </a:lnTo>
                  <a:lnTo>
                    <a:pt x="20229" y="1756"/>
                  </a:lnTo>
                  <a:lnTo>
                    <a:pt x="22730" y="878"/>
                  </a:lnTo>
                  <a:lnTo>
                    <a:pt x="24793" y="396"/>
                  </a:lnTo>
                  <a:lnTo>
                    <a:pt x="25319" y="352"/>
                  </a:lnTo>
                  <a:lnTo>
                    <a:pt x="27996" y="1054"/>
                  </a:lnTo>
                  <a:lnTo>
                    <a:pt x="31506" y="2985"/>
                  </a:lnTo>
                  <a:lnTo>
                    <a:pt x="33788" y="4345"/>
                  </a:lnTo>
                  <a:lnTo>
                    <a:pt x="33788" y="4389"/>
                  </a:lnTo>
                  <a:lnTo>
                    <a:pt x="35543" y="5135"/>
                  </a:lnTo>
                  <a:lnTo>
                    <a:pt x="36991" y="6627"/>
                  </a:lnTo>
                  <a:lnTo>
                    <a:pt x="39142" y="8162"/>
                  </a:lnTo>
                  <a:lnTo>
                    <a:pt x="40107" y="9216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4" y="10795"/>
                  </a:lnTo>
                  <a:lnTo>
                    <a:pt x="48751" y="11190"/>
                  </a:lnTo>
                  <a:lnTo>
                    <a:pt x="48795" y="11190"/>
                  </a:lnTo>
                  <a:lnTo>
                    <a:pt x="51340" y="11102"/>
                  </a:lnTo>
                  <a:lnTo>
                    <a:pt x="52086" y="11190"/>
                  </a:lnTo>
                  <a:lnTo>
                    <a:pt x="52174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95"/>
                  </a:lnTo>
                  <a:lnTo>
                    <a:pt x="53140" y="10708"/>
                  </a:lnTo>
                  <a:lnTo>
                    <a:pt x="53096" y="10664"/>
                  </a:lnTo>
                  <a:lnTo>
                    <a:pt x="53052" y="10620"/>
                  </a:lnTo>
                  <a:lnTo>
                    <a:pt x="53008" y="10576"/>
                  </a:lnTo>
                  <a:lnTo>
                    <a:pt x="52920" y="10576"/>
                  </a:lnTo>
                  <a:lnTo>
                    <a:pt x="52130" y="10839"/>
                  </a:lnTo>
                  <a:lnTo>
                    <a:pt x="51384" y="10751"/>
                  </a:lnTo>
                  <a:lnTo>
                    <a:pt x="51340" y="10751"/>
                  </a:lnTo>
                  <a:lnTo>
                    <a:pt x="48795" y="10839"/>
                  </a:lnTo>
                  <a:lnTo>
                    <a:pt x="44758" y="10444"/>
                  </a:lnTo>
                  <a:lnTo>
                    <a:pt x="42828" y="9874"/>
                  </a:lnTo>
                  <a:lnTo>
                    <a:pt x="40326" y="8952"/>
                  </a:lnTo>
                  <a:lnTo>
                    <a:pt x="39361" y="7899"/>
                  </a:lnTo>
                  <a:lnTo>
                    <a:pt x="39361" y="7855"/>
                  </a:lnTo>
                  <a:lnTo>
                    <a:pt x="37211" y="6363"/>
                  </a:lnTo>
                  <a:lnTo>
                    <a:pt x="35763" y="4871"/>
                  </a:lnTo>
                  <a:lnTo>
                    <a:pt x="35719" y="4828"/>
                  </a:lnTo>
                  <a:lnTo>
                    <a:pt x="33964" y="4038"/>
                  </a:lnTo>
                  <a:lnTo>
                    <a:pt x="31682" y="2677"/>
                  </a:lnTo>
                  <a:lnTo>
                    <a:pt x="28128" y="747"/>
                  </a:lnTo>
                  <a:lnTo>
                    <a:pt x="28128" y="703"/>
                  </a:lnTo>
                  <a:lnTo>
                    <a:pt x="2536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6" name="Google Shape;1796;p63"/>
            <p:cNvSpPr/>
            <p:nvPr/>
          </p:nvSpPr>
          <p:spPr>
            <a:xfrm>
              <a:off x="5680400" y="4855700"/>
              <a:ext cx="42800" cy="15375"/>
            </a:xfrm>
            <a:custGeom>
              <a:rect b="b" l="l" r="r" t="t"/>
              <a:pathLst>
                <a:path extrusionOk="0" h="615" w="1712">
                  <a:moveTo>
                    <a:pt x="88" y="0"/>
                  </a:moveTo>
                  <a:lnTo>
                    <a:pt x="0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44" y="307"/>
                  </a:lnTo>
                  <a:lnTo>
                    <a:pt x="132" y="307"/>
                  </a:lnTo>
                  <a:lnTo>
                    <a:pt x="1492" y="614"/>
                  </a:lnTo>
                  <a:lnTo>
                    <a:pt x="1536" y="614"/>
                  </a:lnTo>
                  <a:lnTo>
                    <a:pt x="1668" y="570"/>
                  </a:lnTo>
                  <a:lnTo>
                    <a:pt x="1712" y="483"/>
                  </a:lnTo>
                  <a:lnTo>
                    <a:pt x="1712" y="395"/>
                  </a:lnTo>
                  <a:lnTo>
                    <a:pt x="1668" y="351"/>
                  </a:lnTo>
                  <a:lnTo>
                    <a:pt x="1624" y="307"/>
                  </a:lnTo>
                  <a:lnTo>
                    <a:pt x="1580" y="263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7" name="Google Shape;1797;p63"/>
            <p:cNvSpPr/>
            <p:nvPr/>
          </p:nvSpPr>
          <p:spPr>
            <a:xfrm>
              <a:off x="5660650" y="4828275"/>
              <a:ext cx="138250" cy="42800"/>
            </a:xfrm>
            <a:custGeom>
              <a:rect b="b" l="l" r="r" t="t"/>
              <a:pathLst>
                <a:path extrusionOk="0" h="1712" w="5530">
                  <a:moveTo>
                    <a:pt x="659" y="0"/>
                  </a:moveTo>
                  <a:lnTo>
                    <a:pt x="132" y="132"/>
                  </a:lnTo>
                  <a:lnTo>
                    <a:pt x="44" y="176"/>
                  </a:lnTo>
                  <a:lnTo>
                    <a:pt x="0" y="219"/>
                  </a:lnTo>
                  <a:lnTo>
                    <a:pt x="0" y="307"/>
                  </a:lnTo>
                  <a:lnTo>
                    <a:pt x="0" y="351"/>
                  </a:lnTo>
                  <a:lnTo>
                    <a:pt x="0" y="439"/>
                  </a:lnTo>
                  <a:lnTo>
                    <a:pt x="88" y="483"/>
                  </a:lnTo>
                  <a:lnTo>
                    <a:pt x="220" y="483"/>
                  </a:lnTo>
                  <a:lnTo>
                    <a:pt x="703" y="351"/>
                  </a:lnTo>
                  <a:lnTo>
                    <a:pt x="3028" y="1141"/>
                  </a:lnTo>
                  <a:lnTo>
                    <a:pt x="5310" y="1711"/>
                  </a:lnTo>
                  <a:lnTo>
                    <a:pt x="5486" y="1711"/>
                  </a:lnTo>
                  <a:lnTo>
                    <a:pt x="5529" y="1580"/>
                  </a:lnTo>
                  <a:lnTo>
                    <a:pt x="5529" y="1536"/>
                  </a:lnTo>
                  <a:lnTo>
                    <a:pt x="5529" y="1448"/>
                  </a:lnTo>
                  <a:lnTo>
                    <a:pt x="5442" y="1404"/>
                  </a:lnTo>
                  <a:lnTo>
                    <a:pt x="5398" y="1360"/>
                  </a:lnTo>
                  <a:lnTo>
                    <a:pt x="3116" y="790"/>
                  </a:lnTo>
                  <a:lnTo>
                    <a:pt x="7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8" name="Google Shape;1798;p63"/>
            <p:cNvSpPr/>
            <p:nvPr/>
          </p:nvSpPr>
          <p:spPr>
            <a:xfrm>
              <a:off x="5656250" y="4808525"/>
              <a:ext cx="208475" cy="60350"/>
            </a:xfrm>
            <a:custGeom>
              <a:rect b="b" l="l" r="r" t="t"/>
              <a:pathLst>
                <a:path extrusionOk="0" h="2414" w="8339">
                  <a:moveTo>
                    <a:pt x="1317" y="0"/>
                  </a:moveTo>
                  <a:lnTo>
                    <a:pt x="528" y="132"/>
                  </a:lnTo>
                  <a:lnTo>
                    <a:pt x="484" y="132"/>
                  </a:lnTo>
                  <a:lnTo>
                    <a:pt x="133" y="263"/>
                  </a:lnTo>
                  <a:lnTo>
                    <a:pt x="89" y="307"/>
                  </a:lnTo>
                  <a:lnTo>
                    <a:pt x="45" y="395"/>
                  </a:lnTo>
                  <a:lnTo>
                    <a:pt x="1" y="439"/>
                  </a:lnTo>
                  <a:lnTo>
                    <a:pt x="45" y="527"/>
                  </a:lnTo>
                  <a:lnTo>
                    <a:pt x="45" y="571"/>
                  </a:lnTo>
                  <a:lnTo>
                    <a:pt x="133" y="614"/>
                  </a:lnTo>
                  <a:lnTo>
                    <a:pt x="264" y="614"/>
                  </a:lnTo>
                  <a:lnTo>
                    <a:pt x="571" y="483"/>
                  </a:lnTo>
                  <a:lnTo>
                    <a:pt x="1361" y="351"/>
                  </a:lnTo>
                  <a:lnTo>
                    <a:pt x="3511" y="878"/>
                  </a:lnTo>
                  <a:lnTo>
                    <a:pt x="5837" y="1843"/>
                  </a:lnTo>
                  <a:lnTo>
                    <a:pt x="7724" y="2326"/>
                  </a:lnTo>
                  <a:lnTo>
                    <a:pt x="8163" y="2414"/>
                  </a:lnTo>
                  <a:lnTo>
                    <a:pt x="8207" y="2414"/>
                  </a:lnTo>
                  <a:lnTo>
                    <a:pt x="8294" y="2370"/>
                  </a:lnTo>
                  <a:lnTo>
                    <a:pt x="8338" y="2238"/>
                  </a:lnTo>
                  <a:lnTo>
                    <a:pt x="8338" y="2194"/>
                  </a:lnTo>
                  <a:lnTo>
                    <a:pt x="8338" y="2106"/>
                  </a:lnTo>
                  <a:lnTo>
                    <a:pt x="8294" y="2063"/>
                  </a:lnTo>
                  <a:lnTo>
                    <a:pt x="8207" y="2063"/>
                  </a:lnTo>
                  <a:lnTo>
                    <a:pt x="7812" y="1975"/>
                  </a:lnTo>
                  <a:lnTo>
                    <a:pt x="5969" y="1492"/>
                  </a:lnTo>
                  <a:lnTo>
                    <a:pt x="3643" y="571"/>
                  </a:lnTo>
                  <a:lnTo>
                    <a:pt x="3599" y="527"/>
                  </a:lnTo>
                  <a:lnTo>
                    <a:pt x="14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799" name="Google Shape;1799;p63"/>
            <p:cNvSpPr/>
            <p:nvPr/>
          </p:nvSpPr>
          <p:spPr>
            <a:xfrm>
              <a:off x="5636525" y="4793150"/>
              <a:ext cx="269875" cy="65850"/>
            </a:xfrm>
            <a:custGeom>
              <a:rect b="b" l="l" r="r" t="t"/>
              <a:pathLst>
                <a:path extrusionOk="0" h="2634" w="10795">
                  <a:moveTo>
                    <a:pt x="3072" y="1"/>
                  </a:moveTo>
                  <a:lnTo>
                    <a:pt x="1536" y="264"/>
                  </a:lnTo>
                  <a:lnTo>
                    <a:pt x="176" y="440"/>
                  </a:lnTo>
                  <a:lnTo>
                    <a:pt x="88" y="484"/>
                  </a:lnTo>
                  <a:lnTo>
                    <a:pt x="44" y="527"/>
                  </a:lnTo>
                  <a:lnTo>
                    <a:pt x="44" y="571"/>
                  </a:lnTo>
                  <a:lnTo>
                    <a:pt x="0" y="659"/>
                  </a:lnTo>
                  <a:lnTo>
                    <a:pt x="44" y="703"/>
                  </a:lnTo>
                  <a:lnTo>
                    <a:pt x="88" y="791"/>
                  </a:lnTo>
                  <a:lnTo>
                    <a:pt x="219" y="791"/>
                  </a:lnTo>
                  <a:lnTo>
                    <a:pt x="1580" y="615"/>
                  </a:lnTo>
                  <a:lnTo>
                    <a:pt x="3116" y="352"/>
                  </a:lnTo>
                  <a:lnTo>
                    <a:pt x="5617" y="1229"/>
                  </a:lnTo>
                  <a:lnTo>
                    <a:pt x="7899" y="1844"/>
                  </a:lnTo>
                  <a:lnTo>
                    <a:pt x="9698" y="2502"/>
                  </a:lnTo>
                  <a:lnTo>
                    <a:pt x="9742" y="2502"/>
                  </a:lnTo>
                  <a:lnTo>
                    <a:pt x="10575" y="2634"/>
                  </a:lnTo>
                  <a:lnTo>
                    <a:pt x="10619" y="2634"/>
                  </a:lnTo>
                  <a:lnTo>
                    <a:pt x="10751" y="2590"/>
                  </a:lnTo>
                  <a:lnTo>
                    <a:pt x="10795" y="2502"/>
                  </a:lnTo>
                  <a:lnTo>
                    <a:pt x="10795" y="2414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3" y="2283"/>
                  </a:lnTo>
                  <a:lnTo>
                    <a:pt x="9829" y="2151"/>
                  </a:lnTo>
                  <a:lnTo>
                    <a:pt x="7986" y="1537"/>
                  </a:lnTo>
                  <a:lnTo>
                    <a:pt x="5748" y="878"/>
                  </a:lnTo>
                  <a:lnTo>
                    <a:pt x="315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0" name="Google Shape;1800;p63"/>
            <p:cNvSpPr/>
            <p:nvPr/>
          </p:nvSpPr>
          <p:spPr>
            <a:xfrm>
              <a:off x="5527900" y="5054250"/>
              <a:ext cx="528800" cy="40600"/>
            </a:xfrm>
            <a:custGeom>
              <a:rect b="b" l="l" r="r" t="t"/>
              <a:pathLst>
                <a:path extrusionOk="0" h="1624" w="21152">
                  <a:moveTo>
                    <a:pt x="20976" y="0"/>
                  </a:moveTo>
                  <a:lnTo>
                    <a:pt x="16807" y="132"/>
                  </a:lnTo>
                  <a:lnTo>
                    <a:pt x="16719" y="132"/>
                  </a:lnTo>
                  <a:lnTo>
                    <a:pt x="15579" y="702"/>
                  </a:lnTo>
                  <a:lnTo>
                    <a:pt x="11147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9" y="966"/>
                  </a:lnTo>
                  <a:lnTo>
                    <a:pt x="791" y="966"/>
                  </a:lnTo>
                  <a:lnTo>
                    <a:pt x="133" y="1273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448"/>
                  </a:lnTo>
                  <a:lnTo>
                    <a:pt x="45" y="1492"/>
                  </a:lnTo>
                  <a:lnTo>
                    <a:pt x="89" y="1580"/>
                  </a:lnTo>
                  <a:lnTo>
                    <a:pt x="176" y="1624"/>
                  </a:lnTo>
                  <a:lnTo>
                    <a:pt x="264" y="1580"/>
                  </a:lnTo>
                  <a:lnTo>
                    <a:pt x="879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2" y="1141"/>
                  </a:lnTo>
                  <a:lnTo>
                    <a:pt x="8777" y="878"/>
                  </a:lnTo>
                  <a:lnTo>
                    <a:pt x="11147" y="878"/>
                  </a:lnTo>
                  <a:lnTo>
                    <a:pt x="15622" y="1053"/>
                  </a:lnTo>
                  <a:lnTo>
                    <a:pt x="15666" y="1010"/>
                  </a:lnTo>
                  <a:lnTo>
                    <a:pt x="16851" y="483"/>
                  </a:lnTo>
                  <a:lnTo>
                    <a:pt x="20976" y="351"/>
                  </a:lnTo>
                  <a:lnTo>
                    <a:pt x="21064" y="351"/>
                  </a:lnTo>
                  <a:lnTo>
                    <a:pt x="21107" y="308"/>
                  </a:lnTo>
                  <a:lnTo>
                    <a:pt x="21151" y="220"/>
                  </a:lnTo>
                  <a:lnTo>
                    <a:pt x="21151" y="176"/>
                  </a:lnTo>
                  <a:lnTo>
                    <a:pt x="21151" y="88"/>
                  </a:lnTo>
                  <a:lnTo>
                    <a:pt x="21107" y="44"/>
                  </a:lnTo>
                  <a:lnTo>
                    <a:pt x="209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1" name="Google Shape;1801;p63"/>
            <p:cNvSpPr/>
            <p:nvPr/>
          </p:nvSpPr>
          <p:spPr>
            <a:xfrm>
              <a:off x="5946975" y="5033400"/>
              <a:ext cx="121775" cy="18675"/>
            </a:xfrm>
            <a:custGeom>
              <a:rect b="b" l="l" r="r" t="t"/>
              <a:pathLst>
                <a:path extrusionOk="0" h="747" w="4871">
                  <a:moveTo>
                    <a:pt x="4695" y="1"/>
                  </a:moveTo>
                  <a:lnTo>
                    <a:pt x="1010" y="88"/>
                  </a:lnTo>
                  <a:lnTo>
                    <a:pt x="966" y="88"/>
                  </a:lnTo>
                  <a:lnTo>
                    <a:pt x="132" y="396"/>
                  </a:lnTo>
                  <a:lnTo>
                    <a:pt x="44" y="439"/>
                  </a:lnTo>
                  <a:lnTo>
                    <a:pt x="0" y="483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1053" y="439"/>
                  </a:lnTo>
                  <a:lnTo>
                    <a:pt x="4739" y="352"/>
                  </a:lnTo>
                  <a:lnTo>
                    <a:pt x="4783" y="352"/>
                  </a:lnTo>
                  <a:lnTo>
                    <a:pt x="4827" y="308"/>
                  </a:lnTo>
                  <a:lnTo>
                    <a:pt x="4871" y="264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5"/>
                  </a:lnTo>
                  <a:lnTo>
                    <a:pt x="478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2" name="Google Shape;1802;p63"/>
            <p:cNvSpPr/>
            <p:nvPr/>
          </p:nvSpPr>
          <p:spPr>
            <a:xfrm>
              <a:off x="5962325" y="5012550"/>
              <a:ext cx="120700" cy="18675"/>
            </a:xfrm>
            <a:custGeom>
              <a:rect b="b" l="l" r="r" t="t"/>
              <a:pathLst>
                <a:path extrusionOk="0" h="747" w="4828">
                  <a:moveTo>
                    <a:pt x="4652" y="1"/>
                  </a:moveTo>
                  <a:lnTo>
                    <a:pt x="966" y="89"/>
                  </a:lnTo>
                  <a:lnTo>
                    <a:pt x="922" y="133"/>
                  </a:lnTo>
                  <a:lnTo>
                    <a:pt x="132" y="440"/>
                  </a:lnTo>
                  <a:lnTo>
                    <a:pt x="88" y="440"/>
                  </a:lnTo>
                  <a:lnTo>
                    <a:pt x="44" y="527"/>
                  </a:lnTo>
                  <a:lnTo>
                    <a:pt x="1" y="571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264" y="747"/>
                  </a:lnTo>
                  <a:lnTo>
                    <a:pt x="1010" y="440"/>
                  </a:lnTo>
                  <a:lnTo>
                    <a:pt x="4652" y="352"/>
                  </a:lnTo>
                  <a:lnTo>
                    <a:pt x="4696" y="352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7" y="176"/>
                  </a:lnTo>
                  <a:lnTo>
                    <a:pt x="4784" y="89"/>
                  </a:lnTo>
                  <a:lnTo>
                    <a:pt x="4740" y="45"/>
                  </a:lnTo>
                  <a:lnTo>
                    <a:pt x="46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3" name="Google Shape;1803;p63"/>
            <p:cNvSpPr/>
            <p:nvPr/>
          </p:nvSpPr>
          <p:spPr>
            <a:xfrm>
              <a:off x="5977675" y="4991725"/>
              <a:ext cx="117425" cy="17575"/>
            </a:xfrm>
            <a:custGeom>
              <a:rect b="b" l="l" r="r" t="t"/>
              <a:pathLst>
                <a:path extrusionOk="0" h="703" w="4697">
                  <a:moveTo>
                    <a:pt x="4521" y="0"/>
                  </a:moveTo>
                  <a:lnTo>
                    <a:pt x="966" y="132"/>
                  </a:lnTo>
                  <a:lnTo>
                    <a:pt x="922" y="132"/>
                  </a:lnTo>
                  <a:lnTo>
                    <a:pt x="176" y="351"/>
                  </a:lnTo>
                  <a:lnTo>
                    <a:pt x="133" y="351"/>
                  </a:lnTo>
                  <a:lnTo>
                    <a:pt x="89" y="395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89" y="658"/>
                  </a:lnTo>
                  <a:lnTo>
                    <a:pt x="176" y="702"/>
                  </a:lnTo>
                  <a:lnTo>
                    <a:pt x="220" y="702"/>
                  </a:lnTo>
                  <a:lnTo>
                    <a:pt x="1010" y="483"/>
                  </a:lnTo>
                  <a:lnTo>
                    <a:pt x="4521" y="351"/>
                  </a:lnTo>
                  <a:lnTo>
                    <a:pt x="4608" y="351"/>
                  </a:lnTo>
                  <a:lnTo>
                    <a:pt x="4652" y="307"/>
                  </a:lnTo>
                  <a:lnTo>
                    <a:pt x="4696" y="263"/>
                  </a:lnTo>
                  <a:lnTo>
                    <a:pt x="4696" y="176"/>
                  </a:lnTo>
                  <a:lnTo>
                    <a:pt x="4652" y="88"/>
                  </a:lnTo>
                  <a:lnTo>
                    <a:pt x="4652" y="44"/>
                  </a:lnTo>
                  <a:lnTo>
                    <a:pt x="45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4" name="Google Shape;1804;p63"/>
            <p:cNvSpPr/>
            <p:nvPr/>
          </p:nvSpPr>
          <p:spPr>
            <a:xfrm>
              <a:off x="6019375" y="4955525"/>
              <a:ext cx="16475" cy="9900"/>
            </a:xfrm>
            <a:custGeom>
              <a:rect b="b" l="l" r="r" t="t"/>
              <a:pathLst>
                <a:path extrusionOk="0" h="396" w="659">
                  <a:moveTo>
                    <a:pt x="439" y="0"/>
                  </a:moveTo>
                  <a:lnTo>
                    <a:pt x="132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3"/>
                  </a:lnTo>
                  <a:lnTo>
                    <a:pt x="44" y="395"/>
                  </a:lnTo>
                  <a:lnTo>
                    <a:pt x="220" y="395"/>
                  </a:lnTo>
                  <a:lnTo>
                    <a:pt x="527" y="307"/>
                  </a:lnTo>
                  <a:lnTo>
                    <a:pt x="571" y="307"/>
                  </a:lnTo>
                  <a:lnTo>
                    <a:pt x="615" y="263"/>
                  </a:lnTo>
                  <a:lnTo>
                    <a:pt x="659" y="176"/>
                  </a:lnTo>
                  <a:lnTo>
                    <a:pt x="659" y="132"/>
                  </a:lnTo>
                  <a:lnTo>
                    <a:pt x="615" y="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5" name="Google Shape;1805;p63"/>
            <p:cNvSpPr/>
            <p:nvPr/>
          </p:nvSpPr>
          <p:spPr>
            <a:xfrm>
              <a:off x="6024850" y="4934675"/>
              <a:ext cx="25275" cy="13175"/>
            </a:xfrm>
            <a:custGeom>
              <a:rect b="b" l="l" r="r" t="t"/>
              <a:pathLst>
                <a:path extrusionOk="0" h="527" w="1011">
                  <a:moveTo>
                    <a:pt x="835" y="0"/>
                  </a:moveTo>
                  <a:lnTo>
                    <a:pt x="132" y="176"/>
                  </a:lnTo>
                  <a:lnTo>
                    <a:pt x="89" y="220"/>
                  </a:lnTo>
                  <a:lnTo>
                    <a:pt x="45" y="264"/>
                  </a:lnTo>
                  <a:lnTo>
                    <a:pt x="1" y="351"/>
                  </a:lnTo>
                  <a:lnTo>
                    <a:pt x="1" y="395"/>
                  </a:lnTo>
                  <a:lnTo>
                    <a:pt x="89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8"/>
                  </a:lnTo>
                  <a:lnTo>
                    <a:pt x="1010" y="264"/>
                  </a:lnTo>
                  <a:lnTo>
                    <a:pt x="1010" y="220"/>
                  </a:lnTo>
                  <a:lnTo>
                    <a:pt x="1010" y="132"/>
                  </a:lnTo>
                  <a:lnTo>
                    <a:pt x="1010" y="88"/>
                  </a:lnTo>
                  <a:lnTo>
                    <a:pt x="966" y="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6" name="Google Shape;1806;p63"/>
            <p:cNvSpPr/>
            <p:nvPr/>
          </p:nvSpPr>
          <p:spPr>
            <a:xfrm>
              <a:off x="6041325" y="4908350"/>
              <a:ext cx="165650" cy="19775"/>
            </a:xfrm>
            <a:custGeom>
              <a:rect b="b" l="l" r="r" t="t"/>
              <a:pathLst>
                <a:path extrusionOk="0" h="791" w="6626">
                  <a:moveTo>
                    <a:pt x="6450" y="0"/>
                  </a:moveTo>
                  <a:lnTo>
                    <a:pt x="790" y="264"/>
                  </a:lnTo>
                  <a:lnTo>
                    <a:pt x="746" y="264"/>
                  </a:lnTo>
                  <a:lnTo>
                    <a:pt x="132" y="439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571"/>
                  </a:lnTo>
                  <a:lnTo>
                    <a:pt x="0" y="658"/>
                  </a:lnTo>
                  <a:lnTo>
                    <a:pt x="88" y="746"/>
                  </a:lnTo>
                  <a:lnTo>
                    <a:pt x="176" y="790"/>
                  </a:lnTo>
                  <a:lnTo>
                    <a:pt x="219" y="790"/>
                  </a:lnTo>
                  <a:lnTo>
                    <a:pt x="834" y="615"/>
                  </a:lnTo>
                  <a:lnTo>
                    <a:pt x="6450" y="351"/>
                  </a:lnTo>
                  <a:lnTo>
                    <a:pt x="6538" y="307"/>
                  </a:lnTo>
                  <a:lnTo>
                    <a:pt x="6582" y="307"/>
                  </a:lnTo>
                  <a:lnTo>
                    <a:pt x="6626" y="220"/>
                  </a:lnTo>
                  <a:lnTo>
                    <a:pt x="6626" y="176"/>
                  </a:lnTo>
                  <a:lnTo>
                    <a:pt x="6626" y="88"/>
                  </a:lnTo>
                  <a:lnTo>
                    <a:pt x="6582" y="44"/>
                  </a:lnTo>
                  <a:lnTo>
                    <a:pt x="64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7" name="Google Shape;1807;p63"/>
            <p:cNvSpPr/>
            <p:nvPr/>
          </p:nvSpPr>
          <p:spPr>
            <a:xfrm>
              <a:off x="6046800" y="4887500"/>
              <a:ext cx="165675" cy="23075"/>
            </a:xfrm>
            <a:custGeom>
              <a:rect b="b" l="l" r="r" t="t"/>
              <a:pathLst>
                <a:path extrusionOk="0" h="923" w="6627">
                  <a:moveTo>
                    <a:pt x="6407" y="1"/>
                  </a:moveTo>
                  <a:lnTo>
                    <a:pt x="2545" y="88"/>
                  </a:lnTo>
                  <a:lnTo>
                    <a:pt x="1141" y="308"/>
                  </a:lnTo>
                  <a:lnTo>
                    <a:pt x="1097" y="308"/>
                  </a:lnTo>
                  <a:lnTo>
                    <a:pt x="132" y="571"/>
                  </a:lnTo>
                  <a:lnTo>
                    <a:pt x="88" y="615"/>
                  </a:lnTo>
                  <a:lnTo>
                    <a:pt x="44" y="659"/>
                  </a:lnTo>
                  <a:lnTo>
                    <a:pt x="0" y="703"/>
                  </a:lnTo>
                  <a:lnTo>
                    <a:pt x="44" y="790"/>
                  </a:lnTo>
                  <a:lnTo>
                    <a:pt x="88" y="878"/>
                  </a:lnTo>
                  <a:lnTo>
                    <a:pt x="176" y="922"/>
                  </a:lnTo>
                  <a:lnTo>
                    <a:pt x="264" y="922"/>
                  </a:lnTo>
                  <a:lnTo>
                    <a:pt x="1185" y="615"/>
                  </a:lnTo>
                  <a:lnTo>
                    <a:pt x="2589" y="439"/>
                  </a:lnTo>
                  <a:lnTo>
                    <a:pt x="6451" y="352"/>
                  </a:lnTo>
                  <a:lnTo>
                    <a:pt x="6495" y="308"/>
                  </a:lnTo>
                  <a:lnTo>
                    <a:pt x="6539" y="264"/>
                  </a:lnTo>
                  <a:lnTo>
                    <a:pt x="6582" y="220"/>
                  </a:lnTo>
                  <a:lnTo>
                    <a:pt x="6626" y="132"/>
                  </a:lnTo>
                  <a:lnTo>
                    <a:pt x="6582" y="88"/>
                  </a:lnTo>
                  <a:lnTo>
                    <a:pt x="6539" y="44"/>
                  </a:lnTo>
                  <a:lnTo>
                    <a:pt x="64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8" name="Google Shape;1808;p63"/>
            <p:cNvSpPr/>
            <p:nvPr/>
          </p:nvSpPr>
          <p:spPr>
            <a:xfrm>
              <a:off x="6097250" y="4844725"/>
              <a:ext cx="125100" cy="18675"/>
            </a:xfrm>
            <a:custGeom>
              <a:rect b="b" l="l" r="r" t="t"/>
              <a:pathLst>
                <a:path extrusionOk="0" h="747" w="5004">
                  <a:moveTo>
                    <a:pt x="4828" y="0"/>
                  </a:moveTo>
                  <a:lnTo>
                    <a:pt x="1756" y="132"/>
                  </a:lnTo>
                  <a:lnTo>
                    <a:pt x="308" y="351"/>
                  </a:lnTo>
                  <a:lnTo>
                    <a:pt x="264" y="351"/>
                  </a:lnTo>
                  <a:lnTo>
                    <a:pt x="89" y="439"/>
                  </a:lnTo>
                  <a:lnTo>
                    <a:pt x="45" y="439"/>
                  </a:lnTo>
                  <a:lnTo>
                    <a:pt x="1" y="527"/>
                  </a:lnTo>
                  <a:lnTo>
                    <a:pt x="1" y="571"/>
                  </a:lnTo>
                  <a:lnTo>
                    <a:pt x="1" y="658"/>
                  </a:lnTo>
                  <a:lnTo>
                    <a:pt x="89" y="746"/>
                  </a:lnTo>
                  <a:lnTo>
                    <a:pt x="220" y="746"/>
                  </a:lnTo>
                  <a:lnTo>
                    <a:pt x="352" y="702"/>
                  </a:lnTo>
                  <a:lnTo>
                    <a:pt x="1800" y="483"/>
                  </a:lnTo>
                  <a:lnTo>
                    <a:pt x="4828" y="351"/>
                  </a:lnTo>
                  <a:lnTo>
                    <a:pt x="4916" y="351"/>
                  </a:lnTo>
                  <a:lnTo>
                    <a:pt x="4959" y="307"/>
                  </a:lnTo>
                  <a:lnTo>
                    <a:pt x="5003" y="263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4"/>
                  </a:lnTo>
                  <a:lnTo>
                    <a:pt x="4872" y="44"/>
                  </a:lnTo>
                  <a:lnTo>
                    <a:pt x="482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09" name="Google Shape;1809;p63"/>
            <p:cNvSpPr/>
            <p:nvPr/>
          </p:nvSpPr>
          <p:spPr>
            <a:xfrm>
              <a:off x="6107125" y="4824975"/>
              <a:ext cx="120700" cy="20875"/>
            </a:xfrm>
            <a:custGeom>
              <a:rect b="b" l="l" r="r" t="t"/>
              <a:pathLst>
                <a:path extrusionOk="0" h="835" w="4828">
                  <a:moveTo>
                    <a:pt x="4652" y="0"/>
                  </a:moveTo>
                  <a:lnTo>
                    <a:pt x="2019" y="132"/>
                  </a:lnTo>
                  <a:lnTo>
                    <a:pt x="484" y="351"/>
                  </a:lnTo>
                  <a:lnTo>
                    <a:pt x="440" y="351"/>
                  </a:lnTo>
                  <a:lnTo>
                    <a:pt x="89" y="483"/>
                  </a:lnTo>
                  <a:lnTo>
                    <a:pt x="45" y="527"/>
                  </a:lnTo>
                  <a:lnTo>
                    <a:pt x="1" y="571"/>
                  </a:lnTo>
                  <a:lnTo>
                    <a:pt x="1" y="659"/>
                  </a:lnTo>
                  <a:lnTo>
                    <a:pt x="1" y="702"/>
                  </a:lnTo>
                  <a:lnTo>
                    <a:pt x="89" y="790"/>
                  </a:lnTo>
                  <a:lnTo>
                    <a:pt x="176" y="834"/>
                  </a:lnTo>
                  <a:lnTo>
                    <a:pt x="220" y="790"/>
                  </a:lnTo>
                  <a:lnTo>
                    <a:pt x="571" y="659"/>
                  </a:lnTo>
                  <a:lnTo>
                    <a:pt x="2063" y="483"/>
                  </a:lnTo>
                  <a:lnTo>
                    <a:pt x="4652" y="351"/>
                  </a:lnTo>
                  <a:lnTo>
                    <a:pt x="4696" y="351"/>
                  </a:lnTo>
                  <a:lnTo>
                    <a:pt x="4784" y="308"/>
                  </a:lnTo>
                  <a:lnTo>
                    <a:pt x="4784" y="220"/>
                  </a:lnTo>
                  <a:lnTo>
                    <a:pt x="4828" y="176"/>
                  </a:lnTo>
                  <a:lnTo>
                    <a:pt x="4784" y="88"/>
                  </a:lnTo>
                  <a:lnTo>
                    <a:pt x="4740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0" name="Google Shape;1810;p63"/>
            <p:cNvSpPr/>
            <p:nvPr/>
          </p:nvSpPr>
          <p:spPr>
            <a:xfrm>
              <a:off x="6100550" y="4800825"/>
              <a:ext cx="161275" cy="30750"/>
            </a:xfrm>
            <a:custGeom>
              <a:rect b="b" l="l" r="r" t="t"/>
              <a:pathLst>
                <a:path extrusionOk="0" h="1230" w="6451">
                  <a:moveTo>
                    <a:pt x="6275" y="1"/>
                  </a:moveTo>
                  <a:lnTo>
                    <a:pt x="2897" y="264"/>
                  </a:lnTo>
                  <a:lnTo>
                    <a:pt x="1361" y="484"/>
                  </a:lnTo>
                  <a:lnTo>
                    <a:pt x="1317" y="484"/>
                  </a:lnTo>
                  <a:lnTo>
                    <a:pt x="132" y="922"/>
                  </a:lnTo>
                  <a:lnTo>
                    <a:pt x="44" y="922"/>
                  </a:lnTo>
                  <a:lnTo>
                    <a:pt x="1" y="1010"/>
                  </a:lnTo>
                  <a:lnTo>
                    <a:pt x="1" y="1054"/>
                  </a:lnTo>
                  <a:lnTo>
                    <a:pt x="1" y="1142"/>
                  </a:lnTo>
                  <a:lnTo>
                    <a:pt x="88" y="1230"/>
                  </a:lnTo>
                  <a:lnTo>
                    <a:pt x="220" y="1230"/>
                  </a:lnTo>
                  <a:lnTo>
                    <a:pt x="1405" y="835"/>
                  </a:lnTo>
                  <a:lnTo>
                    <a:pt x="2897" y="615"/>
                  </a:lnTo>
                  <a:lnTo>
                    <a:pt x="6275" y="352"/>
                  </a:lnTo>
                  <a:lnTo>
                    <a:pt x="6363" y="352"/>
                  </a:lnTo>
                  <a:lnTo>
                    <a:pt x="6407" y="308"/>
                  </a:lnTo>
                  <a:lnTo>
                    <a:pt x="6451" y="264"/>
                  </a:lnTo>
                  <a:lnTo>
                    <a:pt x="6451" y="177"/>
                  </a:lnTo>
                  <a:lnTo>
                    <a:pt x="6451" y="89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1" name="Google Shape;1811;p63"/>
            <p:cNvSpPr/>
            <p:nvPr/>
          </p:nvSpPr>
          <p:spPr>
            <a:xfrm>
              <a:off x="6098350" y="4774500"/>
              <a:ext cx="190900" cy="29650"/>
            </a:xfrm>
            <a:custGeom>
              <a:rect b="b" l="l" r="r" t="t"/>
              <a:pathLst>
                <a:path extrusionOk="0" h="1186" w="7636">
                  <a:moveTo>
                    <a:pt x="7417" y="1"/>
                  </a:moveTo>
                  <a:lnTo>
                    <a:pt x="5003" y="352"/>
                  </a:lnTo>
                  <a:lnTo>
                    <a:pt x="2370" y="484"/>
                  </a:lnTo>
                  <a:lnTo>
                    <a:pt x="352" y="747"/>
                  </a:lnTo>
                  <a:lnTo>
                    <a:pt x="264" y="747"/>
                  </a:lnTo>
                  <a:lnTo>
                    <a:pt x="89" y="835"/>
                  </a:lnTo>
                  <a:lnTo>
                    <a:pt x="45" y="878"/>
                  </a:lnTo>
                  <a:lnTo>
                    <a:pt x="1" y="966"/>
                  </a:lnTo>
                  <a:lnTo>
                    <a:pt x="1" y="1010"/>
                  </a:lnTo>
                  <a:lnTo>
                    <a:pt x="45" y="1098"/>
                  </a:lnTo>
                  <a:lnTo>
                    <a:pt x="89" y="1142"/>
                  </a:lnTo>
                  <a:lnTo>
                    <a:pt x="176" y="1186"/>
                  </a:lnTo>
                  <a:lnTo>
                    <a:pt x="264" y="1142"/>
                  </a:lnTo>
                  <a:lnTo>
                    <a:pt x="396" y="1098"/>
                  </a:lnTo>
                  <a:lnTo>
                    <a:pt x="2414" y="835"/>
                  </a:lnTo>
                  <a:lnTo>
                    <a:pt x="5047" y="703"/>
                  </a:lnTo>
                  <a:lnTo>
                    <a:pt x="7460" y="352"/>
                  </a:lnTo>
                  <a:lnTo>
                    <a:pt x="7548" y="352"/>
                  </a:lnTo>
                  <a:lnTo>
                    <a:pt x="7592" y="308"/>
                  </a:lnTo>
                  <a:lnTo>
                    <a:pt x="7636" y="220"/>
                  </a:lnTo>
                  <a:lnTo>
                    <a:pt x="7636" y="176"/>
                  </a:lnTo>
                  <a:lnTo>
                    <a:pt x="7592" y="89"/>
                  </a:lnTo>
                  <a:lnTo>
                    <a:pt x="7548" y="45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2" name="Google Shape;1812;p63"/>
            <p:cNvSpPr/>
            <p:nvPr/>
          </p:nvSpPr>
          <p:spPr>
            <a:xfrm>
              <a:off x="6109325" y="4682350"/>
              <a:ext cx="523300" cy="91075"/>
            </a:xfrm>
            <a:custGeom>
              <a:rect b="b" l="l" r="r" t="t"/>
              <a:pathLst>
                <a:path extrusionOk="0" h="3643" w="20932">
                  <a:moveTo>
                    <a:pt x="20361" y="1"/>
                  </a:moveTo>
                  <a:lnTo>
                    <a:pt x="16412" y="352"/>
                  </a:lnTo>
                  <a:lnTo>
                    <a:pt x="10488" y="835"/>
                  </a:lnTo>
                  <a:lnTo>
                    <a:pt x="6100" y="1230"/>
                  </a:lnTo>
                  <a:lnTo>
                    <a:pt x="6056" y="1273"/>
                  </a:lnTo>
                  <a:lnTo>
                    <a:pt x="2765" y="2239"/>
                  </a:lnTo>
                  <a:lnTo>
                    <a:pt x="966" y="2590"/>
                  </a:lnTo>
                  <a:lnTo>
                    <a:pt x="878" y="2634"/>
                  </a:lnTo>
                  <a:lnTo>
                    <a:pt x="88" y="3292"/>
                  </a:lnTo>
                  <a:lnTo>
                    <a:pt x="44" y="3380"/>
                  </a:lnTo>
                  <a:lnTo>
                    <a:pt x="1" y="3424"/>
                  </a:lnTo>
                  <a:lnTo>
                    <a:pt x="1" y="3511"/>
                  </a:lnTo>
                  <a:lnTo>
                    <a:pt x="44" y="3555"/>
                  </a:lnTo>
                  <a:lnTo>
                    <a:pt x="88" y="3599"/>
                  </a:lnTo>
                  <a:lnTo>
                    <a:pt x="176" y="3643"/>
                  </a:lnTo>
                  <a:lnTo>
                    <a:pt x="308" y="3599"/>
                  </a:lnTo>
                  <a:lnTo>
                    <a:pt x="1098" y="2941"/>
                  </a:lnTo>
                  <a:lnTo>
                    <a:pt x="2853" y="2590"/>
                  </a:lnTo>
                  <a:lnTo>
                    <a:pt x="6144" y="1581"/>
                  </a:lnTo>
                  <a:lnTo>
                    <a:pt x="10488" y="1186"/>
                  </a:lnTo>
                  <a:lnTo>
                    <a:pt x="13647" y="922"/>
                  </a:lnTo>
                  <a:lnTo>
                    <a:pt x="16456" y="703"/>
                  </a:lnTo>
                  <a:lnTo>
                    <a:pt x="20361" y="352"/>
                  </a:lnTo>
                  <a:lnTo>
                    <a:pt x="20712" y="396"/>
                  </a:lnTo>
                  <a:lnTo>
                    <a:pt x="20844" y="396"/>
                  </a:lnTo>
                  <a:lnTo>
                    <a:pt x="20888" y="352"/>
                  </a:lnTo>
                  <a:lnTo>
                    <a:pt x="20932" y="264"/>
                  </a:lnTo>
                  <a:lnTo>
                    <a:pt x="20932" y="220"/>
                  </a:lnTo>
                  <a:lnTo>
                    <a:pt x="20888" y="133"/>
                  </a:lnTo>
                  <a:lnTo>
                    <a:pt x="20844" y="89"/>
                  </a:lnTo>
                  <a:lnTo>
                    <a:pt x="20800" y="89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3" name="Google Shape;1813;p63"/>
            <p:cNvSpPr/>
            <p:nvPr/>
          </p:nvSpPr>
          <p:spPr>
            <a:xfrm>
              <a:off x="6085200" y="4649450"/>
              <a:ext cx="537550" cy="125075"/>
            </a:xfrm>
            <a:custGeom>
              <a:rect b="b" l="l" r="r" t="t"/>
              <a:pathLst>
                <a:path extrusionOk="0" h="5003" w="21502">
                  <a:moveTo>
                    <a:pt x="18255" y="1"/>
                  </a:moveTo>
                  <a:lnTo>
                    <a:pt x="13779" y="395"/>
                  </a:lnTo>
                  <a:lnTo>
                    <a:pt x="9478" y="834"/>
                  </a:lnTo>
                  <a:lnTo>
                    <a:pt x="6846" y="1229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8" y="2765"/>
                  </a:lnTo>
                  <a:lnTo>
                    <a:pt x="1361" y="3292"/>
                  </a:lnTo>
                  <a:lnTo>
                    <a:pt x="1273" y="3335"/>
                  </a:lnTo>
                  <a:lnTo>
                    <a:pt x="439" y="4476"/>
                  </a:lnTo>
                  <a:lnTo>
                    <a:pt x="88" y="4696"/>
                  </a:lnTo>
                  <a:lnTo>
                    <a:pt x="44" y="4740"/>
                  </a:lnTo>
                  <a:lnTo>
                    <a:pt x="0" y="4783"/>
                  </a:lnTo>
                  <a:lnTo>
                    <a:pt x="0" y="4871"/>
                  </a:lnTo>
                  <a:lnTo>
                    <a:pt x="44" y="4915"/>
                  </a:lnTo>
                  <a:lnTo>
                    <a:pt x="88" y="5003"/>
                  </a:lnTo>
                  <a:lnTo>
                    <a:pt x="264" y="5003"/>
                  </a:lnTo>
                  <a:lnTo>
                    <a:pt x="658" y="4740"/>
                  </a:lnTo>
                  <a:lnTo>
                    <a:pt x="702" y="4696"/>
                  </a:lnTo>
                  <a:lnTo>
                    <a:pt x="1536" y="3599"/>
                  </a:lnTo>
                  <a:lnTo>
                    <a:pt x="3686" y="3116"/>
                  </a:lnTo>
                  <a:lnTo>
                    <a:pt x="3730" y="3116"/>
                  </a:lnTo>
                  <a:lnTo>
                    <a:pt x="5134" y="2546"/>
                  </a:lnTo>
                  <a:lnTo>
                    <a:pt x="5178" y="2546"/>
                  </a:lnTo>
                  <a:lnTo>
                    <a:pt x="6933" y="1536"/>
                  </a:lnTo>
                  <a:lnTo>
                    <a:pt x="9522" y="1185"/>
                  </a:lnTo>
                  <a:lnTo>
                    <a:pt x="13779" y="746"/>
                  </a:lnTo>
                  <a:lnTo>
                    <a:pt x="18255" y="352"/>
                  </a:lnTo>
                  <a:lnTo>
                    <a:pt x="19922" y="352"/>
                  </a:lnTo>
                  <a:lnTo>
                    <a:pt x="20624" y="527"/>
                  </a:lnTo>
                  <a:lnTo>
                    <a:pt x="21107" y="790"/>
                  </a:lnTo>
                  <a:lnTo>
                    <a:pt x="21151" y="834"/>
                  </a:lnTo>
                  <a:lnTo>
                    <a:pt x="21370" y="834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9"/>
                  </a:lnTo>
                  <a:lnTo>
                    <a:pt x="21502" y="615"/>
                  </a:lnTo>
                  <a:lnTo>
                    <a:pt x="21458" y="571"/>
                  </a:lnTo>
                  <a:lnTo>
                    <a:pt x="21414" y="527"/>
                  </a:lnTo>
                  <a:lnTo>
                    <a:pt x="21326" y="483"/>
                  </a:lnTo>
                  <a:lnTo>
                    <a:pt x="21238" y="483"/>
                  </a:lnTo>
                  <a:lnTo>
                    <a:pt x="20800" y="220"/>
                  </a:lnTo>
                  <a:lnTo>
                    <a:pt x="20712" y="176"/>
                  </a:lnTo>
                  <a:lnTo>
                    <a:pt x="19966" y="44"/>
                  </a:lnTo>
                  <a:lnTo>
                    <a:pt x="19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4" name="Google Shape;1814;p63"/>
            <p:cNvSpPr/>
            <p:nvPr/>
          </p:nvSpPr>
          <p:spPr>
            <a:xfrm>
              <a:off x="6057775" y="4612150"/>
              <a:ext cx="585825" cy="165675"/>
            </a:xfrm>
            <a:custGeom>
              <a:rect b="b" l="l" r="r" t="t"/>
              <a:pathLst>
                <a:path extrusionOk="0" h="6627" w="23433">
                  <a:moveTo>
                    <a:pt x="17509" y="1"/>
                  </a:moveTo>
                  <a:lnTo>
                    <a:pt x="16148" y="44"/>
                  </a:lnTo>
                  <a:lnTo>
                    <a:pt x="14832" y="132"/>
                  </a:lnTo>
                  <a:lnTo>
                    <a:pt x="13603" y="264"/>
                  </a:lnTo>
                  <a:lnTo>
                    <a:pt x="11848" y="396"/>
                  </a:lnTo>
                  <a:lnTo>
                    <a:pt x="11804" y="396"/>
                  </a:lnTo>
                  <a:lnTo>
                    <a:pt x="9786" y="747"/>
                  </a:lnTo>
                  <a:lnTo>
                    <a:pt x="9742" y="790"/>
                  </a:lnTo>
                  <a:lnTo>
                    <a:pt x="8469" y="1405"/>
                  </a:lnTo>
                  <a:lnTo>
                    <a:pt x="7284" y="2238"/>
                  </a:lnTo>
                  <a:lnTo>
                    <a:pt x="5441" y="3204"/>
                  </a:lnTo>
                  <a:lnTo>
                    <a:pt x="2282" y="3950"/>
                  </a:lnTo>
                  <a:lnTo>
                    <a:pt x="2194" y="3950"/>
                  </a:lnTo>
                  <a:lnTo>
                    <a:pt x="1580" y="4476"/>
                  </a:lnTo>
                  <a:lnTo>
                    <a:pt x="1536" y="4520"/>
                  </a:lnTo>
                  <a:lnTo>
                    <a:pt x="746" y="5793"/>
                  </a:lnTo>
                  <a:lnTo>
                    <a:pt x="88" y="6319"/>
                  </a:lnTo>
                  <a:lnTo>
                    <a:pt x="44" y="6363"/>
                  </a:lnTo>
                  <a:lnTo>
                    <a:pt x="0" y="6451"/>
                  </a:lnTo>
                  <a:lnTo>
                    <a:pt x="44" y="6495"/>
                  </a:lnTo>
                  <a:lnTo>
                    <a:pt x="44" y="6583"/>
                  </a:lnTo>
                  <a:lnTo>
                    <a:pt x="132" y="6627"/>
                  </a:lnTo>
                  <a:lnTo>
                    <a:pt x="176" y="6627"/>
                  </a:lnTo>
                  <a:lnTo>
                    <a:pt x="307" y="6583"/>
                  </a:lnTo>
                  <a:lnTo>
                    <a:pt x="1009" y="6056"/>
                  </a:lnTo>
                  <a:lnTo>
                    <a:pt x="1053" y="6012"/>
                  </a:lnTo>
                  <a:lnTo>
                    <a:pt x="1799" y="4740"/>
                  </a:lnTo>
                  <a:lnTo>
                    <a:pt x="2414" y="4257"/>
                  </a:lnTo>
                  <a:lnTo>
                    <a:pt x="5573" y="3555"/>
                  </a:lnTo>
                  <a:lnTo>
                    <a:pt x="5617" y="3555"/>
                  </a:lnTo>
                  <a:lnTo>
                    <a:pt x="7460" y="2546"/>
                  </a:lnTo>
                  <a:lnTo>
                    <a:pt x="8645" y="1712"/>
                  </a:lnTo>
                  <a:lnTo>
                    <a:pt x="9873" y="1098"/>
                  </a:lnTo>
                  <a:lnTo>
                    <a:pt x="11892" y="747"/>
                  </a:lnTo>
                  <a:lnTo>
                    <a:pt x="13603" y="615"/>
                  </a:lnTo>
                  <a:lnTo>
                    <a:pt x="14788" y="483"/>
                  </a:lnTo>
                  <a:lnTo>
                    <a:pt x="16060" y="396"/>
                  </a:lnTo>
                  <a:lnTo>
                    <a:pt x="17421" y="352"/>
                  </a:lnTo>
                  <a:lnTo>
                    <a:pt x="18737" y="352"/>
                  </a:lnTo>
                  <a:lnTo>
                    <a:pt x="19395" y="396"/>
                  </a:lnTo>
                  <a:lnTo>
                    <a:pt x="20054" y="483"/>
                  </a:lnTo>
                  <a:lnTo>
                    <a:pt x="20624" y="571"/>
                  </a:lnTo>
                  <a:lnTo>
                    <a:pt x="21195" y="703"/>
                  </a:lnTo>
                  <a:lnTo>
                    <a:pt x="21677" y="878"/>
                  </a:lnTo>
                  <a:lnTo>
                    <a:pt x="22160" y="1054"/>
                  </a:lnTo>
                  <a:lnTo>
                    <a:pt x="22555" y="1317"/>
                  </a:lnTo>
                  <a:lnTo>
                    <a:pt x="22862" y="1624"/>
                  </a:lnTo>
                  <a:lnTo>
                    <a:pt x="22950" y="1668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2" y="1624"/>
                  </a:lnTo>
                  <a:lnTo>
                    <a:pt x="23432" y="1580"/>
                  </a:lnTo>
                  <a:lnTo>
                    <a:pt x="23432" y="1493"/>
                  </a:lnTo>
                  <a:lnTo>
                    <a:pt x="23389" y="1449"/>
                  </a:lnTo>
                  <a:lnTo>
                    <a:pt x="23301" y="1405"/>
                  </a:lnTo>
                  <a:lnTo>
                    <a:pt x="23081" y="1361"/>
                  </a:lnTo>
                  <a:lnTo>
                    <a:pt x="22730" y="1054"/>
                  </a:lnTo>
                  <a:lnTo>
                    <a:pt x="22335" y="790"/>
                  </a:lnTo>
                  <a:lnTo>
                    <a:pt x="21853" y="571"/>
                  </a:lnTo>
                  <a:lnTo>
                    <a:pt x="21326" y="396"/>
                  </a:lnTo>
                  <a:lnTo>
                    <a:pt x="20800" y="220"/>
                  </a:lnTo>
                  <a:lnTo>
                    <a:pt x="20185" y="132"/>
                  </a:lnTo>
                  <a:lnTo>
                    <a:pt x="19527" y="44"/>
                  </a:lnTo>
                  <a:lnTo>
                    <a:pt x="1886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5" name="Google Shape;1815;p63"/>
            <p:cNvSpPr/>
            <p:nvPr/>
          </p:nvSpPr>
          <p:spPr>
            <a:xfrm>
              <a:off x="6038025" y="4574850"/>
              <a:ext cx="634100" cy="202975"/>
            </a:xfrm>
            <a:custGeom>
              <a:rect b="b" l="l" r="r" t="t"/>
              <a:pathLst>
                <a:path extrusionOk="0" h="8119" w="25364">
                  <a:moveTo>
                    <a:pt x="14613" y="1"/>
                  </a:moveTo>
                  <a:lnTo>
                    <a:pt x="12155" y="220"/>
                  </a:lnTo>
                  <a:lnTo>
                    <a:pt x="12111" y="220"/>
                  </a:lnTo>
                  <a:lnTo>
                    <a:pt x="11014" y="571"/>
                  </a:lnTo>
                  <a:lnTo>
                    <a:pt x="10970" y="615"/>
                  </a:lnTo>
                  <a:lnTo>
                    <a:pt x="10181" y="1229"/>
                  </a:lnTo>
                  <a:lnTo>
                    <a:pt x="8162" y="2853"/>
                  </a:lnTo>
                  <a:lnTo>
                    <a:pt x="6319" y="3818"/>
                  </a:lnTo>
                  <a:lnTo>
                    <a:pt x="5573" y="4082"/>
                  </a:lnTo>
                  <a:lnTo>
                    <a:pt x="4915" y="4301"/>
                  </a:lnTo>
                  <a:lnTo>
                    <a:pt x="4345" y="4389"/>
                  </a:lnTo>
                  <a:lnTo>
                    <a:pt x="3862" y="4476"/>
                  </a:lnTo>
                  <a:lnTo>
                    <a:pt x="3379" y="4520"/>
                  </a:lnTo>
                  <a:lnTo>
                    <a:pt x="2940" y="4652"/>
                  </a:lnTo>
                  <a:lnTo>
                    <a:pt x="2545" y="4784"/>
                  </a:lnTo>
                  <a:lnTo>
                    <a:pt x="2151" y="5003"/>
                  </a:lnTo>
                  <a:lnTo>
                    <a:pt x="1756" y="5398"/>
                  </a:lnTo>
                  <a:lnTo>
                    <a:pt x="1317" y="5881"/>
                  </a:lnTo>
                  <a:lnTo>
                    <a:pt x="922" y="6583"/>
                  </a:lnTo>
                  <a:lnTo>
                    <a:pt x="439" y="7504"/>
                  </a:lnTo>
                  <a:lnTo>
                    <a:pt x="88" y="7811"/>
                  </a:lnTo>
                  <a:lnTo>
                    <a:pt x="44" y="7855"/>
                  </a:lnTo>
                  <a:lnTo>
                    <a:pt x="0" y="7943"/>
                  </a:lnTo>
                  <a:lnTo>
                    <a:pt x="0" y="7987"/>
                  </a:lnTo>
                  <a:lnTo>
                    <a:pt x="44" y="8075"/>
                  </a:lnTo>
                  <a:lnTo>
                    <a:pt x="132" y="8119"/>
                  </a:lnTo>
                  <a:lnTo>
                    <a:pt x="176" y="8119"/>
                  </a:lnTo>
                  <a:lnTo>
                    <a:pt x="308" y="8075"/>
                  </a:lnTo>
                  <a:lnTo>
                    <a:pt x="702" y="7724"/>
                  </a:lnTo>
                  <a:lnTo>
                    <a:pt x="746" y="7680"/>
                  </a:lnTo>
                  <a:lnTo>
                    <a:pt x="1185" y="6802"/>
                  </a:lnTo>
                  <a:lnTo>
                    <a:pt x="1580" y="6144"/>
                  </a:lnTo>
                  <a:lnTo>
                    <a:pt x="1931" y="5661"/>
                  </a:lnTo>
                  <a:lnTo>
                    <a:pt x="2282" y="5354"/>
                  </a:lnTo>
                  <a:lnTo>
                    <a:pt x="2677" y="5135"/>
                  </a:lnTo>
                  <a:lnTo>
                    <a:pt x="3028" y="4959"/>
                  </a:lnTo>
                  <a:lnTo>
                    <a:pt x="3467" y="4871"/>
                  </a:lnTo>
                  <a:lnTo>
                    <a:pt x="3906" y="4827"/>
                  </a:lnTo>
                  <a:lnTo>
                    <a:pt x="4432" y="4740"/>
                  </a:lnTo>
                  <a:lnTo>
                    <a:pt x="5003" y="4608"/>
                  </a:lnTo>
                  <a:lnTo>
                    <a:pt x="5705" y="4433"/>
                  </a:lnTo>
                  <a:lnTo>
                    <a:pt x="6451" y="4125"/>
                  </a:lnTo>
                  <a:lnTo>
                    <a:pt x="8338" y="3160"/>
                  </a:lnTo>
                  <a:lnTo>
                    <a:pt x="8382" y="3116"/>
                  </a:lnTo>
                  <a:lnTo>
                    <a:pt x="10400" y="1493"/>
                  </a:lnTo>
                  <a:lnTo>
                    <a:pt x="11146" y="878"/>
                  </a:lnTo>
                  <a:lnTo>
                    <a:pt x="12199" y="571"/>
                  </a:lnTo>
                  <a:lnTo>
                    <a:pt x="14656" y="352"/>
                  </a:lnTo>
                  <a:lnTo>
                    <a:pt x="17947" y="396"/>
                  </a:lnTo>
                  <a:lnTo>
                    <a:pt x="21063" y="747"/>
                  </a:lnTo>
                  <a:lnTo>
                    <a:pt x="22204" y="1054"/>
                  </a:lnTo>
                  <a:lnTo>
                    <a:pt x="23652" y="1844"/>
                  </a:lnTo>
                  <a:lnTo>
                    <a:pt x="24705" y="2721"/>
                  </a:lnTo>
                  <a:lnTo>
                    <a:pt x="24749" y="2721"/>
                  </a:lnTo>
                  <a:lnTo>
                    <a:pt x="25144" y="2853"/>
                  </a:lnTo>
                  <a:lnTo>
                    <a:pt x="25188" y="2853"/>
                  </a:lnTo>
                  <a:lnTo>
                    <a:pt x="25276" y="2809"/>
                  </a:lnTo>
                  <a:lnTo>
                    <a:pt x="25319" y="2765"/>
                  </a:lnTo>
                  <a:lnTo>
                    <a:pt x="25363" y="2721"/>
                  </a:lnTo>
                  <a:lnTo>
                    <a:pt x="25363" y="2633"/>
                  </a:lnTo>
                  <a:lnTo>
                    <a:pt x="25319" y="2590"/>
                  </a:lnTo>
                  <a:lnTo>
                    <a:pt x="25276" y="2546"/>
                  </a:lnTo>
                  <a:lnTo>
                    <a:pt x="25232" y="2502"/>
                  </a:lnTo>
                  <a:lnTo>
                    <a:pt x="24881" y="2414"/>
                  </a:lnTo>
                  <a:lnTo>
                    <a:pt x="23871" y="1580"/>
                  </a:lnTo>
                  <a:lnTo>
                    <a:pt x="23827" y="1536"/>
                  </a:lnTo>
                  <a:lnTo>
                    <a:pt x="22379" y="747"/>
                  </a:lnTo>
                  <a:lnTo>
                    <a:pt x="22336" y="747"/>
                  </a:lnTo>
                  <a:lnTo>
                    <a:pt x="21151" y="396"/>
                  </a:lnTo>
                  <a:lnTo>
                    <a:pt x="17991" y="45"/>
                  </a:lnTo>
                  <a:lnTo>
                    <a:pt x="1461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6" name="Google Shape;1816;p63"/>
            <p:cNvSpPr/>
            <p:nvPr/>
          </p:nvSpPr>
          <p:spPr>
            <a:xfrm>
              <a:off x="5408325" y="4697725"/>
              <a:ext cx="1298900" cy="349975"/>
            </a:xfrm>
            <a:custGeom>
              <a:rect b="b" l="l" r="r" t="t"/>
              <a:pathLst>
                <a:path extrusionOk="0" h="13999" w="51956">
                  <a:moveTo>
                    <a:pt x="48621" y="0"/>
                  </a:moveTo>
                  <a:lnTo>
                    <a:pt x="45330" y="527"/>
                  </a:lnTo>
                  <a:lnTo>
                    <a:pt x="42916" y="922"/>
                  </a:lnTo>
                  <a:lnTo>
                    <a:pt x="40371" y="1273"/>
                  </a:lnTo>
                  <a:lnTo>
                    <a:pt x="35983" y="1755"/>
                  </a:lnTo>
                  <a:lnTo>
                    <a:pt x="31946" y="2414"/>
                  </a:lnTo>
                  <a:lnTo>
                    <a:pt x="29401" y="2721"/>
                  </a:lnTo>
                  <a:lnTo>
                    <a:pt x="29357" y="2721"/>
                  </a:lnTo>
                  <a:lnTo>
                    <a:pt x="27163" y="3774"/>
                  </a:lnTo>
                  <a:lnTo>
                    <a:pt x="27119" y="3774"/>
                  </a:lnTo>
                  <a:lnTo>
                    <a:pt x="25408" y="5003"/>
                  </a:lnTo>
                  <a:lnTo>
                    <a:pt x="21283" y="7943"/>
                  </a:lnTo>
                  <a:lnTo>
                    <a:pt x="20713" y="8074"/>
                  </a:lnTo>
                  <a:lnTo>
                    <a:pt x="17685" y="7986"/>
                  </a:lnTo>
                  <a:lnTo>
                    <a:pt x="15359" y="7811"/>
                  </a:lnTo>
                  <a:lnTo>
                    <a:pt x="11717" y="7372"/>
                  </a:lnTo>
                  <a:lnTo>
                    <a:pt x="9567" y="6977"/>
                  </a:lnTo>
                  <a:lnTo>
                    <a:pt x="9523" y="6977"/>
                  </a:lnTo>
                  <a:lnTo>
                    <a:pt x="8777" y="7197"/>
                  </a:lnTo>
                  <a:lnTo>
                    <a:pt x="6013" y="8162"/>
                  </a:lnTo>
                  <a:lnTo>
                    <a:pt x="6013" y="8206"/>
                  </a:lnTo>
                  <a:lnTo>
                    <a:pt x="5091" y="8732"/>
                  </a:lnTo>
                  <a:lnTo>
                    <a:pt x="5047" y="8776"/>
                  </a:lnTo>
                  <a:lnTo>
                    <a:pt x="3511" y="10488"/>
                  </a:lnTo>
                  <a:lnTo>
                    <a:pt x="1537" y="11760"/>
                  </a:lnTo>
                  <a:lnTo>
                    <a:pt x="1493" y="11804"/>
                  </a:lnTo>
                  <a:lnTo>
                    <a:pt x="45" y="13735"/>
                  </a:lnTo>
                  <a:lnTo>
                    <a:pt x="1" y="13779"/>
                  </a:lnTo>
                  <a:lnTo>
                    <a:pt x="1" y="13823"/>
                  </a:lnTo>
                  <a:lnTo>
                    <a:pt x="45" y="13910"/>
                  </a:lnTo>
                  <a:lnTo>
                    <a:pt x="89" y="13954"/>
                  </a:lnTo>
                  <a:lnTo>
                    <a:pt x="176" y="13998"/>
                  </a:lnTo>
                  <a:lnTo>
                    <a:pt x="264" y="13998"/>
                  </a:lnTo>
                  <a:lnTo>
                    <a:pt x="308" y="13910"/>
                  </a:lnTo>
                  <a:lnTo>
                    <a:pt x="1756" y="12023"/>
                  </a:lnTo>
                  <a:lnTo>
                    <a:pt x="3731" y="10751"/>
                  </a:lnTo>
                  <a:lnTo>
                    <a:pt x="5310" y="9040"/>
                  </a:lnTo>
                  <a:lnTo>
                    <a:pt x="6144" y="8513"/>
                  </a:lnTo>
                  <a:lnTo>
                    <a:pt x="8865" y="7504"/>
                  </a:lnTo>
                  <a:lnTo>
                    <a:pt x="9567" y="7328"/>
                  </a:lnTo>
                  <a:lnTo>
                    <a:pt x="11673" y="7723"/>
                  </a:lnTo>
                  <a:lnTo>
                    <a:pt x="15315" y="8162"/>
                  </a:lnTo>
                  <a:lnTo>
                    <a:pt x="17641" y="8338"/>
                  </a:lnTo>
                  <a:lnTo>
                    <a:pt x="20713" y="8425"/>
                  </a:lnTo>
                  <a:lnTo>
                    <a:pt x="20800" y="8425"/>
                  </a:lnTo>
                  <a:lnTo>
                    <a:pt x="21415" y="8250"/>
                  </a:lnTo>
                  <a:lnTo>
                    <a:pt x="21459" y="8250"/>
                  </a:lnTo>
                  <a:lnTo>
                    <a:pt x="25627" y="5310"/>
                  </a:lnTo>
                  <a:lnTo>
                    <a:pt x="27295" y="4081"/>
                  </a:lnTo>
                  <a:lnTo>
                    <a:pt x="29489" y="3072"/>
                  </a:lnTo>
                  <a:lnTo>
                    <a:pt x="31990" y="2765"/>
                  </a:lnTo>
                  <a:lnTo>
                    <a:pt x="36027" y="2107"/>
                  </a:lnTo>
                  <a:lnTo>
                    <a:pt x="40415" y="1624"/>
                  </a:lnTo>
                  <a:lnTo>
                    <a:pt x="43004" y="1273"/>
                  </a:lnTo>
                  <a:lnTo>
                    <a:pt x="45417" y="878"/>
                  </a:lnTo>
                  <a:lnTo>
                    <a:pt x="48664" y="351"/>
                  </a:lnTo>
                  <a:lnTo>
                    <a:pt x="51736" y="1053"/>
                  </a:lnTo>
                  <a:lnTo>
                    <a:pt x="51868" y="1053"/>
                  </a:lnTo>
                  <a:lnTo>
                    <a:pt x="51912" y="1009"/>
                  </a:lnTo>
                  <a:lnTo>
                    <a:pt x="51955" y="922"/>
                  </a:lnTo>
                  <a:lnTo>
                    <a:pt x="51955" y="878"/>
                  </a:lnTo>
                  <a:lnTo>
                    <a:pt x="51912" y="790"/>
                  </a:lnTo>
                  <a:lnTo>
                    <a:pt x="51868" y="746"/>
                  </a:lnTo>
                  <a:lnTo>
                    <a:pt x="51824" y="702"/>
                  </a:lnTo>
                  <a:lnTo>
                    <a:pt x="48708" y="44"/>
                  </a:lnTo>
                  <a:lnTo>
                    <a:pt x="4862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7" name="Google Shape;1817;p63"/>
            <p:cNvSpPr/>
            <p:nvPr/>
          </p:nvSpPr>
          <p:spPr>
            <a:xfrm>
              <a:off x="5018900" y="3079625"/>
              <a:ext cx="854600" cy="1977925"/>
            </a:xfrm>
            <a:custGeom>
              <a:rect b="b" l="l" r="r" t="t"/>
              <a:pathLst>
                <a:path extrusionOk="0" h="79117" w="34184">
                  <a:moveTo>
                    <a:pt x="34052" y="1"/>
                  </a:moveTo>
                  <a:lnTo>
                    <a:pt x="33964" y="45"/>
                  </a:lnTo>
                  <a:lnTo>
                    <a:pt x="33920" y="45"/>
                  </a:lnTo>
                  <a:lnTo>
                    <a:pt x="31507" y="2063"/>
                  </a:lnTo>
                  <a:lnTo>
                    <a:pt x="28567" y="4433"/>
                  </a:lnTo>
                  <a:lnTo>
                    <a:pt x="23784" y="8250"/>
                  </a:lnTo>
                  <a:lnTo>
                    <a:pt x="20712" y="10357"/>
                  </a:lnTo>
                  <a:lnTo>
                    <a:pt x="17816" y="11497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5" y="13735"/>
                  </a:lnTo>
                  <a:lnTo>
                    <a:pt x="10093" y="14306"/>
                  </a:lnTo>
                  <a:lnTo>
                    <a:pt x="6275" y="16456"/>
                  </a:lnTo>
                  <a:lnTo>
                    <a:pt x="6231" y="16500"/>
                  </a:lnTo>
                  <a:lnTo>
                    <a:pt x="5661" y="17070"/>
                  </a:lnTo>
                  <a:lnTo>
                    <a:pt x="5661" y="17158"/>
                  </a:lnTo>
                  <a:lnTo>
                    <a:pt x="5090" y="18650"/>
                  </a:lnTo>
                  <a:lnTo>
                    <a:pt x="4432" y="21678"/>
                  </a:lnTo>
                  <a:lnTo>
                    <a:pt x="4432" y="21722"/>
                  </a:lnTo>
                  <a:lnTo>
                    <a:pt x="4432" y="23696"/>
                  </a:lnTo>
                  <a:lnTo>
                    <a:pt x="4432" y="23740"/>
                  </a:lnTo>
                  <a:lnTo>
                    <a:pt x="4783" y="25846"/>
                  </a:lnTo>
                  <a:lnTo>
                    <a:pt x="5134" y="27382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4"/>
                  </a:lnTo>
                  <a:lnTo>
                    <a:pt x="5880" y="32516"/>
                  </a:lnTo>
                  <a:lnTo>
                    <a:pt x="5836" y="33789"/>
                  </a:lnTo>
                  <a:lnTo>
                    <a:pt x="5749" y="35149"/>
                  </a:lnTo>
                  <a:lnTo>
                    <a:pt x="5573" y="36685"/>
                  </a:lnTo>
                  <a:lnTo>
                    <a:pt x="5310" y="39230"/>
                  </a:lnTo>
                  <a:lnTo>
                    <a:pt x="5003" y="41731"/>
                  </a:lnTo>
                  <a:lnTo>
                    <a:pt x="4520" y="45066"/>
                  </a:lnTo>
                  <a:lnTo>
                    <a:pt x="3686" y="48489"/>
                  </a:lnTo>
                  <a:lnTo>
                    <a:pt x="3291" y="51429"/>
                  </a:lnTo>
                  <a:lnTo>
                    <a:pt x="3116" y="53886"/>
                  </a:lnTo>
                  <a:lnTo>
                    <a:pt x="2853" y="55553"/>
                  </a:lnTo>
                  <a:lnTo>
                    <a:pt x="2107" y="57967"/>
                  </a:lnTo>
                  <a:lnTo>
                    <a:pt x="1185" y="60468"/>
                  </a:lnTo>
                  <a:lnTo>
                    <a:pt x="44" y="64593"/>
                  </a:lnTo>
                  <a:lnTo>
                    <a:pt x="44" y="64636"/>
                  </a:lnTo>
                  <a:lnTo>
                    <a:pt x="0" y="66611"/>
                  </a:lnTo>
                  <a:lnTo>
                    <a:pt x="88" y="69332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4" y="75168"/>
                  </a:lnTo>
                  <a:lnTo>
                    <a:pt x="7153" y="77274"/>
                  </a:lnTo>
                  <a:lnTo>
                    <a:pt x="8864" y="79029"/>
                  </a:lnTo>
                  <a:lnTo>
                    <a:pt x="8908" y="79073"/>
                  </a:lnTo>
                  <a:lnTo>
                    <a:pt x="8996" y="79117"/>
                  </a:lnTo>
                  <a:lnTo>
                    <a:pt x="9040" y="79073"/>
                  </a:lnTo>
                  <a:lnTo>
                    <a:pt x="9127" y="79029"/>
                  </a:lnTo>
                  <a:lnTo>
                    <a:pt x="9171" y="78985"/>
                  </a:lnTo>
                  <a:lnTo>
                    <a:pt x="9171" y="78941"/>
                  </a:lnTo>
                  <a:lnTo>
                    <a:pt x="9171" y="78854"/>
                  </a:lnTo>
                  <a:lnTo>
                    <a:pt x="9127" y="78810"/>
                  </a:lnTo>
                  <a:lnTo>
                    <a:pt x="5398" y="74948"/>
                  </a:lnTo>
                  <a:lnTo>
                    <a:pt x="2238" y="71482"/>
                  </a:lnTo>
                  <a:lnTo>
                    <a:pt x="439" y="69244"/>
                  </a:lnTo>
                  <a:lnTo>
                    <a:pt x="351" y="66611"/>
                  </a:lnTo>
                  <a:lnTo>
                    <a:pt x="395" y="64680"/>
                  </a:lnTo>
                  <a:lnTo>
                    <a:pt x="1492" y="60599"/>
                  </a:lnTo>
                  <a:lnTo>
                    <a:pt x="2458" y="58098"/>
                  </a:lnTo>
                  <a:lnTo>
                    <a:pt x="3204" y="55641"/>
                  </a:lnTo>
                  <a:lnTo>
                    <a:pt x="3467" y="53886"/>
                  </a:lnTo>
                  <a:lnTo>
                    <a:pt x="3642" y="51429"/>
                  </a:lnTo>
                  <a:lnTo>
                    <a:pt x="4037" y="48532"/>
                  </a:lnTo>
                  <a:lnTo>
                    <a:pt x="4827" y="45110"/>
                  </a:lnTo>
                  <a:lnTo>
                    <a:pt x="5354" y="41775"/>
                  </a:lnTo>
                  <a:lnTo>
                    <a:pt x="5661" y="39274"/>
                  </a:lnTo>
                  <a:lnTo>
                    <a:pt x="5924" y="36729"/>
                  </a:lnTo>
                  <a:lnTo>
                    <a:pt x="6100" y="35193"/>
                  </a:lnTo>
                  <a:lnTo>
                    <a:pt x="6188" y="33789"/>
                  </a:lnTo>
                  <a:lnTo>
                    <a:pt x="6231" y="32472"/>
                  </a:lnTo>
                  <a:lnTo>
                    <a:pt x="6144" y="31244"/>
                  </a:lnTo>
                  <a:lnTo>
                    <a:pt x="6012" y="30015"/>
                  </a:lnTo>
                  <a:lnTo>
                    <a:pt x="5793" y="28699"/>
                  </a:lnTo>
                  <a:lnTo>
                    <a:pt x="5485" y="27294"/>
                  </a:lnTo>
                  <a:lnTo>
                    <a:pt x="5090" y="25759"/>
                  </a:lnTo>
                  <a:lnTo>
                    <a:pt x="4783" y="23696"/>
                  </a:lnTo>
                  <a:lnTo>
                    <a:pt x="4783" y="21765"/>
                  </a:lnTo>
                  <a:lnTo>
                    <a:pt x="5442" y="18738"/>
                  </a:lnTo>
                  <a:lnTo>
                    <a:pt x="5968" y="17290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5" y="13121"/>
                  </a:lnTo>
                  <a:lnTo>
                    <a:pt x="17947" y="11805"/>
                  </a:lnTo>
                  <a:lnTo>
                    <a:pt x="20844" y="10664"/>
                  </a:lnTo>
                  <a:lnTo>
                    <a:pt x="20887" y="10664"/>
                  </a:lnTo>
                  <a:lnTo>
                    <a:pt x="24003" y="8514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39" y="352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39" y="89"/>
                  </a:lnTo>
                  <a:lnTo>
                    <a:pt x="34096" y="45"/>
                  </a:lnTo>
                  <a:lnTo>
                    <a:pt x="340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8" name="Google Shape;1818;p63"/>
            <p:cNvSpPr/>
            <p:nvPr/>
          </p:nvSpPr>
          <p:spPr>
            <a:xfrm>
              <a:off x="5485125" y="4868850"/>
              <a:ext cx="646175" cy="158000"/>
            </a:xfrm>
            <a:custGeom>
              <a:rect b="b" l="l" r="r" t="t"/>
              <a:pathLst>
                <a:path extrusionOk="0" h="6320" w="25847">
                  <a:moveTo>
                    <a:pt x="25627" y="1"/>
                  </a:moveTo>
                  <a:lnTo>
                    <a:pt x="24179" y="176"/>
                  </a:lnTo>
                  <a:lnTo>
                    <a:pt x="24135" y="176"/>
                  </a:lnTo>
                  <a:lnTo>
                    <a:pt x="22775" y="659"/>
                  </a:lnTo>
                  <a:lnTo>
                    <a:pt x="22731" y="703"/>
                  </a:lnTo>
                  <a:lnTo>
                    <a:pt x="21239" y="1449"/>
                  </a:lnTo>
                  <a:lnTo>
                    <a:pt x="18035" y="3511"/>
                  </a:lnTo>
                  <a:lnTo>
                    <a:pt x="17465" y="3687"/>
                  </a:lnTo>
                  <a:lnTo>
                    <a:pt x="14393" y="3555"/>
                  </a:lnTo>
                  <a:lnTo>
                    <a:pt x="11936" y="3423"/>
                  </a:lnTo>
                  <a:lnTo>
                    <a:pt x="7811" y="3204"/>
                  </a:lnTo>
                  <a:lnTo>
                    <a:pt x="4827" y="3204"/>
                  </a:lnTo>
                  <a:lnTo>
                    <a:pt x="4740" y="3248"/>
                  </a:lnTo>
                  <a:lnTo>
                    <a:pt x="3292" y="4169"/>
                  </a:lnTo>
                  <a:lnTo>
                    <a:pt x="88" y="5968"/>
                  </a:lnTo>
                  <a:lnTo>
                    <a:pt x="1" y="6012"/>
                  </a:lnTo>
                  <a:lnTo>
                    <a:pt x="1" y="6056"/>
                  </a:lnTo>
                  <a:lnTo>
                    <a:pt x="1" y="6144"/>
                  </a:lnTo>
                  <a:lnTo>
                    <a:pt x="1" y="6188"/>
                  </a:lnTo>
                  <a:lnTo>
                    <a:pt x="88" y="6275"/>
                  </a:lnTo>
                  <a:lnTo>
                    <a:pt x="176" y="6319"/>
                  </a:lnTo>
                  <a:lnTo>
                    <a:pt x="264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55"/>
                  </a:lnTo>
                  <a:lnTo>
                    <a:pt x="11892" y="3774"/>
                  </a:lnTo>
                  <a:lnTo>
                    <a:pt x="14350" y="3906"/>
                  </a:lnTo>
                  <a:lnTo>
                    <a:pt x="17465" y="4038"/>
                  </a:lnTo>
                  <a:lnTo>
                    <a:pt x="17509" y="4038"/>
                  </a:lnTo>
                  <a:lnTo>
                    <a:pt x="18167" y="3862"/>
                  </a:lnTo>
                  <a:lnTo>
                    <a:pt x="18211" y="3818"/>
                  </a:lnTo>
                  <a:lnTo>
                    <a:pt x="21414" y="1756"/>
                  </a:lnTo>
                  <a:lnTo>
                    <a:pt x="22862" y="1010"/>
                  </a:lnTo>
                  <a:lnTo>
                    <a:pt x="24267" y="527"/>
                  </a:lnTo>
                  <a:lnTo>
                    <a:pt x="25671" y="352"/>
                  </a:lnTo>
                  <a:lnTo>
                    <a:pt x="25758" y="352"/>
                  </a:lnTo>
                  <a:lnTo>
                    <a:pt x="25802" y="308"/>
                  </a:lnTo>
                  <a:lnTo>
                    <a:pt x="25846" y="220"/>
                  </a:lnTo>
                  <a:lnTo>
                    <a:pt x="25846" y="176"/>
                  </a:lnTo>
                  <a:lnTo>
                    <a:pt x="25802" y="88"/>
                  </a:lnTo>
                  <a:lnTo>
                    <a:pt x="25758" y="44"/>
                  </a:lnTo>
                  <a:lnTo>
                    <a:pt x="257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19" name="Google Shape;1819;p63"/>
            <p:cNvSpPr/>
            <p:nvPr/>
          </p:nvSpPr>
          <p:spPr>
            <a:xfrm>
              <a:off x="4868600" y="2894225"/>
              <a:ext cx="799750" cy="2106300"/>
            </a:xfrm>
            <a:custGeom>
              <a:rect b="b" l="l" r="r" t="t"/>
              <a:pathLst>
                <a:path extrusionOk="0" h="84252" w="31990">
                  <a:moveTo>
                    <a:pt x="31770" y="1"/>
                  </a:moveTo>
                  <a:lnTo>
                    <a:pt x="31682" y="45"/>
                  </a:lnTo>
                  <a:lnTo>
                    <a:pt x="30147" y="1186"/>
                  </a:lnTo>
                  <a:lnTo>
                    <a:pt x="27689" y="2897"/>
                  </a:lnTo>
                  <a:lnTo>
                    <a:pt x="27645" y="2941"/>
                  </a:lnTo>
                  <a:lnTo>
                    <a:pt x="25978" y="7197"/>
                  </a:lnTo>
                  <a:lnTo>
                    <a:pt x="25495" y="8514"/>
                  </a:lnTo>
                  <a:lnTo>
                    <a:pt x="25144" y="9172"/>
                  </a:lnTo>
                  <a:lnTo>
                    <a:pt x="21897" y="11498"/>
                  </a:lnTo>
                  <a:lnTo>
                    <a:pt x="17641" y="15096"/>
                  </a:lnTo>
                  <a:lnTo>
                    <a:pt x="15447" y="15973"/>
                  </a:lnTo>
                  <a:lnTo>
                    <a:pt x="15447" y="16017"/>
                  </a:lnTo>
                  <a:lnTo>
                    <a:pt x="11805" y="18475"/>
                  </a:lnTo>
                  <a:lnTo>
                    <a:pt x="9918" y="19528"/>
                  </a:lnTo>
                  <a:lnTo>
                    <a:pt x="7417" y="20361"/>
                  </a:lnTo>
                  <a:lnTo>
                    <a:pt x="7417" y="20405"/>
                  </a:lnTo>
                  <a:lnTo>
                    <a:pt x="5223" y="21810"/>
                  </a:lnTo>
                  <a:lnTo>
                    <a:pt x="3906" y="22775"/>
                  </a:lnTo>
                  <a:lnTo>
                    <a:pt x="1888" y="23828"/>
                  </a:lnTo>
                  <a:lnTo>
                    <a:pt x="1844" y="23916"/>
                  </a:lnTo>
                  <a:lnTo>
                    <a:pt x="1493" y="24618"/>
                  </a:lnTo>
                  <a:lnTo>
                    <a:pt x="1449" y="24706"/>
                  </a:lnTo>
                  <a:lnTo>
                    <a:pt x="1405" y="25276"/>
                  </a:lnTo>
                  <a:lnTo>
                    <a:pt x="1449" y="25364"/>
                  </a:lnTo>
                  <a:lnTo>
                    <a:pt x="1844" y="26066"/>
                  </a:lnTo>
                  <a:lnTo>
                    <a:pt x="4125" y="34798"/>
                  </a:lnTo>
                  <a:lnTo>
                    <a:pt x="4564" y="37782"/>
                  </a:lnTo>
                  <a:lnTo>
                    <a:pt x="4652" y="41249"/>
                  </a:lnTo>
                  <a:lnTo>
                    <a:pt x="4520" y="44715"/>
                  </a:lnTo>
                  <a:lnTo>
                    <a:pt x="4345" y="47436"/>
                  </a:lnTo>
                  <a:lnTo>
                    <a:pt x="4125" y="51209"/>
                  </a:lnTo>
                  <a:lnTo>
                    <a:pt x="3555" y="55861"/>
                  </a:lnTo>
                  <a:lnTo>
                    <a:pt x="2765" y="61916"/>
                  </a:lnTo>
                  <a:lnTo>
                    <a:pt x="2195" y="64812"/>
                  </a:lnTo>
                  <a:lnTo>
                    <a:pt x="1449" y="67270"/>
                  </a:lnTo>
                  <a:lnTo>
                    <a:pt x="966" y="69376"/>
                  </a:lnTo>
                  <a:lnTo>
                    <a:pt x="220" y="71833"/>
                  </a:lnTo>
                  <a:lnTo>
                    <a:pt x="45" y="74247"/>
                  </a:lnTo>
                  <a:lnTo>
                    <a:pt x="1" y="76748"/>
                  </a:lnTo>
                  <a:lnTo>
                    <a:pt x="1" y="76792"/>
                  </a:lnTo>
                  <a:lnTo>
                    <a:pt x="176" y="78020"/>
                  </a:lnTo>
                  <a:lnTo>
                    <a:pt x="176" y="78064"/>
                  </a:lnTo>
                  <a:lnTo>
                    <a:pt x="966" y="80653"/>
                  </a:lnTo>
                  <a:lnTo>
                    <a:pt x="1537" y="82189"/>
                  </a:lnTo>
                  <a:lnTo>
                    <a:pt x="1580" y="82233"/>
                  </a:lnTo>
                  <a:lnTo>
                    <a:pt x="2063" y="82935"/>
                  </a:lnTo>
                  <a:lnTo>
                    <a:pt x="2107" y="82979"/>
                  </a:lnTo>
                  <a:lnTo>
                    <a:pt x="3950" y="84207"/>
                  </a:lnTo>
                  <a:lnTo>
                    <a:pt x="4082" y="84251"/>
                  </a:lnTo>
                  <a:lnTo>
                    <a:pt x="4125" y="84251"/>
                  </a:lnTo>
                  <a:lnTo>
                    <a:pt x="4213" y="84163"/>
                  </a:lnTo>
                  <a:lnTo>
                    <a:pt x="4213" y="84120"/>
                  </a:lnTo>
                  <a:lnTo>
                    <a:pt x="4213" y="84032"/>
                  </a:lnTo>
                  <a:lnTo>
                    <a:pt x="4213" y="83988"/>
                  </a:lnTo>
                  <a:lnTo>
                    <a:pt x="4169" y="83944"/>
                  </a:lnTo>
                  <a:lnTo>
                    <a:pt x="2326" y="82715"/>
                  </a:lnTo>
                  <a:lnTo>
                    <a:pt x="1844" y="82057"/>
                  </a:lnTo>
                  <a:lnTo>
                    <a:pt x="1273" y="80565"/>
                  </a:lnTo>
                  <a:lnTo>
                    <a:pt x="527" y="77976"/>
                  </a:lnTo>
                  <a:lnTo>
                    <a:pt x="352" y="76748"/>
                  </a:lnTo>
                  <a:lnTo>
                    <a:pt x="396" y="74290"/>
                  </a:lnTo>
                  <a:lnTo>
                    <a:pt x="571" y="71921"/>
                  </a:lnTo>
                  <a:lnTo>
                    <a:pt x="1273" y="69464"/>
                  </a:lnTo>
                  <a:lnTo>
                    <a:pt x="1756" y="67357"/>
                  </a:lnTo>
                  <a:lnTo>
                    <a:pt x="2546" y="64900"/>
                  </a:lnTo>
                  <a:lnTo>
                    <a:pt x="2546" y="64856"/>
                  </a:lnTo>
                  <a:lnTo>
                    <a:pt x="3116" y="61960"/>
                  </a:lnTo>
                  <a:lnTo>
                    <a:pt x="3906" y="55905"/>
                  </a:lnTo>
                  <a:lnTo>
                    <a:pt x="4477" y="51253"/>
                  </a:lnTo>
                  <a:lnTo>
                    <a:pt x="4696" y="47480"/>
                  </a:lnTo>
                  <a:lnTo>
                    <a:pt x="4871" y="44759"/>
                  </a:lnTo>
                  <a:lnTo>
                    <a:pt x="5003" y="41249"/>
                  </a:lnTo>
                  <a:lnTo>
                    <a:pt x="4915" y="37782"/>
                  </a:lnTo>
                  <a:lnTo>
                    <a:pt x="4477" y="34710"/>
                  </a:lnTo>
                  <a:lnTo>
                    <a:pt x="2195" y="25978"/>
                  </a:lnTo>
                  <a:lnTo>
                    <a:pt x="2151" y="25934"/>
                  </a:lnTo>
                  <a:lnTo>
                    <a:pt x="1756" y="25232"/>
                  </a:lnTo>
                  <a:lnTo>
                    <a:pt x="1800" y="24749"/>
                  </a:lnTo>
                  <a:lnTo>
                    <a:pt x="2107" y="24135"/>
                  </a:lnTo>
                  <a:lnTo>
                    <a:pt x="4082" y="23082"/>
                  </a:lnTo>
                  <a:lnTo>
                    <a:pt x="5398" y="22117"/>
                  </a:lnTo>
                  <a:lnTo>
                    <a:pt x="7548" y="20713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4" y="18782"/>
                  </a:lnTo>
                  <a:lnTo>
                    <a:pt x="15622" y="16324"/>
                  </a:lnTo>
                  <a:lnTo>
                    <a:pt x="17816" y="15447"/>
                  </a:lnTo>
                  <a:lnTo>
                    <a:pt x="17860" y="15403"/>
                  </a:lnTo>
                  <a:lnTo>
                    <a:pt x="22117" y="11761"/>
                  </a:lnTo>
                  <a:lnTo>
                    <a:pt x="25364" y="9435"/>
                  </a:lnTo>
                  <a:lnTo>
                    <a:pt x="25408" y="9391"/>
                  </a:lnTo>
                  <a:lnTo>
                    <a:pt x="25802" y="8689"/>
                  </a:lnTo>
                  <a:lnTo>
                    <a:pt x="25846" y="8645"/>
                  </a:lnTo>
                  <a:lnTo>
                    <a:pt x="26285" y="7329"/>
                  </a:lnTo>
                  <a:lnTo>
                    <a:pt x="27953" y="3160"/>
                  </a:lnTo>
                  <a:lnTo>
                    <a:pt x="30322" y="1493"/>
                  </a:lnTo>
                  <a:lnTo>
                    <a:pt x="31902" y="352"/>
                  </a:lnTo>
                  <a:lnTo>
                    <a:pt x="31946" y="264"/>
                  </a:lnTo>
                  <a:lnTo>
                    <a:pt x="31990" y="220"/>
                  </a:lnTo>
                  <a:lnTo>
                    <a:pt x="31990" y="133"/>
                  </a:lnTo>
                  <a:lnTo>
                    <a:pt x="31946" y="89"/>
                  </a:lnTo>
                  <a:lnTo>
                    <a:pt x="31902" y="45"/>
                  </a:lnTo>
                  <a:lnTo>
                    <a:pt x="3181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0" name="Google Shape;1820;p63"/>
            <p:cNvSpPr/>
            <p:nvPr/>
          </p:nvSpPr>
          <p:spPr>
            <a:xfrm>
              <a:off x="5491700" y="4970875"/>
              <a:ext cx="615450" cy="109725"/>
            </a:xfrm>
            <a:custGeom>
              <a:rect b="b" l="l" r="r" t="t"/>
              <a:pathLst>
                <a:path extrusionOk="0" h="4389" w="24618">
                  <a:moveTo>
                    <a:pt x="24442" y="0"/>
                  </a:moveTo>
                  <a:lnTo>
                    <a:pt x="20976" y="176"/>
                  </a:lnTo>
                  <a:lnTo>
                    <a:pt x="20932" y="176"/>
                  </a:lnTo>
                  <a:lnTo>
                    <a:pt x="20098" y="395"/>
                  </a:lnTo>
                  <a:lnTo>
                    <a:pt x="20098" y="439"/>
                  </a:lnTo>
                  <a:lnTo>
                    <a:pt x="17202" y="2063"/>
                  </a:lnTo>
                  <a:lnTo>
                    <a:pt x="15535" y="2019"/>
                  </a:lnTo>
                  <a:lnTo>
                    <a:pt x="12858" y="1843"/>
                  </a:lnTo>
                  <a:lnTo>
                    <a:pt x="9698" y="1712"/>
                  </a:lnTo>
                  <a:lnTo>
                    <a:pt x="7197" y="1624"/>
                  </a:lnTo>
                  <a:lnTo>
                    <a:pt x="4170" y="1580"/>
                  </a:lnTo>
                  <a:lnTo>
                    <a:pt x="4082" y="1580"/>
                  </a:lnTo>
                  <a:lnTo>
                    <a:pt x="1186" y="3160"/>
                  </a:lnTo>
                  <a:lnTo>
                    <a:pt x="1142" y="3160"/>
                  </a:lnTo>
                  <a:lnTo>
                    <a:pt x="89" y="4081"/>
                  </a:lnTo>
                  <a:lnTo>
                    <a:pt x="45" y="4125"/>
                  </a:lnTo>
                  <a:lnTo>
                    <a:pt x="1" y="4213"/>
                  </a:lnTo>
                  <a:lnTo>
                    <a:pt x="1" y="4257"/>
                  </a:lnTo>
                  <a:lnTo>
                    <a:pt x="45" y="4345"/>
                  </a:lnTo>
                  <a:lnTo>
                    <a:pt x="132" y="4388"/>
                  </a:lnTo>
                  <a:lnTo>
                    <a:pt x="176" y="4388"/>
                  </a:lnTo>
                  <a:lnTo>
                    <a:pt x="308" y="4345"/>
                  </a:lnTo>
                  <a:lnTo>
                    <a:pt x="1361" y="3467"/>
                  </a:lnTo>
                  <a:lnTo>
                    <a:pt x="4213" y="1931"/>
                  </a:lnTo>
                  <a:lnTo>
                    <a:pt x="7197" y="1975"/>
                  </a:lnTo>
                  <a:lnTo>
                    <a:pt x="9698" y="2063"/>
                  </a:lnTo>
                  <a:lnTo>
                    <a:pt x="12858" y="2194"/>
                  </a:lnTo>
                  <a:lnTo>
                    <a:pt x="15535" y="2370"/>
                  </a:lnTo>
                  <a:lnTo>
                    <a:pt x="17202" y="2414"/>
                  </a:lnTo>
                  <a:lnTo>
                    <a:pt x="17334" y="2370"/>
                  </a:lnTo>
                  <a:lnTo>
                    <a:pt x="20230" y="746"/>
                  </a:lnTo>
                  <a:lnTo>
                    <a:pt x="21020" y="527"/>
                  </a:lnTo>
                  <a:lnTo>
                    <a:pt x="24442" y="351"/>
                  </a:lnTo>
                  <a:lnTo>
                    <a:pt x="24530" y="351"/>
                  </a:lnTo>
                  <a:lnTo>
                    <a:pt x="24574" y="308"/>
                  </a:lnTo>
                  <a:lnTo>
                    <a:pt x="24618" y="264"/>
                  </a:lnTo>
                  <a:lnTo>
                    <a:pt x="24618" y="176"/>
                  </a:lnTo>
                  <a:lnTo>
                    <a:pt x="24618" y="132"/>
                  </a:lnTo>
                  <a:lnTo>
                    <a:pt x="24574" y="44"/>
                  </a:lnTo>
                  <a:lnTo>
                    <a:pt x="24486" y="44"/>
                  </a:lnTo>
                  <a:lnTo>
                    <a:pt x="2444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1" name="Google Shape;1821;p63"/>
            <p:cNvSpPr/>
            <p:nvPr/>
          </p:nvSpPr>
          <p:spPr>
            <a:xfrm>
              <a:off x="4734775" y="3421900"/>
              <a:ext cx="152500" cy="1580800"/>
            </a:xfrm>
            <a:custGeom>
              <a:rect b="b" l="l" r="r" t="t"/>
              <a:pathLst>
                <a:path extrusionOk="0" h="63232" w="6100">
                  <a:moveTo>
                    <a:pt x="5924" y="0"/>
                  </a:moveTo>
                  <a:lnTo>
                    <a:pt x="5880" y="44"/>
                  </a:lnTo>
                  <a:lnTo>
                    <a:pt x="5793" y="88"/>
                  </a:lnTo>
                  <a:lnTo>
                    <a:pt x="5749" y="132"/>
                  </a:lnTo>
                  <a:lnTo>
                    <a:pt x="4564" y="3028"/>
                  </a:lnTo>
                  <a:lnTo>
                    <a:pt x="3686" y="5485"/>
                  </a:lnTo>
                  <a:lnTo>
                    <a:pt x="2765" y="8031"/>
                  </a:lnTo>
                  <a:lnTo>
                    <a:pt x="2765" y="8118"/>
                  </a:lnTo>
                  <a:lnTo>
                    <a:pt x="2853" y="9917"/>
                  </a:lnTo>
                  <a:lnTo>
                    <a:pt x="3204" y="12331"/>
                  </a:lnTo>
                  <a:lnTo>
                    <a:pt x="3247" y="12375"/>
                  </a:lnTo>
                  <a:lnTo>
                    <a:pt x="3818" y="14613"/>
                  </a:lnTo>
                  <a:lnTo>
                    <a:pt x="3598" y="16280"/>
                  </a:lnTo>
                  <a:lnTo>
                    <a:pt x="3423" y="19001"/>
                  </a:lnTo>
                  <a:lnTo>
                    <a:pt x="3335" y="21414"/>
                  </a:lnTo>
                  <a:lnTo>
                    <a:pt x="2853" y="24178"/>
                  </a:lnTo>
                  <a:lnTo>
                    <a:pt x="2501" y="26329"/>
                  </a:lnTo>
                  <a:lnTo>
                    <a:pt x="2458" y="31331"/>
                  </a:lnTo>
                  <a:lnTo>
                    <a:pt x="2633" y="34490"/>
                  </a:lnTo>
                  <a:lnTo>
                    <a:pt x="2765" y="36202"/>
                  </a:lnTo>
                  <a:lnTo>
                    <a:pt x="2458" y="39932"/>
                  </a:lnTo>
                  <a:lnTo>
                    <a:pt x="2107" y="41336"/>
                  </a:lnTo>
                  <a:lnTo>
                    <a:pt x="834" y="44714"/>
                  </a:lnTo>
                  <a:lnTo>
                    <a:pt x="834" y="44758"/>
                  </a:lnTo>
                  <a:lnTo>
                    <a:pt x="571" y="45943"/>
                  </a:lnTo>
                  <a:lnTo>
                    <a:pt x="571" y="45987"/>
                  </a:lnTo>
                  <a:lnTo>
                    <a:pt x="615" y="48181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0" y="54544"/>
                  </a:lnTo>
                  <a:lnTo>
                    <a:pt x="0" y="54588"/>
                  </a:lnTo>
                  <a:lnTo>
                    <a:pt x="483" y="58668"/>
                  </a:lnTo>
                  <a:lnTo>
                    <a:pt x="834" y="61170"/>
                  </a:lnTo>
                  <a:lnTo>
                    <a:pt x="922" y="63056"/>
                  </a:lnTo>
                  <a:lnTo>
                    <a:pt x="922" y="63100"/>
                  </a:lnTo>
                  <a:lnTo>
                    <a:pt x="966" y="63188"/>
                  </a:lnTo>
                  <a:lnTo>
                    <a:pt x="1097" y="63232"/>
                  </a:lnTo>
                  <a:lnTo>
                    <a:pt x="1185" y="63188"/>
                  </a:lnTo>
                  <a:lnTo>
                    <a:pt x="1229" y="63188"/>
                  </a:lnTo>
                  <a:lnTo>
                    <a:pt x="1273" y="63100"/>
                  </a:lnTo>
                  <a:lnTo>
                    <a:pt x="1273" y="63056"/>
                  </a:lnTo>
                  <a:lnTo>
                    <a:pt x="1185" y="61170"/>
                  </a:lnTo>
                  <a:lnTo>
                    <a:pt x="1185" y="61126"/>
                  </a:lnTo>
                  <a:lnTo>
                    <a:pt x="834" y="58625"/>
                  </a:lnTo>
                  <a:lnTo>
                    <a:pt x="351" y="54544"/>
                  </a:lnTo>
                  <a:lnTo>
                    <a:pt x="527" y="53271"/>
                  </a:lnTo>
                  <a:lnTo>
                    <a:pt x="966" y="51648"/>
                  </a:lnTo>
                  <a:lnTo>
                    <a:pt x="966" y="51604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5" y="44846"/>
                  </a:lnTo>
                  <a:lnTo>
                    <a:pt x="2414" y="41423"/>
                  </a:lnTo>
                  <a:lnTo>
                    <a:pt x="2458" y="41423"/>
                  </a:lnTo>
                  <a:lnTo>
                    <a:pt x="2765" y="40019"/>
                  </a:lnTo>
                  <a:lnTo>
                    <a:pt x="2765" y="39975"/>
                  </a:lnTo>
                  <a:lnTo>
                    <a:pt x="3116" y="36202"/>
                  </a:lnTo>
                  <a:lnTo>
                    <a:pt x="2984" y="34446"/>
                  </a:lnTo>
                  <a:lnTo>
                    <a:pt x="2809" y="31331"/>
                  </a:lnTo>
                  <a:lnTo>
                    <a:pt x="2853" y="26329"/>
                  </a:lnTo>
                  <a:lnTo>
                    <a:pt x="3204" y="24222"/>
                  </a:lnTo>
                  <a:lnTo>
                    <a:pt x="3686" y="21458"/>
                  </a:lnTo>
                  <a:lnTo>
                    <a:pt x="3774" y="19001"/>
                  </a:lnTo>
                  <a:lnTo>
                    <a:pt x="3950" y="16280"/>
                  </a:lnTo>
                  <a:lnTo>
                    <a:pt x="4169" y="14613"/>
                  </a:lnTo>
                  <a:lnTo>
                    <a:pt x="4169" y="14569"/>
                  </a:lnTo>
                  <a:lnTo>
                    <a:pt x="3555" y="12287"/>
                  </a:lnTo>
                  <a:lnTo>
                    <a:pt x="3204" y="9874"/>
                  </a:lnTo>
                  <a:lnTo>
                    <a:pt x="3116" y="8118"/>
                  </a:lnTo>
                  <a:lnTo>
                    <a:pt x="3993" y="5617"/>
                  </a:lnTo>
                  <a:lnTo>
                    <a:pt x="4915" y="3160"/>
                  </a:lnTo>
                  <a:lnTo>
                    <a:pt x="6100" y="264"/>
                  </a:lnTo>
                  <a:lnTo>
                    <a:pt x="6100" y="176"/>
                  </a:lnTo>
                  <a:lnTo>
                    <a:pt x="6100" y="132"/>
                  </a:lnTo>
                  <a:lnTo>
                    <a:pt x="6056" y="88"/>
                  </a:lnTo>
                  <a:lnTo>
                    <a:pt x="6012" y="44"/>
                  </a:lnTo>
                  <a:lnTo>
                    <a:pt x="59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2" name="Google Shape;1822;p63"/>
            <p:cNvSpPr/>
            <p:nvPr/>
          </p:nvSpPr>
          <p:spPr>
            <a:xfrm>
              <a:off x="5672725" y="5078375"/>
              <a:ext cx="263300" cy="31850"/>
            </a:xfrm>
            <a:custGeom>
              <a:rect b="b" l="l" r="r" t="t"/>
              <a:pathLst>
                <a:path extrusionOk="0" h="1274" w="10532">
                  <a:moveTo>
                    <a:pt x="10356" y="1"/>
                  </a:moveTo>
                  <a:lnTo>
                    <a:pt x="10312" y="45"/>
                  </a:lnTo>
                  <a:lnTo>
                    <a:pt x="9873" y="220"/>
                  </a:lnTo>
                  <a:lnTo>
                    <a:pt x="6100" y="176"/>
                  </a:lnTo>
                  <a:lnTo>
                    <a:pt x="6056" y="176"/>
                  </a:lnTo>
                  <a:lnTo>
                    <a:pt x="4739" y="308"/>
                  </a:lnTo>
                  <a:lnTo>
                    <a:pt x="176" y="922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229"/>
                  </a:lnTo>
                  <a:lnTo>
                    <a:pt x="176" y="1273"/>
                  </a:lnTo>
                  <a:lnTo>
                    <a:pt x="220" y="1273"/>
                  </a:lnTo>
                  <a:lnTo>
                    <a:pt x="4783" y="659"/>
                  </a:lnTo>
                  <a:lnTo>
                    <a:pt x="6100" y="527"/>
                  </a:lnTo>
                  <a:lnTo>
                    <a:pt x="9917" y="571"/>
                  </a:lnTo>
                  <a:lnTo>
                    <a:pt x="9961" y="527"/>
                  </a:lnTo>
                  <a:lnTo>
                    <a:pt x="10444" y="352"/>
                  </a:lnTo>
                  <a:lnTo>
                    <a:pt x="10488" y="308"/>
                  </a:lnTo>
                  <a:lnTo>
                    <a:pt x="10531" y="264"/>
                  </a:lnTo>
                  <a:lnTo>
                    <a:pt x="10531" y="220"/>
                  </a:lnTo>
                  <a:lnTo>
                    <a:pt x="10531" y="132"/>
                  </a:lnTo>
                  <a:lnTo>
                    <a:pt x="10488" y="88"/>
                  </a:lnTo>
                  <a:lnTo>
                    <a:pt x="10444" y="45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3" name="Google Shape;1823;p63"/>
            <p:cNvSpPr/>
            <p:nvPr/>
          </p:nvSpPr>
          <p:spPr>
            <a:xfrm>
              <a:off x="4600925" y="3731250"/>
              <a:ext cx="119600" cy="1265975"/>
            </a:xfrm>
            <a:custGeom>
              <a:rect b="b" l="l" r="r" t="t"/>
              <a:pathLst>
                <a:path extrusionOk="0" h="50639" w="4784">
                  <a:moveTo>
                    <a:pt x="4521" y="1"/>
                  </a:moveTo>
                  <a:lnTo>
                    <a:pt x="4477" y="88"/>
                  </a:lnTo>
                  <a:lnTo>
                    <a:pt x="4433" y="132"/>
                  </a:lnTo>
                  <a:lnTo>
                    <a:pt x="3950" y="3379"/>
                  </a:lnTo>
                  <a:lnTo>
                    <a:pt x="3555" y="5222"/>
                  </a:lnTo>
                  <a:lnTo>
                    <a:pt x="3555" y="5266"/>
                  </a:lnTo>
                  <a:lnTo>
                    <a:pt x="3424" y="7460"/>
                  </a:lnTo>
                  <a:lnTo>
                    <a:pt x="3380" y="11234"/>
                  </a:lnTo>
                  <a:lnTo>
                    <a:pt x="3467" y="13779"/>
                  </a:lnTo>
                  <a:lnTo>
                    <a:pt x="3555" y="16105"/>
                  </a:lnTo>
                  <a:lnTo>
                    <a:pt x="3818" y="18299"/>
                  </a:lnTo>
                  <a:lnTo>
                    <a:pt x="3775" y="19484"/>
                  </a:lnTo>
                  <a:lnTo>
                    <a:pt x="3511" y="20581"/>
                  </a:lnTo>
                  <a:lnTo>
                    <a:pt x="2590" y="24310"/>
                  </a:lnTo>
                  <a:lnTo>
                    <a:pt x="2590" y="24354"/>
                  </a:lnTo>
                  <a:lnTo>
                    <a:pt x="2414" y="27206"/>
                  </a:lnTo>
                  <a:lnTo>
                    <a:pt x="2151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9"/>
                  </a:lnTo>
                  <a:lnTo>
                    <a:pt x="1" y="35280"/>
                  </a:lnTo>
                  <a:lnTo>
                    <a:pt x="1" y="35324"/>
                  </a:lnTo>
                  <a:lnTo>
                    <a:pt x="264" y="39054"/>
                  </a:lnTo>
                  <a:lnTo>
                    <a:pt x="176" y="41599"/>
                  </a:lnTo>
                  <a:lnTo>
                    <a:pt x="176" y="41643"/>
                  </a:lnTo>
                  <a:lnTo>
                    <a:pt x="527" y="43837"/>
                  </a:lnTo>
                  <a:lnTo>
                    <a:pt x="922" y="45899"/>
                  </a:lnTo>
                  <a:lnTo>
                    <a:pt x="922" y="45943"/>
                  </a:lnTo>
                  <a:lnTo>
                    <a:pt x="2458" y="48796"/>
                  </a:lnTo>
                  <a:lnTo>
                    <a:pt x="3380" y="50551"/>
                  </a:lnTo>
                  <a:lnTo>
                    <a:pt x="3467" y="50595"/>
                  </a:lnTo>
                  <a:lnTo>
                    <a:pt x="3555" y="50639"/>
                  </a:lnTo>
                  <a:lnTo>
                    <a:pt x="3599" y="50595"/>
                  </a:lnTo>
                  <a:lnTo>
                    <a:pt x="3687" y="50551"/>
                  </a:lnTo>
                  <a:lnTo>
                    <a:pt x="3687" y="50507"/>
                  </a:lnTo>
                  <a:lnTo>
                    <a:pt x="3731" y="50419"/>
                  </a:lnTo>
                  <a:lnTo>
                    <a:pt x="3687" y="50375"/>
                  </a:lnTo>
                  <a:lnTo>
                    <a:pt x="2809" y="48620"/>
                  </a:lnTo>
                  <a:lnTo>
                    <a:pt x="1273" y="45812"/>
                  </a:lnTo>
                  <a:lnTo>
                    <a:pt x="878" y="43793"/>
                  </a:lnTo>
                  <a:lnTo>
                    <a:pt x="527" y="41599"/>
                  </a:lnTo>
                  <a:lnTo>
                    <a:pt x="615" y="39054"/>
                  </a:lnTo>
                  <a:lnTo>
                    <a:pt x="615" y="39010"/>
                  </a:lnTo>
                  <a:lnTo>
                    <a:pt x="352" y="35324"/>
                  </a:lnTo>
                  <a:lnTo>
                    <a:pt x="615" y="33086"/>
                  </a:lnTo>
                  <a:lnTo>
                    <a:pt x="1010" y="31770"/>
                  </a:lnTo>
                  <a:lnTo>
                    <a:pt x="2502" y="28655"/>
                  </a:lnTo>
                  <a:lnTo>
                    <a:pt x="2502" y="28611"/>
                  </a:lnTo>
                  <a:lnTo>
                    <a:pt x="2765" y="27250"/>
                  </a:lnTo>
                  <a:lnTo>
                    <a:pt x="2941" y="24398"/>
                  </a:lnTo>
                  <a:lnTo>
                    <a:pt x="3862" y="20668"/>
                  </a:lnTo>
                  <a:lnTo>
                    <a:pt x="4126" y="19527"/>
                  </a:lnTo>
                  <a:lnTo>
                    <a:pt x="4170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1" y="11234"/>
                  </a:lnTo>
                  <a:lnTo>
                    <a:pt x="3775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4" y="176"/>
                  </a:lnTo>
                  <a:lnTo>
                    <a:pt x="4784" y="132"/>
                  </a:lnTo>
                  <a:lnTo>
                    <a:pt x="4784" y="45"/>
                  </a:lnTo>
                  <a:lnTo>
                    <a:pt x="46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4" name="Google Shape;1824;p63"/>
            <p:cNvSpPr/>
            <p:nvPr/>
          </p:nvSpPr>
          <p:spPr>
            <a:xfrm>
              <a:off x="4181875" y="2871200"/>
              <a:ext cx="454200" cy="2112850"/>
            </a:xfrm>
            <a:custGeom>
              <a:rect b="b" l="l" r="r" t="t"/>
              <a:pathLst>
                <a:path extrusionOk="0" h="84514" w="18168">
                  <a:moveTo>
                    <a:pt x="17992" y="1"/>
                  </a:moveTo>
                  <a:lnTo>
                    <a:pt x="17904" y="44"/>
                  </a:lnTo>
                  <a:lnTo>
                    <a:pt x="14569" y="2370"/>
                  </a:lnTo>
                  <a:lnTo>
                    <a:pt x="13077" y="3204"/>
                  </a:lnTo>
                  <a:lnTo>
                    <a:pt x="10181" y="4389"/>
                  </a:lnTo>
                  <a:lnTo>
                    <a:pt x="8118" y="5135"/>
                  </a:lnTo>
                  <a:lnTo>
                    <a:pt x="6363" y="5486"/>
                  </a:lnTo>
                  <a:lnTo>
                    <a:pt x="6319" y="5529"/>
                  </a:lnTo>
                  <a:lnTo>
                    <a:pt x="5222" y="6275"/>
                  </a:lnTo>
                  <a:lnTo>
                    <a:pt x="4520" y="6758"/>
                  </a:lnTo>
                  <a:lnTo>
                    <a:pt x="4476" y="6758"/>
                  </a:lnTo>
                  <a:lnTo>
                    <a:pt x="1887" y="8952"/>
                  </a:lnTo>
                  <a:lnTo>
                    <a:pt x="1887" y="8996"/>
                  </a:lnTo>
                  <a:lnTo>
                    <a:pt x="308" y="10883"/>
                  </a:lnTo>
                  <a:lnTo>
                    <a:pt x="264" y="10927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5" y="15578"/>
                  </a:lnTo>
                  <a:lnTo>
                    <a:pt x="2809" y="18650"/>
                  </a:lnTo>
                  <a:lnTo>
                    <a:pt x="3467" y="22204"/>
                  </a:lnTo>
                  <a:lnTo>
                    <a:pt x="4081" y="25495"/>
                  </a:lnTo>
                  <a:lnTo>
                    <a:pt x="4081" y="25539"/>
                  </a:lnTo>
                  <a:lnTo>
                    <a:pt x="4783" y="27865"/>
                  </a:lnTo>
                  <a:lnTo>
                    <a:pt x="5573" y="30541"/>
                  </a:lnTo>
                  <a:lnTo>
                    <a:pt x="6144" y="33569"/>
                  </a:lnTo>
                  <a:lnTo>
                    <a:pt x="6407" y="35368"/>
                  </a:lnTo>
                  <a:lnTo>
                    <a:pt x="6275" y="39800"/>
                  </a:lnTo>
                  <a:lnTo>
                    <a:pt x="6319" y="41775"/>
                  </a:lnTo>
                  <a:lnTo>
                    <a:pt x="6363" y="41862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7" y="49366"/>
                  </a:lnTo>
                  <a:lnTo>
                    <a:pt x="12594" y="51384"/>
                  </a:lnTo>
                  <a:lnTo>
                    <a:pt x="13779" y="53183"/>
                  </a:lnTo>
                  <a:lnTo>
                    <a:pt x="15227" y="55202"/>
                  </a:lnTo>
                  <a:lnTo>
                    <a:pt x="16587" y="57045"/>
                  </a:lnTo>
                  <a:lnTo>
                    <a:pt x="17597" y="58581"/>
                  </a:lnTo>
                  <a:lnTo>
                    <a:pt x="17684" y="59020"/>
                  </a:lnTo>
                  <a:lnTo>
                    <a:pt x="16763" y="60994"/>
                  </a:lnTo>
                  <a:lnTo>
                    <a:pt x="15797" y="62969"/>
                  </a:lnTo>
                  <a:lnTo>
                    <a:pt x="15139" y="65031"/>
                  </a:lnTo>
                  <a:lnTo>
                    <a:pt x="15139" y="65075"/>
                  </a:lnTo>
                  <a:lnTo>
                    <a:pt x="14920" y="67313"/>
                  </a:lnTo>
                  <a:lnTo>
                    <a:pt x="14920" y="67357"/>
                  </a:lnTo>
                  <a:lnTo>
                    <a:pt x="15052" y="68103"/>
                  </a:lnTo>
                  <a:lnTo>
                    <a:pt x="15052" y="68191"/>
                  </a:lnTo>
                  <a:lnTo>
                    <a:pt x="15534" y="69200"/>
                  </a:lnTo>
                  <a:lnTo>
                    <a:pt x="15885" y="71438"/>
                  </a:lnTo>
                  <a:lnTo>
                    <a:pt x="16149" y="73895"/>
                  </a:lnTo>
                  <a:lnTo>
                    <a:pt x="16192" y="75606"/>
                  </a:lnTo>
                  <a:lnTo>
                    <a:pt x="15973" y="77581"/>
                  </a:lnTo>
                  <a:lnTo>
                    <a:pt x="16017" y="79775"/>
                  </a:lnTo>
                  <a:lnTo>
                    <a:pt x="16017" y="79819"/>
                  </a:lnTo>
                  <a:lnTo>
                    <a:pt x="16280" y="81004"/>
                  </a:lnTo>
                  <a:lnTo>
                    <a:pt x="16280" y="81047"/>
                  </a:lnTo>
                  <a:lnTo>
                    <a:pt x="17816" y="84426"/>
                  </a:lnTo>
                  <a:lnTo>
                    <a:pt x="17904" y="84470"/>
                  </a:lnTo>
                  <a:lnTo>
                    <a:pt x="17992" y="84514"/>
                  </a:lnTo>
                  <a:lnTo>
                    <a:pt x="18079" y="84470"/>
                  </a:lnTo>
                  <a:lnTo>
                    <a:pt x="18123" y="84470"/>
                  </a:lnTo>
                  <a:lnTo>
                    <a:pt x="18167" y="84382"/>
                  </a:lnTo>
                  <a:lnTo>
                    <a:pt x="18167" y="84338"/>
                  </a:lnTo>
                  <a:lnTo>
                    <a:pt x="18167" y="84251"/>
                  </a:lnTo>
                  <a:lnTo>
                    <a:pt x="16587" y="80916"/>
                  </a:lnTo>
                  <a:lnTo>
                    <a:pt x="16368" y="79731"/>
                  </a:lnTo>
                  <a:lnTo>
                    <a:pt x="16324" y="77581"/>
                  </a:lnTo>
                  <a:lnTo>
                    <a:pt x="16543" y="75650"/>
                  </a:lnTo>
                  <a:lnTo>
                    <a:pt x="16543" y="75606"/>
                  </a:lnTo>
                  <a:lnTo>
                    <a:pt x="16500" y="73895"/>
                  </a:lnTo>
                  <a:lnTo>
                    <a:pt x="16236" y="71394"/>
                  </a:lnTo>
                  <a:lnTo>
                    <a:pt x="15885" y="69112"/>
                  </a:lnTo>
                  <a:lnTo>
                    <a:pt x="15885" y="69068"/>
                  </a:lnTo>
                  <a:lnTo>
                    <a:pt x="15403" y="68059"/>
                  </a:lnTo>
                  <a:lnTo>
                    <a:pt x="15271" y="67313"/>
                  </a:lnTo>
                  <a:lnTo>
                    <a:pt x="15490" y="65119"/>
                  </a:lnTo>
                  <a:lnTo>
                    <a:pt x="16105" y="63100"/>
                  </a:lnTo>
                  <a:lnTo>
                    <a:pt x="17070" y="61126"/>
                  </a:lnTo>
                  <a:lnTo>
                    <a:pt x="17992" y="59107"/>
                  </a:lnTo>
                  <a:lnTo>
                    <a:pt x="18035" y="59020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6"/>
                  </a:lnTo>
                  <a:lnTo>
                    <a:pt x="15534" y="54983"/>
                  </a:lnTo>
                  <a:lnTo>
                    <a:pt x="14086" y="53008"/>
                  </a:lnTo>
                  <a:lnTo>
                    <a:pt x="12901" y="51209"/>
                  </a:lnTo>
                  <a:lnTo>
                    <a:pt x="11804" y="49190"/>
                  </a:lnTo>
                  <a:lnTo>
                    <a:pt x="11760" y="49146"/>
                  </a:lnTo>
                  <a:lnTo>
                    <a:pt x="10093" y="46821"/>
                  </a:lnTo>
                  <a:lnTo>
                    <a:pt x="8338" y="44232"/>
                  </a:lnTo>
                  <a:lnTo>
                    <a:pt x="6670" y="41687"/>
                  </a:lnTo>
                  <a:lnTo>
                    <a:pt x="6626" y="39800"/>
                  </a:lnTo>
                  <a:lnTo>
                    <a:pt x="6758" y="35368"/>
                  </a:lnTo>
                  <a:lnTo>
                    <a:pt x="6758" y="35324"/>
                  </a:lnTo>
                  <a:lnTo>
                    <a:pt x="6495" y="33481"/>
                  </a:lnTo>
                  <a:lnTo>
                    <a:pt x="5880" y="30453"/>
                  </a:lnTo>
                  <a:lnTo>
                    <a:pt x="5135" y="27777"/>
                  </a:lnTo>
                  <a:lnTo>
                    <a:pt x="4432" y="25451"/>
                  </a:lnTo>
                  <a:lnTo>
                    <a:pt x="3774" y="22160"/>
                  </a:lnTo>
                  <a:lnTo>
                    <a:pt x="3160" y="18562"/>
                  </a:lnTo>
                  <a:lnTo>
                    <a:pt x="2326" y="15446"/>
                  </a:lnTo>
                  <a:lnTo>
                    <a:pt x="2326" y="15403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3"/>
                  </a:lnTo>
                  <a:lnTo>
                    <a:pt x="6495" y="5837"/>
                  </a:lnTo>
                  <a:lnTo>
                    <a:pt x="8206" y="5486"/>
                  </a:lnTo>
                  <a:lnTo>
                    <a:pt x="10312" y="4696"/>
                  </a:lnTo>
                  <a:lnTo>
                    <a:pt x="13209" y="3555"/>
                  </a:lnTo>
                  <a:lnTo>
                    <a:pt x="13252" y="3555"/>
                  </a:lnTo>
                  <a:lnTo>
                    <a:pt x="14744" y="2677"/>
                  </a:lnTo>
                  <a:lnTo>
                    <a:pt x="18123" y="308"/>
                  </a:lnTo>
                  <a:lnTo>
                    <a:pt x="18167" y="264"/>
                  </a:lnTo>
                  <a:lnTo>
                    <a:pt x="18167" y="220"/>
                  </a:lnTo>
                  <a:lnTo>
                    <a:pt x="18167" y="132"/>
                  </a:lnTo>
                  <a:lnTo>
                    <a:pt x="18167" y="88"/>
                  </a:lnTo>
                  <a:lnTo>
                    <a:pt x="18123" y="44"/>
                  </a:lnTo>
                  <a:lnTo>
                    <a:pt x="1803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5" name="Google Shape;1825;p63"/>
            <p:cNvSpPr/>
            <p:nvPr/>
          </p:nvSpPr>
          <p:spPr>
            <a:xfrm>
              <a:off x="4065600" y="2698975"/>
              <a:ext cx="527675" cy="2220375"/>
            </a:xfrm>
            <a:custGeom>
              <a:rect b="b" l="l" r="r" t="t"/>
              <a:pathLst>
                <a:path extrusionOk="0" h="88815" w="21107">
                  <a:moveTo>
                    <a:pt x="20887" y="0"/>
                  </a:moveTo>
                  <a:lnTo>
                    <a:pt x="20843" y="44"/>
                  </a:lnTo>
                  <a:lnTo>
                    <a:pt x="17509" y="1887"/>
                  </a:lnTo>
                  <a:lnTo>
                    <a:pt x="15314" y="3204"/>
                  </a:lnTo>
                  <a:lnTo>
                    <a:pt x="13779" y="4125"/>
                  </a:lnTo>
                  <a:lnTo>
                    <a:pt x="12243" y="5090"/>
                  </a:lnTo>
                  <a:lnTo>
                    <a:pt x="10707" y="6056"/>
                  </a:lnTo>
                  <a:lnTo>
                    <a:pt x="9215" y="7109"/>
                  </a:lnTo>
                  <a:lnTo>
                    <a:pt x="8469" y="7635"/>
                  </a:lnTo>
                  <a:lnTo>
                    <a:pt x="7811" y="8206"/>
                  </a:lnTo>
                  <a:lnTo>
                    <a:pt x="7109" y="8776"/>
                  </a:lnTo>
                  <a:lnTo>
                    <a:pt x="6494" y="9347"/>
                  </a:lnTo>
                  <a:lnTo>
                    <a:pt x="5880" y="9961"/>
                  </a:lnTo>
                  <a:lnTo>
                    <a:pt x="5310" y="10575"/>
                  </a:lnTo>
                  <a:lnTo>
                    <a:pt x="4783" y="11234"/>
                  </a:lnTo>
                  <a:lnTo>
                    <a:pt x="4344" y="11892"/>
                  </a:lnTo>
                  <a:lnTo>
                    <a:pt x="3291" y="13164"/>
                  </a:lnTo>
                  <a:lnTo>
                    <a:pt x="3291" y="13208"/>
                  </a:lnTo>
                  <a:lnTo>
                    <a:pt x="1185" y="17903"/>
                  </a:lnTo>
                  <a:lnTo>
                    <a:pt x="220" y="20712"/>
                  </a:lnTo>
                  <a:lnTo>
                    <a:pt x="176" y="20756"/>
                  </a:lnTo>
                  <a:lnTo>
                    <a:pt x="0" y="22204"/>
                  </a:lnTo>
                  <a:lnTo>
                    <a:pt x="0" y="22248"/>
                  </a:lnTo>
                  <a:lnTo>
                    <a:pt x="176" y="25539"/>
                  </a:lnTo>
                  <a:lnTo>
                    <a:pt x="834" y="29576"/>
                  </a:lnTo>
                  <a:lnTo>
                    <a:pt x="1492" y="31989"/>
                  </a:lnTo>
                  <a:lnTo>
                    <a:pt x="2414" y="34578"/>
                  </a:lnTo>
                  <a:lnTo>
                    <a:pt x="3467" y="37123"/>
                  </a:lnTo>
                  <a:lnTo>
                    <a:pt x="4388" y="39361"/>
                  </a:lnTo>
                  <a:lnTo>
                    <a:pt x="4959" y="41028"/>
                  </a:lnTo>
                  <a:lnTo>
                    <a:pt x="5485" y="43003"/>
                  </a:lnTo>
                  <a:lnTo>
                    <a:pt x="5661" y="44276"/>
                  </a:lnTo>
                  <a:lnTo>
                    <a:pt x="5573" y="46733"/>
                  </a:lnTo>
                  <a:lnTo>
                    <a:pt x="5573" y="46777"/>
                  </a:lnTo>
                  <a:lnTo>
                    <a:pt x="5880" y="48971"/>
                  </a:lnTo>
                  <a:lnTo>
                    <a:pt x="6363" y="51647"/>
                  </a:lnTo>
                  <a:lnTo>
                    <a:pt x="6275" y="56343"/>
                  </a:lnTo>
                  <a:lnTo>
                    <a:pt x="6187" y="58624"/>
                  </a:lnTo>
                  <a:lnTo>
                    <a:pt x="6187" y="61345"/>
                  </a:lnTo>
                  <a:lnTo>
                    <a:pt x="6275" y="65733"/>
                  </a:lnTo>
                  <a:lnTo>
                    <a:pt x="6275" y="65821"/>
                  </a:lnTo>
                  <a:lnTo>
                    <a:pt x="6538" y="66347"/>
                  </a:lnTo>
                  <a:lnTo>
                    <a:pt x="6582" y="66391"/>
                  </a:lnTo>
                  <a:lnTo>
                    <a:pt x="8996" y="68717"/>
                  </a:lnTo>
                  <a:lnTo>
                    <a:pt x="10839" y="70384"/>
                  </a:lnTo>
                  <a:lnTo>
                    <a:pt x="12901" y="71964"/>
                  </a:lnTo>
                  <a:lnTo>
                    <a:pt x="14744" y="73368"/>
                  </a:lnTo>
                  <a:lnTo>
                    <a:pt x="14744" y="73412"/>
                  </a:lnTo>
                  <a:lnTo>
                    <a:pt x="16411" y="74377"/>
                  </a:lnTo>
                  <a:lnTo>
                    <a:pt x="17947" y="75167"/>
                  </a:lnTo>
                  <a:lnTo>
                    <a:pt x="18825" y="76528"/>
                  </a:lnTo>
                  <a:lnTo>
                    <a:pt x="19439" y="78020"/>
                  </a:lnTo>
                  <a:lnTo>
                    <a:pt x="19746" y="80170"/>
                  </a:lnTo>
                  <a:lnTo>
                    <a:pt x="20054" y="82802"/>
                  </a:lnTo>
                  <a:lnTo>
                    <a:pt x="19922" y="84996"/>
                  </a:lnTo>
                  <a:lnTo>
                    <a:pt x="19703" y="87190"/>
                  </a:lnTo>
                  <a:lnTo>
                    <a:pt x="19615" y="88639"/>
                  </a:lnTo>
                  <a:lnTo>
                    <a:pt x="19659" y="88726"/>
                  </a:lnTo>
                  <a:lnTo>
                    <a:pt x="19659" y="88770"/>
                  </a:lnTo>
                  <a:lnTo>
                    <a:pt x="19746" y="88814"/>
                  </a:lnTo>
                  <a:lnTo>
                    <a:pt x="19790" y="88814"/>
                  </a:lnTo>
                  <a:lnTo>
                    <a:pt x="19922" y="88770"/>
                  </a:lnTo>
                  <a:lnTo>
                    <a:pt x="19966" y="88726"/>
                  </a:lnTo>
                  <a:lnTo>
                    <a:pt x="19966" y="88682"/>
                  </a:lnTo>
                  <a:lnTo>
                    <a:pt x="20054" y="87190"/>
                  </a:lnTo>
                  <a:lnTo>
                    <a:pt x="20273" y="85040"/>
                  </a:lnTo>
                  <a:lnTo>
                    <a:pt x="20405" y="82802"/>
                  </a:lnTo>
                  <a:lnTo>
                    <a:pt x="20405" y="82759"/>
                  </a:lnTo>
                  <a:lnTo>
                    <a:pt x="20097" y="80126"/>
                  </a:lnTo>
                  <a:lnTo>
                    <a:pt x="19790" y="77932"/>
                  </a:lnTo>
                  <a:lnTo>
                    <a:pt x="19790" y="77888"/>
                  </a:lnTo>
                  <a:lnTo>
                    <a:pt x="19132" y="76396"/>
                  </a:lnTo>
                  <a:lnTo>
                    <a:pt x="19132" y="76352"/>
                  </a:lnTo>
                  <a:lnTo>
                    <a:pt x="18211" y="74948"/>
                  </a:lnTo>
                  <a:lnTo>
                    <a:pt x="18167" y="74860"/>
                  </a:lnTo>
                  <a:lnTo>
                    <a:pt x="16587" y="74070"/>
                  </a:lnTo>
                  <a:lnTo>
                    <a:pt x="14963" y="73105"/>
                  </a:lnTo>
                  <a:lnTo>
                    <a:pt x="13120" y="71701"/>
                  </a:lnTo>
                  <a:lnTo>
                    <a:pt x="11102" y="70121"/>
                  </a:lnTo>
                  <a:lnTo>
                    <a:pt x="9215" y="68454"/>
                  </a:lnTo>
                  <a:lnTo>
                    <a:pt x="6846" y="66172"/>
                  </a:lnTo>
                  <a:lnTo>
                    <a:pt x="6626" y="65689"/>
                  </a:lnTo>
                  <a:lnTo>
                    <a:pt x="6538" y="61345"/>
                  </a:lnTo>
                  <a:lnTo>
                    <a:pt x="6538" y="58624"/>
                  </a:lnTo>
                  <a:lnTo>
                    <a:pt x="6626" y="56387"/>
                  </a:lnTo>
                  <a:lnTo>
                    <a:pt x="6714" y="51647"/>
                  </a:lnTo>
                  <a:lnTo>
                    <a:pt x="6714" y="51604"/>
                  </a:lnTo>
                  <a:lnTo>
                    <a:pt x="6231" y="48883"/>
                  </a:lnTo>
                  <a:lnTo>
                    <a:pt x="5924" y="46733"/>
                  </a:lnTo>
                  <a:lnTo>
                    <a:pt x="6012" y="44276"/>
                  </a:lnTo>
                  <a:lnTo>
                    <a:pt x="6012" y="44232"/>
                  </a:lnTo>
                  <a:lnTo>
                    <a:pt x="5836" y="42959"/>
                  </a:lnTo>
                  <a:lnTo>
                    <a:pt x="5836" y="42915"/>
                  </a:lnTo>
                  <a:lnTo>
                    <a:pt x="5310" y="40941"/>
                  </a:lnTo>
                  <a:lnTo>
                    <a:pt x="4695" y="39229"/>
                  </a:lnTo>
                  <a:lnTo>
                    <a:pt x="3818" y="36991"/>
                  </a:lnTo>
                  <a:lnTo>
                    <a:pt x="2765" y="34446"/>
                  </a:lnTo>
                  <a:lnTo>
                    <a:pt x="1843" y="31857"/>
                  </a:lnTo>
                  <a:lnTo>
                    <a:pt x="1185" y="29488"/>
                  </a:lnTo>
                  <a:lnTo>
                    <a:pt x="483" y="25495"/>
                  </a:lnTo>
                  <a:lnTo>
                    <a:pt x="351" y="22248"/>
                  </a:lnTo>
                  <a:lnTo>
                    <a:pt x="527" y="20800"/>
                  </a:lnTo>
                  <a:lnTo>
                    <a:pt x="1492" y="18035"/>
                  </a:lnTo>
                  <a:lnTo>
                    <a:pt x="3598" y="13340"/>
                  </a:lnTo>
                  <a:lnTo>
                    <a:pt x="4608" y="12067"/>
                  </a:lnTo>
                  <a:lnTo>
                    <a:pt x="5090" y="11453"/>
                  </a:lnTo>
                  <a:lnTo>
                    <a:pt x="5573" y="10795"/>
                  </a:lnTo>
                  <a:lnTo>
                    <a:pt x="6143" y="10181"/>
                  </a:lnTo>
                  <a:lnTo>
                    <a:pt x="6758" y="9610"/>
                  </a:lnTo>
                  <a:lnTo>
                    <a:pt x="7372" y="8996"/>
                  </a:lnTo>
                  <a:lnTo>
                    <a:pt x="8030" y="8469"/>
                  </a:lnTo>
                  <a:lnTo>
                    <a:pt x="9434" y="7372"/>
                  </a:lnTo>
                  <a:lnTo>
                    <a:pt x="10926" y="6319"/>
                  </a:lnTo>
                  <a:lnTo>
                    <a:pt x="12418" y="5354"/>
                  </a:lnTo>
                  <a:lnTo>
                    <a:pt x="13954" y="4432"/>
                  </a:lnTo>
                  <a:lnTo>
                    <a:pt x="15490" y="3511"/>
                  </a:lnTo>
                  <a:lnTo>
                    <a:pt x="17684" y="2194"/>
                  </a:lnTo>
                  <a:lnTo>
                    <a:pt x="21019" y="351"/>
                  </a:lnTo>
                  <a:lnTo>
                    <a:pt x="21063" y="307"/>
                  </a:lnTo>
                  <a:lnTo>
                    <a:pt x="21107" y="220"/>
                  </a:lnTo>
                  <a:lnTo>
                    <a:pt x="21107" y="176"/>
                  </a:lnTo>
                  <a:lnTo>
                    <a:pt x="21063" y="88"/>
                  </a:lnTo>
                  <a:lnTo>
                    <a:pt x="21019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6" name="Google Shape;1826;p63"/>
            <p:cNvSpPr/>
            <p:nvPr/>
          </p:nvSpPr>
          <p:spPr>
            <a:xfrm>
              <a:off x="3837425" y="3370350"/>
              <a:ext cx="377375" cy="1344950"/>
            </a:xfrm>
            <a:custGeom>
              <a:rect b="b" l="l" r="r" t="t"/>
              <a:pathLst>
                <a:path extrusionOk="0" h="53798" w="15095">
                  <a:moveTo>
                    <a:pt x="88" y="0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3"/>
                  </a:lnTo>
                  <a:lnTo>
                    <a:pt x="2326" y="5222"/>
                  </a:lnTo>
                  <a:lnTo>
                    <a:pt x="2326" y="5266"/>
                  </a:lnTo>
                  <a:lnTo>
                    <a:pt x="4871" y="9522"/>
                  </a:lnTo>
                  <a:lnTo>
                    <a:pt x="6670" y="12989"/>
                  </a:lnTo>
                  <a:lnTo>
                    <a:pt x="8206" y="16192"/>
                  </a:lnTo>
                  <a:lnTo>
                    <a:pt x="8996" y="17947"/>
                  </a:lnTo>
                  <a:lnTo>
                    <a:pt x="9259" y="18693"/>
                  </a:lnTo>
                  <a:lnTo>
                    <a:pt x="9347" y="21326"/>
                  </a:lnTo>
                  <a:lnTo>
                    <a:pt x="9390" y="25670"/>
                  </a:lnTo>
                  <a:lnTo>
                    <a:pt x="9390" y="28917"/>
                  </a:lnTo>
                  <a:lnTo>
                    <a:pt x="9478" y="36157"/>
                  </a:lnTo>
                  <a:lnTo>
                    <a:pt x="9829" y="42476"/>
                  </a:lnTo>
                  <a:lnTo>
                    <a:pt x="9961" y="43485"/>
                  </a:lnTo>
                  <a:lnTo>
                    <a:pt x="9961" y="43529"/>
                  </a:lnTo>
                  <a:lnTo>
                    <a:pt x="10751" y="45548"/>
                  </a:lnTo>
                  <a:lnTo>
                    <a:pt x="11936" y="48005"/>
                  </a:lnTo>
                  <a:lnTo>
                    <a:pt x="12901" y="49980"/>
                  </a:lnTo>
                  <a:lnTo>
                    <a:pt x="13603" y="51603"/>
                  </a:lnTo>
                  <a:lnTo>
                    <a:pt x="14744" y="53710"/>
                  </a:lnTo>
                  <a:lnTo>
                    <a:pt x="14832" y="53797"/>
                  </a:lnTo>
                  <a:lnTo>
                    <a:pt x="15007" y="53797"/>
                  </a:lnTo>
                  <a:lnTo>
                    <a:pt x="15051" y="53753"/>
                  </a:lnTo>
                  <a:lnTo>
                    <a:pt x="15095" y="53710"/>
                  </a:lnTo>
                  <a:lnTo>
                    <a:pt x="15095" y="53622"/>
                  </a:lnTo>
                  <a:lnTo>
                    <a:pt x="15051" y="53578"/>
                  </a:lnTo>
                  <a:lnTo>
                    <a:pt x="13910" y="51472"/>
                  </a:lnTo>
                  <a:lnTo>
                    <a:pt x="13208" y="49848"/>
                  </a:lnTo>
                  <a:lnTo>
                    <a:pt x="12243" y="47873"/>
                  </a:lnTo>
                  <a:lnTo>
                    <a:pt x="11058" y="45372"/>
                  </a:lnTo>
                  <a:lnTo>
                    <a:pt x="10312" y="43398"/>
                  </a:lnTo>
                  <a:lnTo>
                    <a:pt x="10180" y="42432"/>
                  </a:lnTo>
                  <a:lnTo>
                    <a:pt x="9829" y="36114"/>
                  </a:lnTo>
                  <a:lnTo>
                    <a:pt x="9741" y="28917"/>
                  </a:lnTo>
                  <a:lnTo>
                    <a:pt x="9741" y="25670"/>
                  </a:lnTo>
                  <a:lnTo>
                    <a:pt x="9698" y="21326"/>
                  </a:lnTo>
                  <a:lnTo>
                    <a:pt x="9610" y="18649"/>
                  </a:lnTo>
                  <a:lnTo>
                    <a:pt x="9566" y="18605"/>
                  </a:lnTo>
                  <a:lnTo>
                    <a:pt x="9303" y="17815"/>
                  </a:lnTo>
                  <a:lnTo>
                    <a:pt x="8513" y="16016"/>
                  </a:lnTo>
                  <a:lnTo>
                    <a:pt x="6977" y="12857"/>
                  </a:lnTo>
                  <a:lnTo>
                    <a:pt x="5178" y="9347"/>
                  </a:lnTo>
                  <a:lnTo>
                    <a:pt x="2633" y="5090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7" name="Google Shape;1827;p63"/>
            <p:cNvSpPr/>
            <p:nvPr/>
          </p:nvSpPr>
          <p:spPr>
            <a:xfrm>
              <a:off x="3607050" y="3450425"/>
              <a:ext cx="547425" cy="1221000"/>
            </a:xfrm>
            <a:custGeom>
              <a:rect b="b" l="l" r="r" t="t"/>
              <a:pathLst>
                <a:path extrusionOk="0" h="48840" w="21897">
                  <a:moveTo>
                    <a:pt x="8425" y="0"/>
                  </a:moveTo>
                  <a:lnTo>
                    <a:pt x="132" y="2150"/>
                  </a:lnTo>
                  <a:lnTo>
                    <a:pt x="88" y="2194"/>
                  </a:lnTo>
                  <a:lnTo>
                    <a:pt x="44" y="2238"/>
                  </a:lnTo>
                  <a:lnTo>
                    <a:pt x="0" y="2326"/>
                  </a:lnTo>
                  <a:lnTo>
                    <a:pt x="0" y="2370"/>
                  </a:lnTo>
                  <a:lnTo>
                    <a:pt x="44" y="2458"/>
                  </a:lnTo>
                  <a:lnTo>
                    <a:pt x="88" y="2501"/>
                  </a:lnTo>
                  <a:lnTo>
                    <a:pt x="220" y="2501"/>
                  </a:lnTo>
                  <a:lnTo>
                    <a:pt x="8381" y="351"/>
                  </a:lnTo>
                  <a:lnTo>
                    <a:pt x="9742" y="3862"/>
                  </a:lnTo>
                  <a:lnTo>
                    <a:pt x="9785" y="3950"/>
                  </a:lnTo>
                  <a:lnTo>
                    <a:pt x="12638" y="6846"/>
                  </a:lnTo>
                  <a:lnTo>
                    <a:pt x="14437" y="10093"/>
                  </a:lnTo>
                  <a:lnTo>
                    <a:pt x="16148" y="13559"/>
                  </a:lnTo>
                  <a:lnTo>
                    <a:pt x="17114" y="15446"/>
                  </a:lnTo>
                  <a:lnTo>
                    <a:pt x="17333" y="16631"/>
                  </a:lnTo>
                  <a:lnTo>
                    <a:pt x="17377" y="18825"/>
                  </a:lnTo>
                  <a:lnTo>
                    <a:pt x="17421" y="21019"/>
                  </a:lnTo>
                  <a:lnTo>
                    <a:pt x="17465" y="25363"/>
                  </a:lnTo>
                  <a:lnTo>
                    <a:pt x="17465" y="28303"/>
                  </a:lnTo>
                  <a:lnTo>
                    <a:pt x="17508" y="31243"/>
                  </a:lnTo>
                  <a:lnTo>
                    <a:pt x="17596" y="34183"/>
                  </a:lnTo>
                  <a:lnTo>
                    <a:pt x="17728" y="37123"/>
                  </a:lnTo>
                  <a:lnTo>
                    <a:pt x="17947" y="40546"/>
                  </a:lnTo>
                  <a:lnTo>
                    <a:pt x="17947" y="40590"/>
                  </a:lnTo>
                  <a:lnTo>
                    <a:pt x="20975" y="47303"/>
                  </a:lnTo>
                  <a:lnTo>
                    <a:pt x="21545" y="48707"/>
                  </a:lnTo>
                  <a:lnTo>
                    <a:pt x="21633" y="48795"/>
                  </a:lnTo>
                  <a:lnTo>
                    <a:pt x="21721" y="48839"/>
                  </a:lnTo>
                  <a:lnTo>
                    <a:pt x="21765" y="48839"/>
                  </a:lnTo>
                  <a:lnTo>
                    <a:pt x="21853" y="48795"/>
                  </a:lnTo>
                  <a:lnTo>
                    <a:pt x="21853" y="48751"/>
                  </a:lnTo>
                  <a:lnTo>
                    <a:pt x="21896" y="48664"/>
                  </a:lnTo>
                  <a:lnTo>
                    <a:pt x="21853" y="48576"/>
                  </a:lnTo>
                  <a:lnTo>
                    <a:pt x="21326" y="47172"/>
                  </a:lnTo>
                  <a:lnTo>
                    <a:pt x="18298" y="40458"/>
                  </a:lnTo>
                  <a:lnTo>
                    <a:pt x="18079" y="37123"/>
                  </a:lnTo>
                  <a:lnTo>
                    <a:pt x="17947" y="34183"/>
                  </a:lnTo>
                  <a:lnTo>
                    <a:pt x="17859" y="31243"/>
                  </a:lnTo>
                  <a:lnTo>
                    <a:pt x="17816" y="28303"/>
                  </a:lnTo>
                  <a:lnTo>
                    <a:pt x="17816" y="25363"/>
                  </a:lnTo>
                  <a:lnTo>
                    <a:pt x="17772" y="21019"/>
                  </a:lnTo>
                  <a:lnTo>
                    <a:pt x="17728" y="18781"/>
                  </a:lnTo>
                  <a:lnTo>
                    <a:pt x="17684" y="16587"/>
                  </a:lnTo>
                  <a:lnTo>
                    <a:pt x="17465" y="15358"/>
                  </a:lnTo>
                  <a:lnTo>
                    <a:pt x="17465" y="15315"/>
                  </a:lnTo>
                  <a:lnTo>
                    <a:pt x="16455" y="13428"/>
                  </a:lnTo>
                  <a:lnTo>
                    <a:pt x="14744" y="9917"/>
                  </a:lnTo>
                  <a:lnTo>
                    <a:pt x="12945" y="6670"/>
                  </a:lnTo>
                  <a:lnTo>
                    <a:pt x="12901" y="6626"/>
                  </a:lnTo>
                  <a:lnTo>
                    <a:pt x="10049" y="3730"/>
                  </a:lnTo>
                  <a:lnTo>
                    <a:pt x="8645" y="88"/>
                  </a:lnTo>
                  <a:lnTo>
                    <a:pt x="855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8" name="Google Shape;1828;p63"/>
            <p:cNvSpPr/>
            <p:nvPr/>
          </p:nvSpPr>
          <p:spPr>
            <a:xfrm>
              <a:off x="3672850" y="3530500"/>
              <a:ext cx="435550" cy="1108000"/>
            </a:xfrm>
            <a:custGeom>
              <a:rect b="b" l="l" r="r" t="t"/>
              <a:pathLst>
                <a:path extrusionOk="0" h="44320" w="17422">
                  <a:moveTo>
                    <a:pt x="2019" y="1"/>
                  </a:moveTo>
                  <a:lnTo>
                    <a:pt x="133" y="483"/>
                  </a:lnTo>
                  <a:lnTo>
                    <a:pt x="45" y="483"/>
                  </a:lnTo>
                  <a:lnTo>
                    <a:pt x="1" y="571"/>
                  </a:lnTo>
                  <a:lnTo>
                    <a:pt x="1" y="615"/>
                  </a:lnTo>
                  <a:lnTo>
                    <a:pt x="1" y="703"/>
                  </a:lnTo>
                  <a:lnTo>
                    <a:pt x="45" y="747"/>
                  </a:lnTo>
                  <a:lnTo>
                    <a:pt x="89" y="790"/>
                  </a:lnTo>
                  <a:lnTo>
                    <a:pt x="133" y="834"/>
                  </a:lnTo>
                  <a:lnTo>
                    <a:pt x="220" y="834"/>
                  </a:lnTo>
                  <a:lnTo>
                    <a:pt x="2019" y="352"/>
                  </a:lnTo>
                  <a:lnTo>
                    <a:pt x="3248" y="1624"/>
                  </a:lnTo>
                  <a:lnTo>
                    <a:pt x="4433" y="2721"/>
                  </a:lnTo>
                  <a:lnTo>
                    <a:pt x="5881" y="4081"/>
                  </a:lnTo>
                  <a:lnTo>
                    <a:pt x="9918" y="8557"/>
                  </a:lnTo>
                  <a:lnTo>
                    <a:pt x="13341" y="14393"/>
                  </a:lnTo>
                  <a:lnTo>
                    <a:pt x="13560" y="18737"/>
                  </a:lnTo>
                  <a:lnTo>
                    <a:pt x="13648" y="22116"/>
                  </a:lnTo>
                  <a:lnTo>
                    <a:pt x="13648" y="24968"/>
                  </a:lnTo>
                  <a:lnTo>
                    <a:pt x="13736" y="29357"/>
                  </a:lnTo>
                  <a:lnTo>
                    <a:pt x="14130" y="36772"/>
                  </a:lnTo>
                  <a:lnTo>
                    <a:pt x="14306" y="37825"/>
                  </a:lnTo>
                  <a:lnTo>
                    <a:pt x="14306" y="37869"/>
                  </a:lnTo>
                  <a:lnTo>
                    <a:pt x="15579" y="40941"/>
                  </a:lnTo>
                  <a:lnTo>
                    <a:pt x="17070" y="44232"/>
                  </a:lnTo>
                  <a:lnTo>
                    <a:pt x="17158" y="44276"/>
                  </a:lnTo>
                  <a:lnTo>
                    <a:pt x="17246" y="44320"/>
                  </a:lnTo>
                  <a:lnTo>
                    <a:pt x="17334" y="44320"/>
                  </a:lnTo>
                  <a:lnTo>
                    <a:pt x="17378" y="44276"/>
                  </a:lnTo>
                  <a:lnTo>
                    <a:pt x="17422" y="44188"/>
                  </a:lnTo>
                  <a:lnTo>
                    <a:pt x="17422" y="44144"/>
                  </a:lnTo>
                  <a:lnTo>
                    <a:pt x="17422" y="44056"/>
                  </a:lnTo>
                  <a:lnTo>
                    <a:pt x="15886" y="40809"/>
                  </a:lnTo>
                  <a:lnTo>
                    <a:pt x="14657" y="37782"/>
                  </a:lnTo>
                  <a:lnTo>
                    <a:pt x="14482" y="36728"/>
                  </a:lnTo>
                  <a:lnTo>
                    <a:pt x="14087" y="29313"/>
                  </a:lnTo>
                  <a:lnTo>
                    <a:pt x="13999" y="24968"/>
                  </a:lnTo>
                  <a:lnTo>
                    <a:pt x="13999" y="22072"/>
                  </a:lnTo>
                  <a:lnTo>
                    <a:pt x="13911" y="18737"/>
                  </a:lnTo>
                  <a:lnTo>
                    <a:pt x="13692" y="14349"/>
                  </a:lnTo>
                  <a:lnTo>
                    <a:pt x="13692" y="14262"/>
                  </a:lnTo>
                  <a:lnTo>
                    <a:pt x="10225" y="8382"/>
                  </a:lnTo>
                  <a:lnTo>
                    <a:pt x="10181" y="8338"/>
                  </a:lnTo>
                  <a:lnTo>
                    <a:pt x="6144" y="3862"/>
                  </a:lnTo>
                  <a:lnTo>
                    <a:pt x="4477" y="2282"/>
                  </a:lnTo>
                  <a:lnTo>
                    <a:pt x="3248" y="1098"/>
                  </a:lnTo>
                  <a:lnTo>
                    <a:pt x="2195" y="44"/>
                  </a:lnTo>
                  <a:lnTo>
                    <a:pt x="21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29" name="Google Shape;1829;p63"/>
            <p:cNvSpPr/>
            <p:nvPr/>
          </p:nvSpPr>
          <p:spPr>
            <a:xfrm>
              <a:off x="6276075" y="3554625"/>
              <a:ext cx="204075" cy="110825"/>
            </a:xfrm>
            <a:custGeom>
              <a:rect b="b" l="l" r="r" t="t"/>
              <a:pathLst>
                <a:path extrusionOk="0" h="4433" w="8163">
                  <a:moveTo>
                    <a:pt x="4740" y="1"/>
                  </a:moveTo>
                  <a:lnTo>
                    <a:pt x="2589" y="1010"/>
                  </a:lnTo>
                  <a:lnTo>
                    <a:pt x="922" y="1712"/>
                  </a:lnTo>
                  <a:lnTo>
                    <a:pt x="878" y="1756"/>
                  </a:lnTo>
                  <a:lnTo>
                    <a:pt x="220" y="2327"/>
                  </a:lnTo>
                  <a:lnTo>
                    <a:pt x="132" y="2414"/>
                  </a:lnTo>
                  <a:lnTo>
                    <a:pt x="0" y="2809"/>
                  </a:lnTo>
                  <a:lnTo>
                    <a:pt x="0" y="2941"/>
                  </a:lnTo>
                  <a:lnTo>
                    <a:pt x="176" y="3467"/>
                  </a:lnTo>
                  <a:lnTo>
                    <a:pt x="220" y="3555"/>
                  </a:lnTo>
                  <a:lnTo>
                    <a:pt x="703" y="3994"/>
                  </a:lnTo>
                  <a:lnTo>
                    <a:pt x="746" y="4038"/>
                  </a:lnTo>
                  <a:lnTo>
                    <a:pt x="1361" y="4345"/>
                  </a:lnTo>
                  <a:lnTo>
                    <a:pt x="1448" y="4345"/>
                  </a:lnTo>
                  <a:lnTo>
                    <a:pt x="3028" y="4433"/>
                  </a:lnTo>
                  <a:lnTo>
                    <a:pt x="3072" y="4433"/>
                  </a:lnTo>
                  <a:lnTo>
                    <a:pt x="5178" y="4038"/>
                  </a:lnTo>
                  <a:lnTo>
                    <a:pt x="8031" y="3160"/>
                  </a:lnTo>
                  <a:lnTo>
                    <a:pt x="8118" y="3160"/>
                  </a:lnTo>
                  <a:lnTo>
                    <a:pt x="8162" y="3073"/>
                  </a:lnTo>
                  <a:lnTo>
                    <a:pt x="8162" y="3029"/>
                  </a:lnTo>
                  <a:lnTo>
                    <a:pt x="8162" y="2941"/>
                  </a:lnTo>
                  <a:lnTo>
                    <a:pt x="8118" y="2897"/>
                  </a:lnTo>
                  <a:lnTo>
                    <a:pt x="8074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8" y="4082"/>
                  </a:lnTo>
                  <a:lnTo>
                    <a:pt x="1492" y="3994"/>
                  </a:lnTo>
                  <a:lnTo>
                    <a:pt x="922" y="3731"/>
                  </a:lnTo>
                  <a:lnTo>
                    <a:pt x="527" y="3336"/>
                  </a:lnTo>
                  <a:lnTo>
                    <a:pt x="351" y="2897"/>
                  </a:lnTo>
                  <a:lnTo>
                    <a:pt x="483" y="2546"/>
                  </a:lnTo>
                  <a:lnTo>
                    <a:pt x="1097" y="2019"/>
                  </a:lnTo>
                  <a:lnTo>
                    <a:pt x="2721" y="1361"/>
                  </a:lnTo>
                  <a:lnTo>
                    <a:pt x="4915" y="308"/>
                  </a:lnTo>
                  <a:lnTo>
                    <a:pt x="4959" y="264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0" name="Google Shape;1830;p63"/>
            <p:cNvSpPr/>
            <p:nvPr/>
          </p:nvSpPr>
          <p:spPr>
            <a:xfrm>
              <a:off x="6730225" y="3940775"/>
              <a:ext cx="561700" cy="625325"/>
            </a:xfrm>
            <a:custGeom>
              <a:rect b="b" l="l" r="r" t="t"/>
              <a:pathLst>
                <a:path extrusionOk="0" h="25013" w="22468">
                  <a:moveTo>
                    <a:pt x="3775" y="1"/>
                  </a:moveTo>
                  <a:lnTo>
                    <a:pt x="3731" y="45"/>
                  </a:lnTo>
                  <a:lnTo>
                    <a:pt x="3687" y="89"/>
                  </a:lnTo>
                  <a:lnTo>
                    <a:pt x="2151" y="3643"/>
                  </a:lnTo>
                  <a:lnTo>
                    <a:pt x="1361" y="5486"/>
                  </a:lnTo>
                  <a:lnTo>
                    <a:pt x="1361" y="5530"/>
                  </a:lnTo>
                  <a:lnTo>
                    <a:pt x="703" y="8733"/>
                  </a:lnTo>
                  <a:lnTo>
                    <a:pt x="133" y="11629"/>
                  </a:lnTo>
                  <a:lnTo>
                    <a:pt x="1" y="12375"/>
                  </a:lnTo>
                  <a:lnTo>
                    <a:pt x="1" y="12463"/>
                  </a:lnTo>
                  <a:lnTo>
                    <a:pt x="89" y="12551"/>
                  </a:lnTo>
                  <a:lnTo>
                    <a:pt x="3336" y="14788"/>
                  </a:lnTo>
                  <a:lnTo>
                    <a:pt x="3862" y="15534"/>
                  </a:lnTo>
                  <a:lnTo>
                    <a:pt x="4916" y="17860"/>
                  </a:lnTo>
                  <a:lnTo>
                    <a:pt x="4916" y="17904"/>
                  </a:lnTo>
                  <a:lnTo>
                    <a:pt x="6013" y="19791"/>
                  </a:lnTo>
                  <a:lnTo>
                    <a:pt x="7241" y="21371"/>
                  </a:lnTo>
                  <a:lnTo>
                    <a:pt x="7285" y="21414"/>
                  </a:lnTo>
                  <a:lnTo>
                    <a:pt x="8645" y="22117"/>
                  </a:lnTo>
                  <a:lnTo>
                    <a:pt x="9523" y="22424"/>
                  </a:lnTo>
                  <a:lnTo>
                    <a:pt x="9567" y="22424"/>
                  </a:lnTo>
                  <a:lnTo>
                    <a:pt x="12244" y="22862"/>
                  </a:lnTo>
                  <a:lnTo>
                    <a:pt x="14525" y="23082"/>
                  </a:lnTo>
                  <a:lnTo>
                    <a:pt x="18080" y="24267"/>
                  </a:lnTo>
                  <a:lnTo>
                    <a:pt x="20274" y="24925"/>
                  </a:lnTo>
                  <a:lnTo>
                    <a:pt x="20318" y="24925"/>
                  </a:lnTo>
                  <a:lnTo>
                    <a:pt x="21327" y="25013"/>
                  </a:lnTo>
                  <a:lnTo>
                    <a:pt x="21415" y="25013"/>
                  </a:lnTo>
                  <a:lnTo>
                    <a:pt x="22336" y="24793"/>
                  </a:lnTo>
                  <a:lnTo>
                    <a:pt x="22424" y="24749"/>
                  </a:lnTo>
                  <a:lnTo>
                    <a:pt x="22468" y="24705"/>
                  </a:lnTo>
                  <a:lnTo>
                    <a:pt x="22468" y="24618"/>
                  </a:lnTo>
                  <a:lnTo>
                    <a:pt x="22468" y="24574"/>
                  </a:lnTo>
                  <a:lnTo>
                    <a:pt x="22468" y="24486"/>
                  </a:lnTo>
                  <a:lnTo>
                    <a:pt x="22424" y="24442"/>
                  </a:lnTo>
                  <a:lnTo>
                    <a:pt x="22292" y="24442"/>
                  </a:lnTo>
                  <a:lnTo>
                    <a:pt x="21327" y="24662"/>
                  </a:lnTo>
                  <a:lnTo>
                    <a:pt x="20362" y="24574"/>
                  </a:lnTo>
                  <a:lnTo>
                    <a:pt x="18211" y="23916"/>
                  </a:lnTo>
                  <a:lnTo>
                    <a:pt x="14657" y="22731"/>
                  </a:lnTo>
                  <a:lnTo>
                    <a:pt x="14613" y="22731"/>
                  </a:lnTo>
                  <a:lnTo>
                    <a:pt x="12288" y="22511"/>
                  </a:lnTo>
                  <a:lnTo>
                    <a:pt x="9611" y="22073"/>
                  </a:lnTo>
                  <a:lnTo>
                    <a:pt x="8777" y="21765"/>
                  </a:lnTo>
                  <a:lnTo>
                    <a:pt x="7461" y="21107"/>
                  </a:lnTo>
                  <a:lnTo>
                    <a:pt x="6320" y="19615"/>
                  </a:lnTo>
                  <a:lnTo>
                    <a:pt x="5223" y="17728"/>
                  </a:lnTo>
                  <a:lnTo>
                    <a:pt x="4170" y="15403"/>
                  </a:lnTo>
                  <a:lnTo>
                    <a:pt x="4170" y="15359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2" y="12331"/>
                  </a:lnTo>
                  <a:lnTo>
                    <a:pt x="484" y="11717"/>
                  </a:lnTo>
                  <a:lnTo>
                    <a:pt x="1054" y="8821"/>
                  </a:lnTo>
                  <a:lnTo>
                    <a:pt x="1712" y="5618"/>
                  </a:lnTo>
                  <a:lnTo>
                    <a:pt x="2458" y="3775"/>
                  </a:lnTo>
                  <a:lnTo>
                    <a:pt x="3994" y="264"/>
                  </a:lnTo>
                  <a:lnTo>
                    <a:pt x="3994" y="176"/>
                  </a:lnTo>
                  <a:lnTo>
                    <a:pt x="3994" y="132"/>
                  </a:lnTo>
                  <a:lnTo>
                    <a:pt x="3950" y="45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1" name="Google Shape;1831;p63"/>
            <p:cNvSpPr/>
            <p:nvPr/>
          </p:nvSpPr>
          <p:spPr>
            <a:xfrm>
              <a:off x="6209150" y="3492100"/>
              <a:ext cx="307200" cy="221625"/>
            </a:xfrm>
            <a:custGeom>
              <a:rect b="b" l="l" r="r" t="t"/>
              <a:pathLst>
                <a:path extrusionOk="0" h="8865" w="12288">
                  <a:moveTo>
                    <a:pt x="4608" y="1"/>
                  </a:moveTo>
                  <a:lnTo>
                    <a:pt x="4564" y="89"/>
                  </a:lnTo>
                  <a:lnTo>
                    <a:pt x="3116" y="2239"/>
                  </a:lnTo>
                  <a:lnTo>
                    <a:pt x="2107" y="3116"/>
                  </a:lnTo>
                  <a:lnTo>
                    <a:pt x="747" y="4740"/>
                  </a:lnTo>
                  <a:lnTo>
                    <a:pt x="747" y="4784"/>
                  </a:lnTo>
                  <a:lnTo>
                    <a:pt x="1" y="6188"/>
                  </a:lnTo>
                  <a:lnTo>
                    <a:pt x="1" y="6276"/>
                  </a:lnTo>
                  <a:lnTo>
                    <a:pt x="1" y="6363"/>
                  </a:lnTo>
                  <a:lnTo>
                    <a:pt x="308" y="6890"/>
                  </a:lnTo>
                  <a:lnTo>
                    <a:pt x="352" y="6978"/>
                  </a:lnTo>
                  <a:lnTo>
                    <a:pt x="2634" y="8426"/>
                  </a:lnTo>
                  <a:lnTo>
                    <a:pt x="2721" y="8426"/>
                  </a:lnTo>
                  <a:lnTo>
                    <a:pt x="5837" y="8865"/>
                  </a:lnTo>
                  <a:lnTo>
                    <a:pt x="5881" y="8865"/>
                  </a:lnTo>
                  <a:lnTo>
                    <a:pt x="8294" y="8294"/>
                  </a:lnTo>
                  <a:lnTo>
                    <a:pt x="10883" y="7241"/>
                  </a:lnTo>
                  <a:lnTo>
                    <a:pt x="12156" y="7022"/>
                  </a:lnTo>
                  <a:lnTo>
                    <a:pt x="12200" y="6978"/>
                  </a:lnTo>
                  <a:lnTo>
                    <a:pt x="12287" y="6934"/>
                  </a:lnTo>
                  <a:lnTo>
                    <a:pt x="12287" y="6846"/>
                  </a:lnTo>
                  <a:lnTo>
                    <a:pt x="12287" y="6802"/>
                  </a:lnTo>
                  <a:lnTo>
                    <a:pt x="12287" y="6714"/>
                  </a:lnTo>
                  <a:lnTo>
                    <a:pt x="12200" y="6671"/>
                  </a:lnTo>
                  <a:lnTo>
                    <a:pt x="12068" y="6671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43"/>
                  </a:lnTo>
                  <a:lnTo>
                    <a:pt x="5837" y="8514"/>
                  </a:lnTo>
                  <a:lnTo>
                    <a:pt x="2765" y="8119"/>
                  </a:lnTo>
                  <a:lnTo>
                    <a:pt x="615" y="6671"/>
                  </a:lnTo>
                  <a:lnTo>
                    <a:pt x="352" y="6276"/>
                  </a:lnTo>
                  <a:lnTo>
                    <a:pt x="1054" y="4959"/>
                  </a:lnTo>
                  <a:lnTo>
                    <a:pt x="2370" y="3380"/>
                  </a:lnTo>
                  <a:lnTo>
                    <a:pt x="3380" y="2502"/>
                  </a:lnTo>
                  <a:lnTo>
                    <a:pt x="3423" y="2458"/>
                  </a:lnTo>
                  <a:lnTo>
                    <a:pt x="4871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9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2" name="Google Shape;1832;p63"/>
            <p:cNvSpPr/>
            <p:nvPr/>
          </p:nvSpPr>
          <p:spPr>
            <a:xfrm>
              <a:off x="6661125" y="3867275"/>
              <a:ext cx="603375" cy="716375"/>
            </a:xfrm>
            <a:custGeom>
              <a:rect b="b" l="l" r="r" t="t"/>
              <a:pathLst>
                <a:path extrusionOk="0" h="28655" w="24135">
                  <a:moveTo>
                    <a:pt x="3204" y="1"/>
                  </a:moveTo>
                  <a:lnTo>
                    <a:pt x="3160" y="89"/>
                  </a:lnTo>
                  <a:lnTo>
                    <a:pt x="3116" y="132"/>
                  </a:lnTo>
                  <a:lnTo>
                    <a:pt x="2941" y="1361"/>
                  </a:lnTo>
                  <a:lnTo>
                    <a:pt x="1756" y="4477"/>
                  </a:lnTo>
                  <a:lnTo>
                    <a:pt x="1141" y="6495"/>
                  </a:lnTo>
                  <a:lnTo>
                    <a:pt x="1098" y="6539"/>
                  </a:lnTo>
                  <a:lnTo>
                    <a:pt x="878" y="8821"/>
                  </a:lnTo>
                  <a:lnTo>
                    <a:pt x="44" y="13165"/>
                  </a:lnTo>
                  <a:lnTo>
                    <a:pt x="1" y="15491"/>
                  </a:lnTo>
                  <a:lnTo>
                    <a:pt x="44" y="16895"/>
                  </a:lnTo>
                  <a:lnTo>
                    <a:pt x="44" y="16983"/>
                  </a:lnTo>
                  <a:lnTo>
                    <a:pt x="439" y="17641"/>
                  </a:lnTo>
                  <a:lnTo>
                    <a:pt x="483" y="17685"/>
                  </a:lnTo>
                  <a:lnTo>
                    <a:pt x="1317" y="18211"/>
                  </a:lnTo>
                  <a:lnTo>
                    <a:pt x="1361" y="18255"/>
                  </a:lnTo>
                  <a:lnTo>
                    <a:pt x="4081" y="19220"/>
                  </a:lnTo>
                  <a:lnTo>
                    <a:pt x="5529" y="20010"/>
                  </a:lnTo>
                  <a:lnTo>
                    <a:pt x="7065" y="22204"/>
                  </a:lnTo>
                  <a:lnTo>
                    <a:pt x="8601" y="24442"/>
                  </a:lnTo>
                  <a:lnTo>
                    <a:pt x="9479" y="25451"/>
                  </a:lnTo>
                  <a:lnTo>
                    <a:pt x="9523" y="25495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19"/>
                  </a:lnTo>
                  <a:lnTo>
                    <a:pt x="17816" y="27251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3" y="28479"/>
                  </a:lnTo>
                  <a:lnTo>
                    <a:pt x="24047" y="28435"/>
                  </a:lnTo>
                  <a:lnTo>
                    <a:pt x="24091" y="28391"/>
                  </a:lnTo>
                  <a:lnTo>
                    <a:pt x="24135" y="28304"/>
                  </a:lnTo>
                  <a:lnTo>
                    <a:pt x="24091" y="28260"/>
                  </a:lnTo>
                  <a:lnTo>
                    <a:pt x="24091" y="28172"/>
                  </a:lnTo>
                  <a:lnTo>
                    <a:pt x="24047" y="28128"/>
                  </a:lnTo>
                  <a:lnTo>
                    <a:pt x="23872" y="28128"/>
                  </a:lnTo>
                  <a:lnTo>
                    <a:pt x="23301" y="28304"/>
                  </a:lnTo>
                  <a:lnTo>
                    <a:pt x="22336" y="28304"/>
                  </a:lnTo>
                  <a:lnTo>
                    <a:pt x="20537" y="27777"/>
                  </a:lnTo>
                  <a:lnTo>
                    <a:pt x="17904" y="26899"/>
                  </a:lnTo>
                  <a:lnTo>
                    <a:pt x="17860" y="26899"/>
                  </a:lnTo>
                  <a:lnTo>
                    <a:pt x="16456" y="26768"/>
                  </a:lnTo>
                  <a:lnTo>
                    <a:pt x="13823" y="26461"/>
                  </a:lnTo>
                  <a:lnTo>
                    <a:pt x="11717" y="26066"/>
                  </a:lnTo>
                  <a:lnTo>
                    <a:pt x="9698" y="25188"/>
                  </a:lnTo>
                  <a:lnTo>
                    <a:pt x="8864" y="24223"/>
                  </a:lnTo>
                  <a:lnTo>
                    <a:pt x="7372" y="22029"/>
                  </a:lnTo>
                  <a:lnTo>
                    <a:pt x="5793" y="19791"/>
                  </a:lnTo>
                  <a:lnTo>
                    <a:pt x="5705" y="19703"/>
                  </a:lnTo>
                  <a:lnTo>
                    <a:pt x="4257" y="18913"/>
                  </a:lnTo>
                  <a:lnTo>
                    <a:pt x="4213" y="18913"/>
                  </a:lnTo>
                  <a:lnTo>
                    <a:pt x="1492" y="17904"/>
                  </a:lnTo>
                  <a:lnTo>
                    <a:pt x="703" y="17421"/>
                  </a:lnTo>
                  <a:lnTo>
                    <a:pt x="395" y="16851"/>
                  </a:lnTo>
                  <a:lnTo>
                    <a:pt x="352" y="15491"/>
                  </a:lnTo>
                  <a:lnTo>
                    <a:pt x="395" y="13209"/>
                  </a:lnTo>
                  <a:lnTo>
                    <a:pt x="1229" y="8865"/>
                  </a:lnTo>
                  <a:lnTo>
                    <a:pt x="1449" y="6583"/>
                  </a:lnTo>
                  <a:lnTo>
                    <a:pt x="2107" y="4608"/>
                  </a:lnTo>
                  <a:lnTo>
                    <a:pt x="3292" y="1449"/>
                  </a:lnTo>
                  <a:lnTo>
                    <a:pt x="3292" y="1405"/>
                  </a:lnTo>
                  <a:lnTo>
                    <a:pt x="3467" y="176"/>
                  </a:lnTo>
                  <a:lnTo>
                    <a:pt x="3467" y="132"/>
                  </a:lnTo>
                  <a:lnTo>
                    <a:pt x="3467" y="45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3" name="Google Shape;1833;p63"/>
            <p:cNvSpPr/>
            <p:nvPr/>
          </p:nvSpPr>
          <p:spPr>
            <a:xfrm>
              <a:off x="6088475" y="3432875"/>
              <a:ext cx="1147500" cy="1171625"/>
            </a:xfrm>
            <a:custGeom>
              <a:rect b="b" l="l" r="r" t="t"/>
              <a:pathLst>
                <a:path extrusionOk="0" h="46865" w="4590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3" y="2677"/>
                  </a:lnTo>
                  <a:lnTo>
                    <a:pt x="4038" y="4827"/>
                  </a:lnTo>
                  <a:lnTo>
                    <a:pt x="1405" y="8513"/>
                  </a:lnTo>
                  <a:lnTo>
                    <a:pt x="176" y="10356"/>
                  </a:lnTo>
                  <a:lnTo>
                    <a:pt x="45" y="10532"/>
                  </a:lnTo>
                  <a:lnTo>
                    <a:pt x="1" y="10575"/>
                  </a:lnTo>
                  <a:lnTo>
                    <a:pt x="1" y="10663"/>
                  </a:lnTo>
                  <a:lnTo>
                    <a:pt x="1" y="10751"/>
                  </a:lnTo>
                  <a:lnTo>
                    <a:pt x="89" y="10795"/>
                  </a:lnTo>
                  <a:lnTo>
                    <a:pt x="2765" y="11804"/>
                  </a:lnTo>
                  <a:lnTo>
                    <a:pt x="5223" y="12857"/>
                  </a:lnTo>
                  <a:lnTo>
                    <a:pt x="5223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20" y="13910"/>
                  </a:lnTo>
                  <a:lnTo>
                    <a:pt x="10664" y="13910"/>
                  </a:lnTo>
                  <a:lnTo>
                    <a:pt x="11936" y="13823"/>
                  </a:lnTo>
                  <a:lnTo>
                    <a:pt x="11980" y="13823"/>
                  </a:lnTo>
                  <a:lnTo>
                    <a:pt x="15096" y="12945"/>
                  </a:lnTo>
                  <a:lnTo>
                    <a:pt x="15140" y="12945"/>
                  </a:lnTo>
                  <a:lnTo>
                    <a:pt x="17290" y="11892"/>
                  </a:lnTo>
                  <a:lnTo>
                    <a:pt x="18431" y="11585"/>
                  </a:lnTo>
                  <a:lnTo>
                    <a:pt x="19264" y="11672"/>
                  </a:lnTo>
                  <a:lnTo>
                    <a:pt x="21502" y="15095"/>
                  </a:lnTo>
                  <a:lnTo>
                    <a:pt x="22029" y="16499"/>
                  </a:lnTo>
                  <a:lnTo>
                    <a:pt x="22117" y="17684"/>
                  </a:lnTo>
                  <a:lnTo>
                    <a:pt x="21546" y="19746"/>
                  </a:lnTo>
                  <a:lnTo>
                    <a:pt x="21020" y="21897"/>
                  </a:lnTo>
                  <a:lnTo>
                    <a:pt x="21020" y="21940"/>
                  </a:lnTo>
                  <a:lnTo>
                    <a:pt x="20712" y="24310"/>
                  </a:lnTo>
                  <a:lnTo>
                    <a:pt x="20537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7" y="31024"/>
                  </a:lnTo>
                  <a:lnTo>
                    <a:pt x="19001" y="35148"/>
                  </a:lnTo>
                  <a:lnTo>
                    <a:pt x="18957" y="35631"/>
                  </a:lnTo>
                  <a:lnTo>
                    <a:pt x="18957" y="35763"/>
                  </a:lnTo>
                  <a:lnTo>
                    <a:pt x="19045" y="35807"/>
                  </a:lnTo>
                  <a:lnTo>
                    <a:pt x="19835" y="36289"/>
                  </a:lnTo>
                  <a:lnTo>
                    <a:pt x="19879" y="36289"/>
                  </a:lnTo>
                  <a:lnTo>
                    <a:pt x="23872" y="37650"/>
                  </a:lnTo>
                  <a:lnTo>
                    <a:pt x="26636" y="38659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1" y="43793"/>
                  </a:lnTo>
                  <a:lnTo>
                    <a:pt x="32209" y="44188"/>
                  </a:lnTo>
                  <a:lnTo>
                    <a:pt x="32209" y="44232"/>
                  </a:lnTo>
                  <a:lnTo>
                    <a:pt x="34359" y="45021"/>
                  </a:lnTo>
                  <a:lnTo>
                    <a:pt x="34403" y="45021"/>
                  </a:lnTo>
                  <a:lnTo>
                    <a:pt x="38221" y="45548"/>
                  </a:lnTo>
                  <a:lnTo>
                    <a:pt x="40766" y="45724"/>
                  </a:lnTo>
                  <a:lnTo>
                    <a:pt x="43969" y="46689"/>
                  </a:lnTo>
                  <a:lnTo>
                    <a:pt x="44759" y="46864"/>
                  </a:lnTo>
                  <a:lnTo>
                    <a:pt x="44847" y="46864"/>
                  </a:lnTo>
                  <a:lnTo>
                    <a:pt x="45768" y="46601"/>
                  </a:lnTo>
                  <a:lnTo>
                    <a:pt x="45812" y="46557"/>
                  </a:lnTo>
                  <a:lnTo>
                    <a:pt x="45856" y="46513"/>
                  </a:lnTo>
                  <a:lnTo>
                    <a:pt x="45900" y="46426"/>
                  </a:lnTo>
                  <a:lnTo>
                    <a:pt x="45856" y="46382"/>
                  </a:lnTo>
                  <a:lnTo>
                    <a:pt x="45856" y="46294"/>
                  </a:lnTo>
                  <a:lnTo>
                    <a:pt x="45812" y="46250"/>
                  </a:lnTo>
                  <a:lnTo>
                    <a:pt x="45681" y="46250"/>
                  </a:lnTo>
                  <a:lnTo>
                    <a:pt x="44759" y="46513"/>
                  </a:lnTo>
                  <a:lnTo>
                    <a:pt x="44057" y="46338"/>
                  </a:lnTo>
                  <a:lnTo>
                    <a:pt x="40854" y="45372"/>
                  </a:lnTo>
                  <a:lnTo>
                    <a:pt x="40810" y="45372"/>
                  </a:lnTo>
                  <a:lnTo>
                    <a:pt x="38265" y="45197"/>
                  </a:lnTo>
                  <a:lnTo>
                    <a:pt x="34491" y="44670"/>
                  </a:lnTo>
                  <a:lnTo>
                    <a:pt x="32385" y="43881"/>
                  </a:lnTo>
                  <a:lnTo>
                    <a:pt x="31770" y="43486"/>
                  </a:lnTo>
                  <a:lnTo>
                    <a:pt x="30717" y="42081"/>
                  </a:lnTo>
                  <a:lnTo>
                    <a:pt x="29094" y="39756"/>
                  </a:lnTo>
                  <a:lnTo>
                    <a:pt x="29094" y="39712"/>
                  </a:lnTo>
                  <a:lnTo>
                    <a:pt x="28435" y="39010"/>
                  </a:lnTo>
                  <a:lnTo>
                    <a:pt x="28392" y="38966"/>
                  </a:lnTo>
                  <a:lnTo>
                    <a:pt x="26768" y="38352"/>
                  </a:lnTo>
                  <a:lnTo>
                    <a:pt x="24004" y="37299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192"/>
                  </a:lnTo>
                  <a:lnTo>
                    <a:pt x="20274" y="31111"/>
                  </a:lnTo>
                  <a:lnTo>
                    <a:pt x="20318" y="31068"/>
                  </a:lnTo>
                  <a:lnTo>
                    <a:pt x="20405" y="29137"/>
                  </a:lnTo>
                  <a:lnTo>
                    <a:pt x="20888" y="26987"/>
                  </a:lnTo>
                  <a:lnTo>
                    <a:pt x="20888" y="26943"/>
                  </a:lnTo>
                  <a:lnTo>
                    <a:pt x="21064" y="24354"/>
                  </a:lnTo>
                  <a:lnTo>
                    <a:pt x="21327" y="21984"/>
                  </a:lnTo>
                  <a:lnTo>
                    <a:pt x="21897" y="19834"/>
                  </a:lnTo>
                  <a:lnTo>
                    <a:pt x="22468" y="17728"/>
                  </a:lnTo>
                  <a:lnTo>
                    <a:pt x="22468" y="17684"/>
                  </a:lnTo>
                  <a:lnTo>
                    <a:pt x="22380" y="16455"/>
                  </a:lnTo>
                  <a:lnTo>
                    <a:pt x="22336" y="16411"/>
                  </a:lnTo>
                  <a:lnTo>
                    <a:pt x="21809" y="14963"/>
                  </a:lnTo>
                  <a:lnTo>
                    <a:pt x="21809" y="14920"/>
                  </a:lnTo>
                  <a:lnTo>
                    <a:pt x="19528" y="11453"/>
                  </a:lnTo>
                  <a:lnTo>
                    <a:pt x="19484" y="11365"/>
                  </a:lnTo>
                  <a:lnTo>
                    <a:pt x="19396" y="11365"/>
                  </a:lnTo>
                  <a:lnTo>
                    <a:pt x="18431" y="11234"/>
                  </a:lnTo>
                  <a:lnTo>
                    <a:pt x="18387" y="11234"/>
                  </a:lnTo>
                  <a:lnTo>
                    <a:pt x="17202" y="11541"/>
                  </a:lnTo>
                  <a:lnTo>
                    <a:pt x="17158" y="11541"/>
                  </a:lnTo>
                  <a:lnTo>
                    <a:pt x="15008" y="12594"/>
                  </a:lnTo>
                  <a:lnTo>
                    <a:pt x="11892" y="13471"/>
                  </a:lnTo>
                  <a:lnTo>
                    <a:pt x="10664" y="13559"/>
                  </a:lnTo>
                  <a:lnTo>
                    <a:pt x="7943" y="13252"/>
                  </a:lnTo>
                  <a:lnTo>
                    <a:pt x="5354" y="12550"/>
                  </a:lnTo>
                  <a:lnTo>
                    <a:pt x="2897" y="11497"/>
                  </a:lnTo>
                  <a:lnTo>
                    <a:pt x="484" y="10575"/>
                  </a:lnTo>
                  <a:lnTo>
                    <a:pt x="1712" y="8732"/>
                  </a:lnTo>
                  <a:lnTo>
                    <a:pt x="4345" y="5003"/>
                  </a:lnTo>
                  <a:lnTo>
                    <a:pt x="5530" y="2852"/>
                  </a:lnTo>
                  <a:lnTo>
                    <a:pt x="7066" y="264"/>
                  </a:lnTo>
                  <a:lnTo>
                    <a:pt x="7066" y="176"/>
                  </a:lnTo>
                  <a:lnTo>
                    <a:pt x="7066" y="132"/>
                  </a:lnTo>
                  <a:lnTo>
                    <a:pt x="7066" y="44"/>
                  </a:lnTo>
                  <a:lnTo>
                    <a:pt x="69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4" name="Google Shape;1834;p63"/>
            <p:cNvSpPr/>
            <p:nvPr/>
          </p:nvSpPr>
          <p:spPr>
            <a:xfrm>
              <a:off x="5247075" y="3384600"/>
              <a:ext cx="1963675" cy="1351550"/>
            </a:xfrm>
            <a:custGeom>
              <a:rect b="b" l="l" r="r" t="t"/>
              <a:pathLst>
                <a:path extrusionOk="0" h="54062" w="78547">
                  <a:moveTo>
                    <a:pt x="38396" y="1"/>
                  </a:moveTo>
                  <a:lnTo>
                    <a:pt x="38308" y="44"/>
                  </a:lnTo>
                  <a:lnTo>
                    <a:pt x="36246" y="1361"/>
                  </a:lnTo>
                  <a:lnTo>
                    <a:pt x="36246" y="1405"/>
                  </a:lnTo>
                  <a:lnTo>
                    <a:pt x="35675" y="1887"/>
                  </a:lnTo>
                  <a:lnTo>
                    <a:pt x="35631" y="1931"/>
                  </a:lnTo>
                  <a:lnTo>
                    <a:pt x="34447" y="4564"/>
                  </a:lnTo>
                  <a:lnTo>
                    <a:pt x="33262" y="7460"/>
                  </a:lnTo>
                  <a:lnTo>
                    <a:pt x="32823" y="8557"/>
                  </a:lnTo>
                  <a:lnTo>
                    <a:pt x="31638" y="8996"/>
                  </a:lnTo>
                  <a:lnTo>
                    <a:pt x="31594" y="8996"/>
                  </a:lnTo>
                  <a:lnTo>
                    <a:pt x="30059" y="9917"/>
                  </a:lnTo>
                  <a:lnTo>
                    <a:pt x="30015" y="9961"/>
                  </a:lnTo>
                  <a:lnTo>
                    <a:pt x="28962" y="10795"/>
                  </a:lnTo>
                  <a:lnTo>
                    <a:pt x="28962" y="10839"/>
                  </a:lnTo>
                  <a:lnTo>
                    <a:pt x="28260" y="11804"/>
                  </a:lnTo>
                  <a:lnTo>
                    <a:pt x="28260" y="11848"/>
                  </a:lnTo>
                  <a:lnTo>
                    <a:pt x="27250" y="13867"/>
                  </a:lnTo>
                  <a:lnTo>
                    <a:pt x="27250" y="13954"/>
                  </a:lnTo>
                  <a:lnTo>
                    <a:pt x="27338" y="16280"/>
                  </a:lnTo>
                  <a:lnTo>
                    <a:pt x="27338" y="18123"/>
                  </a:lnTo>
                  <a:lnTo>
                    <a:pt x="27031" y="18913"/>
                  </a:lnTo>
                  <a:lnTo>
                    <a:pt x="26768" y="19132"/>
                  </a:lnTo>
                  <a:lnTo>
                    <a:pt x="26460" y="19220"/>
                  </a:lnTo>
                  <a:lnTo>
                    <a:pt x="24749" y="18562"/>
                  </a:lnTo>
                  <a:lnTo>
                    <a:pt x="22467" y="18123"/>
                  </a:lnTo>
                  <a:lnTo>
                    <a:pt x="20273" y="17991"/>
                  </a:lnTo>
                  <a:lnTo>
                    <a:pt x="20229" y="17991"/>
                  </a:lnTo>
                  <a:lnTo>
                    <a:pt x="19483" y="18123"/>
                  </a:lnTo>
                  <a:lnTo>
                    <a:pt x="19396" y="18167"/>
                  </a:lnTo>
                  <a:lnTo>
                    <a:pt x="18650" y="18694"/>
                  </a:lnTo>
                  <a:lnTo>
                    <a:pt x="18035" y="18474"/>
                  </a:lnTo>
                  <a:lnTo>
                    <a:pt x="17948" y="18474"/>
                  </a:lnTo>
                  <a:lnTo>
                    <a:pt x="17246" y="18562"/>
                  </a:lnTo>
                  <a:lnTo>
                    <a:pt x="17202" y="18606"/>
                  </a:lnTo>
                  <a:lnTo>
                    <a:pt x="16368" y="19088"/>
                  </a:lnTo>
                  <a:lnTo>
                    <a:pt x="16324" y="19132"/>
                  </a:lnTo>
                  <a:lnTo>
                    <a:pt x="15622" y="19834"/>
                  </a:lnTo>
                  <a:lnTo>
                    <a:pt x="15578" y="19878"/>
                  </a:lnTo>
                  <a:lnTo>
                    <a:pt x="13647" y="23828"/>
                  </a:lnTo>
                  <a:lnTo>
                    <a:pt x="12287" y="26241"/>
                  </a:lnTo>
                  <a:lnTo>
                    <a:pt x="11541" y="27426"/>
                  </a:lnTo>
                  <a:lnTo>
                    <a:pt x="11541" y="27470"/>
                  </a:lnTo>
                  <a:lnTo>
                    <a:pt x="11190" y="28523"/>
                  </a:lnTo>
                  <a:lnTo>
                    <a:pt x="11190" y="28567"/>
                  </a:lnTo>
                  <a:lnTo>
                    <a:pt x="10620" y="31550"/>
                  </a:lnTo>
                  <a:lnTo>
                    <a:pt x="10620" y="31594"/>
                  </a:lnTo>
                  <a:lnTo>
                    <a:pt x="10620" y="32735"/>
                  </a:lnTo>
                  <a:lnTo>
                    <a:pt x="10532" y="33393"/>
                  </a:lnTo>
                  <a:lnTo>
                    <a:pt x="9566" y="35105"/>
                  </a:lnTo>
                  <a:lnTo>
                    <a:pt x="7943" y="37299"/>
                  </a:lnTo>
                  <a:lnTo>
                    <a:pt x="6978" y="39142"/>
                  </a:lnTo>
                  <a:lnTo>
                    <a:pt x="6144" y="41072"/>
                  </a:lnTo>
                  <a:lnTo>
                    <a:pt x="5924" y="42213"/>
                  </a:lnTo>
                  <a:lnTo>
                    <a:pt x="5793" y="42301"/>
                  </a:lnTo>
                  <a:lnTo>
                    <a:pt x="5617" y="42257"/>
                  </a:lnTo>
                  <a:lnTo>
                    <a:pt x="5486" y="42213"/>
                  </a:lnTo>
                  <a:lnTo>
                    <a:pt x="4125" y="42652"/>
                  </a:lnTo>
                  <a:lnTo>
                    <a:pt x="2282" y="43486"/>
                  </a:lnTo>
                  <a:lnTo>
                    <a:pt x="2238" y="43530"/>
                  </a:lnTo>
                  <a:lnTo>
                    <a:pt x="1317" y="44451"/>
                  </a:lnTo>
                  <a:lnTo>
                    <a:pt x="1273" y="44495"/>
                  </a:lnTo>
                  <a:lnTo>
                    <a:pt x="439" y="45899"/>
                  </a:lnTo>
                  <a:lnTo>
                    <a:pt x="439" y="45943"/>
                  </a:lnTo>
                  <a:lnTo>
                    <a:pt x="176" y="46909"/>
                  </a:lnTo>
                  <a:lnTo>
                    <a:pt x="176" y="46952"/>
                  </a:lnTo>
                  <a:lnTo>
                    <a:pt x="0" y="48488"/>
                  </a:lnTo>
                  <a:lnTo>
                    <a:pt x="44" y="48576"/>
                  </a:lnTo>
                  <a:lnTo>
                    <a:pt x="790" y="49892"/>
                  </a:lnTo>
                  <a:lnTo>
                    <a:pt x="1887" y="51253"/>
                  </a:lnTo>
                  <a:lnTo>
                    <a:pt x="1887" y="51297"/>
                  </a:lnTo>
                  <a:lnTo>
                    <a:pt x="2238" y="51604"/>
                  </a:lnTo>
                  <a:lnTo>
                    <a:pt x="2370" y="51648"/>
                  </a:lnTo>
                  <a:lnTo>
                    <a:pt x="5442" y="51735"/>
                  </a:lnTo>
                  <a:lnTo>
                    <a:pt x="8733" y="51867"/>
                  </a:lnTo>
                  <a:lnTo>
                    <a:pt x="11804" y="52613"/>
                  </a:lnTo>
                  <a:lnTo>
                    <a:pt x="14920" y="54017"/>
                  </a:lnTo>
                  <a:lnTo>
                    <a:pt x="15008" y="54017"/>
                  </a:lnTo>
                  <a:lnTo>
                    <a:pt x="15490" y="54061"/>
                  </a:lnTo>
                  <a:lnTo>
                    <a:pt x="15578" y="54061"/>
                  </a:lnTo>
                  <a:lnTo>
                    <a:pt x="18035" y="53271"/>
                  </a:lnTo>
                  <a:lnTo>
                    <a:pt x="19659" y="52789"/>
                  </a:lnTo>
                  <a:lnTo>
                    <a:pt x="21239" y="52262"/>
                  </a:lnTo>
                  <a:lnTo>
                    <a:pt x="22818" y="51692"/>
                  </a:lnTo>
                  <a:lnTo>
                    <a:pt x="24354" y="51077"/>
                  </a:lnTo>
                  <a:lnTo>
                    <a:pt x="25100" y="50726"/>
                  </a:lnTo>
                  <a:lnTo>
                    <a:pt x="25846" y="50331"/>
                  </a:lnTo>
                  <a:lnTo>
                    <a:pt x="26548" y="49980"/>
                  </a:lnTo>
                  <a:lnTo>
                    <a:pt x="27294" y="49541"/>
                  </a:lnTo>
                  <a:lnTo>
                    <a:pt x="27952" y="49103"/>
                  </a:lnTo>
                  <a:lnTo>
                    <a:pt x="28654" y="48620"/>
                  </a:lnTo>
                  <a:lnTo>
                    <a:pt x="29313" y="48137"/>
                  </a:lnTo>
                  <a:lnTo>
                    <a:pt x="29927" y="47567"/>
                  </a:lnTo>
                  <a:lnTo>
                    <a:pt x="30805" y="47172"/>
                  </a:lnTo>
                  <a:lnTo>
                    <a:pt x="31814" y="46996"/>
                  </a:lnTo>
                  <a:lnTo>
                    <a:pt x="34271" y="46909"/>
                  </a:lnTo>
                  <a:lnTo>
                    <a:pt x="36509" y="46821"/>
                  </a:lnTo>
                  <a:lnTo>
                    <a:pt x="36553" y="46821"/>
                  </a:lnTo>
                  <a:lnTo>
                    <a:pt x="37167" y="46645"/>
                  </a:lnTo>
                  <a:lnTo>
                    <a:pt x="37211" y="46601"/>
                  </a:lnTo>
                  <a:lnTo>
                    <a:pt x="37869" y="46206"/>
                  </a:lnTo>
                  <a:lnTo>
                    <a:pt x="37913" y="46206"/>
                  </a:lnTo>
                  <a:lnTo>
                    <a:pt x="39625" y="44539"/>
                  </a:lnTo>
                  <a:lnTo>
                    <a:pt x="39976" y="43925"/>
                  </a:lnTo>
                  <a:lnTo>
                    <a:pt x="40020" y="43881"/>
                  </a:lnTo>
                  <a:lnTo>
                    <a:pt x="40634" y="41292"/>
                  </a:lnTo>
                  <a:lnTo>
                    <a:pt x="40941" y="40897"/>
                  </a:lnTo>
                  <a:lnTo>
                    <a:pt x="42740" y="39668"/>
                  </a:lnTo>
                  <a:lnTo>
                    <a:pt x="42828" y="39624"/>
                  </a:lnTo>
                  <a:lnTo>
                    <a:pt x="42828" y="39493"/>
                  </a:lnTo>
                  <a:lnTo>
                    <a:pt x="42784" y="39405"/>
                  </a:lnTo>
                  <a:lnTo>
                    <a:pt x="42740" y="39361"/>
                  </a:lnTo>
                  <a:lnTo>
                    <a:pt x="42082" y="39142"/>
                  </a:lnTo>
                  <a:lnTo>
                    <a:pt x="41994" y="39142"/>
                  </a:lnTo>
                  <a:lnTo>
                    <a:pt x="40063" y="39230"/>
                  </a:lnTo>
                  <a:lnTo>
                    <a:pt x="38089" y="39581"/>
                  </a:lnTo>
                  <a:lnTo>
                    <a:pt x="36114" y="39493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81"/>
                  </a:lnTo>
                  <a:lnTo>
                    <a:pt x="31858" y="35544"/>
                  </a:lnTo>
                  <a:lnTo>
                    <a:pt x="31463" y="32823"/>
                  </a:lnTo>
                  <a:lnTo>
                    <a:pt x="31463" y="32779"/>
                  </a:lnTo>
                  <a:lnTo>
                    <a:pt x="31156" y="31638"/>
                  </a:lnTo>
                  <a:lnTo>
                    <a:pt x="31156" y="31550"/>
                  </a:lnTo>
                  <a:lnTo>
                    <a:pt x="28962" y="28479"/>
                  </a:lnTo>
                  <a:lnTo>
                    <a:pt x="26724" y="25451"/>
                  </a:lnTo>
                  <a:lnTo>
                    <a:pt x="25978" y="24486"/>
                  </a:lnTo>
                  <a:lnTo>
                    <a:pt x="27601" y="21326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7" y="18606"/>
                  </a:lnTo>
                  <a:lnTo>
                    <a:pt x="32867" y="18781"/>
                  </a:lnTo>
                  <a:lnTo>
                    <a:pt x="37299" y="19747"/>
                  </a:lnTo>
                  <a:lnTo>
                    <a:pt x="38747" y="20054"/>
                  </a:lnTo>
                  <a:lnTo>
                    <a:pt x="38835" y="20054"/>
                  </a:lnTo>
                  <a:lnTo>
                    <a:pt x="39712" y="19966"/>
                  </a:lnTo>
                  <a:lnTo>
                    <a:pt x="39756" y="19966"/>
                  </a:lnTo>
                  <a:lnTo>
                    <a:pt x="42082" y="18869"/>
                  </a:lnTo>
                  <a:lnTo>
                    <a:pt x="45197" y="18781"/>
                  </a:lnTo>
                  <a:lnTo>
                    <a:pt x="48357" y="17948"/>
                  </a:lnTo>
                  <a:lnTo>
                    <a:pt x="50419" y="17245"/>
                  </a:lnTo>
                  <a:lnTo>
                    <a:pt x="50463" y="17245"/>
                  </a:lnTo>
                  <a:lnTo>
                    <a:pt x="51428" y="16543"/>
                  </a:lnTo>
                  <a:lnTo>
                    <a:pt x="52174" y="18606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5" y="27689"/>
                  </a:lnTo>
                  <a:lnTo>
                    <a:pt x="50551" y="31463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7" y="36114"/>
                  </a:lnTo>
                  <a:lnTo>
                    <a:pt x="49717" y="37430"/>
                  </a:lnTo>
                  <a:lnTo>
                    <a:pt x="49761" y="37518"/>
                  </a:lnTo>
                  <a:lnTo>
                    <a:pt x="49980" y="37825"/>
                  </a:lnTo>
                  <a:lnTo>
                    <a:pt x="50112" y="37913"/>
                  </a:lnTo>
                  <a:lnTo>
                    <a:pt x="51034" y="38045"/>
                  </a:lnTo>
                  <a:lnTo>
                    <a:pt x="52833" y="39142"/>
                  </a:lnTo>
                  <a:lnTo>
                    <a:pt x="55992" y="40765"/>
                  </a:lnTo>
                  <a:lnTo>
                    <a:pt x="56036" y="40765"/>
                  </a:lnTo>
                  <a:lnTo>
                    <a:pt x="59415" y="41775"/>
                  </a:lnTo>
                  <a:lnTo>
                    <a:pt x="61214" y="42433"/>
                  </a:lnTo>
                  <a:lnTo>
                    <a:pt x="62662" y="44188"/>
                  </a:lnTo>
                  <a:lnTo>
                    <a:pt x="63934" y="45987"/>
                  </a:lnTo>
                  <a:lnTo>
                    <a:pt x="64593" y="46821"/>
                  </a:lnTo>
                  <a:lnTo>
                    <a:pt x="64680" y="46865"/>
                  </a:lnTo>
                  <a:lnTo>
                    <a:pt x="65865" y="47435"/>
                  </a:lnTo>
                  <a:lnTo>
                    <a:pt x="67971" y="48181"/>
                  </a:lnTo>
                  <a:lnTo>
                    <a:pt x="68015" y="48225"/>
                  </a:lnTo>
                  <a:lnTo>
                    <a:pt x="72052" y="48708"/>
                  </a:lnTo>
                  <a:lnTo>
                    <a:pt x="73983" y="48752"/>
                  </a:lnTo>
                  <a:lnTo>
                    <a:pt x="74905" y="48839"/>
                  </a:lnTo>
                  <a:lnTo>
                    <a:pt x="76879" y="49454"/>
                  </a:lnTo>
                  <a:lnTo>
                    <a:pt x="76923" y="49454"/>
                  </a:lnTo>
                  <a:lnTo>
                    <a:pt x="77537" y="49541"/>
                  </a:lnTo>
                  <a:lnTo>
                    <a:pt x="77625" y="49541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46"/>
                  </a:lnTo>
                  <a:lnTo>
                    <a:pt x="78547" y="49059"/>
                  </a:lnTo>
                  <a:lnTo>
                    <a:pt x="78503" y="49015"/>
                  </a:lnTo>
                  <a:lnTo>
                    <a:pt x="78459" y="48971"/>
                  </a:lnTo>
                  <a:lnTo>
                    <a:pt x="78371" y="48927"/>
                  </a:lnTo>
                  <a:lnTo>
                    <a:pt x="78327" y="48927"/>
                  </a:lnTo>
                  <a:lnTo>
                    <a:pt x="77537" y="49190"/>
                  </a:lnTo>
                  <a:lnTo>
                    <a:pt x="76967" y="49103"/>
                  </a:lnTo>
                  <a:lnTo>
                    <a:pt x="74992" y="48532"/>
                  </a:lnTo>
                  <a:lnTo>
                    <a:pt x="74948" y="48532"/>
                  </a:lnTo>
                  <a:lnTo>
                    <a:pt x="74027" y="48400"/>
                  </a:lnTo>
                  <a:lnTo>
                    <a:pt x="72052" y="48357"/>
                  </a:lnTo>
                  <a:lnTo>
                    <a:pt x="68103" y="47874"/>
                  </a:lnTo>
                  <a:lnTo>
                    <a:pt x="65997" y="47128"/>
                  </a:lnTo>
                  <a:lnTo>
                    <a:pt x="64856" y="46601"/>
                  </a:lnTo>
                  <a:lnTo>
                    <a:pt x="64198" y="45768"/>
                  </a:lnTo>
                  <a:lnTo>
                    <a:pt x="62925" y="43969"/>
                  </a:lnTo>
                  <a:lnTo>
                    <a:pt x="61477" y="42169"/>
                  </a:lnTo>
                  <a:lnTo>
                    <a:pt x="61389" y="42126"/>
                  </a:lnTo>
                  <a:lnTo>
                    <a:pt x="59546" y="41424"/>
                  </a:lnTo>
                  <a:lnTo>
                    <a:pt x="56168" y="40414"/>
                  </a:lnTo>
                  <a:lnTo>
                    <a:pt x="52964" y="38835"/>
                  </a:lnTo>
                  <a:lnTo>
                    <a:pt x="51165" y="37694"/>
                  </a:lnTo>
                  <a:lnTo>
                    <a:pt x="51121" y="37694"/>
                  </a:lnTo>
                  <a:lnTo>
                    <a:pt x="50244" y="37562"/>
                  </a:lnTo>
                  <a:lnTo>
                    <a:pt x="50068" y="37343"/>
                  </a:lnTo>
                  <a:lnTo>
                    <a:pt x="50068" y="36114"/>
                  </a:lnTo>
                  <a:lnTo>
                    <a:pt x="50244" y="33657"/>
                  </a:lnTo>
                  <a:lnTo>
                    <a:pt x="50902" y="31550"/>
                  </a:lnTo>
                  <a:lnTo>
                    <a:pt x="50902" y="31507"/>
                  </a:lnTo>
                  <a:lnTo>
                    <a:pt x="51516" y="27733"/>
                  </a:lnTo>
                  <a:lnTo>
                    <a:pt x="51648" y="25100"/>
                  </a:lnTo>
                  <a:lnTo>
                    <a:pt x="51999" y="21941"/>
                  </a:lnTo>
                  <a:lnTo>
                    <a:pt x="52525" y="18650"/>
                  </a:lnTo>
                  <a:lnTo>
                    <a:pt x="52525" y="18562"/>
                  </a:lnTo>
                  <a:lnTo>
                    <a:pt x="51648" y="16192"/>
                  </a:lnTo>
                  <a:lnTo>
                    <a:pt x="51604" y="16105"/>
                  </a:lnTo>
                  <a:lnTo>
                    <a:pt x="51560" y="16061"/>
                  </a:lnTo>
                  <a:lnTo>
                    <a:pt x="51472" y="16061"/>
                  </a:lnTo>
                  <a:lnTo>
                    <a:pt x="51385" y="16105"/>
                  </a:lnTo>
                  <a:lnTo>
                    <a:pt x="50244" y="16938"/>
                  </a:lnTo>
                  <a:lnTo>
                    <a:pt x="48269" y="17597"/>
                  </a:lnTo>
                  <a:lnTo>
                    <a:pt x="45154" y="18430"/>
                  </a:lnTo>
                  <a:lnTo>
                    <a:pt x="42038" y="18518"/>
                  </a:lnTo>
                  <a:lnTo>
                    <a:pt x="41950" y="18562"/>
                  </a:lnTo>
                  <a:lnTo>
                    <a:pt x="39668" y="19615"/>
                  </a:lnTo>
                  <a:lnTo>
                    <a:pt x="38791" y="19703"/>
                  </a:lnTo>
                  <a:lnTo>
                    <a:pt x="37343" y="19396"/>
                  </a:lnTo>
                  <a:lnTo>
                    <a:pt x="32955" y="18430"/>
                  </a:lnTo>
                  <a:lnTo>
                    <a:pt x="31287" y="18255"/>
                  </a:lnTo>
                  <a:lnTo>
                    <a:pt x="31243" y="18255"/>
                  </a:lnTo>
                  <a:lnTo>
                    <a:pt x="30015" y="18430"/>
                  </a:lnTo>
                  <a:lnTo>
                    <a:pt x="29971" y="18430"/>
                  </a:lnTo>
                  <a:lnTo>
                    <a:pt x="28698" y="19001"/>
                  </a:lnTo>
                  <a:lnTo>
                    <a:pt x="28654" y="19045"/>
                  </a:lnTo>
                  <a:lnTo>
                    <a:pt x="28260" y="19439"/>
                  </a:lnTo>
                  <a:lnTo>
                    <a:pt x="28260" y="19483"/>
                  </a:lnTo>
                  <a:lnTo>
                    <a:pt x="27294" y="21151"/>
                  </a:lnTo>
                  <a:lnTo>
                    <a:pt x="25627" y="24442"/>
                  </a:lnTo>
                  <a:lnTo>
                    <a:pt x="25583" y="24530"/>
                  </a:lnTo>
                  <a:lnTo>
                    <a:pt x="25627" y="24617"/>
                  </a:lnTo>
                  <a:lnTo>
                    <a:pt x="28698" y="28654"/>
                  </a:lnTo>
                  <a:lnTo>
                    <a:pt x="30849" y="31726"/>
                  </a:lnTo>
                  <a:lnTo>
                    <a:pt x="31156" y="32867"/>
                  </a:lnTo>
                  <a:lnTo>
                    <a:pt x="31507" y="35587"/>
                  </a:lnTo>
                  <a:lnTo>
                    <a:pt x="31946" y="37913"/>
                  </a:lnTo>
                  <a:lnTo>
                    <a:pt x="32033" y="38001"/>
                  </a:lnTo>
                  <a:lnTo>
                    <a:pt x="32779" y="38527"/>
                  </a:lnTo>
                  <a:lnTo>
                    <a:pt x="34973" y="39712"/>
                  </a:lnTo>
                  <a:lnTo>
                    <a:pt x="35061" y="39712"/>
                  </a:lnTo>
                  <a:lnTo>
                    <a:pt x="36070" y="39844"/>
                  </a:lnTo>
                  <a:lnTo>
                    <a:pt x="36114" y="39844"/>
                  </a:lnTo>
                  <a:lnTo>
                    <a:pt x="38089" y="39932"/>
                  </a:lnTo>
                  <a:lnTo>
                    <a:pt x="38133" y="39932"/>
                  </a:lnTo>
                  <a:lnTo>
                    <a:pt x="40107" y="39581"/>
                  </a:lnTo>
                  <a:lnTo>
                    <a:pt x="41994" y="39493"/>
                  </a:lnTo>
                  <a:lnTo>
                    <a:pt x="42257" y="39581"/>
                  </a:lnTo>
                  <a:lnTo>
                    <a:pt x="40722" y="40590"/>
                  </a:lnTo>
                  <a:lnTo>
                    <a:pt x="40678" y="40634"/>
                  </a:lnTo>
                  <a:lnTo>
                    <a:pt x="40327" y="41116"/>
                  </a:lnTo>
                  <a:lnTo>
                    <a:pt x="40327" y="41160"/>
                  </a:lnTo>
                  <a:lnTo>
                    <a:pt x="39668" y="43749"/>
                  </a:lnTo>
                  <a:lnTo>
                    <a:pt x="39361" y="44320"/>
                  </a:lnTo>
                  <a:lnTo>
                    <a:pt x="37694" y="45943"/>
                  </a:lnTo>
                  <a:lnTo>
                    <a:pt x="37080" y="46294"/>
                  </a:lnTo>
                  <a:lnTo>
                    <a:pt x="36465" y="46470"/>
                  </a:lnTo>
                  <a:lnTo>
                    <a:pt x="34271" y="46558"/>
                  </a:lnTo>
                  <a:lnTo>
                    <a:pt x="31814" y="46645"/>
                  </a:lnTo>
                  <a:lnTo>
                    <a:pt x="31770" y="46645"/>
                  </a:lnTo>
                  <a:lnTo>
                    <a:pt x="30717" y="46821"/>
                  </a:lnTo>
                  <a:lnTo>
                    <a:pt x="30673" y="46821"/>
                  </a:lnTo>
                  <a:lnTo>
                    <a:pt x="29751" y="47260"/>
                  </a:lnTo>
                  <a:lnTo>
                    <a:pt x="29708" y="47303"/>
                  </a:lnTo>
                  <a:lnTo>
                    <a:pt x="29093" y="47830"/>
                  </a:lnTo>
                  <a:lnTo>
                    <a:pt x="28435" y="48357"/>
                  </a:lnTo>
                  <a:lnTo>
                    <a:pt x="27777" y="48795"/>
                  </a:lnTo>
                  <a:lnTo>
                    <a:pt x="27119" y="49234"/>
                  </a:lnTo>
                  <a:lnTo>
                    <a:pt x="26417" y="49673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7" y="51911"/>
                  </a:lnTo>
                  <a:lnTo>
                    <a:pt x="19527" y="52437"/>
                  </a:lnTo>
                  <a:lnTo>
                    <a:pt x="17948" y="52920"/>
                  </a:lnTo>
                  <a:lnTo>
                    <a:pt x="15490" y="53710"/>
                  </a:lnTo>
                  <a:lnTo>
                    <a:pt x="15052" y="53666"/>
                  </a:lnTo>
                  <a:lnTo>
                    <a:pt x="11936" y="52306"/>
                  </a:lnTo>
                  <a:lnTo>
                    <a:pt x="11892" y="52306"/>
                  </a:lnTo>
                  <a:lnTo>
                    <a:pt x="8820" y="51516"/>
                  </a:lnTo>
                  <a:lnTo>
                    <a:pt x="8777" y="51516"/>
                  </a:lnTo>
                  <a:lnTo>
                    <a:pt x="5486" y="51384"/>
                  </a:lnTo>
                  <a:lnTo>
                    <a:pt x="2414" y="51297"/>
                  </a:lnTo>
                  <a:lnTo>
                    <a:pt x="2151" y="51033"/>
                  </a:lnTo>
                  <a:lnTo>
                    <a:pt x="1054" y="49717"/>
                  </a:lnTo>
                  <a:lnTo>
                    <a:pt x="352" y="48488"/>
                  </a:lnTo>
                  <a:lnTo>
                    <a:pt x="483" y="46996"/>
                  </a:lnTo>
                  <a:lnTo>
                    <a:pt x="790" y="46075"/>
                  </a:lnTo>
                  <a:lnTo>
                    <a:pt x="1580" y="44715"/>
                  </a:lnTo>
                  <a:lnTo>
                    <a:pt x="2458" y="43793"/>
                  </a:lnTo>
                  <a:lnTo>
                    <a:pt x="4257" y="43003"/>
                  </a:lnTo>
                  <a:lnTo>
                    <a:pt x="5529" y="42608"/>
                  </a:lnTo>
                  <a:lnTo>
                    <a:pt x="5749" y="42696"/>
                  </a:lnTo>
                  <a:lnTo>
                    <a:pt x="5837" y="42696"/>
                  </a:lnTo>
                  <a:lnTo>
                    <a:pt x="5924" y="42652"/>
                  </a:lnTo>
                  <a:lnTo>
                    <a:pt x="6188" y="42433"/>
                  </a:lnTo>
                  <a:lnTo>
                    <a:pt x="6275" y="42345"/>
                  </a:lnTo>
                  <a:lnTo>
                    <a:pt x="6451" y="41160"/>
                  </a:lnTo>
                  <a:lnTo>
                    <a:pt x="7285" y="39317"/>
                  </a:lnTo>
                  <a:lnTo>
                    <a:pt x="8250" y="37474"/>
                  </a:lnTo>
                  <a:lnTo>
                    <a:pt x="9830" y="3532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81"/>
                  </a:lnTo>
                  <a:lnTo>
                    <a:pt x="10971" y="32779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7" y="28654"/>
                  </a:lnTo>
                  <a:lnTo>
                    <a:pt x="11848" y="27601"/>
                  </a:lnTo>
                  <a:lnTo>
                    <a:pt x="12594" y="26460"/>
                  </a:lnTo>
                  <a:lnTo>
                    <a:pt x="13955" y="24003"/>
                  </a:lnTo>
                  <a:lnTo>
                    <a:pt x="15885" y="20054"/>
                  </a:lnTo>
                  <a:lnTo>
                    <a:pt x="16543" y="19396"/>
                  </a:lnTo>
                  <a:lnTo>
                    <a:pt x="17333" y="18913"/>
                  </a:lnTo>
                  <a:lnTo>
                    <a:pt x="17948" y="18825"/>
                  </a:lnTo>
                  <a:lnTo>
                    <a:pt x="18606" y="19045"/>
                  </a:lnTo>
                  <a:lnTo>
                    <a:pt x="18781" y="19045"/>
                  </a:lnTo>
                  <a:lnTo>
                    <a:pt x="19571" y="18474"/>
                  </a:lnTo>
                  <a:lnTo>
                    <a:pt x="20273" y="18342"/>
                  </a:lnTo>
                  <a:lnTo>
                    <a:pt x="22423" y="18474"/>
                  </a:lnTo>
                  <a:lnTo>
                    <a:pt x="24661" y="18869"/>
                  </a:lnTo>
                  <a:lnTo>
                    <a:pt x="26373" y="19571"/>
                  </a:lnTo>
                  <a:lnTo>
                    <a:pt x="26504" y="19571"/>
                  </a:lnTo>
                  <a:lnTo>
                    <a:pt x="26899" y="19483"/>
                  </a:lnTo>
                  <a:lnTo>
                    <a:pt x="26987" y="19439"/>
                  </a:lnTo>
                  <a:lnTo>
                    <a:pt x="27294" y="19132"/>
                  </a:lnTo>
                  <a:lnTo>
                    <a:pt x="27338" y="19045"/>
                  </a:lnTo>
                  <a:lnTo>
                    <a:pt x="27645" y="18211"/>
                  </a:lnTo>
                  <a:lnTo>
                    <a:pt x="27689" y="18167"/>
                  </a:lnTo>
                  <a:lnTo>
                    <a:pt x="27689" y="16236"/>
                  </a:lnTo>
                  <a:lnTo>
                    <a:pt x="27601" y="13998"/>
                  </a:lnTo>
                  <a:lnTo>
                    <a:pt x="28567" y="12024"/>
                  </a:lnTo>
                  <a:lnTo>
                    <a:pt x="29225" y="11058"/>
                  </a:lnTo>
                  <a:lnTo>
                    <a:pt x="30234" y="10225"/>
                  </a:lnTo>
                  <a:lnTo>
                    <a:pt x="31770" y="9303"/>
                  </a:lnTo>
                  <a:lnTo>
                    <a:pt x="33043" y="8864"/>
                  </a:lnTo>
                  <a:lnTo>
                    <a:pt x="33086" y="8820"/>
                  </a:lnTo>
                  <a:lnTo>
                    <a:pt x="33130" y="8733"/>
                  </a:lnTo>
                  <a:lnTo>
                    <a:pt x="33569" y="7592"/>
                  </a:lnTo>
                  <a:lnTo>
                    <a:pt x="34754" y="4696"/>
                  </a:lnTo>
                  <a:lnTo>
                    <a:pt x="35939" y="2107"/>
                  </a:lnTo>
                  <a:lnTo>
                    <a:pt x="36465" y="1668"/>
                  </a:lnTo>
                  <a:lnTo>
                    <a:pt x="38528" y="308"/>
                  </a:lnTo>
                  <a:lnTo>
                    <a:pt x="38571" y="264"/>
                  </a:lnTo>
                  <a:lnTo>
                    <a:pt x="38615" y="220"/>
                  </a:lnTo>
                  <a:lnTo>
                    <a:pt x="38615" y="132"/>
                  </a:lnTo>
                  <a:lnTo>
                    <a:pt x="38571" y="88"/>
                  </a:lnTo>
                  <a:lnTo>
                    <a:pt x="38528" y="44"/>
                  </a:lnTo>
                  <a:lnTo>
                    <a:pt x="384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5" name="Google Shape;1835;p63"/>
            <p:cNvSpPr/>
            <p:nvPr/>
          </p:nvSpPr>
          <p:spPr>
            <a:xfrm>
              <a:off x="5232825" y="3337425"/>
              <a:ext cx="2084350" cy="1428325"/>
            </a:xfrm>
            <a:custGeom>
              <a:rect b="b" l="l" r="r" t="t"/>
              <a:pathLst>
                <a:path extrusionOk="0" h="57133" w="83374">
                  <a:moveTo>
                    <a:pt x="36816" y="1"/>
                  </a:moveTo>
                  <a:lnTo>
                    <a:pt x="34402" y="1361"/>
                  </a:lnTo>
                  <a:lnTo>
                    <a:pt x="33261" y="2151"/>
                  </a:lnTo>
                  <a:lnTo>
                    <a:pt x="33218" y="2151"/>
                  </a:lnTo>
                  <a:lnTo>
                    <a:pt x="32121" y="3204"/>
                  </a:lnTo>
                  <a:lnTo>
                    <a:pt x="30673" y="4959"/>
                  </a:lnTo>
                  <a:lnTo>
                    <a:pt x="28961" y="6802"/>
                  </a:lnTo>
                  <a:lnTo>
                    <a:pt x="28917" y="6890"/>
                  </a:lnTo>
                  <a:lnTo>
                    <a:pt x="27689" y="10356"/>
                  </a:lnTo>
                  <a:lnTo>
                    <a:pt x="25187" y="12989"/>
                  </a:lnTo>
                  <a:lnTo>
                    <a:pt x="24178" y="14086"/>
                  </a:lnTo>
                  <a:lnTo>
                    <a:pt x="23696" y="14437"/>
                  </a:lnTo>
                  <a:lnTo>
                    <a:pt x="21458" y="15359"/>
                  </a:lnTo>
                  <a:lnTo>
                    <a:pt x="20317" y="15798"/>
                  </a:lnTo>
                  <a:lnTo>
                    <a:pt x="20273" y="15798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7"/>
                  </a:lnTo>
                  <a:lnTo>
                    <a:pt x="16236" y="18957"/>
                  </a:lnTo>
                  <a:lnTo>
                    <a:pt x="14612" y="21458"/>
                  </a:lnTo>
                  <a:lnTo>
                    <a:pt x="13515" y="23433"/>
                  </a:lnTo>
                  <a:lnTo>
                    <a:pt x="12023" y="26153"/>
                  </a:lnTo>
                  <a:lnTo>
                    <a:pt x="10926" y="28347"/>
                  </a:lnTo>
                  <a:lnTo>
                    <a:pt x="10926" y="28391"/>
                  </a:lnTo>
                  <a:lnTo>
                    <a:pt x="10444" y="30366"/>
                  </a:lnTo>
                  <a:lnTo>
                    <a:pt x="10400" y="30410"/>
                  </a:lnTo>
                  <a:lnTo>
                    <a:pt x="10224" y="32779"/>
                  </a:lnTo>
                  <a:lnTo>
                    <a:pt x="10224" y="32823"/>
                  </a:lnTo>
                  <a:lnTo>
                    <a:pt x="10268" y="34271"/>
                  </a:lnTo>
                  <a:lnTo>
                    <a:pt x="10180" y="35105"/>
                  </a:lnTo>
                  <a:lnTo>
                    <a:pt x="9478" y="36465"/>
                  </a:lnTo>
                  <a:lnTo>
                    <a:pt x="7942" y="38484"/>
                  </a:lnTo>
                  <a:lnTo>
                    <a:pt x="7899" y="38528"/>
                  </a:lnTo>
                  <a:lnTo>
                    <a:pt x="6889" y="40283"/>
                  </a:lnTo>
                  <a:lnTo>
                    <a:pt x="6143" y="42038"/>
                  </a:lnTo>
                  <a:lnTo>
                    <a:pt x="5617" y="42872"/>
                  </a:lnTo>
                  <a:lnTo>
                    <a:pt x="2633" y="44451"/>
                  </a:lnTo>
                  <a:lnTo>
                    <a:pt x="2589" y="44495"/>
                  </a:lnTo>
                  <a:lnTo>
                    <a:pt x="965" y="46558"/>
                  </a:lnTo>
                  <a:lnTo>
                    <a:pt x="965" y="46602"/>
                  </a:lnTo>
                  <a:lnTo>
                    <a:pt x="307" y="47874"/>
                  </a:lnTo>
                  <a:lnTo>
                    <a:pt x="307" y="47918"/>
                  </a:lnTo>
                  <a:lnTo>
                    <a:pt x="0" y="50112"/>
                  </a:lnTo>
                  <a:lnTo>
                    <a:pt x="0" y="50990"/>
                  </a:lnTo>
                  <a:lnTo>
                    <a:pt x="44" y="51077"/>
                  </a:lnTo>
                  <a:lnTo>
                    <a:pt x="2326" y="53930"/>
                  </a:lnTo>
                  <a:lnTo>
                    <a:pt x="3379" y="55597"/>
                  </a:lnTo>
                  <a:lnTo>
                    <a:pt x="3423" y="55641"/>
                  </a:lnTo>
                  <a:lnTo>
                    <a:pt x="3686" y="55904"/>
                  </a:lnTo>
                  <a:lnTo>
                    <a:pt x="3774" y="55948"/>
                  </a:lnTo>
                  <a:lnTo>
                    <a:pt x="7153" y="56519"/>
                  </a:lnTo>
                  <a:lnTo>
                    <a:pt x="10400" y="56957"/>
                  </a:lnTo>
                  <a:lnTo>
                    <a:pt x="11628" y="57133"/>
                  </a:lnTo>
                  <a:lnTo>
                    <a:pt x="11672" y="57133"/>
                  </a:lnTo>
                  <a:lnTo>
                    <a:pt x="15709" y="56387"/>
                  </a:lnTo>
                  <a:lnTo>
                    <a:pt x="17421" y="56080"/>
                  </a:lnTo>
                  <a:lnTo>
                    <a:pt x="17421" y="56036"/>
                  </a:lnTo>
                  <a:lnTo>
                    <a:pt x="19483" y="55421"/>
                  </a:lnTo>
                  <a:lnTo>
                    <a:pt x="21282" y="55070"/>
                  </a:lnTo>
                  <a:lnTo>
                    <a:pt x="22818" y="55070"/>
                  </a:lnTo>
                  <a:lnTo>
                    <a:pt x="24398" y="55334"/>
                  </a:lnTo>
                  <a:lnTo>
                    <a:pt x="24442" y="55334"/>
                  </a:lnTo>
                  <a:lnTo>
                    <a:pt x="27952" y="54807"/>
                  </a:lnTo>
                  <a:lnTo>
                    <a:pt x="28084" y="54719"/>
                  </a:lnTo>
                  <a:lnTo>
                    <a:pt x="28610" y="54193"/>
                  </a:lnTo>
                  <a:lnTo>
                    <a:pt x="28654" y="54193"/>
                  </a:lnTo>
                  <a:lnTo>
                    <a:pt x="30014" y="51999"/>
                  </a:lnTo>
                  <a:lnTo>
                    <a:pt x="30541" y="51385"/>
                  </a:lnTo>
                  <a:lnTo>
                    <a:pt x="31375" y="50858"/>
                  </a:lnTo>
                  <a:lnTo>
                    <a:pt x="33525" y="49980"/>
                  </a:lnTo>
                  <a:lnTo>
                    <a:pt x="35412" y="49629"/>
                  </a:lnTo>
                  <a:lnTo>
                    <a:pt x="37386" y="49366"/>
                  </a:lnTo>
                  <a:lnTo>
                    <a:pt x="38176" y="49103"/>
                  </a:lnTo>
                  <a:lnTo>
                    <a:pt x="38220" y="49103"/>
                  </a:lnTo>
                  <a:lnTo>
                    <a:pt x="38966" y="48576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79" y="46075"/>
                  </a:lnTo>
                  <a:lnTo>
                    <a:pt x="41379" y="46031"/>
                  </a:lnTo>
                  <a:lnTo>
                    <a:pt x="42345" y="43969"/>
                  </a:lnTo>
                  <a:lnTo>
                    <a:pt x="42959" y="43003"/>
                  </a:lnTo>
                  <a:lnTo>
                    <a:pt x="43486" y="42565"/>
                  </a:lnTo>
                  <a:lnTo>
                    <a:pt x="44890" y="42038"/>
                  </a:lnTo>
                  <a:lnTo>
                    <a:pt x="47084" y="41555"/>
                  </a:lnTo>
                  <a:lnTo>
                    <a:pt x="49234" y="41073"/>
                  </a:lnTo>
                  <a:lnTo>
                    <a:pt x="50419" y="41073"/>
                  </a:lnTo>
                  <a:lnTo>
                    <a:pt x="51955" y="41468"/>
                  </a:lnTo>
                  <a:lnTo>
                    <a:pt x="56299" y="43881"/>
                  </a:lnTo>
                  <a:lnTo>
                    <a:pt x="57484" y="44495"/>
                  </a:lnTo>
                  <a:lnTo>
                    <a:pt x="58449" y="44890"/>
                  </a:lnTo>
                  <a:lnTo>
                    <a:pt x="59239" y="45153"/>
                  </a:lnTo>
                  <a:lnTo>
                    <a:pt x="59853" y="45373"/>
                  </a:lnTo>
                  <a:lnTo>
                    <a:pt x="60292" y="45505"/>
                  </a:lnTo>
                  <a:lnTo>
                    <a:pt x="60687" y="45636"/>
                  </a:lnTo>
                  <a:lnTo>
                    <a:pt x="61082" y="45856"/>
                  </a:lnTo>
                  <a:lnTo>
                    <a:pt x="61521" y="46163"/>
                  </a:lnTo>
                  <a:lnTo>
                    <a:pt x="62003" y="46602"/>
                  </a:lnTo>
                  <a:lnTo>
                    <a:pt x="62574" y="47260"/>
                  </a:lnTo>
                  <a:lnTo>
                    <a:pt x="63232" y="48093"/>
                  </a:lnTo>
                  <a:lnTo>
                    <a:pt x="64066" y="49234"/>
                  </a:lnTo>
                  <a:lnTo>
                    <a:pt x="64636" y="49893"/>
                  </a:lnTo>
                  <a:lnTo>
                    <a:pt x="64680" y="49936"/>
                  </a:lnTo>
                  <a:lnTo>
                    <a:pt x="66874" y="50770"/>
                  </a:lnTo>
                  <a:lnTo>
                    <a:pt x="68673" y="51341"/>
                  </a:lnTo>
                  <a:lnTo>
                    <a:pt x="68717" y="51385"/>
                  </a:lnTo>
                  <a:lnTo>
                    <a:pt x="72798" y="51823"/>
                  </a:lnTo>
                  <a:lnTo>
                    <a:pt x="75080" y="51736"/>
                  </a:lnTo>
                  <a:lnTo>
                    <a:pt x="76879" y="52218"/>
                  </a:lnTo>
                  <a:lnTo>
                    <a:pt x="77010" y="52218"/>
                  </a:lnTo>
                  <a:lnTo>
                    <a:pt x="79380" y="51472"/>
                  </a:lnTo>
                  <a:lnTo>
                    <a:pt x="82276" y="50551"/>
                  </a:lnTo>
                  <a:lnTo>
                    <a:pt x="83241" y="50375"/>
                  </a:lnTo>
                  <a:lnTo>
                    <a:pt x="83285" y="50331"/>
                  </a:lnTo>
                  <a:lnTo>
                    <a:pt x="83329" y="50287"/>
                  </a:lnTo>
                  <a:lnTo>
                    <a:pt x="83373" y="50244"/>
                  </a:lnTo>
                  <a:lnTo>
                    <a:pt x="83373" y="50156"/>
                  </a:lnTo>
                  <a:lnTo>
                    <a:pt x="83329" y="50112"/>
                  </a:lnTo>
                  <a:lnTo>
                    <a:pt x="83285" y="50068"/>
                  </a:lnTo>
                  <a:lnTo>
                    <a:pt x="83241" y="50024"/>
                  </a:lnTo>
                  <a:lnTo>
                    <a:pt x="83154" y="50024"/>
                  </a:lnTo>
                  <a:lnTo>
                    <a:pt x="82232" y="50200"/>
                  </a:lnTo>
                  <a:lnTo>
                    <a:pt x="82188" y="50200"/>
                  </a:lnTo>
                  <a:lnTo>
                    <a:pt x="79292" y="51121"/>
                  </a:lnTo>
                  <a:lnTo>
                    <a:pt x="76923" y="51867"/>
                  </a:lnTo>
                  <a:lnTo>
                    <a:pt x="75167" y="51385"/>
                  </a:lnTo>
                  <a:lnTo>
                    <a:pt x="75080" y="51385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5" y="49629"/>
                  </a:lnTo>
                  <a:lnTo>
                    <a:pt x="64329" y="49015"/>
                  </a:lnTo>
                  <a:lnTo>
                    <a:pt x="63495" y="47874"/>
                  </a:lnTo>
                  <a:lnTo>
                    <a:pt x="62793" y="46953"/>
                  </a:lnTo>
                  <a:lnTo>
                    <a:pt x="62223" y="46338"/>
                  </a:lnTo>
                  <a:lnTo>
                    <a:pt x="61696" y="45856"/>
                  </a:lnTo>
                  <a:lnTo>
                    <a:pt x="61257" y="45548"/>
                  </a:lnTo>
                  <a:lnTo>
                    <a:pt x="60862" y="45329"/>
                  </a:lnTo>
                  <a:lnTo>
                    <a:pt x="60424" y="45153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5" y="44188"/>
                  </a:lnTo>
                  <a:lnTo>
                    <a:pt x="56474" y="43574"/>
                  </a:lnTo>
                  <a:lnTo>
                    <a:pt x="52086" y="41160"/>
                  </a:lnTo>
                  <a:lnTo>
                    <a:pt x="52042" y="41117"/>
                  </a:lnTo>
                  <a:lnTo>
                    <a:pt x="50463" y="40722"/>
                  </a:lnTo>
                  <a:lnTo>
                    <a:pt x="49190" y="40722"/>
                  </a:lnTo>
                  <a:lnTo>
                    <a:pt x="46996" y="41204"/>
                  </a:lnTo>
                  <a:lnTo>
                    <a:pt x="44802" y="41687"/>
                  </a:lnTo>
                  <a:lnTo>
                    <a:pt x="44802" y="41731"/>
                  </a:lnTo>
                  <a:lnTo>
                    <a:pt x="43354" y="42257"/>
                  </a:lnTo>
                  <a:lnTo>
                    <a:pt x="43310" y="42257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1072" y="45899"/>
                  </a:lnTo>
                  <a:lnTo>
                    <a:pt x="40546" y="46645"/>
                  </a:lnTo>
                  <a:lnTo>
                    <a:pt x="38790" y="48313"/>
                  </a:lnTo>
                  <a:lnTo>
                    <a:pt x="38044" y="48796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29"/>
                  </a:lnTo>
                  <a:lnTo>
                    <a:pt x="31243" y="50551"/>
                  </a:lnTo>
                  <a:lnTo>
                    <a:pt x="31199" y="50551"/>
                  </a:lnTo>
                  <a:lnTo>
                    <a:pt x="30321" y="51121"/>
                  </a:lnTo>
                  <a:lnTo>
                    <a:pt x="30278" y="51165"/>
                  </a:lnTo>
                  <a:lnTo>
                    <a:pt x="29751" y="51736"/>
                  </a:lnTo>
                  <a:lnTo>
                    <a:pt x="29751" y="51779"/>
                  </a:lnTo>
                  <a:lnTo>
                    <a:pt x="28347" y="53973"/>
                  </a:lnTo>
                  <a:lnTo>
                    <a:pt x="27864" y="54456"/>
                  </a:lnTo>
                  <a:lnTo>
                    <a:pt x="24398" y="54983"/>
                  </a:lnTo>
                  <a:lnTo>
                    <a:pt x="22862" y="54719"/>
                  </a:lnTo>
                  <a:lnTo>
                    <a:pt x="21238" y="54719"/>
                  </a:lnTo>
                  <a:lnTo>
                    <a:pt x="19439" y="55070"/>
                  </a:lnTo>
                  <a:lnTo>
                    <a:pt x="19395" y="55070"/>
                  </a:lnTo>
                  <a:lnTo>
                    <a:pt x="17333" y="55729"/>
                  </a:lnTo>
                  <a:lnTo>
                    <a:pt x="15622" y="56036"/>
                  </a:lnTo>
                  <a:lnTo>
                    <a:pt x="11628" y="56782"/>
                  </a:lnTo>
                  <a:lnTo>
                    <a:pt x="10487" y="56606"/>
                  </a:lnTo>
                  <a:lnTo>
                    <a:pt x="7196" y="56167"/>
                  </a:lnTo>
                  <a:lnTo>
                    <a:pt x="3905" y="55597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2589" y="53710"/>
                  </a:lnTo>
                  <a:lnTo>
                    <a:pt x="351" y="50902"/>
                  </a:lnTo>
                  <a:lnTo>
                    <a:pt x="351" y="50156"/>
                  </a:lnTo>
                  <a:lnTo>
                    <a:pt x="658" y="48006"/>
                  </a:lnTo>
                  <a:lnTo>
                    <a:pt x="1273" y="46777"/>
                  </a:lnTo>
                  <a:lnTo>
                    <a:pt x="2852" y="44759"/>
                  </a:lnTo>
                  <a:lnTo>
                    <a:pt x="5836" y="43135"/>
                  </a:lnTo>
                  <a:lnTo>
                    <a:pt x="5924" y="43091"/>
                  </a:lnTo>
                  <a:lnTo>
                    <a:pt x="6450" y="42214"/>
                  </a:lnTo>
                  <a:lnTo>
                    <a:pt x="6450" y="42170"/>
                  </a:lnTo>
                  <a:lnTo>
                    <a:pt x="7240" y="40414"/>
                  </a:lnTo>
                  <a:lnTo>
                    <a:pt x="8206" y="38703"/>
                  </a:lnTo>
                  <a:lnTo>
                    <a:pt x="9742" y="36641"/>
                  </a:lnTo>
                  <a:lnTo>
                    <a:pt x="9785" y="36641"/>
                  </a:lnTo>
                  <a:lnTo>
                    <a:pt x="10531" y="35280"/>
                  </a:lnTo>
                  <a:lnTo>
                    <a:pt x="10531" y="35193"/>
                  </a:lnTo>
                  <a:lnTo>
                    <a:pt x="10619" y="34315"/>
                  </a:lnTo>
                  <a:lnTo>
                    <a:pt x="10663" y="34271"/>
                  </a:lnTo>
                  <a:lnTo>
                    <a:pt x="10575" y="32823"/>
                  </a:lnTo>
                  <a:lnTo>
                    <a:pt x="10751" y="30454"/>
                  </a:lnTo>
                  <a:lnTo>
                    <a:pt x="11277" y="28479"/>
                  </a:lnTo>
                  <a:lnTo>
                    <a:pt x="12330" y="26329"/>
                  </a:lnTo>
                  <a:lnTo>
                    <a:pt x="13822" y="23608"/>
                  </a:lnTo>
                  <a:lnTo>
                    <a:pt x="14876" y="21634"/>
                  </a:lnTo>
                  <a:lnTo>
                    <a:pt x="16499" y="19176"/>
                  </a:lnTo>
                  <a:lnTo>
                    <a:pt x="17596" y="17816"/>
                  </a:lnTo>
                  <a:lnTo>
                    <a:pt x="19351" y="16675"/>
                  </a:lnTo>
                  <a:lnTo>
                    <a:pt x="20448" y="16149"/>
                  </a:lnTo>
                  <a:lnTo>
                    <a:pt x="21589" y="15710"/>
                  </a:lnTo>
                  <a:lnTo>
                    <a:pt x="23871" y="14788"/>
                  </a:lnTo>
                  <a:lnTo>
                    <a:pt x="23871" y="14744"/>
                  </a:lnTo>
                  <a:lnTo>
                    <a:pt x="24398" y="14350"/>
                  </a:lnTo>
                  <a:lnTo>
                    <a:pt x="25451" y="13209"/>
                  </a:lnTo>
                  <a:lnTo>
                    <a:pt x="27996" y="10576"/>
                  </a:lnTo>
                  <a:lnTo>
                    <a:pt x="27996" y="10532"/>
                  </a:lnTo>
                  <a:lnTo>
                    <a:pt x="29268" y="7021"/>
                  </a:lnTo>
                  <a:lnTo>
                    <a:pt x="30936" y="5179"/>
                  </a:lnTo>
                  <a:lnTo>
                    <a:pt x="32384" y="3467"/>
                  </a:lnTo>
                  <a:lnTo>
                    <a:pt x="33481" y="2414"/>
                  </a:lnTo>
                  <a:lnTo>
                    <a:pt x="34578" y="1668"/>
                  </a:lnTo>
                  <a:lnTo>
                    <a:pt x="36991" y="308"/>
                  </a:lnTo>
                  <a:lnTo>
                    <a:pt x="37035" y="264"/>
                  </a:lnTo>
                  <a:lnTo>
                    <a:pt x="37079" y="220"/>
                  </a:lnTo>
                  <a:lnTo>
                    <a:pt x="37079" y="132"/>
                  </a:lnTo>
                  <a:lnTo>
                    <a:pt x="37035" y="88"/>
                  </a:lnTo>
                  <a:lnTo>
                    <a:pt x="369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6" name="Google Shape;1836;p63"/>
            <p:cNvSpPr/>
            <p:nvPr/>
          </p:nvSpPr>
          <p:spPr>
            <a:xfrm>
              <a:off x="5156025" y="3211275"/>
              <a:ext cx="2045950" cy="1731100"/>
            </a:xfrm>
            <a:custGeom>
              <a:rect b="b" l="l" r="r" t="t"/>
              <a:pathLst>
                <a:path extrusionOk="0" h="69244" w="81838">
                  <a:moveTo>
                    <a:pt x="34271" y="0"/>
                  </a:moveTo>
                  <a:lnTo>
                    <a:pt x="32209" y="1492"/>
                  </a:lnTo>
                  <a:lnTo>
                    <a:pt x="29488" y="3818"/>
                  </a:lnTo>
                  <a:lnTo>
                    <a:pt x="25714" y="6846"/>
                  </a:lnTo>
                  <a:lnTo>
                    <a:pt x="20493" y="11058"/>
                  </a:lnTo>
                  <a:lnTo>
                    <a:pt x="18474" y="12682"/>
                  </a:lnTo>
                  <a:lnTo>
                    <a:pt x="18430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6" y="23038"/>
                  </a:lnTo>
                  <a:lnTo>
                    <a:pt x="8645" y="25319"/>
                  </a:lnTo>
                  <a:lnTo>
                    <a:pt x="8645" y="25363"/>
                  </a:lnTo>
                  <a:lnTo>
                    <a:pt x="7680" y="27075"/>
                  </a:lnTo>
                  <a:lnTo>
                    <a:pt x="7636" y="27118"/>
                  </a:lnTo>
                  <a:lnTo>
                    <a:pt x="6934" y="31463"/>
                  </a:lnTo>
                  <a:lnTo>
                    <a:pt x="6363" y="35763"/>
                  </a:lnTo>
                  <a:lnTo>
                    <a:pt x="6012" y="38308"/>
                  </a:lnTo>
                  <a:lnTo>
                    <a:pt x="5661" y="40546"/>
                  </a:lnTo>
                  <a:lnTo>
                    <a:pt x="5047" y="43179"/>
                  </a:lnTo>
                  <a:lnTo>
                    <a:pt x="4301" y="45592"/>
                  </a:lnTo>
                  <a:lnTo>
                    <a:pt x="3379" y="47128"/>
                  </a:lnTo>
                  <a:lnTo>
                    <a:pt x="2063" y="48927"/>
                  </a:lnTo>
                  <a:lnTo>
                    <a:pt x="746" y="51209"/>
                  </a:lnTo>
                  <a:lnTo>
                    <a:pt x="746" y="51253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5"/>
                  </a:lnTo>
                  <a:lnTo>
                    <a:pt x="0" y="57659"/>
                  </a:lnTo>
                  <a:lnTo>
                    <a:pt x="0" y="57703"/>
                  </a:lnTo>
                  <a:lnTo>
                    <a:pt x="44" y="58010"/>
                  </a:lnTo>
                  <a:lnTo>
                    <a:pt x="88" y="58054"/>
                  </a:lnTo>
                  <a:lnTo>
                    <a:pt x="132" y="58142"/>
                  </a:lnTo>
                  <a:lnTo>
                    <a:pt x="1317" y="58625"/>
                  </a:lnTo>
                  <a:lnTo>
                    <a:pt x="2063" y="59414"/>
                  </a:lnTo>
                  <a:lnTo>
                    <a:pt x="3248" y="61652"/>
                  </a:lnTo>
                  <a:lnTo>
                    <a:pt x="4432" y="63890"/>
                  </a:lnTo>
                  <a:lnTo>
                    <a:pt x="5749" y="65865"/>
                  </a:lnTo>
                  <a:lnTo>
                    <a:pt x="6670" y="67006"/>
                  </a:lnTo>
                  <a:lnTo>
                    <a:pt x="6714" y="67050"/>
                  </a:lnTo>
                  <a:lnTo>
                    <a:pt x="9347" y="68936"/>
                  </a:lnTo>
                  <a:lnTo>
                    <a:pt x="9391" y="68936"/>
                  </a:lnTo>
                  <a:lnTo>
                    <a:pt x="10137" y="69244"/>
                  </a:lnTo>
                  <a:lnTo>
                    <a:pt x="10268" y="69244"/>
                  </a:lnTo>
                  <a:lnTo>
                    <a:pt x="10883" y="69024"/>
                  </a:lnTo>
                  <a:lnTo>
                    <a:pt x="10927" y="68980"/>
                  </a:lnTo>
                  <a:lnTo>
                    <a:pt x="13340" y="66611"/>
                  </a:lnTo>
                  <a:lnTo>
                    <a:pt x="17114" y="64417"/>
                  </a:lnTo>
                  <a:lnTo>
                    <a:pt x="18562" y="63627"/>
                  </a:lnTo>
                  <a:lnTo>
                    <a:pt x="20010" y="63495"/>
                  </a:lnTo>
                  <a:lnTo>
                    <a:pt x="22028" y="63100"/>
                  </a:lnTo>
                  <a:lnTo>
                    <a:pt x="22906" y="63056"/>
                  </a:lnTo>
                  <a:lnTo>
                    <a:pt x="26899" y="64373"/>
                  </a:lnTo>
                  <a:lnTo>
                    <a:pt x="29356" y="65075"/>
                  </a:lnTo>
                  <a:lnTo>
                    <a:pt x="31156" y="65601"/>
                  </a:lnTo>
                  <a:lnTo>
                    <a:pt x="31199" y="65601"/>
                  </a:lnTo>
                  <a:lnTo>
                    <a:pt x="31287" y="65558"/>
                  </a:lnTo>
                  <a:lnTo>
                    <a:pt x="33569" y="63846"/>
                  </a:lnTo>
                  <a:lnTo>
                    <a:pt x="33613" y="63802"/>
                  </a:lnTo>
                  <a:lnTo>
                    <a:pt x="35280" y="62091"/>
                  </a:lnTo>
                  <a:lnTo>
                    <a:pt x="36641" y="59678"/>
                  </a:lnTo>
                  <a:lnTo>
                    <a:pt x="37079" y="59239"/>
                  </a:lnTo>
                  <a:lnTo>
                    <a:pt x="38176" y="58712"/>
                  </a:lnTo>
                  <a:lnTo>
                    <a:pt x="40414" y="58361"/>
                  </a:lnTo>
                  <a:lnTo>
                    <a:pt x="40458" y="58317"/>
                  </a:lnTo>
                  <a:lnTo>
                    <a:pt x="43047" y="57264"/>
                  </a:lnTo>
                  <a:lnTo>
                    <a:pt x="43091" y="57220"/>
                  </a:lnTo>
                  <a:lnTo>
                    <a:pt x="45153" y="55597"/>
                  </a:lnTo>
                  <a:lnTo>
                    <a:pt x="47216" y="53929"/>
                  </a:lnTo>
                  <a:lnTo>
                    <a:pt x="48313" y="53403"/>
                  </a:lnTo>
                  <a:lnTo>
                    <a:pt x="50068" y="53359"/>
                  </a:lnTo>
                  <a:lnTo>
                    <a:pt x="50902" y="53403"/>
                  </a:lnTo>
                  <a:lnTo>
                    <a:pt x="53096" y="53534"/>
                  </a:lnTo>
                  <a:lnTo>
                    <a:pt x="54193" y="53666"/>
                  </a:lnTo>
                  <a:lnTo>
                    <a:pt x="55246" y="53842"/>
                  </a:lnTo>
                  <a:lnTo>
                    <a:pt x="56299" y="54061"/>
                  </a:lnTo>
                  <a:lnTo>
                    <a:pt x="57352" y="54412"/>
                  </a:lnTo>
                  <a:lnTo>
                    <a:pt x="57835" y="54631"/>
                  </a:lnTo>
                  <a:lnTo>
                    <a:pt x="58362" y="54851"/>
                  </a:lnTo>
                  <a:lnTo>
                    <a:pt x="58844" y="55114"/>
                  </a:lnTo>
                  <a:lnTo>
                    <a:pt x="59327" y="55421"/>
                  </a:lnTo>
                  <a:lnTo>
                    <a:pt x="60512" y="56518"/>
                  </a:lnTo>
                  <a:lnTo>
                    <a:pt x="60556" y="56518"/>
                  </a:lnTo>
                  <a:lnTo>
                    <a:pt x="65382" y="58493"/>
                  </a:lnTo>
                  <a:lnTo>
                    <a:pt x="65426" y="58537"/>
                  </a:lnTo>
                  <a:lnTo>
                    <a:pt x="66436" y="58581"/>
                  </a:lnTo>
                  <a:lnTo>
                    <a:pt x="68454" y="59019"/>
                  </a:lnTo>
                  <a:lnTo>
                    <a:pt x="70692" y="59327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1" y="59546"/>
                  </a:lnTo>
                  <a:lnTo>
                    <a:pt x="75475" y="59546"/>
                  </a:lnTo>
                  <a:lnTo>
                    <a:pt x="79161" y="59370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668"/>
                  </a:lnTo>
                  <a:lnTo>
                    <a:pt x="81794" y="58625"/>
                  </a:lnTo>
                  <a:lnTo>
                    <a:pt x="81838" y="58537"/>
                  </a:lnTo>
                  <a:lnTo>
                    <a:pt x="81838" y="58493"/>
                  </a:lnTo>
                  <a:lnTo>
                    <a:pt x="81794" y="58405"/>
                  </a:lnTo>
                  <a:lnTo>
                    <a:pt x="81750" y="58361"/>
                  </a:lnTo>
                  <a:lnTo>
                    <a:pt x="81618" y="58361"/>
                  </a:lnTo>
                  <a:lnTo>
                    <a:pt x="79117" y="59019"/>
                  </a:lnTo>
                  <a:lnTo>
                    <a:pt x="75475" y="59195"/>
                  </a:lnTo>
                  <a:lnTo>
                    <a:pt x="73105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3" y="58273"/>
                  </a:lnTo>
                  <a:lnTo>
                    <a:pt x="66479" y="58230"/>
                  </a:lnTo>
                  <a:lnTo>
                    <a:pt x="65470" y="58186"/>
                  </a:lnTo>
                  <a:lnTo>
                    <a:pt x="62530" y="56957"/>
                  </a:lnTo>
                  <a:lnTo>
                    <a:pt x="60687" y="56211"/>
                  </a:lnTo>
                  <a:lnTo>
                    <a:pt x="59546" y="55158"/>
                  </a:lnTo>
                  <a:lnTo>
                    <a:pt x="59020" y="54851"/>
                  </a:lnTo>
                  <a:lnTo>
                    <a:pt x="58537" y="54544"/>
                  </a:lnTo>
                  <a:lnTo>
                    <a:pt x="58010" y="54324"/>
                  </a:lnTo>
                  <a:lnTo>
                    <a:pt x="57484" y="54105"/>
                  </a:lnTo>
                  <a:lnTo>
                    <a:pt x="56957" y="53885"/>
                  </a:lnTo>
                  <a:lnTo>
                    <a:pt x="56431" y="53754"/>
                  </a:lnTo>
                  <a:lnTo>
                    <a:pt x="55378" y="53491"/>
                  </a:lnTo>
                  <a:lnTo>
                    <a:pt x="54281" y="53315"/>
                  </a:lnTo>
                  <a:lnTo>
                    <a:pt x="53184" y="53183"/>
                  </a:lnTo>
                  <a:lnTo>
                    <a:pt x="50902" y="53052"/>
                  </a:lnTo>
                  <a:lnTo>
                    <a:pt x="50068" y="53008"/>
                  </a:lnTo>
                  <a:lnTo>
                    <a:pt x="48269" y="53052"/>
                  </a:lnTo>
                  <a:lnTo>
                    <a:pt x="48181" y="53052"/>
                  </a:lnTo>
                  <a:lnTo>
                    <a:pt x="47040" y="53666"/>
                  </a:lnTo>
                  <a:lnTo>
                    <a:pt x="46996" y="53666"/>
                  </a:lnTo>
                  <a:lnTo>
                    <a:pt x="44934" y="55290"/>
                  </a:lnTo>
                  <a:lnTo>
                    <a:pt x="42872" y="56913"/>
                  </a:lnTo>
                  <a:lnTo>
                    <a:pt x="40371" y="58010"/>
                  </a:lnTo>
                  <a:lnTo>
                    <a:pt x="38089" y="58361"/>
                  </a:lnTo>
                  <a:lnTo>
                    <a:pt x="38045" y="58405"/>
                  </a:lnTo>
                  <a:lnTo>
                    <a:pt x="36904" y="58932"/>
                  </a:lnTo>
                  <a:lnTo>
                    <a:pt x="36860" y="58932"/>
                  </a:lnTo>
                  <a:lnTo>
                    <a:pt x="36377" y="59458"/>
                  </a:lnTo>
                  <a:lnTo>
                    <a:pt x="36333" y="59502"/>
                  </a:lnTo>
                  <a:lnTo>
                    <a:pt x="35017" y="61872"/>
                  </a:lnTo>
                  <a:lnTo>
                    <a:pt x="33350" y="63583"/>
                  </a:lnTo>
                  <a:lnTo>
                    <a:pt x="31156" y="65207"/>
                  </a:lnTo>
                  <a:lnTo>
                    <a:pt x="29444" y="64724"/>
                  </a:lnTo>
                  <a:lnTo>
                    <a:pt x="27031" y="64066"/>
                  </a:lnTo>
                  <a:lnTo>
                    <a:pt x="22994" y="62705"/>
                  </a:lnTo>
                  <a:lnTo>
                    <a:pt x="22906" y="62705"/>
                  </a:lnTo>
                  <a:lnTo>
                    <a:pt x="21985" y="62749"/>
                  </a:lnTo>
                  <a:lnTo>
                    <a:pt x="19966" y="63144"/>
                  </a:lnTo>
                  <a:lnTo>
                    <a:pt x="18474" y="63276"/>
                  </a:lnTo>
                  <a:lnTo>
                    <a:pt x="18430" y="63276"/>
                  </a:lnTo>
                  <a:lnTo>
                    <a:pt x="13165" y="66304"/>
                  </a:lnTo>
                  <a:lnTo>
                    <a:pt x="13121" y="66347"/>
                  </a:lnTo>
                  <a:lnTo>
                    <a:pt x="10707" y="68717"/>
                  </a:lnTo>
                  <a:lnTo>
                    <a:pt x="10181" y="68893"/>
                  </a:lnTo>
                  <a:lnTo>
                    <a:pt x="9566" y="68629"/>
                  </a:lnTo>
                  <a:lnTo>
                    <a:pt x="6934" y="66786"/>
                  </a:lnTo>
                  <a:lnTo>
                    <a:pt x="6012" y="65645"/>
                  </a:lnTo>
                  <a:lnTo>
                    <a:pt x="4740" y="63715"/>
                  </a:lnTo>
                  <a:lnTo>
                    <a:pt x="3555" y="61477"/>
                  </a:lnTo>
                  <a:lnTo>
                    <a:pt x="2326" y="59239"/>
                  </a:lnTo>
                  <a:lnTo>
                    <a:pt x="2326" y="59195"/>
                  </a:lnTo>
                  <a:lnTo>
                    <a:pt x="1536" y="58361"/>
                  </a:lnTo>
                  <a:lnTo>
                    <a:pt x="1492" y="58317"/>
                  </a:lnTo>
                  <a:lnTo>
                    <a:pt x="395" y="57835"/>
                  </a:lnTo>
                  <a:lnTo>
                    <a:pt x="351" y="57659"/>
                  </a:lnTo>
                  <a:lnTo>
                    <a:pt x="527" y="55685"/>
                  </a:lnTo>
                  <a:lnTo>
                    <a:pt x="878" y="52130"/>
                  </a:lnTo>
                  <a:lnTo>
                    <a:pt x="1054" y="51340"/>
                  </a:lnTo>
                  <a:lnTo>
                    <a:pt x="2370" y="49102"/>
                  </a:lnTo>
                  <a:lnTo>
                    <a:pt x="3686" y="47347"/>
                  </a:lnTo>
                  <a:lnTo>
                    <a:pt x="3686" y="47303"/>
                  </a:lnTo>
                  <a:lnTo>
                    <a:pt x="4608" y="45768"/>
                  </a:lnTo>
                  <a:lnTo>
                    <a:pt x="4608" y="45724"/>
                  </a:lnTo>
                  <a:lnTo>
                    <a:pt x="5398" y="43266"/>
                  </a:lnTo>
                  <a:lnTo>
                    <a:pt x="5968" y="40634"/>
                  </a:lnTo>
                  <a:lnTo>
                    <a:pt x="6363" y="38396"/>
                  </a:lnTo>
                  <a:lnTo>
                    <a:pt x="6670" y="35807"/>
                  </a:lnTo>
                  <a:lnTo>
                    <a:pt x="7285" y="31506"/>
                  </a:lnTo>
                  <a:lnTo>
                    <a:pt x="7987" y="27206"/>
                  </a:lnTo>
                  <a:lnTo>
                    <a:pt x="8952" y="25539"/>
                  </a:lnTo>
                  <a:lnTo>
                    <a:pt x="10663" y="23257"/>
                  </a:lnTo>
                  <a:lnTo>
                    <a:pt x="12594" y="20756"/>
                  </a:lnTo>
                  <a:lnTo>
                    <a:pt x="14788" y="17860"/>
                  </a:lnTo>
                  <a:lnTo>
                    <a:pt x="18694" y="12945"/>
                  </a:lnTo>
                  <a:lnTo>
                    <a:pt x="25934" y="7109"/>
                  </a:lnTo>
                  <a:lnTo>
                    <a:pt x="29708" y="4081"/>
                  </a:lnTo>
                  <a:lnTo>
                    <a:pt x="32384" y="1756"/>
                  </a:lnTo>
                  <a:lnTo>
                    <a:pt x="34491" y="308"/>
                  </a:lnTo>
                  <a:lnTo>
                    <a:pt x="34534" y="264"/>
                  </a:lnTo>
                  <a:lnTo>
                    <a:pt x="34534" y="176"/>
                  </a:lnTo>
                  <a:lnTo>
                    <a:pt x="34534" y="132"/>
                  </a:lnTo>
                  <a:lnTo>
                    <a:pt x="34491" y="44"/>
                  </a:lnTo>
                  <a:lnTo>
                    <a:pt x="344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7" name="Google Shape;1837;p63"/>
            <p:cNvSpPr/>
            <p:nvPr/>
          </p:nvSpPr>
          <p:spPr>
            <a:xfrm>
              <a:off x="5473050" y="4092175"/>
              <a:ext cx="560600" cy="444300"/>
            </a:xfrm>
            <a:custGeom>
              <a:rect b="b" l="l" r="r" t="t"/>
              <a:pathLst>
                <a:path extrusionOk="0" h="17772" w="22424">
                  <a:moveTo>
                    <a:pt x="6188" y="483"/>
                  </a:moveTo>
                  <a:lnTo>
                    <a:pt x="6671" y="1361"/>
                  </a:lnTo>
                  <a:lnTo>
                    <a:pt x="6758" y="1448"/>
                  </a:lnTo>
                  <a:lnTo>
                    <a:pt x="8514" y="2107"/>
                  </a:lnTo>
                  <a:lnTo>
                    <a:pt x="12551" y="3862"/>
                  </a:lnTo>
                  <a:lnTo>
                    <a:pt x="12814" y="4213"/>
                  </a:lnTo>
                  <a:lnTo>
                    <a:pt x="13384" y="5441"/>
                  </a:lnTo>
                  <a:lnTo>
                    <a:pt x="14394" y="7197"/>
                  </a:lnTo>
                  <a:lnTo>
                    <a:pt x="14920" y="9391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936"/>
                  </a:lnTo>
                  <a:lnTo>
                    <a:pt x="16149" y="11980"/>
                  </a:lnTo>
                  <a:lnTo>
                    <a:pt x="17070" y="12682"/>
                  </a:lnTo>
                  <a:lnTo>
                    <a:pt x="17114" y="12682"/>
                  </a:lnTo>
                  <a:lnTo>
                    <a:pt x="19440" y="13384"/>
                  </a:lnTo>
                  <a:lnTo>
                    <a:pt x="19528" y="13384"/>
                  </a:lnTo>
                  <a:lnTo>
                    <a:pt x="20712" y="13252"/>
                  </a:lnTo>
                  <a:lnTo>
                    <a:pt x="21985" y="13472"/>
                  </a:lnTo>
                  <a:lnTo>
                    <a:pt x="22029" y="13515"/>
                  </a:lnTo>
                  <a:lnTo>
                    <a:pt x="21897" y="13603"/>
                  </a:lnTo>
                  <a:lnTo>
                    <a:pt x="20669" y="14130"/>
                  </a:lnTo>
                  <a:lnTo>
                    <a:pt x="16105" y="15534"/>
                  </a:lnTo>
                  <a:lnTo>
                    <a:pt x="13735" y="16368"/>
                  </a:lnTo>
                  <a:lnTo>
                    <a:pt x="11234" y="17421"/>
                  </a:lnTo>
                  <a:lnTo>
                    <a:pt x="10883" y="17377"/>
                  </a:lnTo>
                  <a:lnTo>
                    <a:pt x="8733" y="16499"/>
                  </a:lnTo>
                  <a:lnTo>
                    <a:pt x="5223" y="15051"/>
                  </a:lnTo>
                  <a:lnTo>
                    <a:pt x="5179" y="15051"/>
                  </a:lnTo>
                  <a:lnTo>
                    <a:pt x="747" y="13910"/>
                  </a:lnTo>
                  <a:lnTo>
                    <a:pt x="396" y="13515"/>
                  </a:lnTo>
                  <a:lnTo>
                    <a:pt x="352" y="12945"/>
                  </a:lnTo>
                  <a:lnTo>
                    <a:pt x="703" y="11716"/>
                  </a:lnTo>
                  <a:lnTo>
                    <a:pt x="1230" y="10839"/>
                  </a:lnTo>
                  <a:lnTo>
                    <a:pt x="2634" y="8732"/>
                  </a:lnTo>
                  <a:lnTo>
                    <a:pt x="5091" y="5003"/>
                  </a:lnTo>
                  <a:lnTo>
                    <a:pt x="5135" y="4959"/>
                  </a:lnTo>
                  <a:lnTo>
                    <a:pt x="5749" y="2896"/>
                  </a:lnTo>
                  <a:lnTo>
                    <a:pt x="5749" y="2853"/>
                  </a:lnTo>
                  <a:lnTo>
                    <a:pt x="6056" y="790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3" y="132"/>
                  </a:lnTo>
                  <a:lnTo>
                    <a:pt x="5749" y="659"/>
                  </a:lnTo>
                  <a:lnTo>
                    <a:pt x="5705" y="702"/>
                  </a:lnTo>
                  <a:lnTo>
                    <a:pt x="5398" y="2809"/>
                  </a:lnTo>
                  <a:lnTo>
                    <a:pt x="4784" y="4827"/>
                  </a:lnTo>
                  <a:lnTo>
                    <a:pt x="2370" y="8557"/>
                  </a:lnTo>
                  <a:lnTo>
                    <a:pt x="922" y="10619"/>
                  </a:lnTo>
                  <a:lnTo>
                    <a:pt x="396" y="11541"/>
                  </a:lnTo>
                  <a:lnTo>
                    <a:pt x="352" y="11585"/>
                  </a:lnTo>
                  <a:lnTo>
                    <a:pt x="1" y="12857"/>
                  </a:lnTo>
                  <a:lnTo>
                    <a:pt x="1" y="12945"/>
                  </a:lnTo>
                  <a:lnTo>
                    <a:pt x="45" y="13603"/>
                  </a:lnTo>
                  <a:lnTo>
                    <a:pt x="89" y="13735"/>
                  </a:lnTo>
                  <a:lnTo>
                    <a:pt x="527" y="14174"/>
                  </a:lnTo>
                  <a:lnTo>
                    <a:pt x="615" y="14218"/>
                  </a:lnTo>
                  <a:lnTo>
                    <a:pt x="5091" y="15402"/>
                  </a:lnTo>
                  <a:lnTo>
                    <a:pt x="8601" y="16806"/>
                  </a:lnTo>
                  <a:lnTo>
                    <a:pt x="10752" y="17728"/>
                  </a:lnTo>
                  <a:lnTo>
                    <a:pt x="10795" y="17728"/>
                  </a:lnTo>
                  <a:lnTo>
                    <a:pt x="11234" y="17772"/>
                  </a:lnTo>
                  <a:lnTo>
                    <a:pt x="11322" y="17772"/>
                  </a:lnTo>
                  <a:lnTo>
                    <a:pt x="13867" y="16719"/>
                  </a:lnTo>
                  <a:lnTo>
                    <a:pt x="16193" y="15885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3" y="13910"/>
                  </a:lnTo>
                  <a:lnTo>
                    <a:pt x="22117" y="13866"/>
                  </a:lnTo>
                  <a:lnTo>
                    <a:pt x="22380" y="13647"/>
                  </a:lnTo>
                  <a:lnTo>
                    <a:pt x="22424" y="13559"/>
                  </a:lnTo>
                  <a:lnTo>
                    <a:pt x="22424" y="13515"/>
                  </a:lnTo>
                  <a:lnTo>
                    <a:pt x="22424" y="13428"/>
                  </a:lnTo>
                  <a:lnTo>
                    <a:pt x="22380" y="13384"/>
                  </a:lnTo>
                  <a:lnTo>
                    <a:pt x="22204" y="13208"/>
                  </a:lnTo>
                  <a:lnTo>
                    <a:pt x="22117" y="13121"/>
                  </a:lnTo>
                  <a:lnTo>
                    <a:pt x="20756" y="12901"/>
                  </a:lnTo>
                  <a:lnTo>
                    <a:pt x="20712" y="12901"/>
                  </a:lnTo>
                  <a:lnTo>
                    <a:pt x="19528" y="13033"/>
                  </a:lnTo>
                  <a:lnTo>
                    <a:pt x="17246" y="12375"/>
                  </a:lnTo>
                  <a:lnTo>
                    <a:pt x="16368" y="11716"/>
                  </a:lnTo>
                  <a:lnTo>
                    <a:pt x="15666" y="10575"/>
                  </a:lnTo>
                  <a:lnTo>
                    <a:pt x="15271" y="9303"/>
                  </a:lnTo>
                  <a:lnTo>
                    <a:pt x="14745" y="7109"/>
                  </a:lnTo>
                  <a:lnTo>
                    <a:pt x="14701" y="7065"/>
                  </a:lnTo>
                  <a:lnTo>
                    <a:pt x="13692" y="5310"/>
                  </a:lnTo>
                  <a:lnTo>
                    <a:pt x="13121" y="4081"/>
                  </a:lnTo>
                  <a:lnTo>
                    <a:pt x="13077" y="4037"/>
                  </a:lnTo>
                  <a:lnTo>
                    <a:pt x="12814" y="3642"/>
                  </a:lnTo>
                  <a:lnTo>
                    <a:pt x="12726" y="3555"/>
                  </a:lnTo>
                  <a:lnTo>
                    <a:pt x="8645" y="1756"/>
                  </a:lnTo>
                  <a:lnTo>
                    <a:pt x="6934" y="1141"/>
                  </a:lnTo>
                  <a:lnTo>
                    <a:pt x="6495" y="307"/>
                  </a:lnTo>
                  <a:lnTo>
                    <a:pt x="6451" y="264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8" name="Google Shape;1838;p63"/>
            <p:cNvSpPr/>
            <p:nvPr/>
          </p:nvSpPr>
          <p:spPr>
            <a:xfrm>
              <a:off x="5446725" y="4038425"/>
              <a:ext cx="650550" cy="557300"/>
            </a:xfrm>
            <a:custGeom>
              <a:rect b="b" l="l" r="r" t="t"/>
              <a:pathLst>
                <a:path extrusionOk="0" h="22292" w="26022">
                  <a:moveTo>
                    <a:pt x="10225" y="351"/>
                  </a:moveTo>
                  <a:lnTo>
                    <a:pt x="10795" y="571"/>
                  </a:lnTo>
                  <a:lnTo>
                    <a:pt x="12946" y="2238"/>
                  </a:lnTo>
                  <a:lnTo>
                    <a:pt x="14832" y="3554"/>
                  </a:lnTo>
                  <a:lnTo>
                    <a:pt x="16017" y="4871"/>
                  </a:lnTo>
                  <a:lnTo>
                    <a:pt x="17026" y="6494"/>
                  </a:lnTo>
                  <a:lnTo>
                    <a:pt x="17948" y="8337"/>
                  </a:lnTo>
                  <a:lnTo>
                    <a:pt x="18431" y="10926"/>
                  </a:lnTo>
                  <a:lnTo>
                    <a:pt x="18957" y="13691"/>
                  </a:lnTo>
                  <a:lnTo>
                    <a:pt x="18957" y="13779"/>
                  </a:lnTo>
                  <a:lnTo>
                    <a:pt x="19308" y="14174"/>
                  </a:lnTo>
                  <a:lnTo>
                    <a:pt x="19396" y="14217"/>
                  </a:lnTo>
                  <a:lnTo>
                    <a:pt x="20800" y="14568"/>
                  </a:lnTo>
                  <a:lnTo>
                    <a:pt x="20844" y="14568"/>
                  </a:lnTo>
                  <a:lnTo>
                    <a:pt x="21941" y="14612"/>
                  </a:lnTo>
                  <a:lnTo>
                    <a:pt x="25364" y="15227"/>
                  </a:lnTo>
                  <a:lnTo>
                    <a:pt x="25583" y="15358"/>
                  </a:lnTo>
                  <a:lnTo>
                    <a:pt x="25671" y="15622"/>
                  </a:lnTo>
                  <a:lnTo>
                    <a:pt x="25583" y="16368"/>
                  </a:lnTo>
                  <a:lnTo>
                    <a:pt x="25408" y="16631"/>
                  </a:lnTo>
                  <a:lnTo>
                    <a:pt x="24969" y="16894"/>
                  </a:lnTo>
                  <a:lnTo>
                    <a:pt x="23916" y="17026"/>
                  </a:lnTo>
                  <a:lnTo>
                    <a:pt x="23872" y="17070"/>
                  </a:lnTo>
                  <a:lnTo>
                    <a:pt x="19659" y="18693"/>
                  </a:lnTo>
                  <a:lnTo>
                    <a:pt x="19615" y="18693"/>
                  </a:lnTo>
                  <a:lnTo>
                    <a:pt x="19133" y="19044"/>
                  </a:lnTo>
                  <a:lnTo>
                    <a:pt x="17772" y="19659"/>
                  </a:lnTo>
                  <a:lnTo>
                    <a:pt x="13165" y="21370"/>
                  </a:lnTo>
                  <a:lnTo>
                    <a:pt x="11805" y="21940"/>
                  </a:lnTo>
                  <a:lnTo>
                    <a:pt x="11278" y="21853"/>
                  </a:lnTo>
                  <a:lnTo>
                    <a:pt x="10093" y="21370"/>
                  </a:lnTo>
                  <a:lnTo>
                    <a:pt x="8075" y="20492"/>
                  </a:lnTo>
                  <a:lnTo>
                    <a:pt x="5661" y="19439"/>
                  </a:lnTo>
                  <a:lnTo>
                    <a:pt x="878" y="17377"/>
                  </a:lnTo>
                  <a:lnTo>
                    <a:pt x="483" y="16543"/>
                  </a:lnTo>
                  <a:lnTo>
                    <a:pt x="396" y="16236"/>
                  </a:lnTo>
                  <a:lnTo>
                    <a:pt x="352" y="15885"/>
                  </a:lnTo>
                  <a:lnTo>
                    <a:pt x="352" y="15534"/>
                  </a:lnTo>
                  <a:lnTo>
                    <a:pt x="396" y="15183"/>
                  </a:lnTo>
                  <a:lnTo>
                    <a:pt x="440" y="14832"/>
                  </a:lnTo>
                  <a:lnTo>
                    <a:pt x="571" y="14481"/>
                  </a:lnTo>
                  <a:lnTo>
                    <a:pt x="834" y="13822"/>
                  </a:lnTo>
                  <a:lnTo>
                    <a:pt x="1186" y="13120"/>
                  </a:lnTo>
                  <a:lnTo>
                    <a:pt x="1580" y="12462"/>
                  </a:lnTo>
                  <a:lnTo>
                    <a:pt x="2458" y="11190"/>
                  </a:lnTo>
                  <a:lnTo>
                    <a:pt x="3116" y="10312"/>
                  </a:lnTo>
                  <a:lnTo>
                    <a:pt x="3380" y="9873"/>
                  </a:lnTo>
                  <a:lnTo>
                    <a:pt x="3643" y="9434"/>
                  </a:lnTo>
                  <a:lnTo>
                    <a:pt x="4915" y="6889"/>
                  </a:lnTo>
                  <a:lnTo>
                    <a:pt x="4915" y="6846"/>
                  </a:lnTo>
                  <a:lnTo>
                    <a:pt x="5617" y="4388"/>
                  </a:lnTo>
                  <a:lnTo>
                    <a:pt x="6144" y="2326"/>
                  </a:lnTo>
                  <a:lnTo>
                    <a:pt x="6890" y="1492"/>
                  </a:lnTo>
                  <a:lnTo>
                    <a:pt x="8382" y="966"/>
                  </a:lnTo>
                  <a:lnTo>
                    <a:pt x="8470" y="922"/>
                  </a:lnTo>
                  <a:lnTo>
                    <a:pt x="8909" y="351"/>
                  </a:lnTo>
                  <a:close/>
                  <a:moveTo>
                    <a:pt x="8865" y="0"/>
                  </a:moveTo>
                  <a:lnTo>
                    <a:pt x="8777" y="44"/>
                  </a:lnTo>
                  <a:lnTo>
                    <a:pt x="8733" y="88"/>
                  </a:lnTo>
                  <a:lnTo>
                    <a:pt x="8206" y="658"/>
                  </a:lnTo>
                  <a:lnTo>
                    <a:pt x="6758" y="1185"/>
                  </a:lnTo>
                  <a:lnTo>
                    <a:pt x="6671" y="1229"/>
                  </a:lnTo>
                  <a:lnTo>
                    <a:pt x="5837" y="2150"/>
                  </a:lnTo>
                  <a:lnTo>
                    <a:pt x="5793" y="2194"/>
                  </a:lnTo>
                  <a:lnTo>
                    <a:pt x="5310" y="4300"/>
                  </a:lnTo>
                  <a:lnTo>
                    <a:pt x="4608" y="6758"/>
                  </a:lnTo>
                  <a:lnTo>
                    <a:pt x="3336" y="9303"/>
                  </a:lnTo>
                  <a:lnTo>
                    <a:pt x="3072" y="9698"/>
                  </a:lnTo>
                  <a:lnTo>
                    <a:pt x="2809" y="10093"/>
                  </a:lnTo>
                  <a:lnTo>
                    <a:pt x="2195" y="11014"/>
                  </a:lnTo>
                  <a:lnTo>
                    <a:pt x="1712" y="11672"/>
                  </a:lnTo>
                  <a:lnTo>
                    <a:pt x="1229" y="12331"/>
                  </a:lnTo>
                  <a:lnTo>
                    <a:pt x="834" y="13033"/>
                  </a:lnTo>
                  <a:lnTo>
                    <a:pt x="483" y="13735"/>
                  </a:lnTo>
                  <a:lnTo>
                    <a:pt x="176" y="14437"/>
                  </a:lnTo>
                  <a:lnTo>
                    <a:pt x="89" y="14832"/>
                  </a:lnTo>
                  <a:lnTo>
                    <a:pt x="45" y="15183"/>
                  </a:lnTo>
                  <a:lnTo>
                    <a:pt x="1" y="15534"/>
                  </a:lnTo>
                  <a:lnTo>
                    <a:pt x="1" y="15929"/>
                  </a:lnTo>
                  <a:lnTo>
                    <a:pt x="89" y="16280"/>
                  </a:lnTo>
                  <a:lnTo>
                    <a:pt x="176" y="16675"/>
                  </a:lnTo>
                  <a:lnTo>
                    <a:pt x="176" y="16719"/>
                  </a:lnTo>
                  <a:lnTo>
                    <a:pt x="615" y="17596"/>
                  </a:lnTo>
                  <a:lnTo>
                    <a:pt x="703" y="17684"/>
                  </a:lnTo>
                  <a:lnTo>
                    <a:pt x="5530" y="19746"/>
                  </a:lnTo>
                  <a:lnTo>
                    <a:pt x="7899" y="20843"/>
                  </a:lnTo>
                  <a:lnTo>
                    <a:pt x="9962" y="21721"/>
                  </a:lnTo>
                  <a:lnTo>
                    <a:pt x="11190" y="22160"/>
                  </a:lnTo>
                  <a:lnTo>
                    <a:pt x="11190" y="22204"/>
                  </a:lnTo>
                  <a:lnTo>
                    <a:pt x="11805" y="22291"/>
                  </a:lnTo>
                  <a:lnTo>
                    <a:pt x="11892" y="22291"/>
                  </a:lnTo>
                  <a:lnTo>
                    <a:pt x="13297" y="21721"/>
                  </a:lnTo>
                  <a:lnTo>
                    <a:pt x="17904" y="20010"/>
                  </a:lnTo>
                  <a:lnTo>
                    <a:pt x="19308" y="19351"/>
                  </a:lnTo>
                  <a:lnTo>
                    <a:pt x="19835" y="19000"/>
                  </a:lnTo>
                  <a:lnTo>
                    <a:pt x="23960" y="17377"/>
                  </a:lnTo>
                  <a:lnTo>
                    <a:pt x="25057" y="17245"/>
                  </a:lnTo>
                  <a:lnTo>
                    <a:pt x="25100" y="17201"/>
                  </a:lnTo>
                  <a:lnTo>
                    <a:pt x="25627" y="16938"/>
                  </a:lnTo>
                  <a:lnTo>
                    <a:pt x="25671" y="16850"/>
                  </a:lnTo>
                  <a:lnTo>
                    <a:pt x="25890" y="16499"/>
                  </a:lnTo>
                  <a:lnTo>
                    <a:pt x="25934" y="16411"/>
                  </a:lnTo>
                  <a:lnTo>
                    <a:pt x="26022" y="15622"/>
                  </a:lnTo>
                  <a:lnTo>
                    <a:pt x="26022" y="15490"/>
                  </a:lnTo>
                  <a:lnTo>
                    <a:pt x="25846" y="15183"/>
                  </a:lnTo>
                  <a:lnTo>
                    <a:pt x="25803" y="15139"/>
                  </a:lnTo>
                  <a:lnTo>
                    <a:pt x="25539" y="14919"/>
                  </a:lnTo>
                  <a:lnTo>
                    <a:pt x="25451" y="14876"/>
                  </a:lnTo>
                  <a:lnTo>
                    <a:pt x="21985" y="14261"/>
                  </a:lnTo>
                  <a:lnTo>
                    <a:pt x="20844" y="14217"/>
                  </a:lnTo>
                  <a:lnTo>
                    <a:pt x="19528" y="13866"/>
                  </a:lnTo>
                  <a:lnTo>
                    <a:pt x="19264" y="13603"/>
                  </a:lnTo>
                  <a:lnTo>
                    <a:pt x="18782" y="10882"/>
                  </a:lnTo>
                  <a:lnTo>
                    <a:pt x="18299" y="8250"/>
                  </a:lnTo>
                  <a:lnTo>
                    <a:pt x="18255" y="8162"/>
                  </a:lnTo>
                  <a:lnTo>
                    <a:pt x="17334" y="6319"/>
                  </a:lnTo>
                  <a:lnTo>
                    <a:pt x="16324" y="4651"/>
                  </a:lnTo>
                  <a:lnTo>
                    <a:pt x="16280" y="4651"/>
                  </a:lnTo>
                  <a:lnTo>
                    <a:pt x="15052" y="3291"/>
                  </a:lnTo>
                  <a:lnTo>
                    <a:pt x="13165" y="1975"/>
                  </a:lnTo>
                  <a:lnTo>
                    <a:pt x="11015" y="307"/>
                  </a:lnTo>
                  <a:lnTo>
                    <a:pt x="10971" y="263"/>
                  </a:lnTo>
                  <a:lnTo>
                    <a:pt x="10357" y="44"/>
                  </a:lnTo>
                  <a:lnTo>
                    <a:pt x="1026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39" name="Google Shape;1839;p63"/>
            <p:cNvSpPr/>
            <p:nvPr/>
          </p:nvSpPr>
          <p:spPr>
            <a:xfrm>
              <a:off x="5262425" y="3874975"/>
              <a:ext cx="889700" cy="781075"/>
            </a:xfrm>
            <a:custGeom>
              <a:rect b="b" l="l" r="r" t="t"/>
              <a:pathLst>
                <a:path extrusionOk="0" h="31243" w="35588">
                  <a:moveTo>
                    <a:pt x="16807" y="351"/>
                  </a:moveTo>
                  <a:lnTo>
                    <a:pt x="17070" y="658"/>
                  </a:lnTo>
                  <a:lnTo>
                    <a:pt x="17509" y="1404"/>
                  </a:lnTo>
                  <a:lnTo>
                    <a:pt x="18431" y="3467"/>
                  </a:lnTo>
                  <a:lnTo>
                    <a:pt x="18475" y="3554"/>
                  </a:lnTo>
                  <a:lnTo>
                    <a:pt x="19879" y="4344"/>
                  </a:lnTo>
                  <a:lnTo>
                    <a:pt x="21766" y="5968"/>
                  </a:lnTo>
                  <a:lnTo>
                    <a:pt x="23784" y="7811"/>
                  </a:lnTo>
                  <a:lnTo>
                    <a:pt x="25627" y="10092"/>
                  </a:lnTo>
                  <a:lnTo>
                    <a:pt x="27689" y="13427"/>
                  </a:lnTo>
                  <a:lnTo>
                    <a:pt x="28128" y="15490"/>
                  </a:lnTo>
                  <a:lnTo>
                    <a:pt x="28567" y="18298"/>
                  </a:lnTo>
                  <a:lnTo>
                    <a:pt x="28918" y="19746"/>
                  </a:lnTo>
                  <a:lnTo>
                    <a:pt x="28962" y="19834"/>
                  </a:lnTo>
                  <a:lnTo>
                    <a:pt x="29489" y="20273"/>
                  </a:lnTo>
                  <a:lnTo>
                    <a:pt x="29576" y="20317"/>
                  </a:lnTo>
                  <a:lnTo>
                    <a:pt x="30761" y="20536"/>
                  </a:lnTo>
                  <a:lnTo>
                    <a:pt x="32955" y="20931"/>
                  </a:lnTo>
                  <a:lnTo>
                    <a:pt x="35237" y="21852"/>
                  </a:lnTo>
                  <a:lnTo>
                    <a:pt x="35193" y="21940"/>
                  </a:lnTo>
                  <a:lnTo>
                    <a:pt x="34842" y="22511"/>
                  </a:lnTo>
                  <a:lnTo>
                    <a:pt x="34272" y="24046"/>
                  </a:lnTo>
                  <a:lnTo>
                    <a:pt x="33877" y="24661"/>
                  </a:lnTo>
                  <a:lnTo>
                    <a:pt x="33350" y="25012"/>
                  </a:lnTo>
                  <a:lnTo>
                    <a:pt x="31024" y="25319"/>
                  </a:lnTo>
                  <a:lnTo>
                    <a:pt x="30980" y="25319"/>
                  </a:lnTo>
                  <a:lnTo>
                    <a:pt x="28172" y="26372"/>
                  </a:lnTo>
                  <a:lnTo>
                    <a:pt x="28128" y="26372"/>
                  </a:lnTo>
                  <a:lnTo>
                    <a:pt x="26636" y="27557"/>
                  </a:lnTo>
                  <a:lnTo>
                    <a:pt x="24223" y="28654"/>
                  </a:lnTo>
                  <a:lnTo>
                    <a:pt x="21941" y="29575"/>
                  </a:lnTo>
                  <a:lnTo>
                    <a:pt x="20361" y="30234"/>
                  </a:lnTo>
                  <a:lnTo>
                    <a:pt x="19220" y="30716"/>
                  </a:lnTo>
                  <a:lnTo>
                    <a:pt x="18826" y="30848"/>
                  </a:lnTo>
                  <a:lnTo>
                    <a:pt x="18475" y="30892"/>
                  </a:lnTo>
                  <a:lnTo>
                    <a:pt x="18167" y="30848"/>
                  </a:lnTo>
                  <a:lnTo>
                    <a:pt x="17816" y="30760"/>
                  </a:lnTo>
                  <a:lnTo>
                    <a:pt x="17421" y="30628"/>
                  </a:lnTo>
                  <a:lnTo>
                    <a:pt x="16895" y="30409"/>
                  </a:lnTo>
                  <a:lnTo>
                    <a:pt x="16105" y="30058"/>
                  </a:lnTo>
                  <a:lnTo>
                    <a:pt x="15096" y="29619"/>
                  </a:lnTo>
                  <a:lnTo>
                    <a:pt x="13779" y="29137"/>
                  </a:lnTo>
                  <a:lnTo>
                    <a:pt x="12068" y="28566"/>
                  </a:lnTo>
                  <a:lnTo>
                    <a:pt x="9303" y="27952"/>
                  </a:lnTo>
                  <a:lnTo>
                    <a:pt x="9303" y="27908"/>
                  </a:lnTo>
                  <a:lnTo>
                    <a:pt x="9260" y="27952"/>
                  </a:lnTo>
                  <a:lnTo>
                    <a:pt x="7592" y="28303"/>
                  </a:lnTo>
                  <a:lnTo>
                    <a:pt x="5749" y="28171"/>
                  </a:lnTo>
                  <a:lnTo>
                    <a:pt x="5705" y="28171"/>
                  </a:lnTo>
                  <a:lnTo>
                    <a:pt x="4477" y="28347"/>
                  </a:lnTo>
                  <a:lnTo>
                    <a:pt x="4433" y="28347"/>
                  </a:lnTo>
                  <a:lnTo>
                    <a:pt x="966" y="29531"/>
                  </a:lnTo>
                  <a:lnTo>
                    <a:pt x="747" y="29400"/>
                  </a:lnTo>
                  <a:lnTo>
                    <a:pt x="352" y="28610"/>
                  </a:lnTo>
                  <a:lnTo>
                    <a:pt x="396" y="27952"/>
                  </a:lnTo>
                  <a:lnTo>
                    <a:pt x="615" y="26855"/>
                  </a:lnTo>
                  <a:lnTo>
                    <a:pt x="1405" y="25538"/>
                  </a:lnTo>
                  <a:lnTo>
                    <a:pt x="2151" y="24836"/>
                  </a:lnTo>
                  <a:lnTo>
                    <a:pt x="4038" y="24222"/>
                  </a:lnTo>
                  <a:lnTo>
                    <a:pt x="5530" y="24924"/>
                  </a:lnTo>
                  <a:lnTo>
                    <a:pt x="5661" y="24924"/>
                  </a:lnTo>
                  <a:lnTo>
                    <a:pt x="6144" y="24792"/>
                  </a:lnTo>
                  <a:lnTo>
                    <a:pt x="6188" y="24749"/>
                  </a:lnTo>
                  <a:lnTo>
                    <a:pt x="6583" y="24485"/>
                  </a:lnTo>
                  <a:lnTo>
                    <a:pt x="6627" y="24441"/>
                  </a:lnTo>
                  <a:lnTo>
                    <a:pt x="6890" y="24003"/>
                  </a:lnTo>
                  <a:lnTo>
                    <a:pt x="6890" y="23915"/>
                  </a:lnTo>
                  <a:lnTo>
                    <a:pt x="6846" y="23037"/>
                  </a:lnTo>
                  <a:lnTo>
                    <a:pt x="6715" y="22291"/>
                  </a:lnTo>
                  <a:lnTo>
                    <a:pt x="6846" y="21501"/>
                  </a:lnTo>
                  <a:lnTo>
                    <a:pt x="7855" y="19132"/>
                  </a:lnTo>
                  <a:lnTo>
                    <a:pt x="10269" y="15621"/>
                  </a:lnTo>
                  <a:lnTo>
                    <a:pt x="10269" y="15578"/>
                  </a:lnTo>
                  <a:lnTo>
                    <a:pt x="11278" y="13735"/>
                  </a:lnTo>
                  <a:lnTo>
                    <a:pt x="11278" y="13647"/>
                  </a:lnTo>
                  <a:lnTo>
                    <a:pt x="11278" y="12813"/>
                  </a:lnTo>
                  <a:lnTo>
                    <a:pt x="12156" y="8995"/>
                  </a:lnTo>
                  <a:lnTo>
                    <a:pt x="12375" y="8469"/>
                  </a:lnTo>
                  <a:lnTo>
                    <a:pt x="13253" y="7547"/>
                  </a:lnTo>
                  <a:lnTo>
                    <a:pt x="14569" y="6670"/>
                  </a:lnTo>
                  <a:lnTo>
                    <a:pt x="15447" y="6319"/>
                  </a:lnTo>
                  <a:lnTo>
                    <a:pt x="15491" y="6275"/>
                  </a:lnTo>
                  <a:lnTo>
                    <a:pt x="15535" y="6187"/>
                  </a:lnTo>
                  <a:lnTo>
                    <a:pt x="15622" y="5880"/>
                  </a:lnTo>
                  <a:lnTo>
                    <a:pt x="15622" y="5836"/>
                  </a:lnTo>
                  <a:lnTo>
                    <a:pt x="15447" y="3598"/>
                  </a:lnTo>
                  <a:lnTo>
                    <a:pt x="15535" y="1843"/>
                  </a:lnTo>
                  <a:lnTo>
                    <a:pt x="15842" y="965"/>
                  </a:lnTo>
                  <a:lnTo>
                    <a:pt x="16456" y="395"/>
                  </a:lnTo>
                  <a:lnTo>
                    <a:pt x="16807" y="351"/>
                  </a:lnTo>
                  <a:close/>
                  <a:moveTo>
                    <a:pt x="16851" y="0"/>
                  </a:moveTo>
                  <a:lnTo>
                    <a:pt x="16368" y="88"/>
                  </a:lnTo>
                  <a:lnTo>
                    <a:pt x="16281" y="132"/>
                  </a:lnTo>
                  <a:lnTo>
                    <a:pt x="15578" y="746"/>
                  </a:lnTo>
                  <a:lnTo>
                    <a:pt x="15535" y="790"/>
                  </a:lnTo>
                  <a:lnTo>
                    <a:pt x="15183" y="1755"/>
                  </a:lnTo>
                  <a:lnTo>
                    <a:pt x="15183" y="1799"/>
                  </a:lnTo>
                  <a:lnTo>
                    <a:pt x="15096" y="3554"/>
                  </a:lnTo>
                  <a:lnTo>
                    <a:pt x="15096" y="3598"/>
                  </a:lnTo>
                  <a:lnTo>
                    <a:pt x="15271" y="5836"/>
                  </a:lnTo>
                  <a:lnTo>
                    <a:pt x="15227" y="6012"/>
                  </a:lnTo>
                  <a:lnTo>
                    <a:pt x="14438" y="6363"/>
                  </a:lnTo>
                  <a:lnTo>
                    <a:pt x="14394" y="6363"/>
                  </a:lnTo>
                  <a:lnTo>
                    <a:pt x="13033" y="7240"/>
                  </a:lnTo>
                  <a:lnTo>
                    <a:pt x="12989" y="7284"/>
                  </a:lnTo>
                  <a:lnTo>
                    <a:pt x="12112" y="8250"/>
                  </a:lnTo>
                  <a:lnTo>
                    <a:pt x="12068" y="8293"/>
                  </a:lnTo>
                  <a:lnTo>
                    <a:pt x="11849" y="8864"/>
                  </a:lnTo>
                  <a:lnTo>
                    <a:pt x="11805" y="8864"/>
                  </a:lnTo>
                  <a:lnTo>
                    <a:pt x="10971" y="12769"/>
                  </a:lnTo>
                  <a:lnTo>
                    <a:pt x="10927" y="12769"/>
                  </a:lnTo>
                  <a:lnTo>
                    <a:pt x="10927" y="13603"/>
                  </a:lnTo>
                  <a:lnTo>
                    <a:pt x="9962" y="15402"/>
                  </a:lnTo>
                  <a:lnTo>
                    <a:pt x="7548" y="18956"/>
                  </a:lnTo>
                  <a:lnTo>
                    <a:pt x="6539" y="21370"/>
                  </a:lnTo>
                  <a:lnTo>
                    <a:pt x="6495" y="21414"/>
                  </a:lnTo>
                  <a:lnTo>
                    <a:pt x="6364" y="22291"/>
                  </a:lnTo>
                  <a:lnTo>
                    <a:pt x="6364" y="22335"/>
                  </a:lnTo>
                  <a:lnTo>
                    <a:pt x="6495" y="23081"/>
                  </a:lnTo>
                  <a:lnTo>
                    <a:pt x="6539" y="23871"/>
                  </a:lnTo>
                  <a:lnTo>
                    <a:pt x="6320" y="24222"/>
                  </a:lnTo>
                  <a:lnTo>
                    <a:pt x="6012" y="24441"/>
                  </a:lnTo>
                  <a:lnTo>
                    <a:pt x="5618" y="24573"/>
                  </a:lnTo>
                  <a:lnTo>
                    <a:pt x="4126" y="23871"/>
                  </a:lnTo>
                  <a:lnTo>
                    <a:pt x="3994" y="23871"/>
                  </a:lnTo>
                  <a:lnTo>
                    <a:pt x="1975" y="24485"/>
                  </a:lnTo>
                  <a:lnTo>
                    <a:pt x="1932" y="24529"/>
                  </a:lnTo>
                  <a:lnTo>
                    <a:pt x="1142" y="25319"/>
                  </a:lnTo>
                  <a:lnTo>
                    <a:pt x="1142" y="25363"/>
                  </a:lnTo>
                  <a:lnTo>
                    <a:pt x="308" y="26723"/>
                  </a:lnTo>
                  <a:lnTo>
                    <a:pt x="308" y="26767"/>
                  </a:lnTo>
                  <a:lnTo>
                    <a:pt x="45" y="27908"/>
                  </a:lnTo>
                  <a:lnTo>
                    <a:pt x="1" y="28610"/>
                  </a:lnTo>
                  <a:lnTo>
                    <a:pt x="45" y="28698"/>
                  </a:lnTo>
                  <a:lnTo>
                    <a:pt x="484" y="29619"/>
                  </a:lnTo>
                  <a:lnTo>
                    <a:pt x="527" y="29663"/>
                  </a:lnTo>
                  <a:lnTo>
                    <a:pt x="835" y="29839"/>
                  </a:lnTo>
                  <a:lnTo>
                    <a:pt x="922" y="29883"/>
                  </a:lnTo>
                  <a:lnTo>
                    <a:pt x="1010" y="29883"/>
                  </a:lnTo>
                  <a:lnTo>
                    <a:pt x="4564" y="28654"/>
                  </a:lnTo>
                  <a:lnTo>
                    <a:pt x="5705" y="28522"/>
                  </a:lnTo>
                  <a:lnTo>
                    <a:pt x="7592" y="28654"/>
                  </a:lnTo>
                  <a:lnTo>
                    <a:pt x="7636" y="28654"/>
                  </a:lnTo>
                  <a:lnTo>
                    <a:pt x="9303" y="28303"/>
                  </a:lnTo>
                  <a:lnTo>
                    <a:pt x="11980" y="28917"/>
                  </a:lnTo>
                  <a:lnTo>
                    <a:pt x="13648" y="29488"/>
                  </a:lnTo>
                  <a:lnTo>
                    <a:pt x="14964" y="29970"/>
                  </a:lnTo>
                  <a:lnTo>
                    <a:pt x="15973" y="30365"/>
                  </a:lnTo>
                  <a:lnTo>
                    <a:pt x="16763" y="30716"/>
                  </a:lnTo>
                  <a:lnTo>
                    <a:pt x="17685" y="31111"/>
                  </a:lnTo>
                  <a:lnTo>
                    <a:pt x="18080" y="31199"/>
                  </a:lnTo>
                  <a:lnTo>
                    <a:pt x="18387" y="31243"/>
                  </a:lnTo>
                  <a:lnTo>
                    <a:pt x="18782" y="31199"/>
                  </a:lnTo>
                  <a:lnTo>
                    <a:pt x="19220" y="31067"/>
                  </a:lnTo>
                  <a:lnTo>
                    <a:pt x="19791" y="30848"/>
                  </a:lnTo>
                  <a:lnTo>
                    <a:pt x="20493" y="30541"/>
                  </a:lnTo>
                  <a:lnTo>
                    <a:pt x="22073" y="29883"/>
                  </a:lnTo>
                  <a:lnTo>
                    <a:pt x="24355" y="29005"/>
                  </a:lnTo>
                  <a:lnTo>
                    <a:pt x="26812" y="27864"/>
                  </a:lnTo>
                  <a:lnTo>
                    <a:pt x="26856" y="27820"/>
                  </a:lnTo>
                  <a:lnTo>
                    <a:pt x="28348" y="26679"/>
                  </a:lnTo>
                  <a:lnTo>
                    <a:pt x="31112" y="25670"/>
                  </a:lnTo>
                  <a:lnTo>
                    <a:pt x="33438" y="25363"/>
                  </a:lnTo>
                  <a:lnTo>
                    <a:pt x="33526" y="25363"/>
                  </a:lnTo>
                  <a:lnTo>
                    <a:pt x="34096" y="24968"/>
                  </a:lnTo>
                  <a:lnTo>
                    <a:pt x="34140" y="24924"/>
                  </a:lnTo>
                  <a:lnTo>
                    <a:pt x="34579" y="24222"/>
                  </a:lnTo>
                  <a:lnTo>
                    <a:pt x="34623" y="24178"/>
                  </a:lnTo>
                  <a:lnTo>
                    <a:pt x="35149" y="22686"/>
                  </a:lnTo>
                  <a:lnTo>
                    <a:pt x="35500" y="22072"/>
                  </a:lnTo>
                  <a:lnTo>
                    <a:pt x="35500" y="22028"/>
                  </a:lnTo>
                  <a:lnTo>
                    <a:pt x="35588" y="21765"/>
                  </a:lnTo>
                  <a:lnTo>
                    <a:pt x="35588" y="21677"/>
                  </a:lnTo>
                  <a:lnTo>
                    <a:pt x="35500" y="21589"/>
                  </a:lnTo>
                  <a:lnTo>
                    <a:pt x="33087" y="20580"/>
                  </a:lnTo>
                  <a:lnTo>
                    <a:pt x="33043" y="20580"/>
                  </a:lnTo>
                  <a:lnTo>
                    <a:pt x="30849" y="20185"/>
                  </a:lnTo>
                  <a:lnTo>
                    <a:pt x="29664" y="20009"/>
                  </a:lnTo>
                  <a:lnTo>
                    <a:pt x="29225" y="19615"/>
                  </a:lnTo>
                  <a:lnTo>
                    <a:pt x="28918" y="18254"/>
                  </a:lnTo>
                  <a:lnTo>
                    <a:pt x="28479" y="15446"/>
                  </a:lnTo>
                  <a:lnTo>
                    <a:pt x="28040" y="13340"/>
                  </a:lnTo>
                  <a:lnTo>
                    <a:pt x="28040" y="13252"/>
                  </a:lnTo>
                  <a:lnTo>
                    <a:pt x="25934" y="9917"/>
                  </a:lnTo>
                  <a:lnTo>
                    <a:pt x="24091" y="7547"/>
                  </a:lnTo>
                  <a:lnTo>
                    <a:pt x="24047" y="7547"/>
                  </a:lnTo>
                  <a:lnTo>
                    <a:pt x="21985" y="5704"/>
                  </a:lnTo>
                  <a:lnTo>
                    <a:pt x="20098" y="4081"/>
                  </a:lnTo>
                  <a:lnTo>
                    <a:pt x="20054" y="4081"/>
                  </a:lnTo>
                  <a:lnTo>
                    <a:pt x="18738" y="3247"/>
                  </a:lnTo>
                  <a:lnTo>
                    <a:pt x="17816" y="1273"/>
                  </a:lnTo>
                  <a:lnTo>
                    <a:pt x="17378" y="439"/>
                  </a:lnTo>
                  <a:lnTo>
                    <a:pt x="17334" y="439"/>
                  </a:lnTo>
                  <a:lnTo>
                    <a:pt x="16983" y="44"/>
                  </a:lnTo>
                  <a:lnTo>
                    <a:pt x="1693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0" name="Google Shape;1840;p63"/>
            <p:cNvSpPr/>
            <p:nvPr/>
          </p:nvSpPr>
          <p:spPr>
            <a:xfrm>
              <a:off x="6038025" y="3987950"/>
              <a:ext cx="388375" cy="286350"/>
            </a:xfrm>
            <a:custGeom>
              <a:rect b="b" l="l" r="r" t="t"/>
              <a:pathLst>
                <a:path extrusionOk="0" h="11454" w="15535">
                  <a:moveTo>
                    <a:pt x="2545" y="352"/>
                  </a:moveTo>
                  <a:lnTo>
                    <a:pt x="5134" y="527"/>
                  </a:lnTo>
                  <a:lnTo>
                    <a:pt x="7504" y="1010"/>
                  </a:lnTo>
                  <a:lnTo>
                    <a:pt x="9786" y="1317"/>
                  </a:lnTo>
                  <a:lnTo>
                    <a:pt x="9830" y="1317"/>
                  </a:lnTo>
                  <a:lnTo>
                    <a:pt x="11760" y="1010"/>
                  </a:lnTo>
                  <a:lnTo>
                    <a:pt x="12813" y="1142"/>
                  </a:lnTo>
                  <a:lnTo>
                    <a:pt x="14130" y="1800"/>
                  </a:lnTo>
                  <a:lnTo>
                    <a:pt x="14569" y="2195"/>
                  </a:lnTo>
                  <a:lnTo>
                    <a:pt x="15139" y="3906"/>
                  </a:lnTo>
                  <a:lnTo>
                    <a:pt x="15183" y="4345"/>
                  </a:lnTo>
                  <a:lnTo>
                    <a:pt x="14481" y="5486"/>
                  </a:lnTo>
                  <a:lnTo>
                    <a:pt x="12857" y="7504"/>
                  </a:lnTo>
                  <a:lnTo>
                    <a:pt x="11936" y="8952"/>
                  </a:lnTo>
                  <a:lnTo>
                    <a:pt x="10356" y="10005"/>
                  </a:lnTo>
                  <a:lnTo>
                    <a:pt x="7855" y="11015"/>
                  </a:lnTo>
                  <a:lnTo>
                    <a:pt x="6758" y="11102"/>
                  </a:lnTo>
                  <a:lnTo>
                    <a:pt x="5924" y="11059"/>
                  </a:lnTo>
                  <a:lnTo>
                    <a:pt x="4520" y="10313"/>
                  </a:lnTo>
                  <a:lnTo>
                    <a:pt x="3072" y="9303"/>
                  </a:lnTo>
                  <a:lnTo>
                    <a:pt x="2721" y="8865"/>
                  </a:lnTo>
                  <a:lnTo>
                    <a:pt x="2326" y="6802"/>
                  </a:lnTo>
                  <a:lnTo>
                    <a:pt x="2282" y="6714"/>
                  </a:lnTo>
                  <a:lnTo>
                    <a:pt x="527" y="4082"/>
                  </a:lnTo>
                  <a:lnTo>
                    <a:pt x="351" y="3160"/>
                  </a:lnTo>
                  <a:lnTo>
                    <a:pt x="834" y="2063"/>
                  </a:lnTo>
                  <a:lnTo>
                    <a:pt x="1580" y="922"/>
                  </a:lnTo>
                  <a:lnTo>
                    <a:pt x="2019" y="527"/>
                  </a:lnTo>
                  <a:lnTo>
                    <a:pt x="2545" y="352"/>
                  </a:lnTo>
                  <a:close/>
                  <a:moveTo>
                    <a:pt x="2545" y="1"/>
                  </a:moveTo>
                  <a:lnTo>
                    <a:pt x="2458" y="45"/>
                  </a:lnTo>
                  <a:lnTo>
                    <a:pt x="1887" y="220"/>
                  </a:lnTo>
                  <a:lnTo>
                    <a:pt x="1843" y="264"/>
                  </a:lnTo>
                  <a:lnTo>
                    <a:pt x="1317" y="659"/>
                  </a:lnTo>
                  <a:lnTo>
                    <a:pt x="1273" y="703"/>
                  </a:lnTo>
                  <a:lnTo>
                    <a:pt x="527" y="1888"/>
                  </a:lnTo>
                  <a:lnTo>
                    <a:pt x="527" y="1931"/>
                  </a:lnTo>
                  <a:lnTo>
                    <a:pt x="44" y="3072"/>
                  </a:lnTo>
                  <a:lnTo>
                    <a:pt x="0" y="3204"/>
                  </a:lnTo>
                  <a:lnTo>
                    <a:pt x="176" y="4169"/>
                  </a:lnTo>
                  <a:lnTo>
                    <a:pt x="220" y="4257"/>
                  </a:lnTo>
                  <a:lnTo>
                    <a:pt x="1975" y="6890"/>
                  </a:lnTo>
                  <a:lnTo>
                    <a:pt x="2414" y="8952"/>
                  </a:lnTo>
                  <a:lnTo>
                    <a:pt x="2458" y="9040"/>
                  </a:lnTo>
                  <a:lnTo>
                    <a:pt x="2809" y="9523"/>
                  </a:lnTo>
                  <a:lnTo>
                    <a:pt x="2853" y="9567"/>
                  </a:lnTo>
                  <a:lnTo>
                    <a:pt x="4345" y="10620"/>
                  </a:lnTo>
                  <a:lnTo>
                    <a:pt x="5793" y="11366"/>
                  </a:lnTo>
                  <a:lnTo>
                    <a:pt x="5880" y="11410"/>
                  </a:lnTo>
                  <a:lnTo>
                    <a:pt x="6758" y="11453"/>
                  </a:lnTo>
                  <a:lnTo>
                    <a:pt x="7943" y="11322"/>
                  </a:lnTo>
                  <a:lnTo>
                    <a:pt x="7987" y="11322"/>
                  </a:lnTo>
                  <a:lnTo>
                    <a:pt x="10488" y="10313"/>
                  </a:lnTo>
                  <a:lnTo>
                    <a:pt x="10532" y="10313"/>
                  </a:lnTo>
                  <a:lnTo>
                    <a:pt x="12155" y="9216"/>
                  </a:lnTo>
                  <a:lnTo>
                    <a:pt x="12199" y="9172"/>
                  </a:lnTo>
                  <a:lnTo>
                    <a:pt x="13165" y="7724"/>
                  </a:lnTo>
                  <a:lnTo>
                    <a:pt x="14788" y="5705"/>
                  </a:lnTo>
                  <a:lnTo>
                    <a:pt x="15490" y="4476"/>
                  </a:lnTo>
                  <a:lnTo>
                    <a:pt x="15534" y="4389"/>
                  </a:lnTo>
                  <a:lnTo>
                    <a:pt x="15490" y="3862"/>
                  </a:lnTo>
                  <a:lnTo>
                    <a:pt x="15490" y="3818"/>
                  </a:lnTo>
                  <a:lnTo>
                    <a:pt x="14876" y="2063"/>
                  </a:lnTo>
                  <a:lnTo>
                    <a:pt x="14832" y="1975"/>
                  </a:lnTo>
                  <a:lnTo>
                    <a:pt x="14393" y="1536"/>
                  </a:lnTo>
                  <a:lnTo>
                    <a:pt x="14349" y="1493"/>
                  </a:lnTo>
                  <a:lnTo>
                    <a:pt x="12945" y="834"/>
                  </a:lnTo>
                  <a:lnTo>
                    <a:pt x="12901" y="791"/>
                  </a:lnTo>
                  <a:lnTo>
                    <a:pt x="11804" y="659"/>
                  </a:lnTo>
                  <a:lnTo>
                    <a:pt x="11760" y="659"/>
                  </a:lnTo>
                  <a:lnTo>
                    <a:pt x="9830" y="966"/>
                  </a:lnTo>
                  <a:lnTo>
                    <a:pt x="7548" y="659"/>
                  </a:lnTo>
                  <a:lnTo>
                    <a:pt x="5178" y="176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1" name="Google Shape;1841;p63"/>
            <p:cNvSpPr/>
            <p:nvPr/>
          </p:nvSpPr>
          <p:spPr>
            <a:xfrm>
              <a:off x="6096175" y="1773100"/>
              <a:ext cx="942350" cy="1522675"/>
            </a:xfrm>
            <a:custGeom>
              <a:rect b="b" l="l" r="r" t="t"/>
              <a:pathLst>
                <a:path extrusionOk="0" h="60907" w="37694">
                  <a:moveTo>
                    <a:pt x="35982" y="0"/>
                  </a:moveTo>
                  <a:lnTo>
                    <a:pt x="35938" y="44"/>
                  </a:lnTo>
                  <a:lnTo>
                    <a:pt x="35894" y="88"/>
                  </a:lnTo>
                  <a:lnTo>
                    <a:pt x="35894" y="176"/>
                  </a:lnTo>
                  <a:lnTo>
                    <a:pt x="35894" y="220"/>
                  </a:lnTo>
                  <a:lnTo>
                    <a:pt x="35938" y="307"/>
                  </a:lnTo>
                  <a:lnTo>
                    <a:pt x="36070" y="395"/>
                  </a:lnTo>
                  <a:lnTo>
                    <a:pt x="37079" y="1975"/>
                  </a:lnTo>
                  <a:lnTo>
                    <a:pt x="37298" y="2765"/>
                  </a:lnTo>
                  <a:lnTo>
                    <a:pt x="37342" y="3598"/>
                  </a:lnTo>
                  <a:lnTo>
                    <a:pt x="37035" y="5529"/>
                  </a:lnTo>
                  <a:lnTo>
                    <a:pt x="37035" y="5573"/>
                  </a:lnTo>
                  <a:lnTo>
                    <a:pt x="36904" y="8820"/>
                  </a:lnTo>
                  <a:lnTo>
                    <a:pt x="36640" y="9829"/>
                  </a:lnTo>
                  <a:lnTo>
                    <a:pt x="35850" y="11760"/>
                  </a:lnTo>
                  <a:lnTo>
                    <a:pt x="34578" y="14569"/>
                  </a:lnTo>
                  <a:lnTo>
                    <a:pt x="33393" y="17026"/>
                  </a:lnTo>
                  <a:lnTo>
                    <a:pt x="31111" y="20405"/>
                  </a:lnTo>
                  <a:lnTo>
                    <a:pt x="31111" y="20536"/>
                  </a:lnTo>
                  <a:lnTo>
                    <a:pt x="31155" y="20624"/>
                  </a:lnTo>
                  <a:lnTo>
                    <a:pt x="31506" y="21063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767"/>
                  </a:lnTo>
                  <a:lnTo>
                    <a:pt x="33613" y="28523"/>
                  </a:lnTo>
                  <a:lnTo>
                    <a:pt x="33656" y="31638"/>
                  </a:lnTo>
                  <a:lnTo>
                    <a:pt x="33656" y="35368"/>
                  </a:lnTo>
                  <a:lnTo>
                    <a:pt x="33437" y="38088"/>
                  </a:lnTo>
                  <a:lnTo>
                    <a:pt x="33130" y="38922"/>
                  </a:lnTo>
                  <a:lnTo>
                    <a:pt x="30804" y="41774"/>
                  </a:lnTo>
                  <a:lnTo>
                    <a:pt x="28391" y="43442"/>
                  </a:lnTo>
                  <a:lnTo>
                    <a:pt x="25495" y="44978"/>
                  </a:lnTo>
                  <a:lnTo>
                    <a:pt x="23301" y="46119"/>
                  </a:lnTo>
                  <a:lnTo>
                    <a:pt x="20097" y="47874"/>
                  </a:lnTo>
                  <a:lnTo>
                    <a:pt x="16894" y="49936"/>
                  </a:lnTo>
                  <a:lnTo>
                    <a:pt x="16016" y="50726"/>
                  </a:lnTo>
                  <a:lnTo>
                    <a:pt x="14042" y="51516"/>
                  </a:lnTo>
                  <a:lnTo>
                    <a:pt x="13998" y="51516"/>
                  </a:lnTo>
                  <a:lnTo>
                    <a:pt x="12682" y="52306"/>
                  </a:lnTo>
                  <a:lnTo>
                    <a:pt x="12638" y="52306"/>
                  </a:lnTo>
                  <a:lnTo>
                    <a:pt x="11146" y="53490"/>
                  </a:lnTo>
                  <a:lnTo>
                    <a:pt x="9127" y="54500"/>
                  </a:lnTo>
                  <a:lnTo>
                    <a:pt x="5222" y="56694"/>
                  </a:lnTo>
                  <a:lnTo>
                    <a:pt x="3335" y="58098"/>
                  </a:lnTo>
                  <a:lnTo>
                    <a:pt x="88" y="60599"/>
                  </a:lnTo>
                  <a:lnTo>
                    <a:pt x="44" y="60643"/>
                  </a:lnTo>
                  <a:lnTo>
                    <a:pt x="0" y="60731"/>
                  </a:lnTo>
                  <a:lnTo>
                    <a:pt x="0" y="60775"/>
                  </a:lnTo>
                  <a:lnTo>
                    <a:pt x="44" y="60862"/>
                  </a:lnTo>
                  <a:lnTo>
                    <a:pt x="88" y="60906"/>
                  </a:lnTo>
                  <a:lnTo>
                    <a:pt x="307" y="60906"/>
                  </a:lnTo>
                  <a:lnTo>
                    <a:pt x="3554" y="58405"/>
                  </a:lnTo>
                  <a:lnTo>
                    <a:pt x="5397" y="56957"/>
                  </a:lnTo>
                  <a:lnTo>
                    <a:pt x="9303" y="54807"/>
                  </a:lnTo>
                  <a:lnTo>
                    <a:pt x="11277" y="53798"/>
                  </a:lnTo>
                  <a:lnTo>
                    <a:pt x="11321" y="53754"/>
                  </a:lnTo>
                  <a:lnTo>
                    <a:pt x="12857" y="52613"/>
                  </a:lnTo>
                  <a:lnTo>
                    <a:pt x="14173" y="51823"/>
                  </a:lnTo>
                  <a:lnTo>
                    <a:pt x="16148" y="51033"/>
                  </a:lnTo>
                  <a:lnTo>
                    <a:pt x="16192" y="50989"/>
                  </a:lnTo>
                  <a:lnTo>
                    <a:pt x="17113" y="50243"/>
                  </a:lnTo>
                  <a:lnTo>
                    <a:pt x="20273" y="48181"/>
                  </a:lnTo>
                  <a:lnTo>
                    <a:pt x="23476" y="46426"/>
                  </a:lnTo>
                  <a:lnTo>
                    <a:pt x="25626" y="45285"/>
                  </a:lnTo>
                  <a:lnTo>
                    <a:pt x="28566" y="43749"/>
                  </a:lnTo>
                  <a:lnTo>
                    <a:pt x="31024" y="42038"/>
                  </a:lnTo>
                  <a:lnTo>
                    <a:pt x="31067" y="41994"/>
                  </a:lnTo>
                  <a:lnTo>
                    <a:pt x="33437" y="39098"/>
                  </a:lnTo>
                  <a:lnTo>
                    <a:pt x="33437" y="39054"/>
                  </a:lnTo>
                  <a:lnTo>
                    <a:pt x="33788" y="38176"/>
                  </a:lnTo>
                  <a:lnTo>
                    <a:pt x="33788" y="38132"/>
                  </a:lnTo>
                  <a:lnTo>
                    <a:pt x="34007" y="35368"/>
                  </a:lnTo>
                  <a:lnTo>
                    <a:pt x="34007" y="31638"/>
                  </a:lnTo>
                  <a:lnTo>
                    <a:pt x="33964" y="28523"/>
                  </a:lnTo>
                  <a:lnTo>
                    <a:pt x="33876" y="26723"/>
                  </a:lnTo>
                  <a:lnTo>
                    <a:pt x="33218" y="24486"/>
                  </a:lnTo>
                  <a:lnTo>
                    <a:pt x="32823" y="22379"/>
                  </a:lnTo>
                  <a:lnTo>
                    <a:pt x="32779" y="22335"/>
                  </a:lnTo>
                  <a:lnTo>
                    <a:pt x="31813" y="20887"/>
                  </a:lnTo>
                  <a:lnTo>
                    <a:pt x="31813" y="20843"/>
                  </a:lnTo>
                  <a:lnTo>
                    <a:pt x="31506" y="20492"/>
                  </a:lnTo>
                  <a:lnTo>
                    <a:pt x="33700" y="17201"/>
                  </a:lnTo>
                  <a:lnTo>
                    <a:pt x="34885" y="14744"/>
                  </a:lnTo>
                  <a:lnTo>
                    <a:pt x="36201" y="11892"/>
                  </a:lnTo>
                  <a:lnTo>
                    <a:pt x="36991" y="9961"/>
                  </a:lnTo>
                  <a:lnTo>
                    <a:pt x="36991" y="9917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6" y="5573"/>
                  </a:lnTo>
                  <a:lnTo>
                    <a:pt x="37693" y="3642"/>
                  </a:lnTo>
                  <a:lnTo>
                    <a:pt x="37693" y="3598"/>
                  </a:lnTo>
                  <a:lnTo>
                    <a:pt x="37650" y="2721"/>
                  </a:lnTo>
                  <a:lnTo>
                    <a:pt x="37650" y="2677"/>
                  </a:lnTo>
                  <a:lnTo>
                    <a:pt x="37386" y="1843"/>
                  </a:lnTo>
                  <a:lnTo>
                    <a:pt x="37386" y="1799"/>
                  </a:lnTo>
                  <a:lnTo>
                    <a:pt x="36377" y="220"/>
                  </a:lnTo>
                  <a:lnTo>
                    <a:pt x="36333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2" name="Google Shape;1842;p63"/>
            <p:cNvSpPr/>
            <p:nvPr/>
          </p:nvSpPr>
          <p:spPr>
            <a:xfrm>
              <a:off x="6123600" y="1816975"/>
              <a:ext cx="957700" cy="1504025"/>
            </a:xfrm>
            <a:custGeom>
              <a:rect b="b" l="l" r="r" t="t"/>
              <a:pathLst>
                <a:path extrusionOk="0" h="60161" w="38308">
                  <a:moveTo>
                    <a:pt x="36772" y="1"/>
                  </a:moveTo>
                  <a:lnTo>
                    <a:pt x="36684" y="44"/>
                  </a:lnTo>
                  <a:lnTo>
                    <a:pt x="36684" y="132"/>
                  </a:lnTo>
                  <a:lnTo>
                    <a:pt x="36684" y="176"/>
                  </a:lnTo>
                  <a:lnTo>
                    <a:pt x="36684" y="264"/>
                  </a:lnTo>
                  <a:lnTo>
                    <a:pt x="37430" y="1624"/>
                  </a:lnTo>
                  <a:lnTo>
                    <a:pt x="37913" y="3160"/>
                  </a:lnTo>
                  <a:lnTo>
                    <a:pt x="37957" y="4740"/>
                  </a:lnTo>
                  <a:lnTo>
                    <a:pt x="37298" y="7372"/>
                  </a:lnTo>
                  <a:lnTo>
                    <a:pt x="36245" y="10620"/>
                  </a:lnTo>
                  <a:lnTo>
                    <a:pt x="36245" y="10663"/>
                  </a:lnTo>
                  <a:lnTo>
                    <a:pt x="36421" y="13077"/>
                  </a:lnTo>
                  <a:lnTo>
                    <a:pt x="36158" y="15183"/>
                  </a:lnTo>
                  <a:lnTo>
                    <a:pt x="36070" y="17509"/>
                  </a:lnTo>
                  <a:lnTo>
                    <a:pt x="35807" y="20142"/>
                  </a:lnTo>
                  <a:lnTo>
                    <a:pt x="35850" y="20229"/>
                  </a:lnTo>
                  <a:lnTo>
                    <a:pt x="36465" y="22160"/>
                  </a:lnTo>
                  <a:lnTo>
                    <a:pt x="36596" y="25802"/>
                  </a:lnTo>
                  <a:lnTo>
                    <a:pt x="36904" y="27601"/>
                  </a:lnTo>
                  <a:lnTo>
                    <a:pt x="36947" y="29488"/>
                  </a:lnTo>
                  <a:lnTo>
                    <a:pt x="36860" y="32077"/>
                  </a:lnTo>
                  <a:lnTo>
                    <a:pt x="36596" y="34578"/>
                  </a:lnTo>
                  <a:lnTo>
                    <a:pt x="36070" y="36333"/>
                  </a:lnTo>
                  <a:lnTo>
                    <a:pt x="34797" y="38308"/>
                  </a:lnTo>
                  <a:lnTo>
                    <a:pt x="33042" y="41555"/>
                  </a:lnTo>
                  <a:lnTo>
                    <a:pt x="31770" y="42828"/>
                  </a:lnTo>
                  <a:lnTo>
                    <a:pt x="30848" y="43047"/>
                  </a:lnTo>
                  <a:lnTo>
                    <a:pt x="29619" y="43091"/>
                  </a:lnTo>
                  <a:lnTo>
                    <a:pt x="29532" y="43135"/>
                  </a:lnTo>
                  <a:lnTo>
                    <a:pt x="27294" y="44364"/>
                  </a:lnTo>
                  <a:lnTo>
                    <a:pt x="22028" y="47040"/>
                  </a:lnTo>
                  <a:lnTo>
                    <a:pt x="18035" y="49103"/>
                  </a:lnTo>
                  <a:lnTo>
                    <a:pt x="15534" y="50726"/>
                  </a:lnTo>
                  <a:lnTo>
                    <a:pt x="12155" y="52086"/>
                  </a:lnTo>
                  <a:lnTo>
                    <a:pt x="12111" y="52086"/>
                  </a:lnTo>
                  <a:lnTo>
                    <a:pt x="10531" y="53008"/>
                  </a:lnTo>
                  <a:lnTo>
                    <a:pt x="8996" y="53886"/>
                  </a:lnTo>
                  <a:lnTo>
                    <a:pt x="7416" y="54719"/>
                  </a:lnTo>
                  <a:lnTo>
                    <a:pt x="5880" y="55597"/>
                  </a:lnTo>
                  <a:lnTo>
                    <a:pt x="5134" y="56080"/>
                  </a:lnTo>
                  <a:lnTo>
                    <a:pt x="4432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0" y="59985"/>
                  </a:lnTo>
                  <a:lnTo>
                    <a:pt x="0" y="60029"/>
                  </a:lnTo>
                  <a:lnTo>
                    <a:pt x="44" y="60117"/>
                  </a:lnTo>
                  <a:lnTo>
                    <a:pt x="88" y="60160"/>
                  </a:lnTo>
                  <a:lnTo>
                    <a:pt x="176" y="60160"/>
                  </a:lnTo>
                  <a:lnTo>
                    <a:pt x="307" y="60117"/>
                  </a:lnTo>
                  <a:lnTo>
                    <a:pt x="3203" y="57923"/>
                  </a:lnTo>
                  <a:lnTo>
                    <a:pt x="3905" y="57396"/>
                  </a:lnTo>
                  <a:lnTo>
                    <a:pt x="4607" y="56869"/>
                  </a:lnTo>
                  <a:lnTo>
                    <a:pt x="5353" y="56387"/>
                  </a:lnTo>
                  <a:lnTo>
                    <a:pt x="6099" y="55904"/>
                  </a:lnTo>
                  <a:lnTo>
                    <a:pt x="7635" y="55026"/>
                  </a:lnTo>
                  <a:lnTo>
                    <a:pt x="9127" y="54193"/>
                  </a:lnTo>
                  <a:lnTo>
                    <a:pt x="10707" y="53315"/>
                  </a:lnTo>
                  <a:lnTo>
                    <a:pt x="12287" y="52394"/>
                  </a:lnTo>
                  <a:lnTo>
                    <a:pt x="15665" y="51033"/>
                  </a:lnTo>
                  <a:lnTo>
                    <a:pt x="15709" y="51033"/>
                  </a:lnTo>
                  <a:lnTo>
                    <a:pt x="18210" y="49410"/>
                  </a:lnTo>
                  <a:lnTo>
                    <a:pt x="22160" y="47347"/>
                  </a:lnTo>
                  <a:lnTo>
                    <a:pt x="27469" y="44671"/>
                  </a:lnTo>
                  <a:lnTo>
                    <a:pt x="29663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1" y="43179"/>
                  </a:lnTo>
                  <a:lnTo>
                    <a:pt x="31989" y="43135"/>
                  </a:lnTo>
                  <a:lnTo>
                    <a:pt x="33349" y="41775"/>
                  </a:lnTo>
                  <a:lnTo>
                    <a:pt x="33349" y="41731"/>
                  </a:lnTo>
                  <a:lnTo>
                    <a:pt x="35104" y="38527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121"/>
                  </a:lnTo>
                  <a:lnTo>
                    <a:pt x="37298" y="29488"/>
                  </a:lnTo>
                  <a:lnTo>
                    <a:pt x="37255" y="27601"/>
                  </a:lnTo>
                  <a:lnTo>
                    <a:pt x="37211" y="27557"/>
                  </a:lnTo>
                  <a:lnTo>
                    <a:pt x="36947" y="25758"/>
                  </a:lnTo>
                  <a:lnTo>
                    <a:pt x="36816" y="22116"/>
                  </a:lnTo>
                  <a:lnTo>
                    <a:pt x="36816" y="22072"/>
                  </a:lnTo>
                  <a:lnTo>
                    <a:pt x="36201" y="20142"/>
                  </a:lnTo>
                  <a:lnTo>
                    <a:pt x="36421" y="17509"/>
                  </a:lnTo>
                  <a:lnTo>
                    <a:pt x="36509" y="15227"/>
                  </a:lnTo>
                  <a:lnTo>
                    <a:pt x="36772" y="13077"/>
                  </a:lnTo>
                  <a:lnTo>
                    <a:pt x="36596" y="10663"/>
                  </a:lnTo>
                  <a:lnTo>
                    <a:pt x="37650" y="7460"/>
                  </a:lnTo>
                  <a:lnTo>
                    <a:pt x="38264" y="4827"/>
                  </a:lnTo>
                  <a:lnTo>
                    <a:pt x="38308" y="4783"/>
                  </a:lnTo>
                  <a:lnTo>
                    <a:pt x="38264" y="3160"/>
                  </a:lnTo>
                  <a:lnTo>
                    <a:pt x="38264" y="3072"/>
                  </a:lnTo>
                  <a:lnTo>
                    <a:pt x="37737" y="1492"/>
                  </a:lnTo>
                  <a:lnTo>
                    <a:pt x="37737" y="1449"/>
                  </a:lnTo>
                  <a:lnTo>
                    <a:pt x="36991" y="88"/>
                  </a:lnTo>
                  <a:lnTo>
                    <a:pt x="36947" y="44"/>
                  </a:lnTo>
                  <a:lnTo>
                    <a:pt x="369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3" name="Google Shape;1843;p63"/>
            <p:cNvSpPr/>
            <p:nvPr/>
          </p:nvSpPr>
          <p:spPr>
            <a:xfrm>
              <a:off x="6392350" y="3454800"/>
              <a:ext cx="767950" cy="217250"/>
            </a:xfrm>
            <a:custGeom>
              <a:rect b="b" l="l" r="r" t="t"/>
              <a:pathLst>
                <a:path extrusionOk="0" h="8690" w="30718">
                  <a:moveTo>
                    <a:pt x="11234" y="1"/>
                  </a:moveTo>
                  <a:lnTo>
                    <a:pt x="7899" y="1010"/>
                  </a:lnTo>
                  <a:lnTo>
                    <a:pt x="3555" y="1975"/>
                  </a:lnTo>
                  <a:lnTo>
                    <a:pt x="3511" y="1975"/>
                  </a:lnTo>
                  <a:lnTo>
                    <a:pt x="89" y="3994"/>
                  </a:lnTo>
                  <a:lnTo>
                    <a:pt x="45" y="4038"/>
                  </a:lnTo>
                  <a:lnTo>
                    <a:pt x="1" y="4126"/>
                  </a:lnTo>
                  <a:lnTo>
                    <a:pt x="1" y="4169"/>
                  </a:lnTo>
                  <a:lnTo>
                    <a:pt x="45" y="4257"/>
                  </a:lnTo>
                  <a:lnTo>
                    <a:pt x="89" y="4301"/>
                  </a:lnTo>
                  <a:lnTo>
                    <a:pt x="132" y="4345"/>
                  </a:lnTo>
                  <a:lnTo>
                    <a:pt x="220" y="4345"/>
                  </a:lnTo>
                  <a:lnTo>
                    <a:pt x="264" y="4301"/>
                  </a:lnTo>
                  <a:lnTo>
                    <a:pt x="3687" y="2326"/>
                  </a:lnTo>
                  <a:lnTo>
                    <a:pt x="7987" y="1361"/>
                  </a:lnTo>
                  <a:lnTo>
                    <a:pt x="10313" y="659"/>
                  </a:lnTo>
                  <a:lnTo>
                    <a:pt x="11278" y="352"/>
                  </a:lnTo>
                  <a:lnTo>
                    <a:pt x="11497" y="352"/>
                  </a:lnTo>
                  <a:lnTo>
                    <a:pt x="13384" y="2283"/>
                  </a:lnTo>
                  <a:lnTo>
                    <a:pt x="13428" y="2326"/>
                  </a:lnTo>
                  <a:lnTo>
                    <a:pt x="15754" y="4257"/>
                  </a:lnTo>
                  <a:lnTo>
                    <a:pt x="15798" y="4257"/>
                  </a:lnTo>
                  <a:lnTo>
                    <a:pt x="18913" y="5969"/>
                  </a:lnTo>
                  <a:lnTo>
                    <a:pt x="20888" y="6802"/>
                  </a:lnTo>
                  <a:lnTo>
                    <a:pt x="23214" y="7592"/>
                  </a:lnTo>
                  <a:lnTo>
                    <a:pt x="26022" y="8601"/>
                  </a:lnTo>
                  <a:lnTo>
                    <a:pt x="26066" y="8601"/>
                  </a:lnTo>
                  <a:lnTo>
                    <a:pt x="26943" y="8689"/>
                  </a:lnTo>
                  <a:lnTo>
                    <a:pt x="26987" y="8689"/>
                  </a:lnTo>
                  <a:lnTo>
                    <a:pt x="27777" y="8558"/>
                  </a:lnTo>
                  <a:lnTo>
                    <a:pt x="27821" y="8514"/>
                  </a:lnTo>
                  <a:lnTo>
                    <a:pt x="28874" y="7899"/>
                  </a:lnTo>
                  <a:lnTo>
                    <a:pt x="28962" y="7855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872"/>
                  </a:lnTo>
                  <a:lnTo>
                    <a:pt x="30322" y="3380"/>
                  </a:lnTo>
                  <a:lnTo>
                    <a:pt x="30278" y="3380"/>
                  </a:lnTo>
                  <a:lnTo>
                    <a:pt x="29225" y="1010"/>
                  </a:lnTo>
                  <a:lnTo>
                    <a:pt x="29181" y="966"/>
                  </a:lnTo>
                  <a:lnTo>
                    <a:pt x="29137" y="922"/>
                  </a:lnTo>
                  <a:lnTo>
                    <a:pt x="29050" y="922"/>
                  </a:lnTo>
                  <a:lnTo>
                    <a:pt x="28962" y="966"/>
                  </a:lnTo>
                  <a:lnTo>
                    <a:pt x="28918" y="966"/>
                  </a:lnTo>
                  <a:lnTo>
                    <a:pt x="28874" y="1054"/>
                  </a:lnTo>
                  <a:lnTo>
                    <a:pt x="28874" y="1098"/>
                  </a:lnTo>
                  <a:lnTo>
                    <a:pt x="28918" y="1186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9" y="5661"/>
                  </a:lnTo>
                  <a:lnTo>
                    <a:pt x="28699" y="7636"/>
                  </a:lnTo>
                  <a:lnTo>
                    <a:pt x="27689" y="8206"/>
                  </a:lnTo>
                  <a:lnTo>
                    <a:pt x="26943" y="8338"/>
                  </a:lnTo>
                  <a:lnTo>
                    <a:pt x="26154" y="8250"/>
                  </a:lnTo>
                  <a:lnTo>
                    <a:pt x="23301" y="7285"/>
                  </a:lnTo>
                  <a:lnTo>
                    <a:pt x="21020" y="6495"/>
                  </a:lnTo>
                  <a:lnTo>
                    <a:pt x="19045" y="5618"/>
                  </a:lnTo>
                  <a:lnTo>
                    <a:pt x="15973" y="3950"/>
                  </a:lnTo>
                  <a:lnTo>
                    <a:pt x="13648" y="2063"/>
                  </a:lnTo>
                  <a:lnTo>
                    <a:pt x="11673" y="89"/>
                  </a:lnTo>
                  <a:lnTo>
                    <a:pt x="11585" y="45"/>
                  </a:lnTo>
                  <a:lnTo>
                    <a:pt x="1132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4" name="Google Shape;1844;p63"/>
            <p:cNvSpPr/>
            <p:nvPr/>
          </p:nvSpPr>
          <p:spPr>
            <a:xfrm>
              <a:off x="6322150" y="3238700"/>
              <a:ext cx="868850" cy="265500"/>
            </a:xfrm>
            <a:custGeom>
              <a:rect b="b" l="l" r="r" t="t"/>
              <a:pathLst>
                <a:path extrusionOk="0" h="10620" w="34754">
                  <a:moveTo>
                    <a:pt x="34491" y="0"/>
                  </a:moveTo>
                  <a:lnTo>
                    <a:pt x="34447" y="44"/>
                  </a:lnTo>
                  <a:lnTo>
                    <a:pt x="33437" y="1492"/>
                  </a:lnTo>
                  <a:lnTo>
                    <a:pt x="32033" y="3730"/>
                  </a:lnTo>
                  <a:lnTo>
                    <a:pt x="32033" y="3774"/>
                  </a:lnTo>
                  <a:lnTo>
                    <a:pt x="31419" y="5442"/>
                  </a:lnTo>
                  <a:lnTo>
                    <a:pt x="31419" y="5485"/>
                  </a:lnTo>
                  <a:lnTo>
                    <a:pt x="31156" y="7592"/>
                  </a:lnTo>
                  <a:lnTo>
                    <a:pt x="31112" y="10005"/>
                  </a:lnTo>
                  <a:lnTo>
                    <a:pt x="30936" y="10225"/>
                  </a:lnTo>
                  <a:lnTo>
                    <a:pt x="30454" y="10268"/>
                  </a:lnTo>
                  <a:lnTo>
                    <a:pt x="29971" y="10225"/>
                  </a:lnTo>
                  <a:lnTo>
                    <a:pt x="29488" y="10137"/>
                  </a:lnTo>
                  <a:lnTo>
                    <a:pt x="29005" y="10005"/>
                  </a:lnTo>
                  <a:lnTo>
                    <a:pt x="28523" y="9830"/>
                  </a:lnTo>
                  <a:lnTo>
                    <a:pt x="28040" y="9610"/>
                  </a:lnTo>
                  <a:lnTo>
                    <a:pt x="27557" y="9347"/>
                  </a:lnTo>
                  <a:lnTo>
                    <a:pt x="27119" y="9084"/>
                  </a:lnTo>
                  <a:lnTo>
                    <a:pt x="26241" y="8513"/>
                  </a:lnTo>
                  <a:lnTo>
                    <a:pt x="25451" y="7899"/>
                  </a:lnTo>
                  <a:lnTo>
                    <a:pt x="24749" y="7328"/>
                  </a:lnTo>
                  <a:lnTo>
                    <a:pt x="24179" y="6846"/>
                  </a:lnTo>
                  <a:lnTo>
                    <a:pt x="19308" y="2633"/>
                  </a:lnTo>
                  <a:lnTo>
                    <a:pt x="19264" y="2633"/>
                  </a:lnTo>
                  <a:lnTo>
                    <a:pt x="17991" y="2019"/>
                  </a:lnTo>
                  <a:lnTo>
                    <a:pt x="17948" y="2019"/>
                  </a:lnTo>
                  <a:lnTo>
                    <a:pt x="17245" y="1887"/>
                  </a:lnTo>
                  <a:lnTo>
                    <a:pt x="17158" y="1931"/>
                  </a:lnTo>
                  <a:lnTo>
                    <a:pt x="16500" y="2370"/>
                  </a:lnTo>
                  <a:lnTo>
                    <a:pt x="16456" y="2370"/>
                  </a:lnTo>
                  <a:lnTo>
                    <a:pt x="14788" y="3994"/>
                  </a:lnTo>
                  <a:lnTo>
                    <a:pt x="13603" y="4827"/>
                  </a:lnTo>
                  <a:lnTo>
                    <a:pt x="12331" y="5178"/>
                  </a:lnTo>
                  <a:lnTo>
                    <a:pt x="10312" y="5529"/>
                  </a:lnTo>
                  <a:lnTo>
                    <a:pt x="10268" y="5529"/>
                  </a:lnTo>
                  <a:lnTo>
                    <a:pt x="8338" y="6144"/>
                  </a:lnTo>
                  <a:lnTo>
                    <a:pt x="5924" y="6714"/>
                  </a:lnTo>
                  <a:lnTo>
                    <a:pt x="5880" y="6714"/>
                  </a:lnTo>
                  <a:lnTo>
                    <a:pt x="4125" y="7416"/>
                  </a:lnTo>
                  <a:lnTo>
                    <a:pt x="4081" y="7460"/>
                  </a:lnTo>
                  <a:lnTo>
                    <a:pt x="2063" y="8645"/>
                  </a:lnTo>
                  <a:lnTo>
                    <a:pt x="2063" y="8689"/>
                  </a:lnTo>
                  <a:lnTo>
                    <a:pt x="88" y="10181"/>
                  </a:lnTo>
                  <a:lnTo>
                    <a:pt x="44" y="10225"/>
                  </a:lnTo>
                  <a:lnTo>
                    <a:pt x="0" y="10268"/>
                  </a:lnTo>
                  <a:lnTo>
                    <a:pt x="44" y="10356"/>
                  </a:lnTo>
                  <a:lnTo>
                    <a:pt x="44" y="10400"/>
                  </a:lnTo>
                  <a:lnTo>
                    <a:pt x="88" y="10444"/>
                  </a:lnTo>
                  <a:lnTo>
                    <a:pt x="176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8" y="8952"/>
                  </a:lnTo>
                  <a:lnTo>
                    <a:pt x="4257" y="7767"/>
                  </a:lnTo>
                  <a:lnTo>
                    <a:pt x="6012" y="7021"/>
                  </a:lnTo>
                  <a:lnTo>
                    <a:pt x="8425" y="6451"/>
                  </a:lnTo>
                  <a:lnTo>
                    <a:pt x="10356" y="5837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34"/>
                  </a:lnTo>
                  <a:lnTo>
                    <a:pt x="13779" y="5134"/>
                  </a:lnTo>
                  <a:lnTo>
                    <a:pt x="15008" y="4257"/>
                  </a:lnTo>
                  <a:lnTo>
                    <a:pt x="16719" y="2633"/>
                  </a:lnTo>
                  <a:lnTo>
                    <a:pt x="17289" y="2282"/>
                  </a:lnTo>
                  <a:lnTo>
                    <a:pt x="17860" y="2326"/>
                  </a:lnTo>
                  <a:lnTo>
                    <a:pt x="19088" y="2940"/>
                  </a:lnTo>
                  <a:lnTo>
                    <a:pt x="23959" y="7109"/>
                  </a:lnTo>
                  <a:lnTo>
                    <a:pt x="24705" y="7767"/>
                  </a:lnTo>
                  <a:lnTo>
                    <a:pt x="25495" y="8382"/>
                  </a:lnTo>
                  <a:lnTo>
                    <a:pt x="26329" y="8996"/>
                  </a:lnTo>
                  <a:lnTo>
                    <a:pt x="27162" y="9522"/>
                  </a:lnTo>
                  <a:lnTo>
                    <a:pt x="27952" y="9961"/>
                  </a:lnTo>
                  <a:lnTo>
                    <a:pt x="28391" y="10181"/>
                  </a:lnTo>
                  <a:lnTo>
                    <a:pt x="28786" y="10312"/>
                  </a:lnTo>
                  <a:lnTo>
                    <a:pt x="29225" y="10444"/>
                  </a:lnTo>
                  <a:lnTo>
                    <a:pt x="29620" y="10532"/>
                  </a:lnTo>
                  <a:lnTo>
                    <a:pt x="30015" y="10619"/>
                  </a:lnTo>
                  <a:lnTo>
                    <a:pt x="30454" y="10619"/>
                  </a:lnTo>
                  <a:lnTo>
                    <a:pt x="31024" y="10576"/>
                  </a:lnTo>
                  <a:lnTo>
                    <a:pt x="31156" y="10532"/>
                  </a:lnTo>
                  <a:lnTo>
                    <a:pt x="31419" y="10225"/>
                  </a:lnTo>
                  <a:lnTo>
                    <a:pt x="31463" y="10093"/>
                  </a:lnTo>
                  <a:lnTo>
                    <a:pt x="31507" y="7636"/>
                  </a:lnTo>
                  <a:lnTo>
                    <a:pt x="31726" y="5529"/>
                  </a:lnTo>
                  <a:lnTo>
                    <a:pt x="32340" y="3906"/>
                  </a:lnTo>
                  <a:lnTo>
                    <a:pt x="33745" y="1668"/>
                  </a:lnTo>
                  <a:lnTo>
                    <a:pt x="34710" y="264"/>
                  </a:lnTo>
                  <a:lnTo>
                    <a:pt x="34754" y="176"/>
                  </a:lnTo>
                  <a:lnTo>
                    <a:pt x="34754" y="132"/>
                  </a:lnTo>
                  <a:lnTo>
                    <a:pt x="34754" y="44"/>
                  </a:lnTo>
                  <a:lnTo>
                    <a:pt x="346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5" name="Google Shape;1845;p63"/>
            <p:cNvSpPr/>
            <p:nvPr/>
          </p:nvSpPr>
          <p:spPr>
            <a:xfrm>
              <a:off x="6256325" y="3037950"/>
              <a:ext cx="923700" cy="403725"/>
            </a:xfrm>
            <a:custGeom>
              <a:rect b="b" l="l" r="r" t="t"/>
              <a:pathLst>
                <a:path extrusionOk="0" h="16149" w="36948">
                  <a:moveTo>
                    <a:pt x="34666" y="0"/>
                  </a:move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3" y="5178"/>
                  </a:lnTo>
                  <a:lnTo>
                    <a:pt x="36597" y="7811"/>
                  </a:lnTo>
                  <a:lnTo>
                    <a:pt x="35851" y="8908"/>
                  </a:lnTo>
                  <a:lnTo>
                    <a:pt x="34227" y="10927"/>
                  </a:lnTo>
                  <a:lnTo>
                    <a:pt x="33745" y="11058"/>
                  </a:lnTo>
                  <a:lnTo>
                    <a:pt x="32955" y="10795"/>
                  </a:lnTo>
                  <a:lnTo>
                    <a:pt x="29795" y="9347"/>
                  </a:lnTo>
                  <a:lnTo>
                    <a:pt x="27777" y="8381"/>
                  </a:lnTo>
                  <a:lnTo>
                    <a:pt x="23872" y="6890"/>
                  </a:lnTo>
                  <a:lnTo>
                    <a:pt x="23828" y="6890"/>
                  </a:lnTo>
                  <a:lnTo>
                    <a:pt x="22160" y="6495"/>
                  </a:lnTo>
                  <a:lnTo>
                    <a:pt x="20844" y="6451"/>
                  </a:lnTo>
                  <a:lnTo>
                    <a:pt x="20800" y="6451"/>
                  </a:lnTo>
                  <a:lnTo>
                    <a:pt x="19835" y="6670"/>
                  </a:lnTo>
                  <a:lnTo>
                    <a:pt x="19791" y="6670"/>
                  </a:lnTo>
                  <a:lnTo>
                    <a:pt x="18035" y="7548"/>
                  </a:lnTo>
                  <a:lnTo>
                    <a:pt x="15798" y="8776"/>
                  </a:lnTo>
                  <a:lnTo>
                    <a:pt x="15754" y="8776"/>
                  </a:lnTo>
                  <a:lnTo>
                    <a:pt x="13867" y="10137"/>
                  </a:lnTo>
                  <a:lnTo>
                    <a:pt x="12199" y="10356"/>
                  </a:lnTo>
                  <a:lnTo>
                    <a:pt x="9040" y="10532"/>
                  </a:lnTo>
                  <a:lnTo>
                    <a:pt x="8996" y="10532"/>
                  </a:lnTo>
                  <a:lnTo>
                    <a:pt x="7373" y="11058"/>
                  </a:lnTo>
                  <a:lnTo>
                    <a:pt x="3818" y="12638"/>
                  </a:lnTo>
                  <a:lnTo>
                    <a:pt x="3818" y="12682"/>
                  </a:lnTo>
                  <a:lnTo>
                    <a:pt x="1756" y="14042"/>
                  </a:lnTo>
                  <a:lnTo>
                    <a:pt x="44" y="15841"/>
                  </a:lnTo>
                  <a:lnTo>
                    <a:pt x="44" y="15885"/>
                  </a:lnTo>
                  <a:lnTo>
                    <a:pt x="1" y="15973"/>
                  </a:lnTo>
                  <a:lnTo>
                    <a:pt x="44" y="16017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4" y="16104"/>
                  </a:lnTo>
                  <a:lnTo>
                    <a:pt x="308" y="16061"/>
                  </a:lnTo>
                  <a:lnTo>
                    <a:pt x="1975" y="14305"/>
                  </a:lnTo>
                  <a:lnTo>
                    <a:pt x="3994" y="12945"/>
                  </a:lnTo>
                  <a:lnTo>
                    <a:pt x="7504" y="11365"/>
                  </a:lnTo>
                  <a:lnTo>
                    <a:pt x="9084" y="10883"/>
                  </a:lnTo>
                  <a:lnTo>
                    <a:pt x="12199" y="10707"/>
                  </a:lnTo>
                  <a:lnTo>
                    <a:pt x="13955" y="10488"/>
                  </a:lnTo>
                  <a:lnTo>
                    <a:pt x="14042" y="10444"/>
                  </a:lnTo>
                  <a:lnTo>
                    <a:pt x="15973" y="9084"/>
                  </a:lnTo>
                  <a:lnTo>
                    <a:pt x="18211" y="7855"/>
                  </a:lnTo>
                  <a:lnTo>
                    <a:pt x="19922" y="6977"/>
                  </a:lnTo>
                  <a:lnTo>
                    <a:pt x="20844" y="6802"/>
                  </a:lnTo>
                  <a:lnTo>
                    <a:pt x="22116" y="6846"/>
                  </a:lnTo>
                  <a:lnTo>
                    <a:pt x="23740" y="7197"/>
                  </a:lnTo>
                  <a:lnTo>
                    <a:pt x="27645" y="8733"/>
                  </a:lnTo>
                  <a:lnTo>
                    <a:pt x="29664" y="9698"/>
                  </a:lnTo>
                  <a:lnTo>
                    <a:pt x="32823" y="11146"/>
                  </a:lnTo>
                  <a:lnTo>
                    <a:pt x="32867" y="11146"/>
                  </a:lnTo>
                  <a:lnTo>
                    <a:pt x="33701" y="11409"/>
                  </a:lnTo>
                  <a:lnTo>
                    <a:pt x="33789" y="11409"/>
                  </a:lnTo>
                  <a:lnTo>
                    <a:pt x="34359" y="11234"/>
                  </a:lnTo>
                  <a:lnTo>
                    <a:pt x="34447" y="11190"/>
                  </a:lnTo>
                  <a:lnTo>
                    <a:pt x="36158" y="9084"/>
                  </a:lnTo>
                  <a:lnTo>
                    <a:pt x="36948" y="7943"/>
                  </a:lnTo>
                  <a:lnTo>
                    <a:pt x="36948" y="7899"/>
                  </a:lnTo>
                  <a:lnTo>
                    <a:pt x="36948" y="7811"/>
                  </a:lnTo>
                  <a:lnTo>
                    <a:pt x="36334" y="5090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44"/>
                  </a:lnTo>
                  <a:lnTo>
                    <a:pt x="348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6" name="Google Shape;1846;p63"/>
            <p:cNvSpPr/>
            <p:nvPr/>
          </p:nvSpPr>
          <p:spPr>
            <a:xfrm>
              <a:off x="6203675" y="2736275"/>
              <a:ext cx="931375" cy="657125"/>
            </a:xfrm>
            <a:custGeom>
              <a:rect b="b" l="l" r="r" t="t"/>
              <a:pathLst>
                <a:path extrusionOk="0" h="26285" w="37255">
                  <a:moveTo>
                    <a:pt x="37035" y="0"/>
                  </a:moveTo>
                  <a:lnTo>
                    <a:pt x="36992" y="44"/>
                  </a:lnTo>
                  <a:lnTo>
                    <a:pt x="36948" y="88"/>
                  </a:lnTo>
                  <a:lnTo>
                    <a:pt x="36904" y="132"/>
                  </a:lnTo>
                  <a:lnTo>
                    <a:pt x="36465" y="2326"/>
                  </a:lnTo>
                  <a:lnTo>
                    <a:pt x="36421" y="4564"/>
                  </a:lnTo>
                  <a:lnTo>
                    <a:pt x="36290" y="9040"/>
                  </a:lnTo>
                  <a:lnTo>
                    <a:pt x="36333" y="12550"/>
                  </a:lnTo>
                  <a:lnTo>
                    <a:pt x="36333" y="12594"/>
                  </a:lnTo>
                  <a:lnTo>
                    <a:pt x="36597" y="13691"/>
                  </a:lnTo>
                  <a:lnTo>
                    <a:pt x="36158" y="14700"/>
                  </a:lnTo>
                  <a:lnTo>
                    <a:pt x="34929" y="15314"/>
                  </a:lnTo>
                  <a:lnTo>
                    <a:pt x="33393" y="15666"/>
                  </a:lnTo>
                  <a:lnTo>
                    <a:pt x="31682" y="15885"/>
                  </a:lnTo>
                  <a:lnTo>
                    <a:pt x="29971" y="15358"/>
                  </a:lnTo>
                  <a:lnTo>
                    <a:pt x="27294" y="14261"/>
                  </a:lnTo>
                  <a:lnTo>
                    <a:pt x="26153" y="13252"/>
                  </a:lnTo>
                  <a:lnTo>
                    <a:pt x="25890" y="13252"/>
                  </a:lnTo>
                  <a:lnTo>
                    <a:pt x="25276" y="13823"/>
                  </a:lnTo>
                  <a:lnTo>
                    <a:pt x="24178" y="14305"/>
                  </a:lnTo>
                  <a:lnTo>
                    <a:pt x="21502" y="15490"/>
                  </a:lnTo>
                  <a:lnTo>
                    <a:pt x="18825" y="16631"/>
                  </a:lnTo>
                  <a:lnTo>
                    <a:pt x="16850" y="17596"/>
                  </a:lnTo>
                  <a:lnTo>
                    <a:pt x="13823" y="19571"/>
                  </a:lnTo>
                  <a:lnTo>
                    <a:pt x="12199" y="19615"/>
                  </a:lnTo>
                  <a:lnTo>
                    <a:pt x="9435" y="19790"/>
                  </a:lnTo>
                  <a:lnTo>
                    <a:pt x="9391" y="19834"/>
                  </a:lnTo>
                  <a:lnTo>
                    <a:pt x="8425" y="20185"/>
                  </a:lnTo>
                  <a:lnTo>
                    <a:pt x="6495" y="21107"/>
                  </a:lnTo>
                  <a:lnTo>
                    <a:pt x="4520" y="22204"/>
                  </a:lnTo>
                  <a:lnTo>
                    <a:pt x="4476" y="22204"/>
                  </a:lnTo>
                  <a:lnTo>
                    <a:pt x="2633" y="23476"/>
                  </a:lnTo>
                  <a:lnTo>
                    <a:pt x="2633" y="23520"/>
                  </a:lnTo>
                  <a:lnTo>
                    <a:pt x="44" y="25977"/>
                  </a:lnTo>
                  <a:lnTo>
                    <a:pt x="0" y="26021"/>
                  </a:lnTo>
                  <a:lnTo>
                    <a:pt x="0" y="26109"/>
                  </a:lnTo>
                  <a:lnTo>
                    <a:pt x="0" y="26153"/>
                  </a:lnTo>
                  <a:lnTo>
                    <a:pt x="44" y="26241"/>
                  </a:lnTo>
                  <a:lnTo>
                    <a:pt x="88" y="26285"/>
                  </a:lnTo>
                  <a:lnTo>
                    <a:pt x="220" y="26285"/>
                  </a:lnTo>
                  <a:lnTo>
                    <a:pt x="264" y="26241"/>
                  </a:lnTo>
                  <a:lnTo>
                    <a:pt x="2853" y="23783"/>
                  </a:lnTo>
                  <a:lnTo>
                    <a:pt x="4696" y="22511"/>
                  </a:lnTo>
                  <a:lnTo>
                    <a:pt x="6670" y="21414"/>
                  </a:lnTo>
                  <a:lnTo>
                    <a:pt x="8557" y="20492"/>
                  </a:lnTo>
                  <a:lnTo>
                    <a:pt x="9479" y="20141"/>
                  </a:lnTo>
                  <a:lnTo>
                    <a:pt x="12243" y="19966"/>
                  </a:lnTo>
                  <a:lnTo>
                    <a:pt x="13867" y="19922"/>
                  </a:lnTo>
                  <a:lnTo>
                    <a:pt x="13954" y="19878"/>
                  </a:lnTo>
                  <a:lnTo>
                    <a:pt x="17026" y="17903"/>
                  </a:lnTo>
                  <a:lnTo>
                    <a:pt x="18957" y="16982"/>
                  </a:lnTo>
                  <a:lnTo>
                    <a:pt x="21633" y="15797"/>
                  </a:lnTo>
                  <a:lnTo>
                    <a:pt x="24354" y="14656"/>
                  </a:lnTo>
                  <a:lnTo>
                    <a:pt x="25451" y="14130"/>
                  </a:lnTo>
                  <a:lnTo>
                    <a:pt x="25495" y="14086"/>
                  </a:lnTo>
                  <a:lnTo>
                    <a:pt x="26021" y="13647"/>
                  </a:lnTo>
                  <a:lnTo>
                    <a:pt x="27118" y="14568"/>
                  </a:lnTo>
                  <a:lnTo>
                    <a:pt x="27162" y="14568"/>
                  </a:lnTo>
                  <a:lnTo>
                    <a:pt x="29839" y="15666"/>
                  </a:lnTo>
                  <a:lnTo>
                    <a:pt x="31594" y="16236"/>
                  </a:lnTo>
                  <a:lnTo>
                    <a:pt x="31682" y="16236"/>
                  </a:lnTo>
                  <a:lnTo>
                    <a:pt x="33437" y="16017"/>
                  </a:lnTo>
                  <a:lnTo>
                    <a:pt x="33481" y="16017"/>
                  </a:lnTo>
                  <a:lnTo>
                    <a:pt x="35061" y="15622"/>
                  </a:lnTo>
                  <a:lnTo>
                    <a:pt x="36377" y="14963"/>
                  </a:lnTo>
                  <a:lnTo>
                    <a:pt x="36465" y="14876"/>
                  </a:lnTo>
                  <a:lnTo>
                    <a:pt x="36904" y="13779"/>
                  </a:lnTo>
                  <a:lnTo>
                    <a:pt x="36948" y="13691"/>
                  </a:lnTo>
                  <a:lnTo>
                    <a:pt x="36684" y="12506"/>
                  </a:lnTo>
                  <a:lnTo>
                    <a:pt x="36641" y="9040"/>
                  </a:lnTo>
                  <a:lnTo>
                    <a:pt x="36772" y="4608"/>
                  </a:lnTo>
                  <a:lnTo>
                    <a:pt x="36816" y="2370"/>
                  </a:lnTo>
                  <a:lnTo>
                    <a:pt x="37255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7" name="Google Shape;1847;p63"/>
            <p:cNvSpPr/>
            <p:nvPr/>
          </p:nvSpPr>
          <p:spPr>
            <a:xfrm>
              <a:off x="6895875" y="1781875"/>
              <a:ext cx="345600" cy="2234625"/>
            </a:xfrm>
            <a:custGeom>
              <a:rect b="b" l="l" r="r" t="t"/>
              <a:pathLst>
                <a:path extrusionOk="0" h="89385" w="13824">
                  <a:moveTo>
                    <a:pt x="8426" y="0"/>
                  </a:moveTo>
                  <a:lnTo>
                    <a:pt x="8382" y="44"/>
                  </a:lnTo>
                  <a:lnTo>
                    <a:pt x="8294" y="44"/>
                  </a:lnTo>
                  <a:lnTo>
                    <a:pt x="8250" y="132"/>
                  </a:lnTo>
                  <a:lnTo>
                    <a:pt x="8250" y="176"/>
                  </a:lnTo>
                  <a:lnTo>
                    <a:pt x="8250" y="264"/>
                  </a:lnTo>
                  <a:lnTo>
                    <a:pt x="8294" y="308"/>
                  </a:lnTo>
                  <a:lnTo>
                    <a:pt x="9962" y="2414"/>
                  </a:lnTo>
                  <a:lnTo>
                    <a:pt x="9962" y="2458"/>
                  </a:lnTo>
                  <a:lnTo>
                    <a:pt x="11190" y="3511"/>
                  </a:lnTo>
                  <a:lnTo>
                    <a:pt x="11278" y="3555"/>
                  </a:lnTo>
                  <a:lnTo>
                    <a:pt x="12814" y="4037"/>
                  </a:lnTo>
                  <a:lnTo>
                    <a:pt x="13165" y="4388"/>
                  </a:lnTo>
                  <a:lnTo>
                    <a:pt x="13341" y="5003"/>
                  </a:lnTo>
                  <a:lnTo>
                    <a:pt x="13472" y="6495"/>
                  </a:lnTo>
                  <a:lnTo>
                    <a:pt x="13341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8" y="17114"/>
                  </a:lnTo>
                  <a:lnTo>
                    <a:pt x="11454" y="19703"/>
                  </a:lnTo>
                  <a:lnTo>
                    <a:pt x="11103" y="24573"/>
                  </a:lnTo>
                  <a:lnTo>
                    <a:pt x="11103" y="24617"/>
                  </a:lnTo>
                  <a:lnTo>
                    <a:pt x="11322" y="26460"/>
                  </a:lnTo>
                  <a:lnTo>
                    <a:pt x="12112" y="29620"/>
                  </a:lnTo>
                  <a:lnTo>
                    <a:pt x="12858" y="32691"/>
                  </a:lnTo>
                  <a:lnTo>
                    <a:pt x="12770" y="33525"/>
                  </a:lnTo>
                  <a:lnTo>
                    <a:pt x="11805" y="35675"/>
                  </a:lnTo>
                  <a:lnTo>
                    <a:pt x="10664" y="38527"/>
                  </a:lnTo>
                  <a:lnTo>
                    <a:pt x="10664" y="38571"/>
                  </a:lnTo>
                  <a:lnTo>
                    <a:pt x="10269" y="40546"/>
                  </a:lnTo>
                  <a:lnTo>
                    <a:pt x="10269" y="40590"/>
                  </a:lnTo>
                  <a:lnTo>
                    <a:pt x="10181" y="42740"/>
                  </a:lnTo>
                  <a:lnTo>
                    <a:pt x="10050" y="47654"/>
                  </a:lnTo>
                  <a:lnTo>
                    <a:pt x="10181" y="49761"/>
                  </a:lnTo>
                  <a:lnTo>
                    <a:pt x="10181" y="49805"/>
                  </a:lnTo>
                  <a:lnTo>
                    <a:pt x="10664" y="52174"/>
                  </a:lnTo>
                  <a:lnTo>
                    <a:pt x="12375" y="58537"/>
                  </a:lnTo>
                  <a:lnTo>
                    <a:pt x="12331" y="58932"/>
                  </a:lnTo>
                  <a:lnTo>
                    <a:pt x="11498" y="60204"/>
                  </a:lnTo>
                  <a:lnTo>
                    <a:pt x="10269" y="62135"/>
                  </a:lnTo>
                  <a:lnTo>
                    <a:pt x="10225" y="62179"/>
                  </a:lnTo>
                  <a:lnTo>
                    <a:pt x="9742" y="63671"/>
                  </a:lnTo>
                  <a:lnTo>
                    <a:pt x="9699" y="63715"/>
                  </a:lnTo>
                  <a:lnTo>
                    <a:pt x="9347" y="67664"/>
                  </a:lnTo>
                  <a:lnTo>
                    <a:pt x="9347" y="67708"/>
                  </a:lnTo>
                  <a:lnTo>
                    <a:pt x="9479" y="68278"/>
                  </a:lnTo>
                  <a:lnTo>
                    <a:pt x="10576" y="70648"/>
                  </a:lnTo>
                  <a:lnTo>
                    <a:pt x="12639" y="74948"/>
                  </a:lnTo>
                  <a:lnTo>
                    <a:pt x="12287" y="75957"/>
                  </a:lnTo>
                  <a:lnTo>
                    <a:pt x="10401" y="77186"/>
                  </a:lnTo>
                  <a:lnTo>
                    <a:pt x="8558" y="78546"/>
                  </a:lnTo>
                  <a:lnTo>
                    <a:pt x="6276" y="80477"/>
                  </a:lnTo>
                  <a:lnTo>
                    <a:pt x="5969" y="80521"/>
                  </a:lnTo>
                  <a:lnTo>
                    <a:pt x="5881" y="80565"/>
                  </a:lnTo>
                  <a:lnTo>
                    <a:pt x="3643" y="82715"/>
                  </a:lnTo>
                  <a:lnTo>
                    <a:pt x="2327" y="84163"/>
                  </a:lnTo>
                  <a:lnTo>
                    <a:pt x="2283" y="84207"/>
                  </a:lnTo>
                  <a:lnTo>
                    <a:pt x="1405" y="86313"/>
                  </a:lnTo>
                  <a:lnTo>
                    <a:pt x="45" y="89165"/>
                  </a:lnTo>
                  <a:lnTo>
                    <a:pt x="1" y="89209"/>
                  </a:lnTo>
                  <a:lnTo>
                    <a:pt x="45" y="89297"/>
                  </a:lnTo>
                  <a:lnTo>
                    <a:pt x="45" y="89341"/>
                  </a:lnTo>
                  <a:lnTo>
                    <a:pt x="133" y="89385"/>
                  </a:lnTo>
                  <a:lnTo>
                    <a:pt x="308" y="89385"/>
                  </a:lnTo>
                  <a:lnTo>
                    <a:pt x="352" y="89297"/>
                  </a:lnTo>
                  <a:lnTo>
                    <a:pt x="1712" y="86445"/>
                  </a:lnTo>
                  <a:lnTo>
                    <a:pt x="2590" y="84382"/>
                  </a:lnTo>
                  <a:lnTo>
                    <a:pt x="3906" y="82978"/>
                  </a:lnTo>
                  <a:lnTo>
                    <a:pt x="6056" y="80828"/>
                  </a:lnTo>
                  <a:lnTo>
                    <a:pt x="6364" y="80784"/>
                  </a:lnTo>
                  <a:lnTo>
                    <a:pt x="6451" y="80740"/>
                  </a:lnTo>
                  <a:lnTo>
                    <a:pt x="8777" y="78853"/>
                  </a:lnTo>
                  <a:lnTo>
                    <a:pt x="10620" y="77493"/>
                  </a:lnTo>
                  <a:lnTo>
                    <a:pt x="12551" y="76220"/>
                  </a:lnTo>
                  <a:lnTo>
                    <a:pt x="12639" y="76133"/>
                  </a:lnTo>
                  <a:lnTo>
                    <a:pt x="12990" y="74992"/>
                  </a:lnTo>
                  <a:lnTo>
                    <a:pt x="12990" y="74860"/>
                  </a:lnTo>
                  <a:lnTo>
                    <a:pt x="10883" y="70472"/>
                  </a:lnTo>
                  <a:lnTo>
                    <a:pt x="9830" y="68146"/>
                  </a:lnTo>
                  <a:lnTo>
                    <a:pt x="9699" y="67664"/>
                  </a:lnTo>
                  <a:lnTo>
                    <a:pt x="10050" y="63758"/>
                  </a:lnTo>
                  <a:lnTo>
                    <a:pt x="10576" y="62310"/>
                  </a:lnTo>
                  <a:lnTo>
                    <a:pt x="11761" y="60424"/>
                  </a:lnTo>
                  <a:lnTo>
                    <a:pt x="12639" y="59063"/>
                  </a:lnTo>
                  <a:lnTo>
                    <a:pt x="12682" y="59019"/>
                  </a:lnTo>
                  <a:lnTo>
                    <a:pt x="12726" y="58537"/>
                  </a:lnTo>
                  <a:lnTo>
                    <a:pt x="12726" y="58449"/>
                  </a:lnTo>
                  <a:lnTo>
                    <a:pt x="11761" y="54982"/>
                  </a:lnTo>
                  <a:lnTo>
                    <a:pt x="11015" y="52086"/>
                  </a:lnTo>
                  <a:lnTo>
                    <a:pt x="10532" y="49761"/>
                  </a:lnTo>
                  <a:lnTo>
                    <a:pt x="10401" y="47654"/>
                  </a:lnTo>
                  <a:lnTo>
                    <a:pt x="10532" y="42740"/>
                  </a:lnTo>
                  <a:lnTo>
                    <a:pt x="10620" y="40634"/>
                  </a:lnTo>
                  <a:lnTo>
                    <a:pt x="11015" y="38659"/>
                  </a:lnTo>
                  <a:lnTo>
                    <a:pt x="12112" y="35807"/>
                  </a:lnTo>
                  <a:lnTo>
                    <a:pt x="13077" y="33657"/>
                  </a:lnTo>
                  <a:lnTo>
                    <a:pt x="13077" y="33613"/>
                  </a:lnTo>
                  <a:lnTo>
                    <a:pt x="13209" y="32691"/>
                  </a:lnTo>
                  <a:lnTo>
                    <a:pt x="13209" y="32603"/>
                  </a:lnTo>
                  <a:lnTo>
                    <a:pt x="12463" y="29532"/>
                  </a:lnTo>
                  <a:lnTo>
                    <a:pt x="11673" y="26416"/>
                  </a:lnTo>
                  <a:lnTo>
                    <a:pt x="11454" y="24617"/>
                  </a:lnTo>
                  <a:lnTo>
                    <a:pt x="11805" y="19746"/>
                  </a:lnTo>
                  <a:lnTo>
                    <a:pt x="11849" y="17114"/>
                  </a:lnTo>
                  <a:lnTo>
                    <a:pt x="11980" y="14744"/>
                  </a:lnTo>
                  <a:lnTo>
                    <a:pt x="12419" y="12155"/>
                  </a:lnTo>
                  <a:lnTo>
                    <a:pt x="13077" y="9435"/>
                  </a:lnTo>
                  <a:lnTo>
                    <a:pt x="13648" y="7592"/>
                  </a:lnTo>
                  <a:lnTo>
                    <a:pt x="13823" y="6539"/>
                  </a:lnTo>
                  <a:lnTo>
                    <a:pt x="13823" y="6495"/>
                  </a:lnTo>
                  <a:lnTo>
                    <a:pt x="13692" y="4959"/>
                  </a:lnTo>
                  <a:lnTo>
                    <a:pt x="13692" y="4915"/>
                  </a:lnTo>
                  <a:lnTo>
                    <a:pt x="13472" y="4213"/>
                  </a:lnTo>
                  <a:lnTo>
                    <a:pt x="13428" y="4169"/>
                  </a:lnTo>
                  <a:lnTo>
                    <a:pt x="13033" y="3774"/>
                  </a:lnTo>
                  <a:lnTo>
                    <a:pt x="12946" y="3730"/>
                  </a:lnTo>
                  <a:lnTo>
                    <a:pt x="11410" y="3204"/>
                  </a:lnTo>
                  <a:lnTo>
                    <a:pt x="10225" y="2194"/>
                  </a:lnTo>
                  <a:lnTo>
                    <a:pt x="8558" y="88"/>
                  </a:lnTo>
                  <a:lnTo>
                    <a:pt x="8514" y="44"/>
                  </a:lnTo>
                  <a:lnTo>
                    <a:pt x="84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8" name="Google Shape;1848;p63"/>
            <p:cNvSpPr/>
            <p:nvPr/>
          </p:nvSpPr>
          <p:spPr>
            <a:xfrm>
              <a:off x="6471350" y="3612775"/>
              <a:ext cx="385075" cy="336800"/>
            </a:xfrm>
            <a:custGeom>
              <a:rect b="b" l="l" r="r" t="t"/>
              <a:pathLst>
                <a:path extrusionOk="0" h="13472" w="15403">
                  <a:moveTo>
                    <a:pt x="7197" y="1"/>
                  </a:moveTo>
                  <a:lnTo>
                    <a:pt x="2677" y="439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4" y="571"/>
                  </a:lnTo>
                  <a:lnTo>
                    <a:pt x="0" y="615"/>
                  </a:lnTo>
                  <a:lnTo>
                    <a:pt x="0" y="703"/>
                  </a:lnTo>
                  <a:lnTo>
                    <a:pt x="44" y="747"/>
                  </a:lnTo>
                  <a:lnTo>
                    <a:pt x="44" y="790"/>
                  </a:lnTo>
                  <a:lnTo>
                    <a:pt x="132" y="834"/>
                  </a:lnTo>
                  <a:lnTo>
                    <a:pt x="176" y="878"/>
                  </a:lnTo>
                  <a:lnTo>
                    <a:pt x="2721" y="790"/>
                  </a:lnTo>
                  <a:lnTo>
                    <a:pt x="7197" y="352"/>
                  </a:lnTo>
                  <a:lnTo>
                    <a:pt x="7548" y="615"/>
                  </a:lnTo>
                  <a:lnTo>
                    <a:pt x="8469" y="1449"/>
                  </a:lnTo>
                  <a:lnTo>
                    <a:pt x="10005" y="2941"/>
                  </a:lnTo>
                  <a:lnTo>
                    <a:pt x="11804" y="4740"/>
                  </a:lnTo>
                  <a:lnTo>
                    <a:pt x="14525" y="7899"/>
                  </a:lnTo>
                  <a:lnTo>
                    <a:pt x="15051" y="9128"/>
                  </a:lnTo>
                  <a:lnTo>
                    <a:pt x="14963" y="10576"/>
                  </a:lnTo>
                  <a:lnTo>
                    <a:pt x="14042" y="13252"/>
                  </a:lnTo>
                  <a:lnTo>
                    <a:pt x="13998" y="13296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472"/>
                  </a:lnTo>
                  <a:lnTo>
                    <a:pt x="14305" y="13428"/>
                  </a:lnTo>
                  <a:lnTo>
                    <a:pt x="14349" y="13340"/>
                  </a:lnTo>
                  <a:lnTo>
                    <a:pt x="15271" y="10664"/>
                  </a:lnTo>
                  <a:lnTo>
                    <a:pt x="15314" y="10620"/>
                  </a:lnTo>
                  <a:lnTo>
                    <a:pt x="15402" y="9084"/>
                  </a:lnTo>
                  <a:lnTo>
                    <a:pt x="15402" y="9040"/>
                  </a:lnTo>
                  <a:lnTo>
                    <a:pt x="14832" y="7724"/>
                  </a:lnTo>
                  <a:lnTo>
                    <a:pt x="14788" y="7680"/>
                  </a:lnTo>
                  <a:lnTo>
                    <a:pt x="12067" y="4520"/>
                  </a:lnTo>
                  <a:lnTo>
                    <a:pt x="10268" y="2677"/>
                  </a:lnTo>
                  <a:lnTo>
                    <a:pt x="8689" y="1185"/>
                  </a:lnTo>
                  <a:lnTo>
                    <a:pt x="7811" y="352"/>
                  </a:lnTo>
                  <a:lnTo>
                    <a:pt x="7767" y="308"/>
                  </a:lnTo>
                  <a:lnTo>
                    <a:pt x="73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49" name="Google Shape;1849;p63"/>
            <p:cNvSpPr/>
            <p:nvPr/>
          </p:nvSpPr>
          <p:spPr>
            <a:xfrm>
              <a:off x="6507550" y="3657750"/>
              <a:ext cx="242450" cy="218325"/>
            </a:xfrm>
            <a:custGeom>
              <a:rect b="b" l="l" r="r" t="t"/>
              <a:pathLst>
                <a:path extrusionOk="0" h="8733" w="9698">
                  <a:moveTo>
                    <a:pt x="1624" y="1"/>
                  </a:moveTo>
                  <a:lnTo>
                    <a:pt x="176" y="45"/>
                  </a:lnTo>
                  <a:lnTo>
                    <a:pt x="132" y="45"/>
                  </a:lnTo>
                  <a:lnTo>
                    <a:pt x="44" y="88"/>
                  </a:lnTo>
                  <a:lnTo>
                    <a:pt x="44" y="132"/>
                  </a:lnTo>
                  <a:lnTo>
                    <a:pt x="0" y="220"/>
                  </a:lnTo>
                  <a:lnTo>
                    <a:pt x="44" y="264"/>
                  </a:lnTo>
                  <a:lnTo>
                    <a:pt x="44" y="308"/>
                  </a:lnTo>
                  <a:lnTo>
                    <a:pt x="176" y="396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7"/>
                  </a:lnTo>
                  <a:lnTo>
                    <a:pt x="5529" y="1844"/>
                  </a:lnTo>
                  <a:lnTo>
                    <a:pt x="7504" y="3994"/>
                  </a:lnTo>
                  <a:lnTo>
                    <a:pt x="8425" y="5266"/>
                  </a:lnTo>
                  <a:lnTo>
                    <a:pt x="9127" y="6627"/>
                  </a:lnTo>
                  <a:lnTo>
                    <a:pt x="9347" y="8075"/>
                  </a:lnTo>
                  <a:lnTo>
                    <a:pt x="9259" y="8513"/>
                  </a:lnTo>
                  <a:lnTo>
                    <a:pt x="9259" y="8601"/>
                  </a:lnTo>
                  <a:lnTo>
                    <a:pt x="9303" y="8645"/>
                  </a:lnTo>
                  <a:lnTo>
                    <a:pt x="9347" y="8689"/>
                  </a:lnTo>
                  <a:lnTo>
                    <a:pt x="9435" y="8733"/>
                  </a:lnTo>
                  <a:lnTo>
                    <a:pt x="9566" y="8689"/>
                  </a:lnTo>
                  <a:lnTo>
                    <a:pt x="9610" y="8557"/>
                  </a:lnTo>
                  <a:lnTo>
                    <a:pt x="9698" y="8119"/>
                  </a:lnTo>
                  <a:lnTo>
                    <a:pt x="9698" y="8075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2" y="5091"/>
                  </a:lnTo>
                  <a:lnTo>
                    <a:pt x="8689" y="5047"/>
                  </a:lnTo>
                  <a:lnTo>
                    <a:pt x="7767" y="3774"/>
                  </a:lnTo>
                  <a:lnTo>
                    <a:pt x="5749" y="1580"/>
                  </a:lnTo>
                  <a:lnTo>
                    <a:pt x="4520" y="440"/>
                  </a:lnTo>
                  <a:lnTo>
                    <a:pt x="4432" y="396"/>
                  </a:lnTo>
                  <a:lnTo>
                    <a:pt x="3642" y="132"/>
                  </a:lnTo>
                  <a:lnTo>
                    <a:pt x="3598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0" name="Google Shape;1850;p63"/>
            <p:cNvSpPr/>
            <p:nvPr/>
          </p:nvSpPr>
          <p:spPr>
            <a:xfrm>
              <a:off x="6151025" y="1762125"/>
              <a:ext cx="1018050" cy="1584100"/>
            </a:xfrm>
            <a:custGeom>
              <a:rect b="b" l="l" r="r" t="t"/>
              <a:pathLst>
                <a:path extrusionOk="0" h="63364" w="40722">
                  <a:moveTo>
                    <a:pt x="34666" y="1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4" y="176"/>
                  </a:lnTo>
                  <a:lnTo>
                    <a:pt x="34534" y="220"/>
                  </a:lnTo>
                  <a:lnTo>
                    <a:pt x="34578" y="308"/>
                  </a:lnTo>
                  <a:lnTo>
                    <a:pt x="36596" y="3116"/>
                  </a:lnTo>
                  <a:lnTo>
                    <a:pt x="37825" y="4959"/>
                  </a:lnTo>
                  <a:lnTo>
                    <a:pt x="38790" y="6758"/>
                  </a:lnTo>
                  <a:lnTo>
                    <a:pt x="39229" y="8074"/>
                  </a:lnTo>
                  <a:lnTo>
                    <a:pt x="39098" y="10268"/>
                  </a:lnTo>
                  <a:lnTo>
                    <a:pt x="39098" y="10312"/>
                  </a:lnTo>
                  <a:lnTo>
                    <a:pt x="39536" y="12594"/>
                  </a:lnTo>
                  <a:lnTo>
                    <a:pt x="39493" y="13779"/>
                  </a:lnTo>
                  <a:lnTo>
                    <a:pt x="39229" y="15929"/>
                  </a:lnTo>
                  <a:lnTo>
                    <a:pt x="39317" y="20273"/>
                  </a:lnTo>
                  <a:lnTo>
                    <a:pt x="39141" y="22555"/>
                  </a:lnTo>
                  <a:lnTo>
                    <a:pt x="38966" y="25319"/>
                  </a:lnTo>
                  <a:lnTo>
                    <a:pt x="38966" y="25363"/>
                  </a:lnTo>
                  <a:lnTo>
                    <a:pt x="39141" y="27162"/>
                  </a:lnTo>
                  <a:lnTo>
                    <a:pt x="39800" y="29971"/>
                  </a:lnTo>
                  <a:lnTo>
                    <a:pt x="40370" y="32472"/>
                  </a:lnTo>
                  <a:lnTo>
                    <a:pt x="40239" y="33964"/>
                  </a:lnTo>
                  <a:lnTo>
                    <a:pt x="39756" y="35895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812"/>
                  </a:lnTo>
                  <a:lnTo>
                    <a:pt x="33788" y="47172"/>
                  </a:lnTo>
                  <a:lnTo>
                    <a:pt x="31770" y="48883"/>
                  </a:lnTo>
                  <a:lnTo>
                    <a:pt x="30848" y="48883"/>
                  </a:lnTo>
                  <a:lnTo>
                    <a:pt x="28786" y="48400"/>
                  </a:lnTo>
                  <a:lnTo>
                    <a:pt x="28654" y="48444"/>
                  </a:lnTo>
                  <a:lnTo>
                    <a:pt x="26153" y="49717"/>
                  </a:lnTo>
                  <a:lnTo>
                    <a:pt x="23520" y="50946"/>
                  </a:lnTo>
                  <a:lnTo>
                    <a:pt x="20492" y="52306"/>
                  </a:lnTo>
                  <a:lnTo>
                    <a:pt x="14612" y="54895"/>
                  </a:lnTo>
                  <a:lnTo>
                    <a:pt x="10488" y="56343"/>
                  </a:lnTo>
                  <a:lnTo>
                    <a:pt x="10444" y="56343"/>
                  </a:lnTo>
                  <a:lnTo>
                    <a:pt x="7942" y="57615"/>
                  </a:lnTo>
                  <a:lnTo>
                    <a:pt x="5836" y="58888"/>
                  </a:lnTo>
                  <a:lnTo>
                    <a:pt x="2545" y="61257"/>
                  </a:lnTo>
                  <a:lnTo>
                    <a:pt x="44" y="63013"/>
                  </a:lnTo>
                  <a:lnTo>
                    <a:pt x="0" y="63100"/>
                  </a:lnTo>
                  <a:lnTo>
                    <a:pt x="0" y="63144"/>
                  </a:lnTo>
                  <a:lnTo>
                    <a:pt x="0" y="63188"/>
                  </a:lnTo>
                  <a:lnTo>
                    <a:pt x="0" y="63276"/>
                  </a:lnTo>
                  <a:lnTo>
                    <a:pt x="88" y="63320"/>
                  </a:lnTo>
                  <a:lnTo>
                    <a:pt x="176" y="63364"/>
                  </a:lnTo>
                  <a:lnTo>
                    <a:pt x="263" y="63320"/>
                  </a:lnTo>
                  <a:lnTo>
                    <a:pt x="2765" y="61565"/>
                  </a:lnTo>
                  <a:lnTo>
                    <a:pt x="6012" y="59151"/>
                  </a:lnTo>
                  <a:lnTo>
                    <a:pt x="8118" y="57923"/>
                  </a:lnTo>
                  <a:lnTo>
                    <a:pt x="10619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53"/>
                  </a:lnTo>
                  <a:lnTo>
                    <a:pt x="26284" y="50024"/>
                  </a:lnTo>
                  <a:lnTo>
                    <a:pt x="28786" y="48752"/>
                  </a:lnTo>
                  <a:lnTo>
                    <a:pt x="30804" y="49234"/>
                  </a:lnTo>
                  <a:lnTo>
                    <a:pt x="31857" y="49234"/>
                  </a:lnTo>
                  <a:lnTo>
                    <a:pt x="31945" y="49190"/>
                  </a:lnTo>
                  <a:lnTo>
                    <a:pt x="34007" y="47435"/>
                  </a:lnTo>
                  <a:lnTo>
                    <a:pt x="35587" y="46031"/>
                  </a:lnTo>
                  <a:lnTo>
                    <a:pt x="35631" y="46031"/>
                  </a:lnTo>
                  <a:lnTo>
                    <a:pt x="37562" y="42915"/>
                  </a:lnTo>
                  <a:lnTo>
                    <a:pt x="37606" y="42915"/>
                  </a:lnTo>
                  <a:lnTo>
                    <a:pt x="38264" y="41380"/>
                  </a:lnTo>
                  <a:lnTo>
                    <a:pt x="38264" y="41336"/>
                  </a:lnTo>
                  <a:lnTo>
                    <a:pt x="38615" y="39932"/>
                  </a:lnTo>
                  <a:lnTo>
                    <a:pt x="40063" y="36026"/>
                  </a:lnTo>
                  <a:lnTo>
                    <a:pt x="40063" y="35982"/>
                  </a:lnTo>
                  <a:lnTo>
                    <a:pt x="40546" y="34052"/>
                  </a:lnTo>
                  <a:lnTo>
                    <a:pt x="40590" y="34008"/>
                  </a:lnTo>
                  <a:lnTo>
                    <a:pt x="40721" y="32472"/>
                  </a:lnTo>
                  <a:lnTo>
                    <a:pt x="40721" y="32428"/>
                  </a:lnTo>
                  <a:lnTo>
                    <a:pt x="40151" y="29927"/>
                  </a:lnTo>
                  <a:lnTo>
                    <a:pt x="39493" y="27119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8" y="20273"/>
                  </a:lnTo>
                  <a:lnTo>
                    <a:pt x="39580" y="15929"/>
                  </a:lnTo>
                  <a:lnTo>
                    <a:pt x="39844" y="13823"/>
                  </a:lnTo>
                  <a:lnTo>
                    <a:pt x="39887" y="12594"/>
                  </a:lnTo>
                  <a:lnTo>
                    <a:pt x="39887" y="12550"/>
                  </a:lnTo>
                  <a:lnTo>
                    <a:pt x="39449" y="10268"/>
                  </a:lnTo>
                  <a:lnTo>
                    <a:pt x="39580" y="8031"/>
                  </a:lnTo>
                  <a:lnTo>
                    <a:pt x="39536" y="7987"/>
                  </a:lnTo>
                  <a:lnTo>
                    <a:pt x="39141" y="6626"/>
                  </a:lnTo>
                  <a:lnTo>
                    <a:pt x="39141" y="6583"/>
                  </a:lnTo>
                  <a:lnTo>
                    <a:pt x="38132" y="4783"/>
                  </a:lnTo>
                  <a:lnTo>
                    <a:pt x="36904" y="2897"/>
                  </a:lnTo>
                  <a:lnTo>
                    <a:pt x="34885" y="88"/>
                  </a:lnTo>
                  <a:lnTo>
                    <a:pt x="34797" y="44"/>
                  </a:lnTo>
                  <a:lnTo>
                    <a:pt x="3475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1" name="Google Shape;1851;p63"/>
            <p:cNvSpPr/>
            <p:nvPr/>
          </p:nvSpPr>
          <p:spPr>
            <a:xfrm>
              <a:off x="6010600" y="1752250"/>
              <a:ext cx="930300" cy="1467825"/>
            </a:xfrm>
            <a:custGeom>
              <a:rect b="b" l="l" r="r" t="t"/>
              <a:pathLst>
                <a:path extrusionOk="0" h="58713" w="37212">
                  <a:moveTo>
                    <a:pt x="35368" y="1"/>
                  </a:moveTo>
                  <a:lnTo>
                    <a:pt x="35324" y="44"/>
                  </a:lnTo>
                  <a:lnTo>
                    <a:pt x="35280" y="88"/>
                  </a:lnTo>
                  <a:lnTo>
                    <a:pt x="35236" y="132"/>
                  </a:lnTo>
                  <a:lnTo>
                    <a:pt x="35236" y="220"/>
                  </a:lnTo>
                  <a:lnTo>
                    <a:pt x="35280" y="264"/>
                  </a:lnTo>
                  <a:lnTo>
                    <a:pt x="36465" y="1931"/>
                  </a:lnTo>
                  <a:lnTo>
                    <a:pt x="36728" y="2853"/>
                  </a:lnTo>
                  <a:lnTo>
                    <a:pt x="36860" y="5968"/>
                  </a:lnTo>
                  <a:lnTo>
                    <a:pt x="36641" y="7021"/>
                  </a:lnTo>
                  <a:lnTo>
                    <a:pt x="35368" y="10400"/>
                  </a:lnTo>
                  <a:lnTo>
                    <a:pt x="33832" y="15227"/>
                  </a:lnTo>
                  <a:lnTo>
                    <a:pt x="31243" y="20186"/>
                  </a:lnTo>
                  <a:lnTo>
                    <a:pt x="30234" y="22467"/>
                  </a:lnTo>
                  <a:lnTo>
                    <a:pt x="28654" y="25276"/>
                  </a:lnTo>
                  <a:lnTo>
                    <a:pt x="26460" y="28611"/>
                  </a:lnTo>
                  <a:lnTo>
                    <a:pt x="26460" y="28654"/>
                  </a:lnTo>
                  <a:lnTo>
                    <a:pt x="26197" y="29620"/>
                  </a:lnTo>
                  <a:lnTo>
                    <a:pt x="26197" y="29664"/>
                  </a:lnTo>
                  <a:lnTo>
                    <a:pt x="26065" y="31068"/>
                  </a:lnTo>
                  <a:lnTo>
                    <a:pt x="26504" y="35105"/>
                  </a:lnTo>
                  <a:lnTo>
                    <a:pt x="26943" y="38747"/>
                  </a:lnTo>
                  <a:lnTo>
                    <a:pt x="26724" y="39230"/>
                  </a:lnTo>
                  <a:lnTo>
                    <a:pt x="26241" y="39756"/>
                  </a:lnTo>
                  <a:lnTo>
                    <a:pt x="24530" y="41029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55"/>
                  </a:lnTo>
                  <a:lnTo>
                    <a:pt x="15183" y="47698"/>
                  </a:lnTo>
                  <a:lnTo>
                    <a:pt x="12199" y="50638"/>
                  </a:lnTo>
                  <a:lnTo>
                    <a:pt x="10400" y="51692"/>
                  </a:lnTo>
                  <a:lnTo>
                    <a:pt x="7109" y="53140"/>
                  </a:lnTo>
                  <a:lnTo>
                    <a:pt x="7109" y="53184"/>
                  </a:lnTo>
                  <a:lnTo>
                    <a:pt x="5442" y="54368"/>
                  </a:lnTo>
                  <a:lnTo>
                    <a:pt x="3072" y="56124"/>
                  </a:lnTo>
                  <a:lnTo>
                    <a:pt x="88" y="58361"/>
                  </a:lnTo>
                  <a:lnTo>
                    <a:pt x="44" y="58449"/>
                  </a:lnTo>
                  <a:lnTo>
                    <a:pt x="0" y="58493"/>
                  </a:lnTo>
                  <a:lnTo>
                    <a:pt x="0" y="58581"/>
                  </a:lnTo>
                  <a:lnTo>
                    <a:pt x="44" y="58625"/>
                  </a:lnTo>
                  <a:lnTo>
                    <a:pt x="88" y="58669"/>
                  </a:lnTo>
                  <a:lnTo>
                    <a:pt x="176" y="58712"/>
                  </a:lnTo>
                  <a:lnTo>
                    <a:pt x="308" y="58669"/>
                  </a:lnTo>
                  <a:lnTo>
                    <a:pt x="3291" y="56431"/>
                  </a:lnTo>
                  <a:lnTo>
                    <a:pt x="5661" y="54632"/>
                  </a:lnTo>
                  <a:lnTo>
                    <a:pt x="7285" y="53491"/>
                  </a:lnTo>
                  <a:lnTo>
                    <a:pt x="10576" y="51999"/>
                  </a:lnTo>
                  <a:lnTo>
                    <a:pt x="12419" y="50946"/>
                  </a:lnTo>
                  <a:lnTo>
                    <a:pt x="12462" y="50902"/>
                  </a:lnTo>
                  <a:lnTo>
                    <a:pt x="15402" y="47962"/>
                  </a:lnTo>
                  <a:lnTo>
                    <a:pt x="17202" y="46777"/>
                  </a:lnTo>
                  <a:lnTo>
                    <a:pt x="17245" y="46777"/>
                  </a:lnTo>
                  <a:lnTo>
                    <a:pt x="20580" y="43969"/>
                  </a:lnTo>
                  <a:lnTo>
                    <a:pt x="22511" y="42652"/>
                  </a:lnTo>
                  <a:lnTo>
                    <a:pt x="24749" y="41292"/>
                  </a:lnTo>
                  <a:lnTo>
                    <a:pt x="26460" y="40019"/>
                  </a:lnTo>
                  <a:lnTo>
                    <a:pt x="26504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4" y="38835"/>
                  </a:lnTo>
                  <a:lnTo>
                    <a:pt x="27294" y="38747"/>
                  </a:lnTo>
                  <a:lnTo>
                    <a:pt x="26855" y="35061"/>
                  </a:lnTo>
                  <a:lnTo>
                    <a:pt x="26416" y="31068"/>
                  </a:lnTo>
                  <a:lnTo>
                    <a:pt x="26548" y="29708"/>
                  </a:lnTo>
                  <a:lnTo>
                    <a:pt x="26767" y="28786"/>
                  </a:lnTo>
                  <a:lnTo>
                    <a:pt x="28962" y="25451"/>
                  </a:lnTo>
                  <a:lnTo>
                    <a:pt x="30541" y="22599"/>
                  </a:lnTo>
                  <a:lnTo>
                    <a:pt x="30585" y="22599"/>
                  </a:lnTo>
                  <a:lnTo>
                    <a:pt x="31550" y="20361"/>
                  </a:lnTo>
                  <a:lnTo>
                    <a:pt x="34139" y="15403"/>
                  </a:lnTo>
                  <a:lnTo>
                    <a:pt x="34183" y="15359"/>
                  </a:lnTo>
                  <a:lnTo>
                    <a:pt x="35719" y="10488"/>
                  </a:lnTo>
                  <a:lnTo>
                    <a:pt x="36992" y="7153"/>
                  </a:lnTo>
                  <a:lnTo>
                    <a:pt x="36992" y="7109"/>
                  </a:lnTo>
                  <a:lnTo>
                    <a:pt x="37211" y="6012"/>
                  </a:lnTo>
                  <a:lnTo>
                    <a:pt x="37211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6" y="1800"/>
                  </a:lnTo>
                  <a:lnTo>
                    <a:pt x="36772" y="1756"/>
                  </a:lnTo>
                  <a:lnTo>
                    <a:pt x="35587" y="88"/>
                  </a:lnTo>
                  <a:lnTo>
                    <a:pt x="3550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2" name="Google Shape;1852;p63"/>
            <p:cNvSpPr/>
            <p:nvPr/>
          </p:nvSpPr>
          <p:spPr>
            <a:xfrm>
              <a:off x="5864700" y="1744575"/>
              <a:ext cx="948925" cy="1343850"/>
            </a:xfrm>
            <a:custGeom>
              <a:rect b="b" l="l" r="r" t="t"/>
              <a:pathLst>
                <a:path extrusionOk="0" h="53754" w="37957">
                  <a:moveTo>
                    <a:pt x="37430" y="0"/>
                  </a:moveTo>
                  <a:lnTo>
                    <a:pt x="37386" y="44"/>
                  </a:lnTo>
                  <a:lnTo>
                    <a:pt x="37343" y="132"/>
                  </a:lnTo>
                  <a:lnTo>
                    <a:pt x="37343" y="176"/>
                  </a:lnTo>
                  <a:lnTo>
                    <a:pt x="37606" y="1448"/>
                  </a:lnTo>
                  <a:lnTo>
                    <a:pt x="37518" y="2765"/>
                  </a:lnTo>
                  <a:lnTo>
                    <a:pt x="36202" y="6363"/>
                  </a:lnTo>
                  <a:lnTo>
                    <a:pt x="35719" y="8162"/>
                  </a:lnTo>
                  <a:lnTo>
                    <a:pt x="34578" y="12111"/>
                  </a:lnTo>
                  <a:lnTo>
                    <a:pt x="33613" y="14349"/>
                  </a:lnTo>
                  <a:lnTo>
                    <a:pt x="32647" y="16280"/>
                  </a:lnTo>
                  <a:lnTo>
                    <a:pt x="31594" y="18299"/>
                  </a:lnTo>
                  <a:lnTo>
                    <a:pt x="30409" y="20361"/>
                  </a:lnTo>
                  <a:lnTo>
                    <a:pt x="28654" y="23389"/>
                  </a:lnTo>
                  <a:lnTo>
                    <a:pt x="27294" y="25627"/>
                  </a:lnTo>
                  <a:lnTo>
                    <a:pt x="25846" y="27908"/>
                  </a:lnTo>
                  <a:lnTo>
                    <a:pt x="24705" y="29751"/>
                  </a:lnTo>
                  <a:lnTo>
                    <a:pt x="23038" y="31901"/>
                  </a:lnTo>
                  <a:lnTo>
                    <a:pt x="21107" y="34227"/>
                  </a:lnTo>
                  <a:lnTo>
                    <a:pt x="18211" y="36860"/>
                  </a:lnTo>
                  <a:lnTo>
                    <a:pt x="13164" y="40107"/>
                  </a:lnTo>
                  <a:lnTo>
                    <a:pt x="13121" y="40151"/>
                  </a:lnTo>
                  <a:lnTo>
                    <a:pt x="12418" y="41248"/>
                  </a:lnTo>
                  <a:lnTo>
                    <a:pt x="12375" y="41248"/>
                  </a:lnTo>
                  <a:lnTo>
                    <a:pt x="11190" y="43881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5" y="49146"/>
                  </a:lnTo>
                  <a:lnTo>
                    <a:pt x="3906" y="50814"/>
                  </a:lnTo>
                  <a:lnTo>
                    <a:pt x="88" y="53447"/>
                  </a:lnTo>
                  <a:lnTo>
                    <a:pt x="44" y="53491"/>
                  </a:lnTo>
                  <a:lnTo>
                    <a:pt x="0" y="53578"/>
                  </a:lnTo>
                  <a:lnTo>
                    <a:pt x="0" y="53622"/>
                  </a:lnTo>
                  <a:lnTo>
                    <a:pt x="44" y="53710"/>
                  </a:lnTo>
                  <a:lnTo>
                    <a:pt x="88" y="53754"/>
                  </a:lnTo>
                  <a:lnTo>
                    <a:pt x="307" y="53754"/>
                  </a:lnTo>
                  <a:lnTo>
                    <a:pt x="4081" y="51121"/>
                  </a:lnTo>
                  <a:lnTo>
                    <a:pt x="6451" y="49410"/>
                  </a:lnTo>
                  <a:lnTo>
                    <a:pt x="8381" y="48049"/>
                  </a:lnTo>
                  <a:lnTo>
                    <a:pt x="10356" y="46514"/>
                  </a:lnTo>
                  <a:lnTo>
                    <a:pt x="10400" y="46426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370"/>
                  </a:lnTo>
                  <a:lnTo>
                    <a:pt x="18386" y="37167"/>
                  </a:lnTo>
                  <a:lnTo>
                    <a:pt x="18430" y="37123"/>
                  </a:lnTo>
                  <a:lnTo>
                    <a:pt x="21370" y="34490"/>
                  </a:lnTo>
                  <a:lnTo>
                    <a:pt x="23345" y="32121"/>
                  </a:lnTo>
                  <a:lnTo>
                    <a:pt x="24968" y="29971"/>
                  </a:lnTo>
                  <a:lnTo>
                    <a:pt x="25012" y="29971"/>
                  </a:lnTo>
                  <a:lnTo>
                    <a:pt x="26153" y="28084"/>
                  </a:lnTo>
                  <a:lnTo>
                    <a:pt x="27557" y="25802"/>
                  </a:lnTo>
                  <a:lnTo>
                    <a:pt x="28961" y="23564"/>
                  </a:lnTo>
                  <a:lnTo>
                    <a:pt x="30717" y="20536"/>
                  </a:lnTo>
                  <a:lnTo>
                    <a:pt x="31945" y="18474"/>
                  </a:lnTo>
                  <a:lnTo>
                    <a:pt x="32955" y="16456"/>
                  </a:lnTo>
                  <a:lnTo>
                    <a:pt x="33920" y="14481"/>
                  </a:lnTo>
                  <a:lnTo>
                    <a:pt x="34929" y="12243"/>
                  </a:lnTo>
                  <a:lnTo>
                    <a:pt x="36026" y="8250"/>
                  </a:lnTo>
                  <a:lnTo>
                    <a:pt x="36553" y="6451"/>
                  </a:lnTo>
                  <a:lnTo>
                    <a:pt x="37869" y="2853"/>
                  </a:lnTo>
                  <a:lnTo>
                    <a:pt x="37869" y="2809"/>
                  </a:lnTo>
                  <a:lnTo>
                    <a:pt x="37957" y="1448"/>
                  </a:lnTo>
                  <a:lnTo>
                    <a:pt x="37957" y="1405"/>
                  </a:lnTo>
                  <a:lnTo>
                    <a:pt x="37694" y="132"/>
                  </a:lnTo>
                  <a:lnTo>
                    <a:pt x="37694" y="44"/>
                  </a:lnTo>
                  <a:lnTo>
                    <a:pt x="3760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3" name="Google Shape;1853;p63"/>
            <p:cNvSpPr/>
            <p:nvPr/>
          </p:nvSpPr>
          <p:spPr>
            <a:xfrm>
              <a:off x="5659550" y="1808200"/>
              <a:ext cx="1010375" cy="1094850"/>
            </a:xfrm>
            <a:custGeom>
              <a:rect b="b" l="l" r="r" t="t"/>
              <a:pathLst>
                <a:path extrusionOk="0" h="43794" w="40415">
                  <a:moveTo>
                    <a:pt x="40195" y="0"/>
                  </a:moveTo>
                  <a:lnTo>
                    <a:pt x="40107" y="44"/>
                  </a:lnTo>
                  <a:lnTo>
                    <a:pt x="40064" y="88"/>
                  </a:lnTo>
                  <a:lnTo>
                    <a:pt x="39098" y="2721"/>
                  </a:lnTo>
                  <a:lnTo>
                    <a:pt x="37957" y="5486"/>
                  </a:lnTo>
                  <a:lnTo>
                    <a:pt x="36992" y="8250"/>
                  </a:lnTo>
                  <a:lnTo>
                    <a:pt x="36465" y="9215"/>
                  </a:lnTo>
                  <a:lnTo>
                    <a:pt x="34886" y="12068"/>
                  </a:lnTo>
                  <a:lnTo>
                    <a:pt x="32735" y="15841"/>
                  </a:lnTo>
                  <a:lnTo>
                    <a:pt x="30103" y="20142"/>
                  </a:lnTo>
                  <a:lnTo>
                    <a:pt x="27207" y="24222"/>
                  </a:lnTo>
                  <a:lnTo>
                    <a:pt x="25890" y="25758"/>
                  </a:lnTo>
                  <a:lnTo>
                    <a:pt x="24091" y="27470"/>
                  </a:lnTo>
                  <a:lnTo>
                    <a:pt x="22248" y="29137"/>
                  </a:lnTo>
                  <a:lnTo>
                    <a:pt x="18606" y="31594"/>
                  </a:lnTo>
                  <a:lnTo>
                    <a:pt x="15008" y="33920"/>
                  </a:lnTo>
                  <a:lnTo>
                    <a:pt x="12945" y="35412"/>
                  </a:lnTo>
                  <a:lnTo>
                    <a:pt x="9172" y="37474"/>
                  </a:lnTo>
                  <a:lnTo>
                    <a:pt x="7021" y="38922"/>
                  </a:lnTo>
                  <a:lnTo>
                    <a:pt x="5178" y="40370"/>
                  </a:lnTo>
                  <a:lnTo>
                    <a:pt x="1449" y="42652"/>
                  </a:lnTo>
                  <a:lnTo>
                    <a:pt x="88" y="43486"/>
                  </a:lnTo>
                  <a:lnTo>
                    <a:pt x="44" y="43530"/>
                  </a:lnTo>
                  <a:lnTo>
                    <a:pt x="1" y="43574"/>
                  </a:lnTo>
                  <a:lnTo>
                    <a:pt x="1" y="43661"/>
                  </a:lnTo>
                  <a:lnTo>
                    <a:pt x="1" y="43705"/>
                  </a:lnTo>
                  <a:lnTo>
                    <a:pt x="88" y="43793"/>
                  </a:lnTo>
                  <a:lnTo>
                    <a:pt x="264" y="43793"/>
                  </a:lnTo>
                  <a:lnTo>
                    <a:pt x="1624" y="42959"/>
                  </a:lnTo>
                  <a:lnTo>
                    <a:pt x="5398" y="40678"/>
                  </a:lnTo>
                  <a:lnTo>
                    <a:pt x="5398" y="40634"/>
                  </a:lnTo>
                  <a:lnTo>
                    <a:pt x="7241" y="39229"/>
                  </a:lnTo>
                  <a:lnTo>
                    <a:pt x="9347" y="37781"/>
                  </a:lnTo>
                  <a:lnTo>
                    <a:pt x="13121" y="35719"/>
                  </a:lnTo>
                  <a:lnTo>
                    <a:pt x="15183" y="34227"/>
                  </a:lnTo>
                  <a:lnTo>
                    <a:pt x="18781" y="31901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22"/>
                  </a:lnTo>
                  <a:lnTo>
                    <a:pt x="27470" y="24442"/>
                  </a:lnTo>
                  <a:lnTo>
                    <a:pt x="30410" y="20317"/>
                  </a:lnTo>
                  <a:lnTo>
                    <a:pt x="33043" y="16017"/>
                  </a:lnTo>
                  <a:lnTo>
                    <a:pt x="35193" y="12243"/>
                  </a:lnTo>
                  <a:lnTo>
                    <a:pt x="36816" y="9391"/>
                  </a:lnTo>
                  <a:lnTo>
                    <a:pt x="37299" y="8425"/>
                  </a:lnTo>
                  <a:lnTo>
                    <a:pt x="37299" y="8382"/>
                  </a:lnTo>
                  <a:lnTo>
                    <a:pt x="38264" y="5573"/>
                  </a:lnTo>
                  <a:lnTo>
                    <a:pt x="39449" y="2853"/>
                  </a:lnTo>
                  <a:lnTo>
                    <a:pt x="40415" y="220"/>
                  </a:lnTo>
                  <a:lnTo>
                    <a:pt x="40415" y="176"/>
                  </a:lnTo>
                  <a:lnTo>
                    <a:pt x="40415" y="88"/>
                  </a:lnTo>
                  <a:lnTo>
                    <a:pt x="40371" y="44"/>
                  </a:lnTo>
                  <a:lnTo>
                    <a:pt x="403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4" name="Google Shape;1854;p63"/>
            <p:cNvSpPr/>
            <p:nvPr/>
          </p:nvSpPr>
          <p:spPr>
            <a:xfrm>
              <a:off x="5521325" y="1824650"/>
              <a:ext cx="982950" cy="954425"/>
            </a:xfrm>
            <a:custGeom>
              <a:rect b="b" l="l" r="r" t="t"/>
              <a:pathLst>
                <a:path extrusionOk="0" h="38177" w="39318">
                  <a:moveTo>
                    <a:pt x="39098" y="1"/>
                  </a:moveTo>
                  <a:lnTo>
                    <a:pt x="39054" y="45"/>
                  </a:lnTo>
                  <a:lnTo>
                    <a:pt x="39010" y="88"/>
                  </a:lnTo>
                  <a:lnTo>
                    <a:pt x="38967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100"/>
                  </a:lnTo>
                  <a:lnTo>
                    <a:pt x="35105" y="8557"/>
                  </a:lnTo>
                  <a:lnTo>
                    <a:pt x="33701" y="11015"/>
                  </a:lnTo>
                  <a:lnTo>
                    <a:pt x="32384" y="13253"/>
                  </a:lnTo>
                  <a:lnTo>
                    <a:pt x="31068" y="15139"/>
                  </a:lnTo>
                  <a:lnTo>
                    <a:pt x="29357" y="17597"/>
                  </a:lnTo>
                  <a:lnTo>
                    <a:pt x="28128" y="19045"/>
                  </a:lnTo>
                  <a:lnTo>
                    <a:pt x="26592" y="20493"/>
                  </a:lnTo>
                  <a:lnTo>
                    <a:pt x="24135" y="22818"/>
                  </a:lnTo>
                  <a:lnTo>
                    <a:pt x="22116" y="24530"/>
                  </a:lnTo>
                  <a:lnTo>
                    <a:pt x="18255" y="27119"/>
                  </a:lnTo>
                  <a:lnTo>
                    <a:pt x="16456" y="28216"/>
                  </a:lnTo>
                  <a:lnTo>
                    <a:pt x="14393" y="29532"/>
                  </a:lnTo>
                  <a:lnTo>
                    <a:pt x="12287" y="30717"/>
                  </a:lnTo>
                  <a:lnTo>
                    <a:pt x="8250" y="33043"/>
                  </a:lnTo>
                  <a:lnTo>
                    <a:pt x="88" y="37869"/>
                  </a:lnTo>
                  <a:lnTo>
                    <a:pt x="45" y="37913"/>
                  </a:lnTo>
                  <a:lnTo>
                    <a:pt x="1" y="37957"/>
                  </a:lnTo>
                  <a:lnTo>
                    <a:pt x="1" y="38045"/>
                  </a:lnTo>
                  <a:lnTo>
                    <a:pt x="1" y="38089"/>
                  </a:lnTo>
                  <a:lnTo>
                    <a:pt x="88" y="38177"/>
                  </a:lnTo>
                  <a:lnTo>
                    <a:pt x="264" y="38177"/>
                  </a:lnTo>
                  <a:lnTo>
                    <a:pt x="8426" y="33350"/>
                  </a:lnTo>
                  <a:lnTo>
                    <a:pt x="12463" y="31024"/>
                  </a:lnTo>
                  <a:lnTo>
                    <a:pt x="14613" y="29839"/>
                  </a:lnTo>
                  <a:lnTo>
                    <a:pt x="16631" y="28523"/>
                  </a:lnTo>
                  <a:lnTo>
                    <a:pt x="18430" y="27426"/>
                  </a:lnTo>
                  <a:lnTo>
                    <a:pt x="20844" y="25802"/>
                  </a:lnTo>
                  <a:lnTo>
                    <a:pt x="22292" y="24793"/>
                  </a:lnTo>
                  <a:lnTo>
                    <a:pt x="22336" y="24793"/>
                  </a:lnTo>
                  <a:lnTo>
                    <a:pt x="24354" y="23082"/>
                  </a:lnTo>
                  <a:lnTo>
                    <a:pt x="26856" y="20756"/>
                  </a:lnTo>
                  <a:lnTo>
                    <a:pt x="28391" y="19264"/>
                  </a:lnTo>
                  <a:lnTo>
                    <a:pt x="29620" y="17816"/>
                  </a:lnTo>
                  <a:lnTo>
                    <a:pt x="31375" y="15315"/>
                  </a:lnTo>
                  <a:lnTo>
                    <a:pt x="32692" y="13428"/>
                  </a:lnTo>
                  <a:lnTo>
                    <a:pt x="34008" y="11190"/>
                  </a:lnTo>
                  <a:lnTo>
                    <a:pt x="35412" y="8733"/>
                  </a:lnTo>
                  <a:lnTo>
                    <a:pt x="36816" y="6232"/>
                  </a:lnTo>
                  <a:lnTo>
                    <a:pt x="37957" y="4125"/>
                  </a:lnTo>
                  <a:lnTo>
                    <a:pt x="38703" y="2239"/>
                  </a:lnTo>
                  <a:lnTo>
                    <a:pt x="39318" y="264"/>
                  </a:lnTo>
                  <a:lnTo>
                    <a:pt x="39318" y="176"/>
                  </a:lnTo>
                  <a:lnTo>
                    <a:pt x="39274" y="132"/>
                  </a:lnTo>
                  <a:lnTo>
                    <a:pt x="39230" y="45"/>
                  </a:lnTo>
                  <a:lnTo>
                    <a:pt x="39186" y="45"/>
                  </a:lnTo>
                  <a:lnTo>
                    <a:pt x="390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5" name="Google Shape;1855;p63"/>
            <p:cNvSpPr/>
            <p:nvPr/>
          </p:nvSpPr>
          <p:spPr>
            <a:xfrm>
              <a:off x="5398475" y="1973850"/>
              <a:ext cx="866650" cy="695525"/>
            </a:xfrm>
            <a:custGeom>
              <a:rect b="b" l="l" r="r" t="t"/>
              <a:pathLst>
                <a:path extrusionOk="0" h="27821" w="34666">
                  <a:moveTo>
                    <a:pt x="34446" y="0"/>
                  </a:moveTo>
                  <a:lnTo>
                    <a:pt x="34358" y="44"/>
                  </a:lnTo>
                  <a:lnTo>
                    <a:pt x="34315" y="88"/>
                  </a:lnTo>
                  <a:lnTo>
                    <a:pt x="32867" y="2809"/>
                  </a:lnTo>
                  <a:lnTo>
                    <a:pt x="31375" y="5134"/>
                  </a:lnTo>
                  <a:lnTo>
                    <a:pt x="29839" y="7197"/>
                  </a:lnTo>
                  <a:lnTo>
                    <a:pt x="28215" y="8996"/>
                  </a:lnTo>
                  <a:lnTo>
                    <a:pt x="26592" y="10576"/>
                  </a:lnTo>
                  <a:lnTo>
                    <a:pt x="24880" y="12111"/>
                  </a:lnTo>
                  <a:lnTo>
                    <a:pt x="23301" y="13296"/>
                  </a:lnTo>
                  <a:lnTo>
                    <a:pt x="21370" y="14920"/>
                  </a:lnTo>
                  <a:lnTo>
                    <a:pt x="20580" y="15710"/>
                  </a:lnTo>
                  <a:lnTo>
                    <a:pt x="19658" y="16456"/>
                  </a:lnTo>
                  <a:lnTo>
                    <a:pt x="18737" y="17201"/>
                  </a:lnTo>
                  <a:lnTo>
                    <a:pt x="17772" y="17904"/>
                  </a:lnTo>
                  <a:lnTo>
                    <a:pt x="16718" y="18606"/>
                  </a:lnTo>
                  <a:lnTo>
                    <a:pt x="15665" y="19308"/>
                  </a:lnTo>
                  <a:lnTo>
                    <a:pt x="14568" y="19966"/>
                  </a:lnTo>
                  <a:lnTo>
                    <a:pt x="13471" y="20580"/>
                  </a:lnTo>
                  <a:lnTo>
                    <a:pt x="11190" y="21809"/>
                  </a:lnTo>
                  <a:lnTo>
                    <a:pt x="8864" y="22994"/>
                  </a:lnTo>
                  <a:lnTo>
                    <a:pt x="6582" y="24047"/>
                  </a:lnTo>
                  <a:lnTo>
                    <a:pt x="4388" y="25012"/>
                  </a:lnTo>
                  <a:lnTo>
                    <a:pt x="2413" y="26109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601"/>
                  </a:lnTo>
                  <a:lnTo>
                    <a:pt x="0" y="27645"/>
                  </a:lnTo>
                  <a:lnTo>
                    <a:pt x="44" y="27733"/>
                  </a:lnTo>
                  <a:lnTo>
                    <a:pt x="88" y="27777"/>
                  </a:lnTo>
                  <a:lnTo>
                    <a:pt x="176" y="27821"/>
                  </a:lnTo>
                  <a:lnTo>
                    <a:pt x="263" y="27777"/>
                  </a:lnTo>
                  <a:lnTo>
                    <a:pt x="2589" y="26416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39" y="23301"/>
                  </a:lnTo>
                  <a:lnTo>
                    <a:pt x="11365" y="22116"/>
                  </a:lnTo>
                  <a:lnTo>
                    <a:pt x="13647" y="20887"/>
                  </a:lnTo>
                  <a:lnTo>
                    <a:pt x="14788" y="20273"/>
                  </a:lnTo>
                  <a:lnTo>
                    <a:pt x="15885" y="19571"/>
                  </a:lnTo>
                  <a:lnTo>
                    <a:pt x="16938" y="18913"/>
                  </a:lnTo>
                  <a:lnTo>
                    <a:pt x="17991" y="18211"/>
                  </a:lnTo>
                  <a:lnTo>
                    <a:pt x="18956" y="17465"/>
                  </a:lnTo>
                  <a:lnTo>
                    <a:pt x="19922" y="16719"/>
                  </a:lnTo>
                  <a:lnTo>
                    <a:pt x="20799" y="15973"/>
                  </a:lnTo>
                  <a:lnTo>
                    <a:pt x="21633" y="15183"/>
                  </a:lnTo>
                  <a:lnTo>
                    <a:pt x="23520" y="13559"/>
                  </a:lnTo>
                  <a:lnTo>
                    <a:pt x="25100" y="12419"/>
                  </a:lnTo>
                  <a:lnTo>
                    <a:pt x="26855" y="10839"/>
                  </a:lnTo>
                  <a:lnTo>
                    <a:pt x="28435" y="9259"/>
                  </a:lnTo>
                  <a:lnTo>
                    <a:pt x="30102" y="7460"/>
                  </a:lnTo>
                  <a:lnTo>
                    <a:pt x="30102" y="7416"/>
                  </a:lnTo>
                  <a:lnTo>
                    <a:pt x="31682" y="5354"/>
                  </a:lnTo>
                  <a:lnTo>
                    <a:pt x="33174" y="2984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66" y="132"/>
                  </a:lnTo>
                  <a:lnTo>
                    <a:pt x="34622" y="88"/>
                  </a:lnTo>
                  <a:lnTo>
                    <a:pt x="34578" y="44"/>
                  </a:lnTo>
                  <a:lnTo>
                    <a:pt x="3449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6" name="Google Shape;1856;p63"/>
            <p:cNvSpPr/>
            <p:nvPr/>
          </p:nvSpPr>
          <p:spPr>
            <a:xfrm>
              <a:off x="5275600" y="2483950"/>
              <a:ext cx="133850" cy="74625"/>
            </a:xfrm>
            <a:custGeom>
              <a:rect b="b" l="l" r="r" t="t"/>
              <a:pathLst>
                <a:path extrusionOk="0" h="2985" w="5354">
                  <a:moveTo>
                    <a:pt x="5178" y="1"/>
                  </a:moveTo>
                  <a:lnTo>
                    <a:pt x="5091" y="45"/>
                  </a:lnTo>
                  <a:lnTo>
                    <a:pt x="88" y="2634"/>
                  </a:lnTo>
                  <a:lnTo>
                    <a:pt x="44" y="2677"/>
                  </a:lnTo>
                  <a:lnTo>
                    <a:pt x="0" y="2765"/>
                  </a:lnTo>
                  <a:lnTo>
                    <a:pt x="0" y="2809"/>
                  </a:lnTo>
                  <a:lnTo>
                    <a:pt x="0" y="2897"/>
                  </a:lnTo>
                  <a:lnTo>
                    <a:pt x="88" y="2941"/>
                  </a:lnTo>
                  <a:lnTo>
                    <a:pt x="176" y="2985"/>
                  </a:lnTo>
                  <a:lnTo>
                    <a:pt x="264" y="2985"/>
                  </a:lnTo>
                  <a:lnTo>
                    <a:pt x="5266" y="352"/>
                  </a:lnTo>
                  <a:lnTo>
                    <a:pt x="5310" y="308"/>
                  </a:lnTo>
                  <a:lnTo>
                    <a:pt x="5354" y="264"/>
                  </a:lnTo>
                  <a:lnTo>
                    <a:pt x="5354" y="176"/>
                  </a:lnTo>
                  <a:lnTo>
                    <a:pt x="5354" y="132"/>
                  </a:lnTo>
                  <a:lnTo>
                    <a:pt x="5310" y="45"/>
                  </a:lnTo>
                  <a:lnTo>
                    <a:pt x="5222" y="45"/>
                  </a:lnTo>
                  <a:lnTo>
                    <a:pt x="51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7" name="Google Shape;1857;p63"/>
            <p:cNvSpPr/>
            <p:nvPr/>
          </p:nvSpPr>
          <p:spPr>
            <a:xfrm>
              <a:off x="6505350" y="3574375"/>
              <a:ext cx="121800" cy="43900"/>
            </a:xfrm>
            <a:custGeom>
              <a:rect b="b" l="l" r="r" t="t"/>
              <a:pathLst>
                <a:path extrusionOk="0" h="1756" w="4872">
                  <a:moveTo>
                    <a:pt x="2721" y="352"/>
                  </a:moveTo>
                  <a:lnTo>
                    <a:pt x="3950" y="440"/>
                  </a:lnTo>
                  <a:lnTo>
                    <a:pt x="4432" y="1054"/>
                  </a:lnTo>
                  <a:lnTo>
                    <a:pt x="4081" y="1229"/>
                  </a:lnTo>
                  <a:lnTo>
                    <a:pt x="1931" y="1405"/>
                  </a:lnTo>
                  <a:lnTo>
                    <a:pt x="439" y="1405"/>
                  </a:lnTo>
                  <a:lnTo>
                    <a:pt x="703" y="659"/>
                  </a:lnTo>
                  <a:lnTo>
                    <a:pt x="2721" y="352"/>
                  </a:lnTo>
                  <a:close/>
                  <a:moveTo>
                    <a:pt x="2721" y="1"/>
                  </a:moveTo>
                  <a:lnTo>
                    <a:pt x="527" y="352"/>
                  </a:lnTo>
                  <a:lnTo>
                    <a:pt x="439" y="396"/>
                  </a:lnTo>
                  <a:lnTo>
                    <a:pt x="395" y="440"/>
                  </a:lnTo>
                  <a:lnTo>
                    <a:pt x="0" y="1493"/>
                  </a:lnTo>
                  <a:lnTo>
                    <a:pt x="0" y="1580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12"/>
                  </a:lnTo>
                  <a:lnTo>
                    <a:pt x="1975" y="1756"/>
                  </a:lnTo>
                  <a:lnTo>
                    <a:pt x="4169" y="1580"/>
                  </a:lnTo>
                  <a:lnTo>
                    <a:pt x="4257" y="1580"/>
                  </a:lnTo>
                  <a:lnTo>
                    <a:pt x="4783" y="1273"/>
                  </a:lnTo>
                  <a:lnTo>
                    <a:pt x="4827" y="1229"/>
                  </a:lnTo>
                  <a:lnTo>
                    <a:pt x="4871" y="1142"/>
                  </a:lnTo>
                  <a:lnTo>
                    <a:pt x="4871" y="1054"/>
                  </a:lnTo>
                  <a:lnTo>
                    <a:pt x="4827" y="1010"/>
                  </a:lnTo>
                  <a:lnTo>
                    <a:pt x="4213" y="176"/>
                  </a:lnTo>
                  <a:lnTo>
                    <a:pt x="4125" y="132"/>
                  </a:lnTo>
                  <a:lnTo>
                    <a:pt x="4081" y="89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8" name="Google Shape;1858;p63"/>
            <p:cNvSpPr/>
            <p:nvPr/>
          </p:nvSpPr>
          <p:spPr>
            <a:xfrm>
              <a:off x="4039275" y="2169125"/>
              <a:ext cx="3006925" cy="2565925"/>
            </a:xfrm>
            <a:custGeom>
              <a:rect b="b" l="l" r="r" t="t"/>
              <a:pathLst>
                <a:path extrusionOk="0" h="102637" w="120277">
                  <a:moveTo>
                    <a:pt x="106586" y="0"/>
                  </a:moveTo>
                  <a:lnTo>
                    <a:pt x="106498" y="44"/>
                  </a:lnTo>
                  <a:lnTo>
                    <a:pt x="104172" y="2808"/>
                  </a:lnTo>
                  <a:lnTo>
                    <a:pt x="100355" y="7065"/>
                  </a:lnTo>
                  <a:lnTo>
                    <a:pt x="98512" y="7372"/>
                  </a:lnTo>
                  <a:lnTo>
                    <a:pt x="98468" y="7416"/>
                  </a:lnTo>
                  <a:lnTo>
                    <a:pt x="95967" y="9303"/>
                  </a:lnTo>
                  <a:lnTo>
                    <a:pt x="89560" y="14173"/>
                  </a:lnTo>
                  <a:lnTo>
                    <a:pt x="84997" y="16543"/>
                  </a:lnTo>
                  <a:lnTo>
                    <a:pt x="79292" y="18605"/>
                  </a:lnTo>
                  <a:lnTo>
                    <a:pt x="74334" y="20712"/>
                  </a:lnTo>
                  <a:lnTo>
                    <a:pt x="67620" y="23081"/>
                  </a:lnTo>
                  <a:lnTo>
                    <a:pt x="63364" y="24617"/>
                  </a:lnTo>
                  <a:lnTo>
                    <a:pt x="59151" y="25538"/>
                  </a:lnTo>
                  <a:lnTo>
                    <a:pt x="59107" y="25538"/>
                  </a:lnTo>
                  <a:lnTo>
                    <a:pt x="54017" y="27338"/>
                  </a:lnTo>
                  <a:lnTo>
                    <a:pt x="48664" y="28786"/>
                  </a:lnTo>
                  <a:lnTo>
                    <a:pt x="43661" y="30629"/>
                  </a:lnTo>
                  <a:lnTo>
                    <a:pt x="39010" y="31418"/>
                  </a:lnTo>
                  <a:lnTo>
                    <a:pt x="33920" y="32603"/>
                  </a:lnTo>
                  <a:lnTo>
                    <a:pt x="29795" y="32779"/>
                  </a:lnTo>
                  <a:lnTo>
                    <a:pt x="29707" y="32779"/>
                  </a:lnTo>
                  <a:lnTo>
                    <a:pt x="23169" y="35587"/>
                  </a:lnTo>
                  <a:lnTo>
                    <a:pt x="17508" y="37825"/>
                  </a:lnTo>
                  <a:lnTo>
                    <a:pt x="13603" y="37869"/>
                  </a:lnTo>
                  <a:lnTo>
                    <a:pt x="11892" y="36552"/>
                  </a:lnTo>
                  <a:lnTo>
                    <a:pt x="11848" y="36509"/>
                  </a:lnTo>
                  <a:lnTo>
                    <a:pt x="9785" y="35631"/>
                  </a:lnTo>
                  <a:lnTo>
                    <a:pt x="9654" y="35631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1"/>
                  </a:lnTo>
                  <a:lnTo>
                    <a:pt x="6802" y="42213"/>
                  </a:lnTo>
                  <a:lnTo>
                    <a:pt x="8337" y="50199"/>
                  </a:lnTo>
                  <a:lnTo>
                    <a:pt x="8864" y="55333"/>
                  </a:lnTo>
                  <a:lnTo>
                    <a:pt x="9478" y="61608"/>
                  </a:lnTo>
                  <a:lnTo>
                    <a:pt x="7284" y="64021"/>
                  </a:lnTo>
                  <a:lnTo>
                    <a:pt x="7240" y="64109"/>
                  </a:lnTo>
                  <a:lnTo>
                    <a:pt x="6758" y="67839"/>
                  </a:lnTo>
                  <a:lnTo>
                    <a:pt x="5266" y="69463"/>
                  </a:lnTo>
                  <a:lnTo>
                    <a:pt x="5222" y="69507"/>
                  </a:lnTo>
                  <a:lnTo>
                    <a:pt x="4432" y="72359"/>
                  </a:lnTo>
                  <a:lnTo>
                    <a:pt x="2984" y="76001"/>
                  </a:lnTo>
                  <a:lnTo>
                    <a:pt x="1755" y="79423"/>
                  </a:lnTo>
                  <a:lnTo>
                    <a:pt x="570" y="82539"/>
                  </a:lnTo>
                  <a:lnTo>
                    <a:pt x="570" y="82583"/>
                  </a:lnTo>
                  <a:lnTo>
                    <a:pt x="44" y="86181"/>
                  </a:lnTo>
                  <a:lnTo>
                    <a:pt x="44" y="86225"/>
                  </a:lnTo>
                  <a:lnTo>
                    <a:pt x="0" y="89340"/>
                  </a:lnTo>
                  <a:lnTo>
                    <a:pt x="132" y="92324"/>
                  </a:lnTo>
                  <a:lnTo>
                    <a:pt x="132" y="92368"/>
                  </a:lnTo>
                  <a:lnTo>
                    <a:pt x="176" y="92456"/>
                  </a:lnTo>
                  <a:lnTo>
                    <a:pt x="263" y="92500"/>
                  </a:lnTo>
                  <a:lnTo>
                    <a:pt x="307" y="92500"/>
                  </a:lnTo>
                  <a:lnTo>
                    <a:pt x="395" y="92456"/>
                  </a:lnTo>
                  <a:lnTo>
                    <a:pt x="439" y="92412"/>
                  </a:lnTo>
                  <a:lnTo>
                    <a:pt x="483" y="92368"/>
                  </a:lnTo>
                  <a:lnTo>
                    <a:pt x="483" y="92324"/>
                  </a:lnTo>
                  <a:lnTo>
                    <a:pt x="351" y="89340"/>
                  </a:lnTo>
                  <a:lnTo>
                    <a:pt x="395" y="86225"/>
                  </a:lnTo>
                  <a:lnTo>
                    <a:pt x="922" y="82627"/>
                  </a:lnTo>
                  <a:lnTo>
                    <a:pt x="2062" y="79555"/>
                  </a:lnTo>
                  <a:lnTo>
                    <a:pt x="3335" y="76132"/>
                  </a:lnTo>
                  <a:lnTo>
                    <a:pt x="4739" y="72490"/>
                  </a:lnTo>
                  <a:lnTo>
                    <a:pt x="4739" y="72447"/>
                  </a:lnTo>
                  <a:lnTo>
                    <a:pt x="5529" y="69638"/>
                  </a:lnTo>
                  <a:lnTo>
                    <a:pt x="7065" y="68015"/>
                  </a:lnTo>
                  <a:lnTo>
                    <a:pt x="7109" y="67927"/>
                  </a:lnTo>
                  <a:lnTo>
                    <a:pt x="7591" y="64241"/>
                  </a:lnTo>
                  <a:lnTo>
                    <a:pt x="9785" y="61784"/>
                  </a:lnTo>
                  <a:lnTo>
                    <a:pt x="9829" y="61740"/>
                  </a:lnTo>
                  <a:lnTo>
                    <a:pt x="9829" y="61652"/>
                  </a:lnTo>
                  <a:lnTo>
                    <a:pt x="9215" y="55289"/>
                  </a:lnTo>
                  <a:lnTo>
                    <a:pt x="8688" y="50155"/>
                  </a:lnTo>
                  <a:lnTo>
                    <a:pt x="7153" y="42169"/>
                  </a:lnTo>
                  <a:lnTo>
                    <a:pt x="9829" y="36026"/>
                  </a:lnTo>
                  <a:lnTo>
                    <a:pt x="11716" y="36816"/>
                  </a:lnTo>
                  <a:lnTo>
                    <a:pt x="13427" y="38220"/>
                  </a:lnTo>
                  <a:lnTo>
                    <a:pt x="13559" y="38220"/>
                  </a:lnTo>
                  <a:lnTo>
                    <a:pt x="17552" y="38176"/>
                  </a:lnTo>
                  <a:lnTo>
                    <a:pt x="17596" y="38176"/>
                  </a:lnTo>
                  <a:lnTo>
                    <a:pt x="23301" y="35938"/>
                  </a:lnTo>
                  <a:lnTo>
                    <a:pt x="29839" y="33130"/>
                  </a:lnTo>
                  <a:lnTo>
                    <a:pt x="33964" y="32954"/>
                  </a:lnTo>
                  <a:lnTo>
                    <a:pt x="34007" y="32954"/>
                  </a:lnTo>
                  <a:lnTo>
                    <a:pt x="39098" y="31769"/>
                  </a:lnTo>
                  <a:lnTo>
                    <a:pt x="43749" y="30980"/>
                  </a:lnTo>
                  <a:lnTo>
                    <a:pt x="43793" y="30980"/>
                  </a:lnTo>
                  <a:lnTo>
                    <a:pt x="48751" y="29137"/>
                  </a:lnTo>
                  <a:lnTo>
                    <a:pt x="54105" y="27645"/>
                  </a:lnTo>
                  <a:lnTo>
                    <a:pt x="59239" y="25889"/>
                  </a:lnTo>
                  <a:lnTo>
                    <a:pt x="63451" y="24968"/>
                  </a:lnTo>
                  <a:lnTo>
                    <a:pt x="63495" y="24968"/>
                  </a:lnTo>
                  <a:lnTo>
                    <a:pt x="67752" y="23432"/>
                  </a:lnTo>
                  <a:lnTo>
                    <a:pt x="74465" y="21063"/>
                  </a:lnTo>
                  <a:lnTo>
                    <a:pt x="79424" y="18956"/>
                  </a:lnTo>
                  <a:lnTo>
                    <a:pt x="85128" y="16850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6" y="9566"/>
                  </a:lnTo>
                  <a:lnTo>
                    <a:pt x="98643" y="7723"/>
                  </a:lnTo>
                  <a:lnTo>
                    <a:pt x="100486" y="7372"/>
                  </a:lnTo>
                  <a:lnTo>
                    <a:pt x="100574" y="7328"/>
                  </a:lnTo>
                  <a:lnTo>
                    <a:pt x="104436" y="3072"/>
                  </a:lnTo>
                  <a:lnTo>
                    <a:pt x="106674" y="351"/>
                  </a:lnTo>
                  <a:lnTo>
                    <a:pt x="112334" y="1711"/>
                  </a:lnTo>
                  <a:lnTo>
                    <a:pt x="112949" y="3554"/>
                  </a:lnTo>
                  <a:lnTo>
                    <a:pt x="116547" y="18386"/>
                  </a:lnTo>
                  <a:lnTo>
                    <a:pt x="116371" y="30409"/>
                  </a:lnTo>
                  <a:lnTo>
                    <a:pt x="116371" y="30453"/>
                  </a:lnTo>
                  <a:lnTo>
                    <a:pt x="118741" y="38439"/>
                  </a:lnTo>
                  <a:lnTo>
                    <a:pt x="117600" y="42213"/>
                  </a:lnTo>
                  <a:lnTo>
                    <a:pt x="116942" y="44934"/>
                  </a:lnTo>
                  <a:lnTo>
                    <a:pt x="116942" y="44977"/>
                  </a:lnTo>
                  <a:lnTo>
                    <a:pt x="116810" y="48268"/>
                  </a:lnTo>
                  <a:lnTo>
                    <a:pt x="116810" y="48356"/>
                  </a:lnTo>
                  <a:lnTo>
                    <a:pt x="119926" y="54982"/>
                  </a:lnTo>
                  <a:lnTo>
                    <a:pt x="119662" y="55991"/>
                  </a:lnTo>
                  <a:lnTo>
                    <a:pt x="118697" y="56518"/>
                  </a:lnTo>
                  <a:lnTo>
                    <a:pt x="118653" y="56518"/>
                  </a:lnTo>
                  <a:lnTo>
                    <a:pt x="115889" y="58580"/>
                  </a:lnTo>
                  <a:lnTo>
                    <a:pt x="113519" y="60511"/>
                  </a:lnTo>
                  <a:lnTo>
                    <a:pt x="109614" y="64197"/>
                  </a:lnTo>
                  <a:lnTo>
                    <a:pt x="109570" y="64241"/>
                  </a:lnTo>
                  <a:lnTo>
                    <a:pt x="104304" y="75562"/>
                  </a:lnTo>
                  <a:lnTo>
                    <a:pt x="100750" y="78634"/>
                  </a:lnTo>
                  <a:lnTo>
                    <a:pt x="98468" y="80828"/>
                  </a:lnTo>
                  <a:lnTo>
                    <a:pt x="91184" y="82978"/>
                  </a:lnTo>
                  <a:lnTo>
                    <a:pt x="87805" y="83417"/>
                  </a:lnTo>
                  <a:lnTo>
                    <a:pt x="87761" y="83417"/>
                  </a:lnTo>
                  <a:lnTo>
                    <a:pt x="84163" y="84470"/>
                  </a:lnTo>
                  <a:lnTo>
                    <a:pt x="84075" y="84514"/>
                  </a:lnTo>
                  <a:lnTo>
                    <a:pt x="82846" y="86006"/>
                  </a:lnTo>
                  <a:lnTo>
                    <a:pt x="82846" y="86049"/>
                  </a:lnTo>
                  <a:lnTo>
                    <a:pt x="81311" y="88858"/>
                  </a:lnTo>
                  <a:lnTo>
                    <a:pt x="78853" y="91008"/>
                  </a:lnTo>
                  <a:lnTo>
                    <a:pt x="74202" y="91885"/>
                  </a:lnTo>
                  <a:lnTo>
                    <a:pt x="74158" y="91929"/>
                  </a:lnTo>
                  <a:lnTo>
                    <a:pt x="70560" y="93948"/>
                  </a:lnTo>
                  <a:lnTo>
                    <a:pt x="70516" y="93992"/>
                  </a:lnTo>
                  <a:lnTo>
                    <a:pt x="68629" y="96668"/>
                  </a:lnTo>
                  <a:lnTo>
                    <a:pt x="65207" y="97239"/>
                  </a:lnTo>
                  <a:lnTo>
                    <a:pt x="63671" y="96932"/>
                  </a:lnTo>
                  <a:lnTo>
                    <a:pt x="62003" y="96932"/>
                  </a:lnTo>
                  <a:lnTo>
                    <a:pt x="58098" y="97985"/>
                  </a:lnTo>
                  <a:lnTo>
                    <a:pt x="52481" y="99038"/>
                  </a:lnTo>
                  <a:lnTo>
                    <a:pt x="51252" y="98862"/>
                  </a:lnTo>
                  <a:lnTo>
                    <a:pt x="48005" y="98424"/>
                  </a:lnTo>
                  <a:lnTo>
                    <a:pt x="44451" y="97590"/>
                  </a:lnTo>
                  <a:lnTo>
                    <a:pt x="43398" y="95966"/>
                  </a:lnTo>
                  <a:lnTo>
                    <a:pt x="43398" y="95922"/>
                  </a:lnTo>
                  <a:lnTo>
                    <a:pt x="41160" y="93158"/>
                  </a:lnTo>
                  <a:lnTo>
                    <a:pt x="41160" y="92368"/>
                  </a:lnTo>
                  <a:lnTo>
                    <a:pt x="41160" y="90832"/>
                  </a:lnTo>
                  <a:lnTo>
                    <a:pt x="42038" y="88989"/>
                  </a:lnTo>
                  <a:lnTo>
                    <a:pt x="43617" y="86971"/>
                  </a:lnTo>
                  <a:lnTo>
                    <a:pt x="46645" y="85391"/>
                  </a:lnTo>
                  <a:lnTo>
                    <a:pt x="46689" y="85303"/>
                  </a:lnTo>
                  <a:lnTo>
                    <a:pt x="47215" y="84426"/>
                  </a:lnTo>
                  <a:lnTo>
                    <a:pt x="48005" y="82671"/>
                  </a:lnTo>
                  <a:lnTo>
                    <a:pt x="49015" y="80915"/>
                  </a:lnTo>
                  <a:lnTo>
                    <a:pt x="50550" y="78897"/>
                  </a:lnTo>
                  <a:lnTo>
                    <a:pt x="50550" y="78853"/>
                  </a:lnTo>
                  <a:lnTo>
                    <a:pt x="51296" y="77537"/>
                  </a:lnTo>
                  <a:lnTo>
                    <a:pt x="51296" y="77449"/>
                  </a:lnTo>
                  <a:lnTo>
                    <a:pt x="51428" y="76527"/>
                  </a:lnTo>
                  <a:lnTo>
                    <a:pt x="51428" y="76484"/>
                  </a:lnTo>
                  <a:lnTo>
                    <a:pt x="51340" y="75035"/>
                  </a:lnTo>
                  <a:lnTo>
                    <a:pt x="52042" y="70691"/>
                  </a:lnTo>
                  <a:lnTo>
                    <a:pt x="55684" y="63846"/>
                  </a:lnTo>
                  <a:lnTo>
                    <a:pt x="58405" y="60028"/>
                  </a:lnTo>
                  <a:lnTo>
                    <a:pt x="61213" y="58361"/>
                  </a:lnTo>
                  <a:lnTo>
                    <a:pt x="65163" y="56606"/>
                  </a:lnTo>
                  <a:lnTo>
                    <a:pt x="65207" y="56562"/>
                  </a:lnTo>
                  <a:lnTo>
                    <a:pt x="68761" y="52832"/>
                  </a:lnTo>
                  <a:lnTo>
                    <a:pt x="77844" y="45811"/>
                  </a:lnTo>
                  <a:lnTo>
                    <a:pt x="82452" y="41950"/>
                  </a:lnTo>
                  <a:lnTo>
                    <a:pt x="89121" y="38308"/>
                  </a:lnTo>
                  <a:lnTo>
                    <a:pt x="93553" y="38088"/>
                  </a:lnTo>
                  <a:lnTo>
                    <a:pt x="93597" y="38088"/>
                  </a:lnTo>
                  <a:lnTo>
                    <a:pt x="105708" y="31726"/>
                  </a:lnTo>
                  <a:lnTo>
                    <a:pt x="105796" y="31682"/>
                  </a:lnTo>
                  <a:lnTo>
                    <a:pt x="105796" y="31594"/>
                  </a:lnTo>
                  <a:lnTo>
                    <a:pt x="106454" y="27820"/>
                  </a:lnTo>
                  <a:lnTo>
                    <a:pt x="106454" y="27776"/>
                  </a:lnTo>
                  <a:lnTo>
                    <a:pt x="106235" y="24705"/>
                  </a:lnTo>
                  <a:lnTo>
                    <a:pt x="106410" y="21545"/>
                  </a:lnTo>
                  <a:lnTo>
                    <a:pt x="106366" y="21458"/>
                  </a:lnTo>
                  <a:lnTo>
                    <a:pt x="104875" y="19395"/>
                  </a:lnTo>
                  <a:lnTo>
                    <a:pt x="104787" y="19351"/>
                  </a:lnTo>
                  <a:lnTo>
                    <a:pt x="100574" y="18035"/>
                  </a:lnTo>
                  <a:lnTo>
                    <a:pt x="99126" y="17421"/>
                  </a:lnTo>
                  <a:lnTo>
                    <a:pt x="95089" y="15841"/>
                  </a:lnTo>
                  <a:lnTo>
                    <a:pt x="95001" y="15841"/>
                  </a:lnTo>
                  <a:lnTo>
                    <a:pt x="94958" y="15885"/>
                  </a:lnTo>
                  <a:lnTo>
                    <a:pt x="91447" y="18342"/>
                  </a:lnTo>
                  <a:lnTo>
                    <a:pt x="83461" y="23915"/>
                  </a:lnTo>
                  <a:lnTo>
                    <a:pt x="79687" y="25100"/>
                  </a:lnTo>
                  <a:lnTo>
                    <a:pt x="76352" y="24705"/>
                  </a:lnTo>
                  <a:lnTo>
                    <a:pt x="76264" y="24705"/>
                  </a:lnTo>
                  <a:lnTo>
                    <a:pt x="70823" y="26767"/>
                  </a:lnTo>
                  <a:lnTo>
                    <a:pt x="65119" y="28654"/>
                  </a:lnTo>
                  <a:lnTo>
                    <a:pt x="61126" y="30146"/>
                  </a:lnTo>
                  <a:lnTo>
                    <a:pt x="56518" y="31769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74"/>
                  </a:lnTo>
                  <a:lnTo>
                    <a:pt x="38922" y="38571"/>
                  </a:lnTo>
                  <a:lnTo>
                    <a:pt x="35236" y="39800"/>
                  </a:lnTo>
                  <a:lnTo>
                    <a:pt x="31594" y="40721"/>
                  </a:lnTo>
                  <a:lnTo>
                    <a:pt x="31550" y="40721"/>
                  </a:lnTo>
                  <a:lnTo>
                    <a:pt x="27381" y="43529"/>
                  </a:lnTo>
                  <a:lnTo>
                    <a:pt x="27338" y="43573"/>
                  </a:lnTo>
                  <a:lnTo>
                    <a:pt x="24398" y="47479"/>
                  </a:lnTo>
                  <a:lnTo>
                    <a:pt x="24354" y="47479"/>
                  </a:lnTo>
                  <a:lnTo>
                    <a:pt x="22730" y="50550"/>
                  </a:lnTo>
                  <a:lnTo>
                    <a:pt x="21589" y="53490"/>
                  </a:lnTo>
                  <a:lnTo>
                    <a:pt x="19659" y="56255"/>
                  </a:lnTo>
                  <a:lnTo>
                    <a:pt x="19615" y="56342"/>
                  </a:lnTo>
                  <a:lnTo>
                    <a:pt x="18167" y="68936"/>
                  </a:lnTo>
                  <a:lnTo>
                    <a:pt x="18167" y="68980"/>
                  </a:lnTo>
                  <a:lnTo>
                    <a:pt x="18562" y="76176"/>
                  </a:lnTo>
                  <a:lnTo>
                    <a:pt x="18210" y="77975"/>
                  </a:lnTo>
                  <a:lnTo>
                    <a:pt x="17552" y="80301"/>
                  </a:lnTo>
                  <a:lnTo>
                    <a:pt x="16367" y="82012"/>
                  </a:lnTo>
                  <a:lnTo>
                    <a:pt x="14919" y="83987"/>
                  </a:lnTo>
                  <a:lnTo>
                    <a:pt x="13427" y="84557"/>
                  </a:lnTo>
                  <a:lnTo>
                    <a:pt x="13340" y="84601"/>
                  </a:lnTo>
                  <a:lnTo>
                    <a:pt x="13296" y="84645"/>
                  </a:lnTo>
                  <a:lnTo>
                    <a:pt x="12330" y="86795"/>
                  </a:lnTo>
                  <a:lnTo>
                    <a:pt x="12330" y="86839"/>
                  </a:lnTo>
                  <a:lnTo>
                    <a:pt x="11716" y="89209"/>
                  </a:lnTo>
                  <a:lnTo>
                    <a:pt x="11716" y="89253"/>
                  </a:lnTo>
                  <a:lnTo>
                    <a:pt x="12418" y="95571"/>
                  </a:lnTo>
                  <a:lnTo>
                    <a:pt x="13559" y="102505"/>
                  </a:lnTo>
                  <a:lnTo>
                    <a:pt x="13603" y="102592"/>
                  </a:lnTo>
                  <a:lnTo>
                    <a:pt x="13735" y="102636"/>
                  </a:lnTo>
                  <a:lnTo>
                    <a:pt x="13822" y="102636"/>
                  </a:lnTo>
                  <a:lnTo>
                    <a:pt x="13866" y="102548"/>
                  </a:lnTo>
                  <a:lnTo>
                    <a:pt x="13910" y="102505"/>
                  </a:lnTo>
                  <a:lnTo>
                    <a:pt x="13910" y="102417"/>
                  </a:lnTo>
                  <a:lnTo>
                    <a:pt x="12769" y="95484"/>
                  </a:lnTo>
                  <a:lnTo>
                    <a:pt x="12067" y="89253"/>
                  </a:lnTo>
                  <a:lnTo>
                    <a:pt x="12682" y="86927"/>
                  </a:lnTo>
                  <a:lnTo>
                    <a:pt x="13603" y="84865"/>
                  </a:lnTo>
                  <a:lnTo>
                    <a:pt x="15095" y="84294"/>
                  </a:lnTo>
                  <a:lnTo>
                    <a:pt x="15183" y="84250"/>
                  </a:lnTo>
                  <a:lnTo>
                    <a:pt x="16675" y="82188"/>
                  </a:lnTo>
                  <a:lnTo>
                    <a:pt x="17859" y="80477"/>
                  </a:lnTo>
                  <a:lnTo>
                    <a:pt x="17859" y="80433"/>
                  </a:lnTo>
                  <a:lnTo>
                    <a:pt x="18562" y="78063"/>
                  </a:lnTo>
                  <a:lnTo>
                    <a:pt x="18913" y="76220"/>
                  </a:lnTo>
                  <a:lnTo>
                    <a:pt x="18913" y="76176"/>
                  </a:lnTo>
                  <a:lnTo>
                    <a:pt x="18518" y="68980"/>
                  </a:lnTo>
                  <a:lnTo>
                    <a:pt x="19966" y="56430"/>
                  </a:lnTo>
                  <a:lnTo>
                    <a:pt x="21853" y="53666"/>
                  </a:lnTo>
                  <a:lnTo>
                    <a:pt x="21896" y="53622"/>
                  </a:lnTo>
                  <a:lnTo>
                    <a:pt x="23081" y="50682"/>
                  </a:lnTo>
                  <a:lnTo>
                    <a:pt x="24661" y="47654"/>
                  </a:lnTo>
                  <a:lnTo>
                    <a:pt x="27601" y="43837"/>
                  </a:lnTo>
                  <a:lnTo>
                    <a:pt x="31726" y="41072"/>
                  </a:lnTo>
                  <a:lnTo>
                    <a:pt x="35324" y="40107"/>
                  </a:lnTo>
                  <a:lnTo>
                    <a:pt x="39054" y="38922"/>
                  </a:lnTo>
                  <a:lnTo>
                    <a:pt x="42871" y="37825"/>
                  </a:lnTo>
                  <a:lnTo>
                    <a:pt x="42915" y="37781"/>
                  </a:lnTo>
                  <a:lnTo>
                    <a:pt x="47567" y="35368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3" y="30453"/>
                  </a:lnTo>
                  <a:lnTo>
                    <a:pt x="65250" y="29005"/>
                  </a:lnTo>
                  <a:lnTo>
                    <a:pt x="70911" y="27074"/>
                  </a:lnTo>
                  <a:lnTo>
                    <a:pt x="76352" y="25056"/>
                  </a:lnTo>
                  <a:lnTo>
                    <a:pt x="79687" y="25451"/>
                  </a:lnTo>
                  <a:lnTo>
                    <a:pt x="79731" y="25451"/>
                  </a:lnTo>
                  <a:lnTo>
                    <a:pt x="83592" y="24266"/>
                  </a:lnTo>
                  <a:lnTo>
                    <a:pt x="83680" y="24222"/>
                  </a:lnTo>
                  <a:lnTo>
                    <a:pt x="91623" y="18649"/>
                  </a:lnTo>
                  <a:lnTo>
                    <a:pt x="95045" y="16236"/>
                  </a:lnTo>
                  <a:lnTo>
                    <a:pt x="98995" y="17772"/>
                  </a:lnTo>
                  <a:lnTo>
                    <a:pt x="100443" y="18342"/>
                  </a:lnTo>
                  <a:lnTo>
                    <a:pt x="104655" y="19658"/>
                  </a:lnTo>
                  <a:lnTo>
                    <a:pt x="106059" y="21589"/>
                  </a:lnTo>
                  <a:lnTo>
                    <a:pt x="105884" y="24705"/>
                  </a:lnTo>
                  <a:lnTo>
                    <a:pt x="106103" y="27776"/>
                  </a:lnTo>
                  <a:lnTo>
                    <a:pt x="105489" y="31462"/>
                  </a:lnTo>
                  <a:lnTo>
                    <a:pt x="93466" y="37737"/>
                  </a:lnTo>
                  <a:lnTo>
                    <a:pt x="89078" y="37957"/>
                  </a:lnTo>
                  <a:lnTo>
                    <a:pt x="88990" y="38000"/>
                  </a:lnTo>
                  <a:lnTo>
                    <a:pt x="82276" y="41643"/>
                  </a:lnTo>
                  <a:lnTo>
                    <a:pt x="82276" y="41686"/>
                  </a:lnTo>
                  <a:lnTo>
                    <a:pt x="77625" y="45504"/>
                  </a:lnTo>
                  <a:lnTo>
                    <a:pt x="68541" y="52569"/>
                  </a:lnTo>
                  <a:lnTo>
                    <a:pt x="68498" y="52569"/>
                  </a:lnTo>
                  <a:lnTo>
                    <a:pt x="64987" y="56299"/>
                  </a:lnTo>
                  <a:lnTo>
                    <a:pt x="61082" y="58010"/>
                  </a:lnTo>
                  <a:lnTo>
                    <a:pt x="61038" y="58054"/>
                  </a:lnTo>
                  <a:lnTo>
                    <a:pt x="58186" y="59765"/>
                  </a:lnTo>
                  <a:lnTo>
                    <a:pt x="58142" y="59809"/>
                  </a:lnTo>
                  <a:lnTo>
                    <a:pt x="55377" y="63670"/>
                  </a:lnTo>
                  <a:lnTo>
                    <a:pt x="51735" y="70560"/>
                  </a:lnTo>
                  <a:lnTo>
                    <a:pt x="51691" y="70604"/>
                  </a:lnTo>
                  <a:lnTo>
                    <a:pt x="50989" y="74992"/>
                  </a:lnTo>
                  <a:lnTo>
                    <a:pt x="50989" y="75035"/>
                  </a:lnTo>
                  <a:lnTo>
                    <a:pt x="51077" y="76484"/>
                  </a:lnTo>
                  <a:lnTo>
                    <a:pt x="50945" y="77361"/>
                  </a:lnTo>
                  <a:lnTo>
                    <a:pt x="50243" y="78678"/>
                  </a:lnTo>
                  <a:lnTo>
                    <a:pt x="48707" y="80696"/>
                  </a:lnTo>
                  <a:lnTo>
                    <a:pt x="48707" y="80740"/>
                  </a:lnTo>
                  <a:lnTo>
                    <a:pt x="47698" y="82495"/>
                  </a:lnTo>
                  <a:lnTo>
                    <a:pt x="46908" y="84250"/>
                  </a:lnTo>
                  <a:lnTo>
                    <a:pt x="46426" y="85084"/>
                  </a:lnTo>
                  <a:lnTo>
                    <a:pt x="43442" y="86708"/>
                  </a:lnTo>
                  <a:lnTo>
                    <a:pt x="43354" y="86752"/>
                  </a:lnTo>
                  <a:lnTo>
                    <a:pt x="41774" y="88814"/>
                  </a:lnTo>
                  <a:lnTo>
                    <a:pt x="41730" y="88814"/>
                  </a:lnTo>
                  <a:lnTo>
                    <a:pt x="40809" y="90745"/>
                  </a:lnTo>
                  <a:lnTo>
                    <a:pt x="40809" y="90832"/>
                  </a:lnTo>
                  <a:lnTo>
                    <a:pt x="40809" y="92368"/>
                  </a:lnTo>
                  <a:lnTo>
                    <a:pt x="40809" y="93202"/>
                  </a:lnTo>
                  <a:lnTo>
                    <a:pt x="40853" y="93334"/>
                  </a:lnTo>
                  <a:lnTo>
                    <a:pt x="43091" y="96142"/>
                  </a:lnTo>
                  <a:lnTo>
                    <a:pt x="44188" y="97809"/>
                  </a:lnTo>
                  <a:lnTo>
                    <a:pt x="44275" y="97897"/>
                  </a:lnTo>
                  <a:lnTo>
                    <a:pt x="47918" y="98731"/>
                  </a:lnTo>
                  <a:lnTo>
                    <a:pt x="51209" y="99170"/>
                  </a:lnTo>
                  <a:lnTo>
                    <a:pt x="52437" y="99389"/>
                  </a:lnTo>
                  <a:lnTo>
                    <a:pt x="52481" y="99389"/>
                  </a:lnTo>
                  <a:lnTo>
                    <a:pt x="58186" y="98292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90"/>
                  </a:lnTo>
                  <a:lnTo>
                    <a:pt x="65250" y="97590"/>
                  </a:lnTo>
                  <a:lnTo>
                    <a:pt x="68761" y="97019"/>
                  </a:lnTo>
                  <a:lnTo>
                    <a:pt x="68805" y="96976"/>
                  </a:lnTo>
                  <a:lnTo>
                    <a:pt x="68892" y="96932"/>
                  </a:lnTo>
                  <a:lnTo>
                    <a:pt x="70779" y="94211"/>
                  </a:lnTo>
                  <a:lnTo>
                    <a:pt x="74334" y="92237"/>
                  </a:lnTo>
                  <a:lnTo>
                    <a:pt x="78941" y="91359"/>
                  </a:lnTo>
                  <a:lnTo>
                    <a:pt x="79029" y="91315"/>
                  </a:lnTo>
                  <a:lnTo>
                    <a:pt x="81574" y="89121"/>
                  </a:lnTo>
                  <a:lnTo>
                    <a:pt x="81618" y="89077"/>
                  </a:lnTo>
                  <a:lnTo>
                    <a:pt x="83110" y="86225"/>
                  </a:lnTo>
                  <a:lnTo>
                    <a:pt x="84295" y="84777"/>
                  </a:lnTo>
                  <a:lnTo>
                    <a:pt x="87849" y="83768"/>
                  </a:lnTo>
                  <a:lnTo>
                    <a:pt x="91228" y="83329"/>
                  </a:lnTo>
                  <a:lnTo>
                    <a:pt x="91272" y="83285"/>
                  </a:lnTo>
                  <a:lnTo>
                    <a:pt x="98600" y="81135"/>
                  </a:lnTo>
                  <a:lnTo>
                    <a:pt x="98643" y="81091"/>
                  </a:lnTo>
                  <a:lnTo>
                    <a:pt x="100969" y="78897"/>
                  </a:lnTo>
                  <a:lnTo>
                    <a:pt x="104567" y="75781"/>
                  </a:lnTo>
                  <a:lnTo>
                    <a:pt x="104611" y="75738"/>
                  </a:lnTo>
                  <a:lnTo>
                    <a:pt x="109877" y="64416"/>
                  </a:lnTo>
                  <a:lnTo>
                    <a:pt x="113738" y="60774"/>
                  </a:lnTo>
                  <a:lnTo>
                    <a:pt x="116064" y="58844"/>
                  </a:lnTo>
                  <a:lnTo>
                    <a:pt x="118872" y="56825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69" y="56167"/>
                  </a:lnTo>
                  <a:lnTo>
                    <a:pt x="120277" y="54982"/>
                  </a:lnTo>
                  <a:lnTo>
                    <a:pt x="120277" y="54894"/>
                  </a:lnTo>
                  <a:lnTo>
                    <a:pt x="117161" y="48225"/>
                  </a:lnTo>
                  <a:lnTo>
                    <a:pt x="117293" y="44977"/>
                  </a:lnTo>
                  <a:lnTo>
                    <a:pt x="117907" y="42301"/>
                  </a:lnTo>
                  <a:lnTo>
                    <a:pt x="119092" y="38483"/>
                  </a:lnTo>
                  <a:lnTo>
                    <a:pt x="119136" y="38395"/>
                  </a:lnTo>
                  <a:lnTo>
                    <a:pt x="116722" y="30409"/>
                  </a:lnTo>
                  <a:lnTo>
                    <a:pt x="116898" y="18342"/>
                  </a:lnTo>
                  <a:lnTo>
                    <a:pt x="116898" y="18298"/>
                  </a:lnTo>
                  <a:lnTo>
                    <a:pt x="113300" y="3467"/>
                  </a:lnTo>
                  <a:lnTo>
                    <a:pt x="112597" y="1536"/>
                  </a:lnTo>
                  <a:lnTo>
                    <a:pt x="112554" y="1448"/>
                  </a:lnTo>
                  <a:lnTo>
                    <a:pt x="112510" y="1404"/>
                  </a:lnTo>
                  <a:lnTo>
                    <a:pt x="10667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59" name="Google Shape;1859;p63"/>
            <p:cNvSpPr/>
            <p:nvPr/>
          </p:nvSpPr>
          <p:spPr>
            <a:xfrm>
              <a:off x="4836800" y="3535975"/>
              <a:ext cx="125075" cy="1464550"/>
            </a:xfrm>
            <a:custGeom>
              <a:rect b="b" l="l" r="r" t="t"/>
              <a:pathLst>
                <a:path extrusionOk="0" h="58582" w="5003">
                  <a:moveTo>
                    <a:pt x="2106" y="1"/>
                  </a:moveTo>
                  <a:lnTo>
                    <a:pt x="2063" y="45"/>
                  </a:lnTo>
                  <a:lnTo>
                    <a:pt x="2019" y="133"/>
                  </a:lnTo>
                  <a:lnTo>
                    <a:pt x="2019" y="220"/>
                  </a:lnTo>
                  <a:lnTo>
                    <a:pt x="2019" y="308"/>
                  </a:lnTo>
                  <a:lnTo>
                    <a:pt x="2721" y="2985"/>
                  </a:lnTo>
                  <a:lnTo>
                    <a:pt x="3335" y="5837"/>
                  </a:lnTo>
                  <a:lnTo>
                    <a:pt x="4257" y="9435"/>
                  </a:lnTo>
                  <a:lnTo>
                    <a:pt x="4564" y="11717"/>
                  </a:lnTo>
                  <a:lnTo>
                    <a:pt x="4652" y="14394"/>
                  </a:lnTo>
                  <a:lnTo>
                    <a:pt x="4520" y="17070"/>
                  </a:lnTo>
                  <a:lnTo>
                    <a:pt x="4388" y="19221"/>
                  </a:lnTo>
                  <a:lnTo>
                    <a:pt x="4300" y="20537"/>
                  </a:lnTo>
                  <a:lnTo>
                    <a:pt x="3993" y="24223"/>
                  </a:lnTo>
                  <a:lnTo>
                    <a:pt x="4037" y="26505"/>
                  </a:lnTo>
                  <a:lnTo>
                    <a:pt x="3598" y="30893"/>
                  </a:lnTo>
                  <a:lnTo>
                    <a:pt x="3247" y="33613"/>
                  </a:lnTo>
                  <a:lnTo>
                    <a:pt x="2896" y="36071"/>
                  </a:lnTo>
                  <a:lnTo>
                    <a:pt x="2414" y="38572"/>
                  </a:lnTo>
                  <a:lnTo>
                    <a:pt x="1799" y="40634"/>
                  </a:lnTo>
                  <a:lnTo>
                    <a:pt x="132" y="46646"/>
                  </a:lnTo>
                  <a:lnTo>
                    <a:pt x="132" y="46690"/>
                  </a:lnTo>
                  <a:lnTo>
                    <a:pt x="0" y="49015"/>
                  </a:lnTo>
                  <a:lnTo>
                    <a:pt x="0" y="50419"/>
                  </a:lnTo>
                  <a:lnTo>
                    <a:pt x="0" y="50463"/>
                  </a:lnTo>
                  <a:lnTo>
                    <a:pt x="527" y="52789"/>
                  </a:lnTo>
                  <a:lnTo>
                    <a:pt x="1317" y="55466"/>
                  </a:lnTo>
                  <a:lnTo>
                    <a:pt x="2106" y="57528"/>
                  </a:lnTo>
                  <a:lnTo>
                    <a:pt x="2150" y="57572"/>
                  </a:lnTo>
                  <a:lnTo>
                    <a:pt x="2809" y="58493"/>
                  </a:lnTo>
                  <a:lnTo>
                    <a:pt x="2896" y="58537"/>
                  </a:lnTo>
                  <a:lnTo>
                    <a:pt x="2940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06"/>
                  </a:lnTo>
                  <a:lnTo>
                    <a:pt x="3116" y="58362"/>
                  </a:lnTo>
                  <a:lnTo>
                    <a:pt x="3116" y="58274"/>
                  </a:lnTo>
                  <a:lnTo>
                    <a:pt x="2457" y="57353"/>
                  </a:lnTo>
                  <a:lnTo>
                    <a:pt x="1668" y="55334"/>
                  </a:lnTo>
                  <a:lnTo>
                    <a:pt x="878" y="52701"/>
                  </a:lnTo>
                  <a:lnTo>
                    <a:pt x="351" y="50419"/>
                  </a:lnTo>
                  <a:lnTo>
                    <a:pt x="351" y="49015"/>
                  </a:lnTo>
                  <a:lnTo>
                    <a:pt x="483" y="46734"/>
                  </a:lnTo>
                  <a:lnTo>
                    <a:pt x="2106" y="40722"/>
                  </a:lnTo>
                  <a:lnTo>
                    <a:pt x="2765" y="38660"/>
                  </a:lnTo>
                  <a:lnTo>
                    <a:pt x="3247" y="36114"/>
                  </a:lnTo>
                  <a:lnTo>
                    <a:pt x="3598" y="33657"/>
                  </a:lnTo>
                  <a:lnTo>
                    <a:pt x="3949" y="30937"/>
                  </a:lnTo>
                  <a:lnTo>
                    <a:pt x="4388" y="26549"/>
                  </a:lnTo>
                  <a:lnTo>
                    <a:pt x="4388" y="26505"/>
                  </a:lnTo>
                  <a:lnTo>
                    <a:pt x="4344" y="24223"/>
                  </a:lnTo>
                  <a:lnTo>
                    <a:pt x="4652" y="20581"/>
                  </a:lnTo>
                  <a:lnTo>
                    <a:pt x="4739" y="19221"/>
                  </a:lnTo>
                  <a:lnTo>
                    <a:pt x="4871" y="17070"/>
                  </a:lnTo>
                  <a:lnTo>
                    <a:pt x="5003" y="14394"/>
                  </a:lnTo>
                  <a:lnTo>
                    <a:pt x="4915" y="11717"/>
                  </a:lnTo>
                  <a:lnTo>
                    <a:pt x="4915" y="11673"/>
                  </a:lnTo>
                  <a:lnTo>
                    <a:pt x="4608" y="9391"/>
                  </a:lnTo>
                  <a:lnTo>
                    <a:pt x="4608" y="9347"/>
                  </a:lnTo>
                  <a:lnTo>
                    <a:pt x="3686" y="5749"/>
                  </a:lnTo>
                  <a:lnTo>
                    <a:pt x="3072" y="2897"/>
                  </a:lnTo>
                  <a:lnTo>
                    <a:pt x="2370" y="264"/>
                  </a:lnTo>
                  <a:lnTo>
                    <a:pt x="2370" y="177"/>
                  </a:lnTo>
                  <a:lnTo>
                    <a:pt x="2370" y="133"/>
                  </a:lnTo>
                  <a:lnTo>
                    <a:pt x="2370" y="45"/>
                  </a:lnTo>
                  <a:lnTo>
                    <a:pt x="232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0" name="Google Shape;1860;p63"/>
            <p:cNvSpPr/>
            <p:nvPr/>
          </p:nvSpPr>
          <p:spPr>
            <a:xfrm>
              <a:off x="4802775" y="3543675"/>
              <a:ext cx="129475" cy="1510600"/>
            </a:xfrm>
            <a:custGeom>
              <a:rect b="b" l="l" r="r" t="t"/>
              <a:pathLst>
                <a:path extrusionOk="0" h="60424" w="5179">
                  <a:moveTo>
                    <a:pt x="2853" y="0"/>
                  </a:moveTo>
                  <a:lnTo>
                    <a:pt x="2809" y="44"/>
                  </a:lnTo>
                  <a:lnTo>
                    <a:pt x="2765" y="88"/>
                  </a:lnTo>
                  <a:lnTo>
                    <a:pt x="2634" y="439"/>
                  </a:lnTo>
                  <a:lnTo>
                    <a:pt x="2634" y="527"/>
                  </a:lnTo>
                  <a:lnTo>
                    <a:pt x="3424" y="5046"/>
                  </a:lnTo>
                  <a:lnTo>
                    <a:pt x="4126" y="8030"/>
                  </a:lnTo>
                  <a:lnTo>
                    <a:pt x="4652" y="11058"/>
                  </a:lnTo>
                  <a:lnTo>
                    <a:pt x="4740" y="12857"/>
                  </a:lnTo>
                  <a:lnTo>
                    <a:pt x="4521" y="16324"/>
                  </a:lnTo>
                  <a:lnTo>
                    <a:pt x="4389" y="20273"/>
                  </a:lnTo>
                  <a:lnTo>
                    <a:pt x="4038" y="22730"/>
                  </a:lnTo>
                  <a:lnTo>
                    <a:pt x="3950" y="25012"/>
                  </a:lnTo>
                  <a:lnTo>
                    <a:pt x="4038" y="27338"/>
                  </a:lnTo>
                  <a:lnTo>
                    <a:pt x="3424" y="33525"/>
                  </a:lnTo>
                  <a:lnTo>
                    <a:pt x="2897" y="36903"/>
                  </a:lnTo>
                  <a:lnTo>
                    <a:pt x="2546" y="38264"/>
                  </a:lnTo>
                  <a:lnTo>
                    <a:pt x="1405" y="42520"/>
                  </a:lnTo>
                  <a:lnTo>
                    <a:pt x="1361" y="42520"/>
                  </a:lnTo>
                  <a:lnTo>
                    <a:pt x="966" y="45109"/>
                  </a:lnTo>
                  <a:lnTo>
                    <a:pt x="308" y="47259"/>
                  </a:lnTo>
                  <a:lnTo>
                    <a:pt x="45" y="48444"/>
                  </a:lnTo>
                  <a:lnTo>
                    <a:pt x="1" y="48488"/>
                  </a:lnTo>
                  <a:lnTo>
                    <a:pt x="264" y="50243"/>
                  </a:lnTo>
                  <a:lnTo>
                    <a:pt x="1054" y="53315"/>
                  </a:lnTo>
                  <a:lnTo>
                    <a:pt x="1800" y="55597"/>
                  </a:lnTo>
                  <a:lnTo>
                    <a:pt x="2765" y="58229"/>
                  </a:lnTo>
                  <a:lnTo>
                    <a:pt x="2809" y="58273"/>
                  </a:lnTo>
                  <a:lnTo>
                    <a:pt x="3687" y="59414"/>
                  </a:lnTo>
                  <a:lnTo>
                    <a:pt x="3687" y="59458"/>
                  </a:lnTo>
                  <a:lnTo>
                    <a:pt x="4916" y="60379"/>
                  </a:lnTo>
                  <a:lnTo>
                    <a:pt x="5003" y="60423"/>
                  </a:lnTo>
                  <a:lnTo>
                    <a:pt x="5091" y="60379"/>
                  </a:lnTo>
                  <a:lnTo>
                    <a:pt x="5135" y="60336"/>
                  </a:lnTo>
                  <a:lnTo>
                    <a:pt x="5179" y="60248"/>
                  </a:lnTo>
                  <a:lnTo>
                    <a:pt x="5179" y="60204"/>
                  </a:lnTo>
                  <a:lnTo>
                    <a:pt x="5179" y="60160"/>
                  </a:lnTo>
                  <a:lnTo>
                    <a:pt x="5135" y="60072"/>
                  </a:lnTo>
                  <a:lnTo>
                    <a:pt x="3950" y="59195"/>
                  </a:lnTo>
                  <a:lnTo>
                    <a:pt x="3073" y="58054"/>
                  </a:lnTo>
                  <a:lnTo>
                    <a:pt x="2107" y="55465"/>
                  </a:lnTo>
                  <a:lnTo>
                    <a:pt x="1405" y="53183"/>
                  </a:lnTo>
                  <a:lnTo>
                    <a:pt x="615" y="50155"/>
                  </a:lnTo>
                  <a:lnTo>
                    <a:pt x="352" y="48488"/>
                  </a:lnTo>
                  <a:lnTo>
                    <a:pt x="659" y="47347"/>
                  </a:lnTo>
                  <a:lnTo>
                    <a:pt x="1317" y="45197"/>
                  </a:lnTo>
                  <a:lnTo>
                    <a:pt x="1317" y="45153"/>
                  </a:lnTo>
                  <a:lnTo>
                    <a:pt x="1712" y="42564"/>
                  </a:lnTo>
                  <a:lnTo>
                    <a:pt x="2897" y="38352"/>
                  </a:lnTo>
                  <a:lnTo>
                    <a:pt x="3248" y="36991"/>
                  </a:lnTo>
                  <a:lnTo>
                    <a:pt x="3248" y="36947"/>
                  </a:lnTo>
                  <a:lnTo>
                    <a:pt x="3775" y="33569"/>
                  </a:lnTo>
                  <a:lnTo>
                    <a:pt x="4389" y="27338"/>
                  </a:lnTo>
                  <a:lnTo>
                    <a:pt x="4301" y="25012"/>
                  </a:lnTo>
                  <a:lnTo>
                    <a:pt x="4389" y="22730"/>
                  </a:lnTo>
                  <a:lnTo>
                    <a:pt x="4696" y="20317"/>
                  </a:lnTo>
                  <a:lnTo>
                    <a:pt x="4872" y="16368"/>
                  </a:lnTo>
                  <a:lnTo>
                    <a:pt x="5091" y="12857"/>
                  </a:lnTo>
                  <a:lnTo>
                    <a:pt x="5003" y="11014"/>
                  </a:lnTo>
                  <a:lnTo>
                    <a:pt x="4477" y="7942"/>
                  </a:lnTo>
                  <a:lnTo>
                    <a:pt x="3775" y="4959"/>
                  </a:lnTo>
                  <a:lnTo>
                    <a:pt x="2985" y="483"/>
                  </a:lnTo>
                  <a:lnTo>
                    <a:pt x="3073" y="220"/>
                  </a:lnTo>
                  <a:lnTo>
                    <a:pt x="3116" y="132"/>
                  </a:lnTo>
                  <a:lnTo>
                    <a:pt x="3073" y="88"/>
                  </a:lnTo>
                  <a:lnTo>
                    <a:pt x="3029" y="44"/>
                  </a:lnTo>
                  <a:lnTo>
                    <a:pt x="29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1" name="Google Shape;1861;p63"/>
            <p:cNvSpPr/>
            <p:nvPr/>
          </p:nvSpPr>
          <p:spPr>
            <a:xfrm>
              <a:off x="4766575" y="3551350"/>
              <a:ext cx="129475" cy="1474400"/>
            </a:xfrm>
            <a:custGeom>
              <a:rect b="b" l="l" r="r" t="t"/>
              <a:pathLst>
                <a:path extrusionOk="0" h="58976" w="5179">
                  <a:moveTo>
                    <a:pt x="3687" y="0"/>
                  </a:moveTo>
                  <a:lnTo>
                    <a:pt x="3643" y="44"/>
                  </a:lnTo>
                  <a:lnTo>
                    <a:pt x="3555" y="88"/>
                  </a:lnTo>
                  <a:lnTo>
                    <a:pt x="3555" y="132"/>
                  </a:lnTo>
                  <a:lnTo>
                    <a:pt x="3336" y="878"/>
                  </a:lnTo>
                  <a:lnTo>
                    <a:pt x="3336" y="966"/>
                  </a:lnTo>
                  <a:lnTo>
                    <a:pt x="3994" y="5749"/>
                  </a:lnTo>
                  <a:lnTo>
                    <a:pt x="4521" y="8513"/>
                  </a:lnTo>
                  <a:lnTo>
                    <a:pt x="4828" y="10356"/>
                  </a:lnTo>
                  <a:lnTo>
                    <a:pt x="4740" y="13472"/>
                  </a:lnTo>
                  <a:lnTo>
                    <a:pt x="4608" y="15973"/>
                  </a:lnTo>
                  <a:lnTo>
                    <a:pt x="4608" y="18123"/>
                  </a:lnTo>
                  <a:lnTo>
                    <a:pt x="4477" y="19834"/>
                  </a:lnTo>
                  <a:lnTo>
                    <a:pt x="4082" y="21984"/>
                  </a:lnTo>
                  <a:lnTo>
                    <a:pt x="4082" y="22028"/>
                  </a:lnTo>
                  <a:lnTo>
                    <a:pt x="3994" y="25495"/>
                  </a:lnTo>
                  <a:lnTo>
                    <a:pt x="4169" y="28128"/>
                  </a:lnTo>
                  <a:lnTo>
                    <a:pt x="4082" y="29971"/>
                  </a:lnTo>
                  <a:lnTo>
                    <a:pt x="3687" y="33437"/>
                  </a:lnTo>
                  <a:lnTo>
                    <a:pt x="3248" y="36158"/>
                  </a:lnTo>
                  <a:lnTo>
                    <a:pt x="2678" y="38220"/>
                  </a:lnTo>
                  <a:lnTo>
                    <a:pt x="2063" y="40370"/>
                  </a:lnTo>
                  <a:lnTo>
                    <a:pt x="1712" y="41467"/>
                  </a:lnTo>
                  <a:lnTo>
                    <a:pt x="1712" y="41511"/>
                  </a:lnTo>
                  <a:lnTo>
                    <a:pt x="1624" y="44012"/>
                  </a:lnTo>
                  <a:lnTo>
                    <a:pt x="1537" y="44934"/>
                  </a:lnTo>
                  <a:lnTo>
                    <a:pt x="791" y="47259"/>
                  </a:lnTo>
                  <a:lnTo>
                    <a:pt x="1" y="49278"/>
                  </a:lnTo>
                  <a:lnTo>
                    <a:pt x="1" y="49366"/>
                  </a:lnTo>
                  <a:lnTo>
                    <a:pt x="45" y="49453"/>
                  </a:lnTo>
                  <a:lnTo>
                    <a:pt x="352" y="49673"/>
                  </a:lnTo>
                  <a:lnTo>
                    <a:pt x="1888" y="54324"/>
                  </a:lnTo>
                  <a:lnTo>
                    <a:pt x="2809" y="57308"/>
                  </a:lnTo>
                  <a:lnTo>
                    <a:pt x="2853" y="57308"/>
                  </a:lnTo>
                  <a:lnTo>
                    <a:pt x="3511" y="58888"/>
                  </a:lnTo>
                  <a:lnTo>
                    <a:pt x="3599" y="58975"/>
                  </a:lnTo>
                  <a:lnTo>
                    <a:pt x="3775" y="58975"/>
                  </a:lnTo>
                  <a:lnTo>
                    <a:pt x="3818" y="58932"/>
                  </a:lnTo>
                  <a:lnTo>
                    <a:pt x="3862" y="58888"/>
                  </a:lnTo>
                  <a:lnTo>
                    <a:pt x="3862" y="58800"/>
                  </a:lnTo>
                  <a:lnTo>
                    <a:pt x="3862" y="58756"/>
                  </a:lnTo>
                  <a:lnTo>
                    <a:pt x="3160" y="57176"/>
                  </a:lnTo>
                  <a:lnTo>
                    <a:pt x="2195" y="54193"/>
                  </a:lnTo>
                  <a:lnTo>
                    <a:pt x="659" y="49541"/>
                  </a:lnTo>
                  <a:lnTo>
                    <a:pt x="615" y="49410"/>
                  </a:lnTo>
                  <a:lnTo>
                    <a:pt x="352" y="49278"/>
                  </a:lnTo>
                  <a:lnTo>
                    <a:pt x="1098" y="47391"/>
                  </a:lnTo>
                  <a:lnTo>
                    <a:pt x="1888" y="45022"/>
                  </a:lnTo>
                  <a:lnTo>
                    <a:pt x="1975" y="44056"/>
                  </a:lnTo>
                  <a:lnTo>
                    <a:pt x="2063" y="41555"/>
                  </a:lnTo>
                  <a:lnTo>
                    <a:pt x="2414" y="40502"/>
                  </a:lnTo>
                  <a:lnTo>
                    <a:pt x="3029" y="38308"/>
                  </a:lnTo>
                  <a:lnTo>
                    <a:pt x="3599" y="36245"/>
                  </a:lnTo>
                  <a:lnTo>
                    <a:pt x="4038" y="33481"/>
                  </a:lnTo>
                  <a:lnTo>
                    <a:pt x="4433" y="30014"/>
                  </a:lnTo>
                  <a:lnTo>
                    <a:pt x="4521" y="28128"/>
                  </a:lnTo>
                  <a:lnTo>
                    <a:pt x="4345" y="25495"/>
                  </a:lnTo>
                  <a:lnTo>
                    <a:pt x="4433" y="22028"/>
                  </a:lnTo>
                  <a:lnTo>
                    <a:pt x="4828" y="19878"/>
                  </a:lnTo>
                  <a:lnTo>
                    <a:pt x="4959" y="18167"/>
                  </a:lnTo>
                  <a:lnTo>
                    <a:pt x="4959" y="16017"/>
                  </a:lnTo>
                  <a:lnTo>
                    <a:pt x="5091" y="13472"/>
                  </a:lnTo>
                  <a:lnTo>
                    <a:pt x="5179" y="10312"/>
                  </a:lnTo>
                  <a:lnTo>
                    <a:pt x="5179" y="10268"/>
                  </a:lnTo>
                  <a:lnTo>
                    <a:pt x="4828" y="8469"/>
                  </a:lnTo>
                  <a:lnTo>
                    <a:pt x="4345" y="5661"/>
                  </a:lnTo>
                  <a:lnTo>
                    <a:pt x="3687" y="966"/>
                  </a:lnTo>
                  <a:lnTo>
                    <a:pt x="3862" y="220"/>
                  </a:lnTo>
                  <a:lnTo>
                    <a:pt x="3862" y="176"/>
                  </a:lnTo>
                  <a:lnTo>
                    <a:pt x="3862" y="88"/>
                  </a:lnTo>
                  <a:lnTo>
                    <a:pt x="3818" y="44"/>
                  </a:lnTo>
                  <a:lnTo>
                    <a:pt x="37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2" name="Google Shape;1862;p63"/>
            <p:cNvSpPr/>
            <p:nvPr/>
          </p:nvSpPr>
          <p:spPr>
            <a:xfrm>
              <a:off x="4751225" y="3587550"/>
              <a:ext cx="113025" cy="1464525"/>
            </a:xfrm>
            <a:custGeom>
              <a:rect b="b" l="l" r="r" t="t"/>
              <a:pathLst>
                <a:path extrusionOk="0" h="58581" w="4521">
                  <a:moveTo>
                    <a:pt x="3248" y="0"/>
                  </a:moveTo>
                  <a:lnTo>
                    <a:pt x="3204" y="44"/>
                  </a:lnTo>
                  <a:lnTo>
                    <a:pt x="3160" y="88"/>
                  </a:lnTo>
                  <a:lnTo>
                    <a:pt x="3072" y="351"/>
                  </a:lnTo>
                  <a:lnTo>
                    <a:pt x="3072" y="439"/>
                  </a:lnTo>
                  <a:lnTo>
                    <a:pt x="3423" y="3423"/>
                  </a:lnTo>
                  <a:lnTo>
                    <a:pt x="3950" y="6977"/>
                  </a:lnTo>
                  <a:lnTo>
                    <a:pt x="4169" y="8338"/>
                  </a:lnTo>
                  <a:lnTo>
                    <a:pt x="3994" y="12989"/>
                  </a:lnTo>
                  <a:lnTo>
                    <a:pt x="3950" y="15622"/>
                  </a:lnTo>
                  <a:lnTo>
                    <a:pt x="3643" y="17772"/>
                  </a:lnTo>
                  <a:lnTo>
                    <a:pt x="3292" y="19834"/>
                  </a:lnTo>
                  <a:lnTo>
                    <a:pt x="3248" y="23915"/>
                  </a:lnTo>
                  <a:lnTo>
                    <a:pt x="3335" y="26943"/>
                  </a:lnTo>
                  <a:lnTo>
                    <a:pt x="3467" y="28830"/>
                  </a:lnTo>
                  <a:lnTo>
                    <a:pt x="3072" y="32209"/>
                  </a:lnTo>
                  <a:lnTo>
                    <a:pt x="2765" y="34315"/>
                  </a:lnTo>
                  <a:lnTo>
                    <a:pt x="2458" y="35500"/>
                  </a:lnTo>
                  <a:lnTo>
                    <a:pt x="1273" y="39054"/>
                  </a:lnTo>
                  <a:lnTo>
                    <a:pt x="1273" y="39098"/>
                  </a:lnTo>
                  <a:lnTo>
                    <a:pt x="1098" y="40195"/>
                  </a:lnTo>
                  <a:lnTo>
                    <a:pt x="1054" y="40239"/>
                  </a:lnTo>
                  <a:lnTo>
                    <a:pt x="1273" y="43486"/>
                  </a:lnTo>
                  <a:lnTo>
                    <a:pt x="483" y="46075"/>
                  </a:lnTo>
                  <a:lnTo>
                    <a:pt x="1" y="47391"/>
                  </a:lnTo>
                  <a:lnTo>
                    <a:pt x="1" y="47435"/>
                  </a:lnTo>
                  <a:lnTo>
                    <a:pt x="1" y="48313"/>
                  </a:lnTo>
                  <a:lnTo>
                    <a:pt x="1" y="48356"/>
                  </a:lnTo>
                  <a:lnTo>
                    <a:pt x="1492" y="53096"/>
                  </a:lnTo>
                  <a:lnTo>
                    <a:pt x="2633" y="56606"/>
                  </a:lnTo>
                  <a:lnTo>
                    <a:pt x="3467" y="58449"/>
                  </a:lnTo>
                  <a:lnTo>
                    <a:pt x="3511" y="58537"/>
                  </a:lnTo>
                  <a:lnTo>
                    <a:pt x="3599" y="58581"/>
                  </a:lnTo>
                  <a:lnTo>
                    <a:pt x="3686" y="58537"/>
                  </a:lnTo>
                  <a:lnTo>
                    <a:pt x="3730" y="58493"/>
                  </a:lnTo>
                  <a:lnTo>
                    <a:pt x="3774" y="58449"/>
                  </a:lnTo>
                  <a:lnTo>
                    <a:pt x="3774" y="58405"/>
                  </a:lnTo>
                  <a:lnTo>
                    <a:pt x="3774" y="58317"/>
                  </a:lnTo>
                  <a:lnTo>
                    <a:pt x="2984" y="56474"/>
                  </a:lnTo>
                  <a:lnTo>
                    <a:pt x="1843" y="52964"/>
                  </a:lnTo>
                  <a:lnTo>
                    <a:pt x="352" y="48269"/>
                  </a:lnTo>
                  <a:lnTo>
                    <a:pt x="352" y="47479"/>
                  </a:lnTo>
                  <a:lnTo>
                    <a:pt x="790" y="46206"/>
                  </a:lnTo>
                  <a:lnTo>
                    <a:pt x="1580" y="43530"/>
                  </a:lnTo>
                  <a:lnTo>
                    <a:pt x="1624" y="43486"/>
                  </a:lnTo>
                  <a:lnTo>
                    <a:pt x="1405" y="40239"/>
                  </a:lnTo>
                  <a:lnTo>
                    <a:pt x="1624" y="39185"/>
                  </a:lnTo>
                  <a:lnTo>
                    <a:pt x="2765" y="35587"/>
                  </a:lnTo>
                  <a:lnTo>
                    <a:pt x="3116" y="34403"/>
                  </a:lnTo>
                  <a:lnTo>
                    <a:pt x="3116" y="34359"/>
                  </a:lnTo>
                  <a:lnTo>
                    <a:pt x="3423" y="32252"/>
                  </a:lnTo>
                  <a:lnTo>
                    <a:pt x="3818" y="28874"/>
                  </a:lnTo>
                  <a:lnTo>
                    <a:pt x="3818" y="28830"/>
                  </a:lnTo>
                  <a:lnTo>
                    <a:pt x="3686" y="26899"/>
                  </a:lnTo>
                  <a:lnTo>
                    <a:pt x="3599" y="23915"/>
                  </a:lnTo>
                  <a:lnTo>
                    <a:pt x="3643" y="19878"/>
                  </a:lnTo>
                  <a:lnTo>
                    <a:pt x="3994" y="17860"/>
                  </a:lnTo>
                  <a:lnTo>
                    <a:pt x="4301" y="15622"/>
                  </a:lnTo>
                  <a:lnTo>
                    <a:pt x="4345" y="12989"/>
                  </a:lnTo>
                  <a:lnTo>
                    <a:pt x="4520" y="8338"/>
                  </a:lnTo>
                  <a:lnTo>
                    <a:pt x="4520" y="8294"/>
                  </a:lnTo>
                  <a:lnTo>
                    <a:pt x="3774" y="3379"/>
                  </a:lnTo>
                  <a:lnTo>
                    <a:pt x="3423" y="439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3" name="Google Shape;1863;p63"/>
            <p:cNvSpPr/>
            <p:nvPr/>
          </p:nvSpPr>
          <p:spPr>
            <a:xfrm>
              <a:off x="4716125" y="4375200"/>
              <a:ext cx="64750" cy="674675"/>
            </a:xfrm>
            <a:custGeom>
              <a:rect b="b" l="l" r="r" t="t"/>
              <a:pathLst>
                <a:path extrusionOk="0" h="26987" w="2590">
                  <a:moveTo>
                    <a:pt x="2370" y="0"/>
                  </a:moveTo>
                  <a:lnTo>
                    <a:pt x="2282" y="44"/>
                  </a:lnTo>
                  <a:lnTo>
                    <a:pt x="2238" y="88"/>
                  </a:lnTo>
                  <a:lnTo>
                    <a:pt x="2238" y="176"/>
                  </a:lnTo>
                  <a:lnTo>
                    <a:pt x="2019" y="1931"/>
                  </a:lnTo>
                  <a:lnTo>
                    <a:pt x="1624" y="3248"/>
                  </a:lnTo>
                  <a:lnTo>
                    <a:pt x="571" y="5617"/>
                  </a:lnTo>
                  <a:lnTo>
                    <a:pt x="571" y="5661"/>
                  </a:lnTo>
                  <a:lnTo>
                    <a:pt x="132" y="6890"/>
                  </a:lnTo>
                  <a:lnTo>
                    <a:pt x="132" y="6934"/>
                  </a:lnTo>
                  <a:lnTo>
                    <a:pt x="0" y="10093"/>
                  </a:lnTo>
                  <a:lnTo>
                    <a:pt x="220" y="14393"/>
                  </a:lnTo>
                  <a:lnTo>
                    <a:pt x="88" y="17640"/>
                  </a:lnTo>
                  <a:lnTo>
                    <a:pt x="220" y="20229"/>
                  </a:lnTo>
                  <a:lnTo>
                    <a:pt x="483" y="22511"/>
                  </a:lnTo>
                  <a:lnTo>
                    <a:pt x="527" y="24837"/>
                  </a:lnTo>
                  <a:lnTo>
                    <a:pt x="527" y="24881"/>
                  </a:lnTo>
                  <a:lnTo>
                    <a:pt x="702" y="25319"/>
                  </a:lnTo>
                  <a:lnTo>
                    <a:pt x="790" y="26811"/>
                  </a:lnTo>
                  <a:lnTo>
                    <a:pt x="790" y="26899"/>
                  </a:lnTo>
                  <a:lnTo>
                    <a:pt x="834" y="26943"/>
                  </a:lnTo>
                  <a:lnTo>
                    <a:pt x="878" y="26987"/>
                  </a:lnTo>
                  <a:lnTo>
                    <a:pt x="1010" y="26987"/>
                  </a:lnTo>
                  <a:lnTo>
                    <a:pt x="1053" y="26943"/>
                  </a:lnTo>
                  <a:lnTo>
                    <a:pt x="1097" y="26855"/>
                  </a:lnTo>
                  <a:lnTo>
                    <a:pt x="1141" y="26811"/>
                  </a:lnTo>
                  <a:lnTo>
                    <a:pt x="1053" y="25275"/>
                  </a:lnTo>
                  <a:lnTo>
                    <a:pt x="1053" y="25232"/>
                  </a:lnTo>
                  <a:lnTo>
                    <a:pt x="878" y="24793"/>
                  </a:lnTo>
                  <a:lnTo>
                    <a:pt x="834" y="22467"/>
                  </a:lnTo>
                  <a:lnTo>
                    <a:pt x="571" y="20185"/>
                  </a:lnTo>
                  <a:lnTo>
                    <a:pt x="439" y="17640"/>
                  </a:lnTo>
                  <a:lnTo>
                    <a:pt x="571" y="14393"/>
                  </a:lnTo>
                  <a:lnTo>
                    <a:pt x="351" y="10093"/>
                  </a:lnTo>
                  <a:lnTo>
                    <a:pt x="483" y="6977"/>
                  </a:lnTo>
                  <a:lnTo>
                    <a:pt x="878" y="5749"/>
                  </a:lnTo>
                  <a:lnTo>
                    <a:pt x="1975" y="3379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589" y="220"/>
                  </a:lnTo>
                  <a:lnTo>
                    <a:pt x="2589" y="132"/>
                  </a:lnTo>
                  <a:lnTo>
                    <a:pt x="2545" y="88"/>
                  </a:lnTo>
                  <a:lnTo>
                    <a:pt x="2502" y="44"/>
                  </a:lnTo>
                  <a:lnTo>
                    <a:pt x="24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4" name="Google Shape;1864;p63"/>
            <p:cNvSpPr/>
            <p:nvPr/>
          </p:nvSpPr>
          <p:spPr>
            <a:xfrm>
              <a:off x="4683200" y="4215025"/>
              <a:ext cx="64750" cy="781100"/>
            </a:xfrm>
            <a:custGeom>
              <a:rect b="b" l="l" r="r" t="t"/>
              <a:pathLst>
                <a:path extrusionOk="0" h="31244" w="2590">
                  <a:moveTo>
                    <a:pt x="1976" y="1"/>
                  </a:moveTo>
                  <a:lnTo>
                    <a:pt x="1888" y="45"/>
                  </a:lnTo>
                  <a:lnTo>
                    <a:pt x="1888" y="89"/>
                  </a:lnTo>
                  <a:lnTo>
                    <a:pt x="1844" y="176"/>
                  </a:lnTo>
                  <a:lnTo>
                    <a:pt x="1844" y="2853"/>
                  </a:lnTo>
                  <a:lnTo>
                    <a:pt x="2063" y="6056"/>
                  </a:lnTo>
                  <a:lnTo>
                    <a:pt x="2239" y="7504"/>
                  </a:lnTo>
                  <a:lnTo>
                    <a:pt x="2151" y="8163"/>
                  </a:lnTo>
                  <a:lnTo>
                    <a:pt x="1098" y="10444"/>
                  </a:lnTo>
                  <a:lnTo>
                    <a:pt x="308" y="12419"/>
                  </a:lnTo>
                  <a:lnTo>
                    <a:pt x="308" y="12463"/>
                  </a:lnTo>
                  <a:lnTo>
                    <a:pt x="1" y="16324"/>
                  </a:lnTo>
                  <a:lnTo>
                    <a:pt x="89" y="18255"/>
                  </a:lnTo>
                  <a:lnTo>
                    <a:pt x="440" y="21985"/>
                  </a:lnTo>
                  <a:lnTo>
                    <a:pt x="440" y="24662"/>
                  </a:lnTo>
                  <a:lnTo>
                    <a:pt x="747" y="28874"/>
                  </a:lnTo>
                  <a:lnTo>
                    <a:pt x="835" y="29971"/>
                  </a:lnTo>
                  <a:lnTo>
                    <a:pt x="835" y="30015"/>
                  </a:lnTo>
                  <a:lnTo>
                    <a:pt x="1317" y="31156"/>
                  </a:lnTo>
                  <a:lnTo>
                    <a:pt x="1405" y="31200"/>
                  </a:lnTo>
                  <a:lnTo>
                    <a:pt x="1493" y="31244"/>
                  </a:lnTo>
                  <a:lnTo>
                    <a:pt x="1581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068"/>
                  </a:lnTo>
                  <a:lnTo>
                    <a:pt x="1668" y="31024"/>
                  </a:lnTo>
                  <a:lnTo>
                    <a:pt x="1186" y="29883"/>
                  </a:lnTo>
                  <a:lnTo>
                    <a:pt x="1098" y="28874"/>
                  </a:lnTo>
                  <a:lnTo>
                    <a:pt x="791" y="24662"/>
                  </a:lnTo>
                  <a:lnTo>
                    <a:pt x="791" y="21941"/>
                  </a:lnTo>
                  <a:lnTo>
                    <a:pt x="440" y="18255"/>
                  </a:lnTo>
                  <a:lnTo>
                    <a:pt x="352" y="16324"/>
                  </a:lnTo>
                  <a:lnTo>
                    <a:pt x="615" y="12507"/>
                  </a:lnTo>
                  <a:lnTo>
                    <a:pt x="1449" y="10620"/>
                  </a:lnTo>
                  <a:lnTo>
                    <a:pt x="2502" y="8294"/>
                  </a:lnTo>
                  <a:lnTo>
                    <a:pt x="2502" y="8250"/>
                  </a:lnTo>
                  <a:lnTo>
                    <a:pt x="2590" y="7548"/>
                  </a:lnTo>
                  <a:lnTo>
                    <a:pt x="2590" y="7504"/>
                  </a:lnTo>
                  <a:lnTo>
                    <a:pt x="2414" y="6013"/>
                  </a:lnTo>
                  <a:lnTo>
                    <a:pt x="2195" y="2809"/>
                  </a:lnTo>
                  <a:lnTo>
                    <a:pt x="2195" y="176"/>
                  </a:lnTo>
                  <a:lnTo>
                    <a:pt x="2195" y="89"/>
                  </a:lnTo>
                  <a:lnTo>
                    <a:pt x="2151" y="45"/>
                  </a:lnTo>
                  <a:lnTo>
                    <a:pt x="21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5" name="Google Shape;1865;p63"/>
            <p:cNvSpPr/>
            <p:nvPr/>
          </p:nvSpPr>
          <p:spPr>
            <a:xfrm>
              <a:off x="4650300" y="4168950"/>
              <a:ext cx="75725" cy="786600"/>
            </a:xfrm>
            <a:custGeom>
              <a:rect b="b" l="l" r="r" t="t"/>
              <a:pathLst>
                <a:path extrusionOk="0" h="31464" w="3029">
                  <a:moveTo>
                    <a:pt x="2765" y="1"/>
                  </a:moveTo>
                  <a:lnTo>
                    <a:pt x="2677" y="45"/>
                  </a:lnTo>
                  <a:lnTo>
                    <a:pt x="2677" y="89"/>
                  </a:lnTo>
                  <a:lnTo>
                    <a:pt x="2633" y="176"/>
                  </a:lnTo>
                  <a:lnTo>
                    <a:pt x="2677" y="791"/>
                  </a:lnTo>
                  <a:lnTo>
                    <a:pt x="2546" y="1668"/>
                  </a:lnTo>
                  <a:lnTo>
                    <a:pt x="1317" y="5442"/>
                  </a:lnTo>
                  <a:lnTo>
                    <a:pt x="1141" y="6320"/>
                  </a:lnTo>
                  <a:lnTo>
                    <a:pt x="1141" y="6364"/>
                  </a:lnTo>
                  <a:lnTo>
                    <a:pt x="1317" y="7548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2" y="14745"/>
                  </a:lnTo>
                  <a:lnTo>
                    <a:pt x="0" y="16939"/>
                  </a:lnTo>
                  <a:lnTo>
                    <a:pt x="44" y="19177"/>
                  </a:lnTo>
                  <a:lnTo>
                    <a:pt x="352" y="21634"/>
                  </a:lnTo>
                  <a:lnTo>
                    <a:pt x="746" y="25495"/>
                  </a:lnTo>
                  <a:lnTo>
                    <a:pt x="790" y="28040"/>
                  </a:lnTo>
                  <a:lnTo>
                    <a:pt x="1010" y="30322"/>
                  </a:lnTo>
                  <a:lnTo>
                    <a:pt x="1054" y="30366"/>
                  </a:lnTo>
                  <a:lnTo>
                    <a:pt x="1405" y="31375"/>
                  </a:lnTo>
                  <a:lnTo>
                    <a:pt x="1492" y="31463"/>
                  </a:lnTo>
                  <a:lnTo>
                    <a:pt x="1624" y="31463"/>
                  </a:lnTo>
                  <a:lnTo>
                    <a:pt x="1712" y="31419"/>
                  </a:lnTo>
                  <a:lnTo>
                    <a:pt x="1756" y="31375"/>
                  </a:lnTo>
                  <a:lnTo>
                    <a:pt x="1756" y="31288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1" y="27997"/>
                  </a:lnTo>
                  <a:lnTo>
                    <a:pt x="1098" y="25452"/>
                  </a:lnTo>
                  <a:lnTo>
                    <a:pt x="703" y="21590"/>
                  </a:lnTo>
                  <a:lnTo>
                    <a:pt x="395" y="19177"/>
                  </a:lnTo>
                  <a:lnTo>
                    <a:pt x="352" y="16983"/>
                  </a:lnTo>
                  <a:lnTo>
                    <a:pt x="483" y="14789"/>
                  </a:lnTo>
                  <a:lnTo>
                    <a:pt x="703" y="13648"/>
                  </a:lnTo>
                  <a:lnTo>
                    <a:pt x="1405" y="11980"/>
                  </a:lnTo>
                  <a:lnTo>
                    <a:pt x="1405" y="11936"/>
                  </a:lnTo>
                  <a:lnTo>
                    <a:pt x="1668" y="7548"/>
                  </a:lnTo>
                  <a:lnTo>
                    <a:pt x="1492" y="6364"/>
                  </a:lnTo>
                  <a:lnTo>
                    <a:pt x="1668" y="5530"/>
                  </a:lnTo>
                  <a:lnTo>
                    <a:pt x="2897" y="1756"/>
                  </a:lnTo>
                  <a:lnTo>
                    <a:pt x="2897" y="1712"/>
                  </a:lnTo>
                  <a:lnTo>
                    <a:pt x="3028" y="791"/>
                  </a:lnTo>
                  <a:lnTo>
                    <a:pt x="2984" y="133"/>
                  </a:lnTo>
                  <a:lnTo>
                    <a:pt x="2984" y="89"/>
                  </a:lnTo>
                  <a:lnTo>
                    <a:pt x="2940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6" name="Google Shape;1866;p63"/>
            <p:cNvSpPr/>
            <p:nvPr/>
          </p:nvSpPr>
          <p:spPr>
            <a:xfrm>
              <a:off x="4619575" y="4645050"/>
              <a:ext cx="51600" cy="285250"/>
            </a:xfrm>
            <a:custGeom>
              <a:rect b="b" l="l" r="r" t="t"/>
              <a:pathLst>
                <a:path extrusionOk="0" h="11410" w="2064">
                  <a:moveTo>
                    <a:pt x="132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33"/>
                  </a:lnTo>
                  <a:lnTo>
                    <a:pt x="1" y="220"/>
                  </a:lnTo>
                  <a:lnTo>
                    <a:pt x="308" y="2063"/>
                  </a:lnTo>
                  <a:lnTo>
                    <a:pt x="527" y="4257"/>
                  </a:lnTo>
                  <a:lnTo>
                    <a:pt x="1229" y="10313"/>
                  </a:lnTo>
                  <a:lnTo>
                    <a:pt x="1229" y="10357"/>
                  </a:lnTo>
                  <a:lnTo>
                    <a:pt x="1712" y="11322"/>
                  </a:lnTo>
                  <a:lnTo>
                    <a:pt x="1756" y="11366"/>
                  </a:lnTo>
                  <a:lnTo>
                    <a:pt x="1888" y="11410"/>
                  </a:lnTo>
                  <a:lnTo>
                    <a:pt x="1932" y="11410"/>
                  </a:lnTo>
                  <a:lnTo>
                    <a:pt x="2019" y="11366"/>
                  </a:lnTo>
                  <a:lnTo>
                    <a:pt x="2019" y="11278"/>
                  </a:lnTo>
                  <a:lnTo>
                    <a:pt x="2063" y="11234"/>
                  </a:lnTo>
                  <a:lnTo>
                    <a:pt x="2019" y="11147"/>
                  </a:lnTo>
                  <a:lnTo>
                    <a:pt x="1537" y="10225"/>
                  </a:lnTo>
                  <a:lnTo>
                    <a:pt x="878" y="4214"/>
                  </a:lnTo>
                  <a:lnTo>
                    <a:pt x="659" y="2019"/>
                  </a:lnTo>
                  <a:lnTo>
                    <a:pt x="352" y="17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7" name="Google Shape;1867;p63"/>
            <p:cNvSpPr/>
            <p:nvPr/>
          </p:nvSpPr>
          <p:spPr>
            <a:xfrm>
              <a:off x="4598750" y="4775600"/>
              <a:ext cx="26350" cy="111925"/>
            </a:xfrm>
            <a:custGeom>
              <a:rect b="b" l="l" r="r" t="t"/>
              <a:pathLst>
                <a:path extrusionOk="0" h="4477" w="1054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0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3" y="3555"/>
                  </a:lnTo>
                  <a:lnTo>
                    <a:pt x="307" y="3599"/>
                  </a:lnTo>
                  <a:lnTo>
                    <a:pt x="702" y="4389"/>
                  </a:lnTo>
                  <a:lnTo>
                    <a:pt x="790" y="4477"/>
                  </a:lnTo>
                  <a:lnTo>
                    <a:pt x="965" y="4477"/>
                  </a:lnTo>
                  <a:lnTo>
                    <a:pt x="1009" y="4433"/>
                  </a:lnTo>
                  <a:lnTo>
                    <a:pt x="1009" y="4345"/>
                  </a:lnTo>
                  <a:lnTo>
                    <a:pt x="1053" y="4301"/>
                  </a:lnTo>
                  <a:lnTo>
                    <a:pt x="1009" y="4213"/>
                  </a:lnTo>
                  <a:lnTo>
                    <a:pt x="614" y="3467"/>
                  </a:lnTo>
                  <a:lnTo>
                    <a:pt x="439" y="2853"/>
                  </a:lnTo>
                  <a:lnTo>
                    <a:pt x="351" y="308"/>
                  </a:lnTo>
                  <a:lnTo>
                    <a:pt x="351" y="220"/>
                  </a:lnTo>
                  <a:lnTo>
                    <a:pt x="351" y="132"/>
                  </a:lnTo>
                  <a:lnTo>
                    <a:pt x="351" y="89"/>
                  </a:lnTo>
                  <a:lnTo>
                    <a:pt x="307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8" name="Google Shape;1868;p63"/>
            <p:cNvSpPr/>
            <p:nvPr/>
          </p:nvSpPr>
          <p:spPr>
            <a:xfrm>
              <a:off x="5341425" y="4865550"/>
              <a:ext cx="95450" cy="49400"/>
            </a:xfrm>
            <a:custGeom>
              <a:rect b="b" l="l" r="r" t="t"/>
              <a:pathLst>
                <a:path extrusionOk="0" h="1976" w="3818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0" y="176"/>
                  </a:lnTo>
                  <a:lnTo>
                    <a:pt x="44" y="220"/>
                  </a:lnTo>
                  <a:lnTo>
                    <a:pt x="44" y="308"/>
                  </a:lnTo>
                  <a:lnTo>
                    <a:pt x="132" y="308"/>
                  </a:lnTo>
                  <a:lnTo>
                    <a:pt x="1448" y="1010"/>
                  </a:lnTo>
                  <a:lnTo>
                    <a:pt x="3028" y="1932"/>
                  </a:lnTo>
                  <a:lnTo>
                    <a:pt x="3116" y="1976"/>
                  </a:lnTo>
                  <a:lnTo>
                    <a:pt x="3247" y="1932"/>
                  </a:lnTo>
                  <a:lnTo>
                    <a:pt x="3774" y="1493"/>
                  </a:lnTo>
                  <a:lnTo>
                    <a:pt x="3818" y="1405"/>
                  </a:lnTo>
                  <a:lnTo>
                    <a:pt x="3818" y="1361"/>
                  </a:lnTo>
                  <a:lnTo>
                    <a:pt x="3818" y="1273"/>
                  </a:lnTo>
                  <a:lnTo>
                    <a:pt x="3774" y="1230"/>
                  </a:lnTo>
                  <a:lnTo>
                    <a:pt x="3730" y="1186"/>
                  </a:lnTo>
                  <a:lnTo>
                    <a:pt x="3598" y="1186"/>
                  </a:lnTo>
                  <a:lnTo>
                    <a:pt x="3555" y="1230"/>
                  </a:lnTo>
                  <a:lnTo>
                    <a:pt x="3116" y="1581"/>
                  </a:lnTo>
                  <a:lnTo>
                    <a:pt x="1624" y="703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69" name="Google Shape;1869;p63"/>
            <p:cNvSpPr/>
            <p:nvPr/>
          </p:nvSpPr>
          <p:spPr>
            <a:xfrm>
              <a:off x="5341425" y="4841425"/>
              <a:ext cx="97650" cy="45000"/>
            </a:xfrm>
            <a:custGeom>
              <a:rect b="b" l="l" r="r" t="t"/>
              <a:pathLst>
                <a:path extrusionOk="0" h="1800" w="3906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527" y="703"/>
                  </a:lnTo>
                  <a:lnTo>
                    <a:pt x="571" y="703"/>
                  </a:lnTo>
                  <a:lnTo>
                    <a:pt x="2458" y="1536"/>
                  </a:lnTo>
                  <a:lnTo>
                    <a:pt x="3335" y="1756"/>
                  </a:lnTo>
                  <a:lnTo>
                    <a:pt x="3379" y="1800"/>
                  </a:lnTo>
                  <a:lnTo>
                    <a:pt x="3467" y="1756"/>
                  </a:lnTo>
                  <a:lnTo>
                    <a:pt x="3818" y="1536"/>
                  </a:lnTo>
                  <a:lnTo>
                    <a:pt x="3862" y="1492"/>
                  </a:lnTo>
                  <a:lnTo>
                    <a:pt x="3906" y="1449"/>
                  </a:lnTo>
                  <a:lnTo>
                    <a:pt x="3906" y="1361"/>
                  </a:lnTo>
                  <a:lnTo>
                    <a:pt x="3906" y="1317"/>
                  </a:lnTo>
                  <a:lnTo>
                    <a:pt x="3862" y="1229"/>
                  </a:lnTo>
                  <a:lnTo>
                    <a:pt x="3642" y="1229"/>
                  </a:lnTo>
                  <a:lnTo>
                    <a:pt x="3379" y="1405"/>
                  </a:lnTo>
                  <a:lnTo>
                    <a:pt x="2589" y="1185"/>
                  </a:lnTo>
                  <a:lnTo>
                    <a:pt x="746" y="395"/>
                  </a:lnTo>
                  <a:lnTo>
                    <a:pt x="307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0" name="Google Shape;1870;p63"/>
            <p:cNvSpPr/>
            <p:nvPr/>
          </p:nvSpPr>
          <p:spPr>
            <a:xfrm>
              <a:off x="5341425" y="4815100"/>
              <a:ext cx="127275" cy="43900"/>
            </a:xfrm>
            <a:custGeom>
              <a:rect b="b" l="l" r="r" t="t"/>
              <a:pathLst>
                <a:path extrusionOk="0" h="1756" w="5091">
                  <a:moveTo>
                    <a:pt x="88" y="0"/>
                  </a:moveTo>
                  <a:lnTo>
                    <a:pt x="44" y="44"/>
                  </a:lnTo>
                  <a:lnTo>
                    <a:pt x="0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8"/>
                  </a:lnTo>
                  <a:lnTo>
                    <a:pt x="571" y="790"/>
                  </a:lnTo>
                  <a:lnTo>
                    <a:pt x="571" y="834"/>
                  </a:lnTo>
                  <a:lnTo>
                    <a:pt x="1624" y="1361"/>
                  </a:lnTo>
                  <a:lnTo>
                    <a:pt x="1624" y="1405"/>
                  </a:lnTo>
                  <a:lnTo>
                    <a:pt x="2458" y="1712"/>
                  </a:lnTo>
                  <a:lnTo>
                    <a:pt x="2545" y="1756"/>
                  </a:lnTo>
                  <a:lnTo>
                    <a:pt x="3818" y="1668"/>
                  </a:lnTo>
                  <a:lnTo>
                    <a:pt x="3906" y="1624"/>
                  </a:lnTo>
                  <a:lnTo>
                    <a:pt x="5003" y="966"/>
                  </a:lnTo>
                  <a:lnTo>
                    <a:pt x="5046" y="922"/>
                  </a:lnTo>
                  <a:lnTo>
                    <a:pt x="5046" y="878"/>
                  </a:lnTo>
                  <a:lnTo>
                    <a:pt x="5090" y="790"/>
                  </a:lnTo>
                  <a:lnTo>
                    <a:pt x="5046" y="746"/>
                  </a:lnTo>
                  <a:lnTo>
                    <a:pt x="5003" y="659"/>
                  </a:lnTo>
                  <a:lnTo>
                    <a:pt x="4783" y="659"/>
                  </a:lnTo>
                  <a:lnTo>
                    <a:pt x="3774" y="1317"/>
                  </a:lnTo>
                  <a:lnTo>
                    <a:pt x="2545" y="1405"/>
                  </a:lnTo>
                  <a:lnTo>
                    <a:pt x="1755" y="1054"/>
                  </a:lnTo>
                  <a:lnTo>
                    <a:pt x="790" y="527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1" name="Google Shape;1871;p63"/>
            <p:cNvSpPr/>
            <p:nvPr/>
          </p:nvSpPr>
          <p:spPr>
            <a:xfrm>
              <a:off x="5305225" y="4740500"/>
              <a:ext cx="241350" cy="79000"/>
            </a:xfrm>
            <a:custGeom>
              <a:rect b="b" l="l" r="r" t="t"/>
              <a:pathLst>
                <a:path extrusionOk="0" h="3160" w="9654">
                  <a:moveTo>
                    <a:pt x="88" y="1"/>
                  </a:move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44" y="264"/>
                  </a:lnTo>
                  <a:lnTo>
                    <a:pt x="307" y="659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5" y="2458"/>
                  </a:lnTo>
                  <a:lnTo>
                    <a:pt x="1799" y="2502"/>
                  </a:lnTo>
                  <a:lnTo>
                    <a:pt x="2852" y="2853"/>
                  </a:lnTo>
                  <a:lnTo>
                    <a:pt x="2896" y="2853"/>
                  </a:lnTo>
                  <a:lnTo>
                    <a:pt x="6231" y="3160"/>
                  </a:lnTo>
                  <a:lnTo>
                    <a:pt x="6275" y="3160"/>
                  </a:lnTo>
                  <a:lnTo>
                    <a:pt x="6319" y="3116"/>
                  </a:lnTo>
                  <a:lnTo>
                    <a:pt x="9566" y="1493"/>
                  </a:lnTo>
                  <a:lnTo>
                    <a:pt x="9610" y="1449"/>
                  </a:lnTo>
                  <a:lnTo>
                    <a:pt x="9654" y="1405"/>
                  </a:lnTo>
                  <a:lnTo>
                    <a:pt x="9654" y="1361"/>
                  </a:lnTo>
                  <a:lnTo>
                    <a:pt x="9654" y="1273"/>
                  </a:lnTo>
                  <a:lnTo>
                    <a:pt x="9610" y="1229"/>
                  </a:lnTo>
                  <a:lnTo>
                    <a:pt x="9566" y="1185"/>
                  </a:lnTo>
                  <a:lnTo>
                    <a:pt x="9391" y="1185"/>
                  </a:lnTo>
                  <a:lnTo>
                    <a:pt x="6231" y="2809"/>
                  </a:lnTo>
                  <a:lnTo>
                    <a:pt x="2940" y="2546"/>
                  </a:lnTo>
                  <a:lnTo>
                    <a:pt x="1931" y="2195"/>
                  </a:lnTo>
                  <a:lnTo>
                    <a:pt x="1141" y="1449"/>
                  </a:lnTo>
                  <a:lnTo>
                    <a:pt x="614" y="483"/>
                  </a:lnTo>
                  <a:lnTo>
                    <a:pt x="351" y="44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2" name="Google Shape;1872;p63"/>
            <p:cNvSpPr/>
            <p:nvPr/>
          </p:nvSpPr>
          <p:spPr>
            <a:xfrm>
              <a:off x="5384200" y="50520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3" name="Google Shape;1873;p63"/>
            <p:cNvSpPr/>
            <p:nvPr/>
          </p:nvSpPr>
          <p:spPr>
            <a:xfrm>
              <a:off x="5384200" y="5052050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4" name="Google Shape;1874;p63"/>
            <p:cNvSpPr/>
            <p:nvPr/>
          </p:nvSpPr>
          <p:spPr>
            <a:xfrm>
              <a:off x="5067175" y="3133375"/>
              <a:ext cx="866650" cy="1926375"/>
            </a:xfrm>
            <a:custGeom>
              <a:rect b="b" l="l" r="r" t="t"/>
              <a:pathLst>
                <a:path extrusionOk="0" h="77055" w="34666">
                  <a:moveTo>
                    <a:pt x="34446" y="1"/>
                  </a:moveTo>
                  <a:lnTo>
                    <a:pt x="34359" y="45"/>
                  </a:lnTo>
                  <a:lnTo>
                    <a:pt x="31857" y="1976"/>
                  </a:lnTo>
                  <a:lnTo>
                    <a:pt x="28215" y="4916"/>
                  </a:lnTo>
                  <a:lnTo>
                    <a:pt x="25846" y="6802"/>
                  </a:lnTo>
                  <a:lnTo>
                    <a:pt x="23783" y="8470"/>
                  </a:lnTo>
                  <a:lnTo>
                    <a:pt x="20668" y="10927"/>
                  </a:lnTo>
                  <a:lnTo>
                    <a:pt x="15665" y="13077"/>
                  </a:lnTo>
                  <a:lnTo>
                    <a:pt x="15622" y="13121"/>
                  </a:lnTo>
                  <a:lnTo>
                    <a:pt x="13866" y="14218"/>
                  </a:lnTo>
                  <a:lnTo>
                    <a:pt x="13822" y="14218"/>
                  </a:lnTo>
                  <a:lnTo>
                    <a:pt x="12331" y="15666"/>
                  </a:lnTo>
                  <a:lnTo>
                    <a:pt x="10224" y="18387"/>
                  </a:lnTo>
                  <a:lnTo>
                    <a:pt x="9610" y="19089"/>
                  </a:lnTo>
                  <a:lnTo>
                    <a:pt x="8776" y="19615"/>
                  </a:lnTo>
                  <a:lnTo>
                    <a:pt x="8732" y="19615"/>
                  </a:lnTo>
                  <a:lnTo>
                    <a:pt x="8118" y="20274"/>
                  </a:lnTo>
                  <a:lnTo>
                    <a:pt x="8118" y="20317"/>
                  </a:lnTo>
                  <a:lnTo>
                    <a:pt x="7065" y="22204"/>
                  </a:lnTo>
                  <a:lnTo>
                    <a:pt x="7021" y="22248"/>
                  </a:lnTo>
                  <a:lnTo>
                    <a:pt x="6451" y="23916"/>
                  </a:lnTo>
                  <a:lnTo>
                    <a:pt x="6451" y="23960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5" y="28391"/>
                  </a:lnTo>
                  <a:lnTo>
                    <a:pt x="6845" y="30629"/>
                  </a:lnTo>
                  <a:lnTo>
                    <a:pt x="6275" y="35632"/>
                  </a:lnTo>
                  <a:lnTo>
                    <a:pt x="5836" y="38967"/>
                  </a:lnTo>
                  <a:lnTo>
                    <a:pt x="5441" y="41863"/>
                  </a:lnTo>
                  <a:lnTo>
                    <a:pt x="5134" y="43662"/>
                  </a:lnTo>
                  <a:lnTo>
                    <a:pt x="4169" y="47699"/>
                  </a:lnTo>
                  <a:lnTo>
                    <a:pt x="3598" y="50244"/>
                  </a:lnTo>
                  <a:lnTo>
                    <a:pt x="3291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6" y="56431"/>
                  </a:lnTo>
                  <a:lnTo>
                    <a:pt x="834" y="60556"/>
                  </a:lnTo>
                  <a:lnTo>
                    <a:pt x="219" y="62838"/>
                  </a:lnTo>
                  <a:lnTo>
                    <a:pt x="0" y="63891"/>
                  </a:lnTo>
                  <a:lnTo>
                    <a:pt x="0" y="63935"/>
                  </a:lnTo>
                  <a:lnTo>
                    <a:pt x="44" y="64900"/>
                  </a:lnTo>
                  <a:lnTo>
                    <a:pt x="88" y="64988"/>
                  </a:lnTo>
                  <a:lnTo>
                    <a:pt x="2019" y="67094"/>
                  </a:lnTo>
                  <a:lnTo>
                    <a:pt x="3511" y="68674"/>
                  </a:lnTo>
                  <a:lnTo>
                    <a:pt x="5485" y="70999"/>
                  </a:lnTo>
                  <a:lnTo>
                    <a:pt x="7811" y="73413"/>
                  </a:lnTo>
                  <a:lnTo>
                    <a:pt x="9829" y="75651"/>
                  </a:lnTo>
                  <a:lnTo>
                    <a:pt x="10882" y="76967"/>
                  </a:lnTo>
                  <a:lnTo>
                    <a:pt x="10926" y="77011"/>
                  </a:lnTo>
                  <a:lnTo>
                    <a:pt x="11014" y="77055"/>
                  </a:lnTo>
                  <a:lnTo>
                    <a:pt x="11102" y="77011"/>
                  </a:lnTo>
                  <a:lnTo>
                    <a:pt x="11146" y="76967"/>
                  </a:lnTo>
                  <a:lnTo>
                    <a:pt x="11190" y="76879"/>
                  </a:lnTo>
                  <a:lnTo>
                    <a:pt x="11190" y="76835"/>
                  </a:lnTo>
                  <a:lnTo>
                    <a:pt x="11146" y="76748"/>
                  </a:lnTo>
                  <a:lnTo>
                    <a:pt x="10093" y="75387"/>
                  </a:lnTo>
                  <a:lnTo>
                    <a:pt x="8030" y="73193"/>
                  </a:lnTo>
                  <a:lnTo>
                    <a:pt x="5748" y="70780"/>
                  </a:lnTo>
                  <a:lnTo>
                    <a:pt x="3774" y="68410"/>
                  </a:lnTo>
                  <a:lnTo>
                    <a:pt x="2282" y="66831"/>
                  </a:lnTo>
                  <a:lnTo>
                    <a:pt x="395" y="64812"/>
                  </a:lnTo>
                  <a:lnTo>
                    <a:pt x="351" y="63935"/>
                  </a:lnTo>
                  <a:lnTo>
                    <a:pt x="571" y="62925"/>
                  </a:lnTo>
                  <a:lnTo>
                    <a:pt x="1141" y="60644"/>
                  </a:lnTo>
                  <a:lnTo>
                    <a:pt x="2457" y="56519"/>
                  </a:lnTo>
                  <a:lnTo>
                    <a:pt x="2457" y="56475"/>
                  </a:lnTo>
                  <a:lnTo>
                    <a:pt x="2984" y="53623"/>
                  </a:lnTo>
                  <a:lnTo>
                    <a:pt x="3598" y="52218"/>
                  </a:lnTo>
                  <a:lnTo>
                    <a:pt x="3642" y="52175"/>
                  </a:lnTo>
                  <a:lnTo>
                    <a:pt x="3949" y="50288"/>
                  </a:lnTo>
                  <a:lnTo>
                    <a:pt x="4520" y="47787"/>
                  </a:lnTo>
                  <a:lnTo>
                    <a:pt x="5441" y="43750"/>
                  </a:lnTo>
                  <a:lnTo>
                    <a:pt x="5792" y="41907"/>
                  </a:lnTo>
                  <a:lnTo>
                    <a:pt x="6187" y="39011"/>
                  </a:lnTo>
                  <a:lnTo>
                    <a:pt x="6626" y="35676"/>
                  </a:lnTo>
                  <a:lnTo>
                    <a:pt x="7196" y="30673"/>
                  </a:lnTo>
                  <a:lnTo>
                    <a:pt x="7196" y="28348"/>
                  </a:lnTo>
                  <a:lnTo>
                    <a:pt x="7196" y="28304"/>
                  </a:lnTo>
                  <a:lnTo>
                    <a:pt x="6670" y="25583"/>
                  </a:lnTo>
                  <a:lnTo>
                    <a:pt x="6802" y="24047"/>
                  </a:lnTo>
                  <a:lnTo>
                    <a:pt x="7372" y="22380"/>
                  </a:lnTo>
                  <a:lnTo>
                    <a:pt x="8425" y="20493"/>
                  </a:lnTo>
                  <a:lnTo>
                    <a:pt x="8996" y="19879"/>
                  </a:lnTo>
                  <a:lnTo>
                    <a:pt x="9829" y="19352"/>
                  </a:lnTo>
                  <a:lnTo>
                    <a:pt x="9873" y="19308"/>
                  </a:lnTo>
                  <a:lnTo>
                    <a:pt x="10488" y="18606"/>
                  </a:lnTo>
                  <a:lnTo>
                    <a:pt x="12594" y="15886"/>
                  </a:lnTo>
                  <a:lnTo>
                    <a:pt x="14042" y="14481"/>
                  </a:lnTo>
                  <a:lnTo>
                    <a:pt x="15797" y="13428"/>
                  </a:lnTo>
                  <a:lnTo>
                    <a:pt x="20799" y="11234"/>
                  </a:lnTo>
                  <a:lnTo>
                    <a:pt x="20843" y="11190"/>
                  </a:lnTo>
                  <a:lnTo>
                    <a:pt x="24003" y="8733"/>
                  </a:lnTo>
                  <a:lnTo>
                    <a:pt x="28435" y="5179"/>
                  </a:lnTo>
                  <a:lnTo>
                    <a:pt x="32077" y="2239"/>
                  </a:lnTo>
                  <a:lnTo>
                    <a:pt x="34578" y="352"/>
                  </a:lnTo>
                  <a:lnTo>
                    <a:pt x="34622" y="264"/>
                  </a:lnTo>
                  <a:lnTo>
                    <a:pt x="34666" y="220"/>
                  </a:lnTo>
                  <a:lnTo>
                    <a:pt x="34666" y="133"/>
                  </a:lnTo>
                  <a:lnTo>
                    <a:pt x="34622" y="89"/>
                  </a:lnTo>
                  <a:lnTo>
                    <a:pt x="34578" y="45"/>
                  </a:lnTo>
                  <a:lnTo>
                    <a:pt x="3449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5" name="Google Shape;1875;p63"/>
            <p:cNvSpPr/>
            <p:nvPr/>
          </p:nvSpPr>
          <p:spPr>
            <a:xfrm>
              <a:off x="5041925" y="3105950"/>
              <a:ext cx="861200" cy="1932975"/>
            </a:xfrm>
            <a:custGeom>
              <a:rect b="b" l="l" r="r" t="t"/>
              <a:pathLst>
                <a:path extrusionOk="0" h="77319" w="34448">
                  <a:moveTo>
                    <a:pt x="34228" y="1"/>
                  </a:moveTo>
                  <a:lnTo>
                    <a:pt x="34184" y="45"/>
                  </a:lnTo>
                  <a:lnTo>
                    <a:pt x="33175" y="791"/>
                  </a:lnTo>
                  <a:lnTo>
                    <a:pt x="28435" y="4696"/>
                  </a:lnTo>
                  <a:lnTo>
                    <a:pt x="26505" y="6276"/>
                  </a:lnTo>
                  <a:lnTo>
                    <a:pt x="24706" y="7680"/>
                  </a:lnTo>
                  <a:lnTo>
                    <a:pt x="22863" y="9172"/>
                  </a:lnTo>
                  <a:lnTo>
                    <a:pt x="20932" y="10576"/>
                  </a:lnTo>
                  <a:lnTo>
                    <a:pt x="19045" y="11366"/>
                  </a:lnTo>
                  <a:lnTo>
                    <a:pt x="14876" y="12858"/>
                  </a:lnTo>
                  <a:lnTo>
                    <a:pt x="9479" y="14832"/>
                  </a:lnTo>
                  <a:lnTo>
                    <a:pt x="9435" y="14832"/>
                  </a:lnTo>
                  <a:lnTo>
                    <a:pt x="8909" y="15315"/>
                  </a:lnTo>
                  <a:lnTo>
                    <a:pt x="8865" y="15315"/>
                  </a:lnTo>
                  <a:lnTo>
                    <a:pt x="7987" y="16588"/>
                  </a:lnTo>
                  <a:lnTo>
                    <a:pt x="7943" y="16588"/>
                  </a:lnTo>
                  <a:lnTo>
                    <a:pt x="6978" y="18475"/>
                  </a:lnTo>
                  <a:lnTo>
                    <a:pt x="5969" y="20844"/>
                  </a:lnTo>
                  <a:lnTo>
                    <a:pt x="5442" y="23214"/>
                  </a:lnTo>
                  <a:lnTo>
                    <a:pt x="5398" y="24662"/>
                  </a:lnTo>
                  <a:lnTo>
                    <a:pt x="6320" y="29313"/>
                  </a:lnTo>
                  <a:lnTo>
                    <a:pt x="6407" y="30805"/>
                  </a:lnTo>
                  <a:lnTo>
                    <a:pt x="6144" y="34710"/>
                  </a:lnTo>
                  <a:lnTo>
                    <a:pt x="5837" y="37475"/>
                  </a:lnTo>
                  <a:lnTo>
                    <a:pt x="5486" y="40371"/>
                  </a:lnTo>
                  <a:lnTo>
                    <a:pt x="5135" y="42828"/>
                  </a:lnTo>
                  <a:lnTo>
                    <a:pt x="4872" y="44364"/>
                  </a:lnTo>
                  <a:lnTo>
                    <a:pt x="3906" y="48533"/>
                  </a:lnTo>
                  <a:lnTo>
                    <a:pt x="3424" y="51473"/>
                  </a:lnTo>
                  <a:lnTo>
                    <a:pt x="3248" y="53491"/>
                  </a:lnTo>
                  <a:lnTo>
                    <a:pt x="2634" y="55904"/>
                  </a:lnTo>
                  <a:lnTo>
                    <a:pt x="1756" y="58449"/>
                  </a:lnTo>
                  <a:lnTo>
                    <a:pt x="922" y="60819"/>
                  </a:lnTo>
                  <a:lnTo>
                    <a:pt x="308" y="63189"/>
                  </a:lnTo>
                  <a:lnTo>
                    <a:pt x="1" y="64549"/>
                  </a:lnTo>
                  <a:lnTo>
                    <a:pt x="1" y="64593"/>
                  </a:lnTo>
                  <a:lnTo>
                    <a:pt x="45" y="66743"/>
                  </a:lnTo>
                  <a:lnTo>
                    <a:pt x="45" y="66787"/>
                  </a:lnTo>
                  <a:lnTo>
                    <a:pt x="264" y="67401"/>
                  </a:lnTo>
                  <a:lnTo>
                    <a:pt x="308" y="67445"/>
                  </a:lnTo>
                  <a:lnTo>
                    <a:pt x="3424" y="70999"/>
                  </a:lnTo>
                  <a:lnTo>
                    <a:pt x="7812" y="75694"/>
                  </a:lnTo>
                  <a:lnTo>
                    <a:pt x="9304" y="77274"/>
                  </a:lnTo>
                  <a:lnTo>
                    <a:pt x="9347" y="77274"/>
                  </a:lnTo>
                  <a:lnTo>
                    <a:pt x="9435" y="77318"/>
                  </a:lnTo>
                  <a:lnTo>
                    <a:pt x="9567" y="77274"/>
                  </a:lnTo>
                  <a:lnTo>
                    <a:pt x="9611" y="77186"/>
                  </a:lnTo>
                  <a:lnTo>
                    <a:pt x="9611" y="77143"/>
                  </a:lnTo>
                  <a:lnTo>
                    <a:pt x="9611" y="77055"/>
                  </a:lnTo>
                  <a:lnTo>
                    <a:pt x="9567" y="77011"/>
                  </a:lnTo>
                  <a:lnTo>
                    <a:pt x="3687" y="70780"/>
                  </a:lnTo>
                  <a:lnTo>
                    <a:pt x="571" y="67226"/>
                  </a:lnTo>
                  <a:lnTo>
                    <a:pt x="396" y="66699"/>
                  </a:lnTo>
                  <a:lnTo>
                    <a:pt x="352" y="64637"/>
                  </a:lnTo>
                  <a:lnTo>
                    <a:pt x="659" y="63276"/>
                  </a:lnTo>
                  <a:lnTo>
                    <a:pt x="1273" y="60907"/>
                  </a:lnTo>
                  <a:lnTo>
                    <a:pt x="2107" y="58581"/>
                  </a:lnTo>
                  <a:lnTo>
                    <a:pt x="2985" y="55992"/>
                  </a:lnTo>
                  <a:lnTo>
                    <a:pt x="3599" y="53535"/>
                  </a:lnTo>
                  <a:lnTo>
                    <a:pt x="3775" y="51516"/>
                  </a:lnTo>
                  <a:lnTo>
                    <a:pt x="4257" y="48620"/>
                  </a:lnTo>
                  <a:lnTo>
                    <a:pt x="5223" y="44452"/>
                  </a:lnTo>
                  <a:lnTo>
                    <a:pt x="5486" y="42872"/>
                  </a:lnTo>
                  <a:lnTo>
                    <a:pt x="5837" y="40415"/>
                  </a:lnTo>
                  <a:lnTo>
                    <a:pt x="6188" y="37519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1" y="29269"/>
                  </a:lnTo>
                  <a:lnTo>
                    <a:pt x="6671" y="29225"/>
                  </a:lnTo>
                  <a:lnTo>
                    <a:pt x="5749" y="24618"/>
                  </a:lnTo>
                  <a:lnTo>
                    <a:pt x="5793" y="23257"/>
                  </a:lnTo>
                  <a:lnTo>
                    <a:pt x="6320" y="20932"/>
                  </a:lnTo>
                  <a:lnTo>
                    <a:pt x="7285" y="18650"/>
                  </a:lnTo>
                  <a:lnTo>
                    <a:pt x="8250" y="16763"/>
                  </a:lnTo>
                  <a:lnTo>
                    <a:pt x="9128" y="15535"/>
                  </a:lnTo>
                  <a:lnTo>
                    <a:pt x="9611" y="15140"/>
                  </a:lnTo>
                  <a:lnTo>
                    <a:pt x="15008" y="13165"/>
                  </a:lnTo>
                  <a:lnTo>
                    <a:pt x="19133" y="11717"/>
                  </a:lnTo>
                  <a:lnTo>
                    <a:pt x="21063" y="10883"/>
                  </a:lnTo>
                  <a:lnTo>
                    <a:pt x="21107" y="10883"/>
                  </a:lnTo>
                  <a:lnTo>
                    <a:pt x="23082" y="9435"/>
                  </a:lnTo>
                  <a:lnTo>
                    <a:pt x="24925" y="7987"/>
                  </a:lnTo>
                  <a:lnTo>
                    <a:pt x="26724" y="6539"/>
                  </a:lnTo>
                  <a:lnTo>
                    <a:pt x="28655" y="4959"/>
                  </a:lnTo>
                  <a:lnTo>
                    <a:pt x="33350" y="1098"/>
                  </a:lnTo>
                  <a:lnTo>
                    <a:pt x="34403" y="352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3"/>
                  </a:lnTo>
                  <a:lnTo>
                    <a:pt x="34447" y="89"/>
                  </a:lnTo>
                  <a:lnTo>
                    <a:pt x="34359" y="45"/>
                  </a:lnTo>
                  <a:lnTo>
                    <a:pt x="3431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6" name="Google Shape;1876;p63"/>
            <p:cNvSpPr/>
            <p:nvPr/>
          </p:nvSpPr>
          <p:spPr>
            <a:xfrm>
              <a:off x="4993675" y="3053300"/>
              <a:ext cx="851300" cy="1980125"/>
            </a:xfrm>
            <a:custGeom>
              <a:rect b="b" l="l" r="r" t="t"/>
              <a:pathLst>
                <a:path extrusionOk="0" h="79205" w="34052">
                  <a:moveTo>
                    <a:pt x="33788" y="1"/>
                  </a:moveTo>
                  <a:lnTo>
                    <a:pt x="33744" y="45"/>
                  </a:lnTo>
                  <a:lnTo>
                    <a:pt x="31243" y="2151"/>
                  </a:lnTo>
                  <a:lnTo>
                    <a:pt x="28786" y="4169"/>
                  </a:lnTo>
                  <a:lnTo>
                    <a:pt x="26460" y="6056"/>
                  </a:lnTo>
                  <a:lnTo>
                    <a:pt x="22993" y="8645"/>
                  </a:lnTo>
                  <a:lnTo>
                    <a:pt x="21238" y="9830"/>
                  </a:lnTo>
                  <a:lnTo>
                    <a:pt x="18737" y="10883"/>
                  </a:lnTo>
                  <a:lnTo>
                    <a:pt x="15534" y="12112"/>
                  </a:lnTo>
                  <a:lnTo>
                    <a:pt x="13208" y="13472"/>
                  </a:lnTo>
                  <a:lnTo>
                    <a:pt x="10356" y="14525"/>
                  </a:lnTo>
                  <a:lnTo>
                    <a:pt x="8294" y="15798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41"/>
                  </a:lnTo>
                  <a:lnTo>
                    <a:pt x="2633" y="17684"/>
                  </a:lnTo>
                  <a:lnTo>
                    <a:pt x="2589" y="17772"/>
                  </a:lnTo>
                  <a:lnTo>
                    <a:pt x="2589" y="17860"/>
                  </a:lnTo>
                  <a:lnTo>
                    <a:pt x="2633" y="17948"/>
                  </a:lnTo>
                  <a:lnTo>
                    <a:pt x="3247" y="18518"/>
                  </a:lnTo>
                  <a:lnTo>
                    <a:pt x="3379" y="19045"/>
                  </a:lnTo>
                  <a:lnTo>
                    <a:pt x="3291" y="20098"/>
                  </a:lnTo>
                  <a:lnTo>
                    <a:pt x="3247" y="21151"/>
                  </a:lnTo>
                  <a:lnTo>
                    <a:pt x="3335" y="22204"/>
                  </a:lnTo>
                  <a:lnTo>
                    <a:pt x="3423" y="23213"/>
                  </a:lnTo>
                  <a:lnTo>
                    <a:pt x="3598" y="24223"/>
                  </a:lnTo>
                  <a:lnTo>
                    <a:pt x="3818" y="25188"/>
                  </a:lnTo>
                  <a:lnTo>
                    <a:pt x="4300" y="27119"/>
                  </a:lnTo>
                  <a:lnTo>
                    <a:pt x="4695" y="28698"/>
                  </a:lnTo>
                  <a:lnTo>
                    <a:pt x="5046" y="30278"/>
                  </a:lnTo>
                  <a:lnTo>
                    <a:pt x="5178" y="31112"/>
                  </a:lnTo>
                  <a:lnTo>
                    <a:pt x="5266" y="31946"/>
                  </a:lnTo>
                  <a:lnTo>
                    <a:pt x="5354" y="32779"/>
                  </a:lnTo>
                  <a:lnTo>
                    <a:pt x="5397" y="33613"/>
                  </a:lnTo>
                  <a:lnTo>
                    <a:pt x="5354" y="36202"/>
                  </a:lnTo>
                  <a:lnTo>
                    <a:pt x="5134" y="38615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6" y="47918"/>
                  </a:lnTo>
                  <a:lnTo>
                    <a:pt x="3291" y="50726"/>
                  </a:lnTo>
                  <a:lnTo>
                    <a:pt x="3028" y="53315"/>
                  </a:lnTo>
                  <a:lnTo>
                    <a:pt x="2545" y="56343"/>
                  </a:lnTo>
                  <a:lnTo>
                    <a:pt x="2194" y="58405"/>
                  </a:lnTo>
                  <a:lnTo>
                    <a:pt x="1317" y="60731"/>
                  </a:lnTo>
                  <a:lnTo>
                    <a:pt x="88" y="65031"/>
                  </a:lnTo>
                  <a:lnTo>
                    <a:pt x="88" y="65075"/>
                  </a:lnTo>
                  <a:lnTo>
                    <a:pt x="0" y="66874"/>
                  </a:lnTo>
                  <a:lnTo>
                    <a:pt x="132" y="68937"/>
                  </a:lnTo>
                  <a:lnTo>
                    <a:pt x="44" y="70472"/>
                  </a:lnTo>
                  <a:lnTo>
                    <a:pt x="88" y="71569"/>
                  </a:lnTo>
                  <a:lnTo>
                    <a:pt x="132" y="71613"/>
                  </a:lnTo>
                  <a:lnTo>
                    <a:pt x="395" y="72184"/>
                  </a:lnTo>
                  <a:lnTo>
                    <a:pt x="395" y="72228"/>
                  </a:lnTo>
                  <a:lnTo>
                    <a:pt x="2633" y="74773"/>
                  </a:lnTo>
                  <a:lnTo>
                    <a:pt x="5485" y="77581"/>
                  </a:lnTo>
                  <a:lnTo>
                    <a:pt x="7153" y="79161"/>
                  </a:lnTo>
                  <a:lnTo>
                    <a:pt x="7284" y="79205"/>
                  </a:lnTo>
                  <a:lnTo>
                    <a:pt x="7328" y="79205"/>
                  </a:lnTo>
                  <a:lnTo>
                    <a:pt x="7416" y="79161"/>
                  </a:lnTo>
                  <a:lnTo>
                    <a:pt x="7460" y="79117"/>
                  </a:lnTo>
                  <a:lnTo>
                    <a:pt x="7460" y="79029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2"/>
                  </a:lnTo>
                  <a:lnTo>
                    <a:pt x="2852" y="74509"/>
                  </a:lnTo>
                  <a:lnTo>
                    <a:pt x="702" y="72008"/>
                  </a:lnTo>
                  <a:lnTo>
                    <a:pt x="439" y="71526"/>
                  </a:lnTo>
                  <a:lnTo>
                    <a:pt x="395" y="70472"/>
                  </a:lnTo>
                  <a:lnTo>
                    <a:pt x="483" y="68937"/>
                  </a:lnTo>
                  <a:lnTo>
                    <a:pt x="483" y="68893"/>
                  </a:lnTo>
                  <a:lnTo>
                    <a:pt x="351" y="66874"/>
                  </a:lnTo>
                  <a:lnTo>
                    <a:pt x="439" y="65119"/>
                  </a:lnTo>
                  <a:lnTo>
                    <a:pt x="1624" y="60863"/>
                  </a:lnTo>
                  <a:lnTo>
                    <a:pt x="2501" y="58537"/>
                  </a:lnTo>
                  <a:lnTo>
                    <a:pt x="2501" y="58493"/>
                  </a:lnTo>
                  <a:lnTo>
                    <a:pt x="2896" y="56387"/>
                  </a:lnTo>
                  <a:lnTo>
                    <a:pt x="3379" y="53359"/>
                  </a:lnTo>
                  <a:lnTo>
                    <a:pt x="3642" y="50770"/>
                  </a:lnTo>
                  <a:lnTo>
                    <a:pt x="4037" y="48006"/>
                  </a:lnTo>
                  <a:lnTo>
                    <a:pt x="4608" y="45768"/>
                  </a:lnTo>
                  <a:lnTo>
                    <a:pt x="5222" y="41073"/>
                  </a:lnTo>
                  <a:lnTo>
                    <a:pt x="5485" y="38659"/>
                  </a:lnTo>
                  <a:lnTo>
                    <a:pt x="5705" y="36202"/>
                  </a:lnTo>
                  <a:lnTo>
                    <a:pt x="5748" y="33657"/>
                  </a:lnTo>
                  <a:lnTo>
                    <a:pt x="5705" y="32735"/>
                  </a:lnTo>
                  <a:lnTo>
                    <a:pt x="5617" y="31902"/>
                  </a:lnTo>
                  <a:lnTo>
                    <a:pt x="5529" y="31068"/>
                  </a:lnTo>
                  <a:lnTo>
                    <a:pt x="5397" y="30234"/>
                  </a:lnTo>
                  <a:lnTo>
                    <a:pt x="5046" y="28611"/>
                  </a:lnTo>
                  <a:lnTo>
                    <a:pt x="4651" y="27031"/>
                  </a:lnTo>
                  <a:lnTo>
                    <a:pt x="4169" y="25056"/>
                  </a:lnTo>
                  <a:lnTo>
                    <a:pt x="3949" y="24091"/>
                  </a:lnTo>
                  <a:lnTo>
                    <a:pt x="3774" y="23126"/>
                  </a:lnTo>
                  <a:lnTo>
                    <a:pt x="3642" y="22160"/>
                  </a:lnTo>
                  <a:lnTo>
                    <a:pt x="3598" y="21151"/>
                  </a:lnTo>
                  <a:lnTo>
                    <a:pt x="3598" y="20098"/>
                  </a:lnTo>
                  <a:lnTo>
                    <a:pt x="3730" y="19045"/>
                  </a:lnTo>
                  <a:lnTo>
                    <a:pt x="3730" y="18957"/>
                  </a:lnTo>
                  <a:lnTo>
                    <a:pt x="3554" y="18386"/>
                  </a:lnTo>
                  <a:lnTo>
                    <a:pt x="3511" y="18299"/>
                  </a:lnTo>
                  <a:lnTo>
                    <a:pt x="3159" y="17948"/>
                  </a:lnTo>
                  <a:lnTo>
                    <a:pt x="3905" y="17816"/>
                  </a:lnTo>
                  <a:lnTo>
                    <a:pt x="6143" y="17289"/>
                  </a:lnTo>
                  <a:lnTo>
                    <a:pt x="6187" y="17246"/>
                  </a:lnTo>
                  <a:lnTo>
                    <a:pt x="8469" y="16105"/>
                  </a:lnTo>
                  <a:lnTo>
                    <a:pt x="10488" y="14832"/>
                  </a:lnTo>
                  <a:lnTo>
                    <a:pt x="13340" y="13779"/>
                  </a:lnTo>
                  <a:lnTo>
                    <a:pt x="13384" y="13779"/>
                  </a:lnTo>
                  <a:lnTo>
                    <a:pt x="15665" y="12419"/>
                  </a:lnTo>
                  <a:lnTo>
                    <a:pt x="18869" y="11190"/>
                  </a:lnTo>
                  <a:lnTo>
                    <a:pt x="21370" y="10137"/>
                  </a:lnTo>
                  <a:lnTo>
                    <a:pt x="21414" y="10137"/>
                  </a:lnTo>
                  <a:lnTo>
                    <a:pt x="23213" y="8908"/>
                  </a:lnTo>
                  <a:lnTo>
                    <a:pt x="26679" y="6319"/>
                  </a:lnTo>
                  <a:lnTo>
                    <a:pt x="29005" y="4433"/>
                  </a:lnTo>
                  <a:lnTo>
                    <a:pt x="31462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1" y="176"/>
                  </a:lnTo>
                  <a:lnTo>
                    <a:pt x="34008" y="132"/>
                  </a:lnTo>
                  <a:lnTo>
                    <a:pt x="34008" y="45"/>
                  </a:lnTo>
                  <a:lnTo>
                    <a:pt x="339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7" name="Google Shape;1877;p63"/>
            <p:cNvSpPr/>
            <p:nvPr/>
          </p:nvSpPr>
          <p:spPr>
            <a:xfrm>
              <a:off x="4962950" y="3026975"/>
              <a:ext cx="852400" cy="2017425"/>
            </a:xfrm>
            <a:custGeom>
              <a:rect b="b" l="l" r="r" t="t"/>
              <a:pathLst>
                <a:path extrusionOk="0" h="80697" w="34096">
                  <a:moveTo>
                    <a:pt x="33876" y="1"/>
                  </a:moveTo>
                  <a:lnTo>
                    <a:pt x="33832" y="44"/>
                  </a:lnTo>
                  <a:lnTo>
                    <a:pt x="30848" y="2589"/>
                  </a:lnTo>
                  <a:lnTo>
                    <a:pt x="28391" y="4564"/>
                  </a:lnTo>
                  <a:lnTo>
                    <a:pt x="26022" y="6407"/>
                  </a:lnTo>
                  <a:lnTo>
                    <a:pt x="23959" y="7943"/>
                  </a:lnTo>
                  <a:lnTo>
                    <a:pt x="22028" y="9259"/>
                  </a:lnTo>
                  <a:lnTo>
                    <a:pt x="19834" y="10225"/>
                  </a:lnTo>
                  <a:lnTo>
                    <a:pt x="17114" y="11409"/>
                  </a:lnTo>
                  <a:lnTo>
                    <a:pt x="17070" y="11409"/>
                  </a:lnTo>
                  <a:lnTo>
                    <a:pt x="15095" y="12726"/>
                  </a:lnTo>
                  <a:lnTo>
                    <a:pt x="13998" y="13472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73"/>
                  </a:lnTo>
                  <a:lnTo>
                    <a:pt x="7065" y="17026"/>
                  </a:lnTo>
                  <a:lnTo>
                    <a:pt x="4081" y="17728"/>
                  </a:lnTo>
                  <a:lnTo>
                    <a:pt x="3994" y="17728"/>
                  </a:lnTo>
                  <a:lnTo>
                    <a:pt x="2458" y="18781"/>
                  </a:lnTo>
                  <a:lnTo>
                    <a:pt x="2370" y="18825"/>
                  </a:lnTo>
                  <a:lnTo>
                    <a:pt x="2019" y="19483"/>
                  </a:lnTo>
                  <a:lnTo>
                    <a:pt x="1975" y="19571"/>
                  </a:lnTo>
                  <a:lnTo>
                    <a:pt x="2194" y="21458"/>
                  </a:lnTo>
                  <a:lnTo>
                    <a:pt x="2194" y="21502"/>
                  </a:lnTo>
                  <a:lnTo>
                    <a:pt x="3291" y="25451"/>
                  </a:lnTo>
                  <a:lnTo>
                    <a:pt x="4169" y="28523"/>
                  </a:lnTo>
                  <a:lnTo>
                    <a:pt x="4871" y="31814"/>
                  </a:lnTo>
                  <a:lnTo>
                    <a:pt x="5134" y="35061"/>
                  </a:lnTo>
                  <a:lnTo>
                    <a:pt x="5091" y="38001"/>
                  </a:lnTo>
                  <a:lnTo>
                    <a:pt x="4871" y="40634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322"/>
                  </a:lnTo>
                  <a:lnTo>
                    <a:pt x="3291" y="52174"/>
                  </a:lnTo>
                  <a:lnTo>
                    <a:pt x="2809" y="55202"/>
                  </a:lnTo>
                  <a:lnTo>
                    <a:pt x="2414" y="57835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72"/>
                  </a:lnTo>
                  <a:lnTo>
                    <a:pt x="571" y="64548"/>
                  </a:lnTo>
                  <a:lnTo>
                    <a:pt x="527" y="64548"/>
                  </a:lnTo>
                  <a:lnTo>
                    <a:pt x="264" y="66435"/>
                  </a:lnTo>
                  <a:lnTo>
                    <a:pt x="264" y="66479"/>
                  </a:lnTo>
                  <a:lnTo>
                    <a:pt x="351" y="69288"/>
                  </a:lnTo>
                  <a:lnTo>
                    <a:pt x="44" y="73193"/>
                  </a:lnTo>
                  <a:lnTo>
                    <a:pt x="0" y="73851"/>
                  </a:lnTo>
                  <a:lnTo>
                    <a:pt x="0" y="73895"/>
                  </a:lnTo>
                  <a:lnTo>
                    <a:pt x="44" y="73983"/>
                  </a:lnTo>
                  <a:lnTo>
                    <a:pt x="4564" y="78195"/>
                  </a:lnTo>
                  <a:lnTo>
                    <a:pt x="7328" y="80653"/>
                  </a:lnTo>
                  <a:lnTo>
                    <a:pt x="7416" y="80696"/>
                  </a:lnTo>
                  <a:lnTo>
                    <a:pt x="7504" y="80653"/>
                  </a:lnTo>
                  <a:lnTo>
                    <a:pt x="7548" y="80609"/>
                  </a:lnTo>
                  <a:lnTo>
                    <a:pt x="7592" y="80565"/>
                  </a:lnTo>
                  <a:lnTo>
                    <a:pt x="7592" y="80477"/>
                  </a:lnTo>
                  <a:lnTo>
                    <a:pt x="7592" y="80433"/>
                  </a:lnTo>
                  <a:lnTo>
                    <a:pt x="7548" y="80389"/>
                  </a:lnTo>
                  <a:lnTo>
                    <a:pt x="4827" y="77932"/>
                  </a:lnTo>
                  <a:lnTo>
                    <a:pt x="351" y="73763"/>
                  </a:lnTo>
                  <a:lnTo>
                    <a:pt x="703" y="69288"/>
                  </a:lnTo>
                  <a:lnTo>
                    <a:pt x="615" y="66479"/>
                  </a:lnTo>
                  <a:lnTo>
                    <a:pt x="878" y="64636"/>
                  </a:lnTo>
                  <a:lnTo>
                    <a:pt x="1624" y="61960"/>
                  </a:lnTo>
                  <a:lnTo>
                    <a:pt x="2414" y="60029"/>
                  </a:lnTo>
                  <a:lnTo>
                    <a:pt x="2414" y="59985"/>
                  </a:lnTo>
                  <a:lnTo>
                    <a:pt x="2765" y="57923"/>
                  </a:lnTo>
                  <a:lnTo>
                    <a:pt x="3160" y="55246"/>
                  </a:lnTo>
                  <a:lnTo>
                    <a:pt x="3643" y="52218"/>
                  </a:lnTo>
                  <a:lnTo>
                    <a:pt x="3950" y="49366"/>
                  </a:lnTo>
                  <a:lnTo>
                    <a:pt x="4652" y="45724"/>
                  </a:lnTo>
                  <a:lnTo>
                    <a:pt x="5003" y="42828"/>
                  </a:lnTo>
                  <a:lnTo>
                    <a:pt x="5222" y="40634"/>
                  </a:lnTo>
                  <a:lnTo>
                    <a:pt x="5442" y="38045"/>
                  </a:lnTo>
                  <a:lnTo>
                    <a:pt x="5486" y="35017"/>
                  </a:lnTo>
                  <a:lnTo>
                    <a:pt x="5222" y="31770"/>
                  </a:lnTo>
                  <a:lnTo>
                    <a:pt x="5178" y="31770"/>
                  </a:lnTo>
                  <a:lnTo>
                    <a:pt x="4520" y="28435"/>
                  </a:lnTo>
                  <a:lnTo>
                    <a:pt x="3643" y="25363"/>
                  </a:lnTo>
                  <a:lnTo>
                    <a:pt x="2546" y="21414"/>
                  </a:lnTo>
                  <a:lnTo>
                    <a:pt x="2326" y="19571"/>
                  </a:lnTo>
                  <a:lnTo>
                    <a:pt x="2677" y="19045"/>
                  </a:lnTo>
                  <a:lnTo>
                    <a:pt x="4169" y="18079"/>
                  </a:lnTo>
                  <a:lnTo>
                    <a:pt x="7197" y="17377"/>
                  </a:lnTo>
                  <a:lnTo>
                    <a:pt x="7241" y="17333"/>
                  </a:lnTo>
                  <a:lnTo>
                    <a:pt x="9259" y="16280"/>
                  </a:lnTo>
                  <a:lnTo>
                    <a:pt x="12419" y="14393"/>
                  </a:lnTo>
                  <a:lnTo>
                    <a:pt x="13208" y="14042"/>
                  </a:lnTo>
                  <a:lnTo>
                    <a:pt x="14086" y="13823"/>
                  </a:lnTo>
                  <a:lnTo>
                    <a:pt x="14174" y="13779"/>
                  </a:lnTo>
                  <a:lnTo>
                    <a:pt x="15315" y="13033"/>
                  </a:lnTo>
                  <a:lnTo>
                    <a:pt x="17245" y="11717"/>
                  </a:lnTo>
                  <a:lnTo>
                    <a:pt x="19966" y="10576"/>
                  </a:lnTo>
                  <a:lnTo>
                    <a:pt x="22160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7" y="6714"/>
                  </a:lnTo>
                  <a:lnTo>
                    <a:pt x="28611" y="4871"/>
                  </a:lnTo>
                  <a:lnTo>
                    <a:pt x="31068" y="2853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096" y="220"/>
                  </a:lnTo>
                  <a:lnTo>
                    <a:pt x="34096" y="132"/>
                  </a:lnTo>
                  <a:lnTo>
                    <a:pt x="34052" y="88"/>
                  </a:lnTo>
                  <a:lnTo>
                    <a:pt x="34008" y="44"/>
                  </a:lnTo>
                  <a:lnTo>
                    <a:pt x="339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8" name="Google Shape;1878;p63"/>
            <p:cNvSpPr/>
            <p:nvPr/>
          </p:nvSpPr>
          <p:spPr>
            <a:xfrm>
              <a:off x="4932225" y="2976525"/>
              <a:ext cx="827175" cy="2027275"/>
            </a:xfrm>
            <a:custGeom>
              <a:rect b="b" l="l" r="r" t="t"/>
              <a:pathLst>
                <a:path extrusionOk="0" h="81091" w="33087">
                  <a:moveTo>
                    <a:pt x="32823" y="0"/>
                  </a:moveTo>
                  <a:lnTo>
                    <a:pt x="32780" y="44"/>
                  </a:lnTo>
                  <a:lnTo>
                    <a:pt x="32736" y="132"/>
                  </a:lnTo>
                  <a:lnTo>
                    <a:pt x="31990" y="2413"/>
                  </a:lnTo>
                  <a:lnTo>
                    <a:pt x="31463" y="3072"/>
                  </a:lnTo>
                  <a:lnTo>
                    <a:pt x="29664" y="4607"/>
                  </a:lnTo>
                  <a:lnTo>
                    <a:pt x="27251" y="6494"/>
                  </a:lnTo>
                  <a:lnTo>
                    <a:pt x="24881" y="8206"/>
                  </a:lnTo>
                  <a:lnTo>
                    <a:pt x="22775" y="9698"/>
                  </a:lnTo>
                  <a:lnTo>
                    <a:pt x="18694" y="11672"/>
                  </a:lnTo>
                  <a:lnTo>
                    <a:pt x="16500" y="13252"/>
                  </a:lnTo>
                  <a:lnTo>
                    <a:pt x="15183" y="14305"/>
                  </a:lnTo>
                  <a:lnTo>
                    <a:pt x="13867" y="14700"/>
                  </a:lnTo>
                  <a:lnTo>
                    <a:pt x="13823" y="14700"/>
                  </a:lnTo>
                  <a:lnTo>
                    <a:pt x="11717" y="15841"/>
                  </a:lnTo>
                  <a:lnTo>
                    <a:pt x="11717" y="15885"/>
                  </a:lnTo>
                  <a:lnTo>
                    <a:pt x="9874" y="17157"/>
                  </a:lnTo>
                  <a:lnTo>
                    <a:pt x="8075" y="18079"/>
                  </a:lnTo>
                  <a:lnTo>
                    <a:pt x="5617" y="18693"/>
                  </a:lnTo>
                  <a:lnTo>
                    <a:pt x="5574" y="18693"/>
                  </a:lnTo>
                  <a:lnTo>
                    <a:pt x="3643" y="19746"/>
                  </a:lnTo>
                  <a:lnTo>
                    <a:pt x="2107" y="20668"/>
                  </a:lnTo>
                  <a:lnTo>
                    <a:pt x="2107" y="20712"/>
                  </a:lnTo>
                  <a:lnTo>
                    <a:pt x="1493" y="21238"/>
                  </a:lnTo>
                  <a:lnTo>
                    <a:pt x="1449" y="21326"/>
                  </a:lnTo>
                  <a:lnTo>
                    <a:pt x="1273" y="21896"/>
                  </a:lnTo>
                  <a:lnTo>
                    <a:pt x="1273" y="22028"/>
                  </a:lnTo>
                  <a:lnTo>
                    <a:pt x="3116" y="27337"/>
                  </a:lnTo>
                  <a:lnTo>
                    <a:pt x="3994" y="30453"/>
                  </a:lnTo>
                  <a:lnTo>
                    <a:pt x="4257" y="31506"/>
                  </a:lnTo>
                  <a:lnTo>
                    <a:pt x="4433" y="32515"/>
                  </a:lnTo>
                  <a:lnTo>
                    <a:pt x="4608" y="33525"/>
                  </a:lnTo>
                  <a:lnTo>
                    <a:pt x="4740" y="34534"/>
                  </a:lnTo>
                  <a:lnTo>
                    <a:pt x="4828" y="35543"/>
                  </a:lnTo>
                  <a:lnTo>
                    <a:pt x="4872" y="36552"/>
                  </a:lnTo>
                  <a:lnTo>
                    <a:pt x="4915" y="37562"/>
                  </a:lnTo>
                  <a:lnTo>
                    <a:pt x="4915" y="38571"/>
                  </a:lnTo>
                  <a:lnTo>
                    <a:pt x="4872" y="40633"/>
                  </a:lnTo>
                  <a:lnTo>
                    <a:pt x="4696" y="42652"/>
                  </a:lnTo>
                  <a:lnTo>
                    <a:pt x="4520" y="44714"/>
                  </a:lnTo>
                  <a:lnTo>
                    <a:pt x="4301" y="46776"/>
                  </a:lnTo>
                  <a:lnTo>
                    <a:pt x="4257" y="47566"/>
                  </a:lnTo>
                  <a:lnTo>
                    <a:pt x="3687" y="50857"/>
                  </a:lnTo>
                  <a:lnTo>
                    <a:pt x="3248" y="53753"/>
                  </a:lnTo>
                  <a:lnTo>
                    <a:pt x="2809" y="57044"/>
                  </a:lnTo>
                  <a:lnTo>
                    <a:pt x="2283" y="60467"/>
                  </a:lnTo>
                  <a:lnTo>
                    <a:pt x="1800" y="62573"/>
                  </a:lnTo>
                  <a:lnTo>
                    <a:pt x="1098" y="64943"/>
                  </a:lnTo>
                  <a:lnTo>
                    <a:pt x="440" y="67620"/>
                  </a:lnTo>
                  <a:lnTo>
                    <a:pt x="440" y="67663"/>
                  </a:lnTo>
                  <a:lnTo>
                    <a:pt x="396" y="69199"/>
                  </a:lnTo>
                  <a:lnTo>
                    <a:pt x="89" y="73280"/>
                  </a:lnTo>
                  <a:lnTo>
                    <a:pt x="1" y="75299"/>
                  </a:lnTo>
                  <a:lnTo>
                    <a:pt x="1" y="75343"/>
                  </a:lnTo>
                  <a:lnTo>
                    <a:pt x="396" y="76922"/>
                  </a:lnTo>
                  <a:lnTo>
                    <a:pt x="440" y="77010"/>
                  </a:lnTo>
                  <a:lnTo>
                    <a:pt x="5223" y="81047"/>
                  </a:lnTo>
                  <a:lnTo>
                    <a:pt x="5310" y="81091"/>
                  </a:lnTo>
                  <a:lnTo>
                    <a:pt x="5398" y="81091"/>
                  </a:lnTo>
                  <a:lnTo>
                    <a:pt x="5442" y="81047"/>
                  </a:lnTo>
                  <a:lnTo>
                    <a:pt x="5486" y="81003"/>
                  </a:lnTo>
                  <a:lnTo>
                    <a:pt x="5486" y="80915"/>
                  </a:lnTo>
                  <a:lnTo>
                    <a:pt x="5486" y="80871"/>
                  </a:lnTo>
                  <a:lnTo>
                    <a:pt x="5442" y="80784"/>
                  </a:lnTo>
                  <a:lnTo>
                    <a:pt x="703" y="76791"/>
                  </a:lnTo>
                  <a:lnTo>
                    <a:pt x="352" y="75255"/>
                  </a:lnTo>
                  <a:lnTo>
                    <a:pt x="440" y="73280"/>
                  </a:lnTo>
                  <a:lnTo>
                    <a:pt x="747" y="69243"/>
                  </a:lnTo>
                  <a:lnTo>
                    <a:pt x="791" y="67707"/>
                  </a:lnTo>
                  <a:lnTo>
                    <a:pt x="1405" y="65031"/>
                  </a:lnTo>
                  <a:lnTo>
                    <a:pt x="2151" y="62661"/>
                  </a:lnTo>
                  <a:lnTo>
                    <a:pt x="2634" y="60555"/>
                  </a:lnTo>
                  <a:lnTo>
                    <a:pt x="3160" y="57088"/>
                  </a:lnTo>
                  <a:lnTo>
                    <a:pt x="3599" y="53797"/>
                  </a:lnTo>
                  <a:lnTo>
                    <a:pt x="4038" y="50901"/>
                  </a:lnTo>
                  <a:lnTo>
                    <a:pt x="4564" y="47610"/>
                  </a:lnTo>
                  <a:lnTo>
                    <a:pt x="4652" y="46820"/>
                  </a:lnTo>
                  <a:lnTo>
                    <a:pt x="4872" y="44758"/>
                  </a:lnTo>
                  <a:lnTo>
                    <a:pt x="5047" y="42652"/>
                  </a:lnTo>
                  <a:lnTo>
                    <a:pt x="5223" y="40633"/>
                  </a:lnTo>
                  <a:lnTo>
                    <a:pt x="5266" y="38571"/>
                  </a:lnTo>
                  <a:lnTo>
                    <a:pt x="5266" y="37562"/>
                  </a:lnTo>
                  <a:lnTo>
                    <a:pt x="5223" y="36508"/>
                  </a:lnTo>
                  <a:lnTo>
                    <a:pt x="5179" y="35499"/>
                  </a:lnTo>
                  <a:lnTo>
                    <a:pt x="5091" y="34490"/>
                  </a:lnTo>
                  <a:lnTo>
                    <a:pt x="4959" y="33481"/>
                  </a:lnTo>
                  <a:lnTo>
                    <a:pt x="4784" y="32428"/>
                  </a:lnTo>
                  <a:lnTo>
                    <a:pt x="4564" y="31418"/>
                  </a:lnTo>
                  <a:lnTo>
                    <a:pt x="4301" y="30365"/>
                  </a:lnTo>
                  <a:lnTo>
                    <a:pt x="3423" y="27206"/>
                  </a:lnTo>
                  <a:lnTo>
                    <a:pt x="1624" y="21940"/>
                  </a:lnTo>
                  <a:lnTo>
                    <a:pt x="1756" y="21457"/>
                  </a:lnTo>
                  <a:lnTo>
                    <a:pt x="2326" y="20975"/>
                  </a:lnTo>
                  <a:lnTo>
                    <a:pt x="3818" y="20053"/>
                  </a:lnTo>
                  <a:lnTo>
                    <a:pt x="5705" y="19044"/>
                  </a:lnTo>
                  <a:lnTo>
                    <a:pt x="8206" y="18386"/>
                  </a:lnTo>
                  <a:lnTo>
                    <a:pt x="10049" y="17464"/>
                  </a:lnTo>
                  <a:lnTo>
                    <a:pt x="11892" y="16148"/>
                  </a:lnTo>
                  <a:lnTo>
                    <a:pt x="13955" y="15051"/>
                  </a:lnTo>
                  <a:lnTo>
                    <a:pt x="15315" y="14612"/>
                  </a:lnTo>
                  <a:lnTo>
                    <a:pt x="15403" y="14568"/>
                  </a:lnTo>
                  <a:lnTo>
                    <a:pt x="16719" y="13559"/>
                  </a:lnTo>
                  <a:lnTo>
                    <a:pt x="18869" y="11979"/>
                  </a:lnTo>
                  <a:lnTo>
                    <a:pt x="22906" y="10005"/>
                  </a:lnTo>
                  <a:lnTo>
                    <a:pt x="22950" y="10005"/>
                  </a:lnTo>
                  <a:lnTo>
                    <a:pt x="25100" y="8469"/>
                  </a:lnTo>
                  <a:lnTo>
                    <a:pt x="27470" y="6758"/>
                  </a:lnTo>
                  <a:lnTo>
                    <a:pt x="29883" y="4871"/>
                  </a:lnTo>
                  <a:lnTo>
                    <a:pt x="31726" y="3335"/>
                  </a:lnTo>
                  <a:lnTo>
                    <a:pt x="32297" y="2589"/>
                  </a:lnTo>
                  <a:lnTo>
                    <a:pt x="32297" y="2545"/>
                  </a:lnTo>
                  <a:lnTo>
                    <a:pt x="33043" y="219"/>
                  </a:lnTo>
                  <a:lnTo>
                    <a:pt x="33087" y="176"/>
                  </a:lnTo>
                  <a:lnTo>
                    <a:pt x="33043" y="88"/>
                  </a:lnTo>
                  <a:lnTo>
                    <a:pt x="32999" y="44"/>
                  </a:lnTo>
                  <a:lnTo>
                    <a:pt x="3295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79" name="Google Shape;1879;p63"/>
            <p:cNvSpPr/>
            <p:nvPr/>
          </p:nvSpPr>
          <p:spPr>
            <a:xfrm>
              <a:off x="4899325" y="2920575"/>
              <a:ext cx="796450" cy="2115050"/>
            </a:xfrm>
            <a:custGeom>
              <a:rect b="b" l="l" r="r" t="t"/>
              <a:pathLst>
                <a:path extrusionOk="0" h="84602" w="31858">
                  <a:moveTo>
                    <a:pt x="31638" y="0"/>
                  </a:moveTo>
                  <a:lnTo>
                    <a:pt x="31594" y="44"/>
                  </a:lnTo>
                  <a:lnTo>
                    <a:pt x="31287" y="307"/>
                  </a:lnTo>
                  <a:lnTo>
                    <a:pt x="31243" y="395"/>
                  </a:lnTo>
                  <a:lnTo>
                    <a:pt x="30322" y="3730"/>
                  </a:lnTo>
                  <a:lnTo>
                    <a:pt x="29005" y="6275"/>
                  </a:lnTo>
                  <a:lnTo>
                    <a:pt x="25890" y="8688"/>
                  </a:lnTo>
                  <a:lnTo>
                    <a:pt x="23608" y="10356"/>
                  </a:lnTo>
                  <a:lnTo>
                    <a:pt x="20361" y="12155"/>
                  </a:lnTo>
                  <a:lnTo>
                    <a:pt x="17991" y="14042"/>
                  </a:lnTo>
                  <a:lnTo>
                    <a:pt x="16456" y="15270"/>
                  </a:lnTo>
                  <a:lnTo>
                    <a:pt x="14525" y="16016"/>
                  </a:lnTo>
                  <a:lnTo>
                    <a:pt x="14481" y="16016"/>
                  </a:lnTo>
                  <a:lnTo>
                    <a:pt x="10751" y="18518"/>
                  </a:lnTo>
                  <a:lnTo>
                    <a:pt x="8952" y="19439"/>
                  </a:lnTo>
                  <a:lnTo>
                    <a:pt x="6890" y="19966"/>
                  </a:lnTo>
                  <a:lnTo>
                    <a:pt x="6846" y="20010"/>
                  </a:lnTo>
                  <a:lnTo>
                    <a:pt x="3862" y="21721"/>
                  </a:lnTo>
                  <a:lnTo>
                    <a:pt x="1229" y="23213"/>
                  </a:lnTo>
                  <a:lnTo>
                    <a:pt x="834" y="23388"/>
                  </a:lnTo>
                  <a:lnTo>
                    <a:pt x="746" y="23432"/>
                  </a:lnTo>
                  <a:lnTo>
                    <a:pt x="702" y="23520"/>
                  </a:lnTo>
                  <a:lnTo>
                    <a:pt x="702" y="23564"/>
                  </a:lnTo>
                  <a:lnTo>
                    <a:pt x="746" y="23652"/>
                  </a:lnTo>
                  <a:lnTo>
                    <a:pt x="1624" y="24793"/>
                  </a:lnTo>
                  <a:lnTo>
                    <a:pt x="3379" y="30453"/>
                  </a:lnTo>
                  <a:lnTo>
                    <a:pt x="4125" y="33261"/>
                  </a:lnTo>
                  <a:lnTo>
                    <a:pt x="4652" y="36596"/>
                  </a:lnTo>
                  <a:lnTo>
                    <a:pt x="4783" y="40326"/>
                  </a:lnTo>
                  <a:lnTo>
                    <a:pt x="4696" y="43880"/>
                  </a:lnTo>
                  <a:lnTo>
                    <a:pt x="4608" y="45109"/>
                  </a:lnTo>
                  <a:lnTo>
                    <a:pt x="4520" y="46338"/>
                  </a:lnTo>
                  <a:lnTo>
                    <a:pt x="4301" y="48839"/>
                  </a:lnTo>
                  <a:lnTo>
                    <a:pt x="3994" y="51252"/>
                  </a:lnTo>
                  <a:lnTo>
                    <a:pt x="3686" y="53666"/>
                  </a:lnTo>
                  <a:lnTo>
                    <a:pt x="3291" y="56386"/>
                  </a:lnTo>
                  <a:lnTo>
                    <a:pt x="2984" y="59151"/>
                  </a:lnTo>
                  <a:lnTo>
                    <a:pt x="2589" y="61608"/>
                  </a:lnTo>
                  <a:lnTo>
                    <a:pt x="2282" y="63276"/>
                  </a:lnTo>
                  <a:lnTo>
                    <a:pt x="1668" y="65470"/>
                  </a:lnTo>
                  <a:lnTo>
                    <a:pt x="1097" y="67576"/>
                  </a:lnTo>
                  <a:lnTo>
                    <a:pt x="702" y="69550"/>
                  </a:lnTo>
                  <a:lnTo>
                    <a:pt x="351" y="71393"/>
                  </a:lnTo>
                  <a:lnTo>
                    <a:pt x="132" y="73105"/>
                  </a:lnTo>
                  <a:lnTo>
                    <a:pt x="44" y="74684"/>
                  </a:lnTo>
                  <a:lnTo>
                    <a:pt x="0" y="75430"/>
                  </a:lnTo>
                  <a:lnTo>
                    <a:pt x="44" y="76132"/>
                  </a:lnTo>
                  <a:lnTo>
                    <a:pt x="88" y="76791"/>
                  </a:lnTo>
                  <a:lnTo>
                    <a:pt x="132" y="77449"/>
                  </a:lnTo>
                  <a:lnTo>
                    <a:pt x="790" y="79643"/>
                  </a:lnTo>
                  <a:lnTo>
                    <a:pt x="834" y="79687"/>
                  </a:lnTo>
                  <a:lnTo>
                    <a:pt x="1361" y="80652"/>
                  </a:lnTo>
                  <a:lnTo>
                    <a:pt x="1405" y="80696"/>
                  </a:lnTo>
                  <a:lnTo>
                    <a:pt x="6363" y="84558"/>
                  </a:lnTo>
                  <a:lnTo>
                    <a:pt x="6495" y="84601"/>
                  </a:lnTo>
                  <a:lnTo>
                    <a:pt x="6539" y="84558"/>
                  </a:lnTo>
                  <a:lnTo>
                    <a:pt x="6626" y="84514"/>
                  </a:lnTo>
                  <a:lnTo>
                    <a:pt x="6626" y="84470"/>
                  </a:lnTo>
                  <a:lnTo>
                    <a:pt x="6626" y="84382"/>
                  </a:lnTo>
                  <a:lnTo>
                    <a:pt x="6626" y="84338"/>
                  </a:lnTo>
                  <a:lnTo>
                    <a:pt x="6582" y="84294"/>
                  </a:lnTo>
                  <a:lnTo>
                    <a:pt x="1668" y="80433"/>
                  </a:lnTo>
                  <a:lnTo>
                    <a:pt x="1141" y="79555"/>
                  </a:lnTo>
                  <a:lnTo>
                    <a:pt x="483" y="77361"/>
                  </a:lnTo>
                  <a:lnTo>
                    <a:pt x="395" y="76747"/>
                  </a:lnTo>
                  <a:lnTo>
                    <a:pt x="395" y="76089"/>
                  </a:lnTo>
                  <a:lnTo>
                    <a:pt x="351" y="75387"/>
                  </a:lnTo>
                  <a:lnTo>
                    <a:pt x="395" y="74641"/>
                  </a:lnTo>
                  <a:lnTo>
                    <a:pt x="483" y="73105"/>
                  </a:lnTo>
                  <a:lnTo>
                    <a:pt x="702" y="71393"/>
                  </a:lnTo>
                  <a:lnTo>
                    <a:pt x="1054" y="69594"/>
                  </a:lnTo>
                  <a:lnTo>
                    <a:pt x="1448" y="67620"/>
                  </a:lnTo>
                  <a:lnTo>
                    <a:pt x="2019" y="65557"/>
                  </a:lnTo>
                  <a:lnTo>
                    <a:pt x="2633" y="63363"/>
                  </a:lnTo>
                  <a:lnTo>
                    <a:pt x="2633" y="63319"/>
                  </a:lnTo>
                  <a:lnTo>
                    <a:pt x="2940" y="61696"/>
                  </a:lnTo>
                  <a:lnTo>
                    <a:pt x="3335" y="59195"/>
                  </a:lnTo>
                  <a:lnTo>
                    <a:pt x="3642" y="56430"/>
                  </a:lnTo>
                  <a:lnTo>
                    <a:pt x="3994" y="53710"/>
                  </a:lnTo>
                  <a:lnTo>
                    <a:pt x="4345" y="51296"/>
                  </a:lnTo>
                  <a:lnTo>
                    <a:pt x="4652" y="48839"/>
                  </a:lnTo>
                  <a:lnTo>
                    <a:pt x="4871" y="46382"/>
                  </a:lnTo>
                  <a:lnTo>
                    <a:pt x="4959" y="45153"/>
                  </a:lnTo>
                  <a:lnTo>
                    <a:pt x="5047" y="43880"/>
                  </a:lnTo>
                  <a:lnTo>
                    <a:pt x="5134" y="40326"/>
                  </a:lnTo>
                  <a:lnTo>
                    <a:pt x="5003" y="36596"/>
                  </a:lnTo>
                  <a:lnTo>
                    <a:pt x="5003" y="36552"/>
                  </a:lnTo>
                  <a:lnTo>
                    <a:pt x="4476" y="33174"/>
                  </a:lnTo>
                  <a:lnTo>
                    <a:pt x="3686" y="30321"/>
                  </a:lnTo>
                  <a:lnTo>
                    <a:pt x="2589" y="26767"/>
                  </a:lnTo>
                  <a:lnTo>
                    <a:pt x="1931" y="24661"/>
                  </a:lnTo>
                  <a:lnTo>
                    <a:pt x="1931" y="24617"/>
                  </a:lnTo>
                  <a:lnTo>
                    <a:pt x="1185" y="23608"/>
                  </a:lnTo>
                  <a:lnTo>
                    <a:pt x="1361" y="23520"/>
                  </a:lnTo>
                  <a:lnTo>
                    <a:pt x="1405" y="23520"/>
                  </a:lnTo>
                  <a:lnTo>
                    <a:pt x="4037" y="22028"/>
                  </a:lnTo>
                  <a:lnTo>
                    <a:pt x="6977" y="20317"/>
                  </a:lnTo>
                  <a:lnTo>
                    <a:pt x="9040" y="19790"/>
                  </a:lnTo>
                  <a:lnTo>
                    <a:pt x="9084" y="19790"/>
                  </a:lnTo>
                  <a:lnTo>
                    <a:pt x="10927" y="18825"/>
                  </a:lnTo>
                  <a:lnTo>
                    <a:pt x="14656" y="16324"/>
                  </a:lnTo>
                  <a:lnTo>
                    <a:pt x="16631" y="15622"/>
                  </a:lnTo>
                  <a:lnTo>
                    <a:pt x="16675" y="15578"/>
                  </a:lnTo>
                  <a:lnTo>
                    <a:pt x="18211" y="14305"/>
                  </a:lnTo>
                  <a:lnTo>
                    <a:pt x="20536" y="12462"/>
                  </a:lnTo>
                  <a:lnTo>
                    <a:pt x="23784" y="10663"/>
                  </a:lnTo>
                  <a:lnTo>
                    <a:pt x="23784" y="10619"/>
                  </a:lnTo>
                  <a:lnTo>
                    <a:pt x="26109" y="8952"/>
                  </a:lnTo>
                  <a:lnTo>
                    <a:pt x="29225" y="6494"/>
                  </a:lnTo>
                  <a:lnTo>
                    <a:pt x="29269" y="6451"/>
                  </a:lnTo>
                  <a:lnTo>
                    <a:pt x="30673" y="3862"/>
                  </a:lnTo>
                  <a:lnTo>
                    <a:pt x="31550" y="527"/>
                  </a:lnTo>
                  <a:lnTo>
                    <a:pt x="31814" y="263"/>
                  </a:lnTo>
                  <a:lnTo>
                    <a:pt x="31858" y="220"/>
                  </a:lnTo>
                  <a:lnTo>
                    <a:pt x="31858" y="132"/>
                  </a:lnTo>
                  <a:lnTo>
                    <a:pt x="31858" y="88"/>
                  </a:lnTo>
                  <a:lnTo>
                    <a:pt x="31814" y="44"/>
                  </a:lnTo>
                  <a:lnTo>
                    <a:pt x="3177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0" name="Google Shape;1880;p63"/>
            <p:cNvSpPr/>
            <p:nvPr/>
          </p:nvSpPr>
          <p:spPr>
            <a:xfrm>
              <a:off x="5289850" y="2869000"/>
              <a:ext cx="349975" cy="388375"/>
            </a:xfrm>
            <a:custGeom>
              <a:rect b="b" l="l" r="r" t="t"/>
              <a:pathLst>
                <a:path extrusionOk="0" h="15535" w="13999">
                  <a:moveTo>
                    <a:pt x="13779" y="1"/>
                  </a:moveTo>
                  <a:lnTo>
                    <a:pt x="13735" y="45"/>
                  </a:lnTo>
                  <a:lnTo>
                    <a:pt x="12902" y="527"/>
                  </a:lnTo>
                  <a:lnTo>
                    <a:pt x="9128" y="3116"/>
                  </a:lnTo>
                  <a:lnTo>
                    <a:pt x="7285" y="4169"/>
                  </a:lnTo>
                  <a:lnTo>
                    <a:pt x="5486" y="5310"/>
                  </a:lnTo>
                  <a:lnTo>
                    <a:pt x="5442" y="5398"/>
                  </a:lnTo>
                  <a:lnTo>
                    <a:pt x="5442" y="5442"/>
                  </a:lnTo>
                  <a:lnTo>
                    <a:pt x="4740" y="8908"/>
                  </a:lnTo>
                  <a:lnTo>
                    <a:pt x="4433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5008"/>
                  </a:lnTo>
                  <a:lnTo>
                    <a:pt x="89" y="15227"/>
                  </a:lnTo>
                  <a:lnTo>
                    <a:pt x="45" y="15271"/>
                  </a:lnTo>
                  <a:lnTo>
                    <a:pt x="1" y="15315"/>
                  </a:lnTo>
                  <a:lnTo>
                    <a:pt x="1" y="15359"/>
                  </a:lnTo>
                  <a:lnTo>
                    <a:pt x="1" y="15447"/>
                  </a:lnTo>
                  <a:lnTo>
                    <a:pt x="45" y="15534"/>
                  </a:lnTo>
                  <a:lnTo>
                    <a:pt x="220" y="15534"/>
                  </a:lnTo>
                  <a:lnTo>
                    <a:pt x="835" y="15315"/>
                  </a:lnTo>
                  <a:lnTo>
                    <a:pt x="878" y="15271"/>
                  </a:lnTo>
                  <a:lnTo>
                    <a:pt x="2283" y="14086"/>
                  </a:lnTo>
                  <a:lnTo>
                    <a:pt x="4521" y="11848"/>
                  </a:lnTo>
                  <a:lnTo>
                    <a:pt x="4564" y="11761"/>
                  </a:lnTo>
                  <a:lnTo>
                    <a:pt x="4784" y="11015"/>
                  </a:lnTo>
                  <a:lnTo>
                    <a:pt x="5091" y="8952"/>
                  </a:lnTo>
                  <a:lnTo>
                    <a:pt x="5749" y="5574"/>
                  </a:lnTo>
                  <a:lnTo>
                    <a:pt x="7461" y="4477"/>
                  </a:lnTo>
                  <a:lnTo>
                    <a:pt x="9304" y="3423"/>
                  </a:lnTo>
                  <a:lnTo>
                    <a:pt x="13077" y="791"/>
                  </a:lnTo>
                  <a:lnTo>
                    <a:pt x="13911" y="352"/>
                  </a:lnTo>
                  <a:lnTo>
                    <a:pt x="13955" y="308"/>
                  </a:lnTo>
                  <a:lnTo>
                    <a:pt x="13999" y="220"/>
                  </a:lnTo>
                  <a:lnTo>
                    <a:pt x="13999" y="176"/>
                  </a:lnTo>
                  <a:lnTo>
                    <a:pt x="13955" y="89"/>
                  </a:lnTo>
                  <a:lnTo>
                    <a:pt x="13911" y="45"/>
                  </a:lnTo>
                  <a:lnTo>
                    <a:pt x="1386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1" name="Google Shape;1881;p63"/>
            <p:cNvSpPr/>
            <p:nvPr/>
          </p:nvSpPr>
          <p:spPr>
            <a:xfrm>
              <a:off x="5206475" y="2843775"/>
              <a:ext cx="405925" cy="426750"/>
            </a:xfrm>
            <a:custGeom>
              <a:rect b="b" l="l" r="r" t="t"/>
              <a:pathLst>
                <a:path extrusionOk="0" h="17070" w="16237">
                  <a:moveTo>
                    <a:pt x="16017" y="0"/>
                  </a:moveTo>
                  <a:lnTo>
                    <a:pt x="15973" y="44"/>
                  </a:lnTo>
                  <a:lnTo>
                    <a:pt x="12858" y="2107"/>
                  </a:lnTo>
                  <a:lnTo>
                    <a:pt x="10532" y="3511"/>
                  </a:lnTo>
                  <a:lnTo>
                    <a:pt x="8514" y="4740"/>
                  </a:lnTo>
                  <a:lnTo>
                    <a:pt x="6495" y="6188"/>
                  </a:lnTo>
                  <a:lnTo>
                    <a:pt x="4389" y="7636"/>
                  </a:lnTo>
                  <a:lnTo>
                    <a:pt x="4345" y="7636"/>
                  </a:lnTo>
                  <a:lnTo>
                    <a:pt x="3862" y="8250"/>
                  </a:lnTo>
                  <a:lnTo>
                    <a:pt x="3819" y="8338"/>
                  </a:lnTo>
                  <a:lnTo>
                    <a:pt x="3467" y="11541"/>
                  </a:lnTo>
                  <a:lnTo>
                    <a:pt x="3292" y="13998"/>
                  </a:lnTo>
                  <a:lnTo>
                    <a:pt x="3204" y="14744"/>
                  </a:lnTo>
                  <a:lnTo>
                    <a:pt x="2985" y="15008"/>
                  </a:lnTo>
                  <a:lnTo>
                    <a:pt x="1273" y="15841"/>
                  </a:lnTo>
                  <a:lnTo>
                    <a:pt x="1273" y="15885"/>
                  </a:lnTo>
                  <a:lnTo>
                    <a:pt x="89" y="16763"/>
                  </a:lnTo>
                  <a:lnTo>
                    <a:pt x="45" y="16807"/>
                  </a:lnTo>
                  <a:lnTo>
                    <a:pt x="1" y="16851"/>
                  </a:lnTo>
                  <a:lnTo>
                    <a:pt x="1" y="16938"/>
                  </a:lnTo>
                  <a:lnTo>
                    <a:pt x="45" y="16982"/>
                  </a:lnTo>
                  <a:lnTo>
                    <a:pt x="89" y="17070"/>
                  </a:lnTo>
                  <a:lnTo>
                    <a:pt x="176" y="17070"/>
                  </a:lnTo>
                  <a:lnTo>
                    <a:pt x="308" y="17026"/>
                  </a:lnTo>
                  <a:lnTo>
                    <a:pt x="1449" y="16148"/>
                  </a:lnTo>
                  <a:lnTo>
                    <a:pt x="3160" y="15315"/>
                  </a:lnTo>
                  <a:lnTo>
                    <a:pt x="3248" y="15271"/>
                  </a:lnTo>
                  <a:lnTo>
                    <a:pt x="3511" y="14920"/>
                  </a:lnTo>
                  <a:lnTo>
                    <a:pt x="3511" y="14832"/>
                  </a:lnTo>
                  <a:lnTo>
                    <a:pt x="3643" y="14042"/>
                  </a:lnTo>
                  <a:lnTo>
                    <a:pt x="3643" y="13998"/>
                  </a:lnTo>
                  <a:lnTo>
                    <a:pt x="3819" y="11541"/>
                  </a:lnTo>
                  <a:lnTo>
                    <a:pt x="4126" y="8426"/>
                  </a:lnTo>
                  <a:lnTo>
                    <a:pt x="4608" y="7899"/>
                  </a:lnTo>
                  <a:lnTo>
                    <a:pt x="6715" y="6495"/>
                  </a:lnTo>
                  <a:lnTo>
                    <a:pt x="8689" y="5047"/>
                  </a:lnTo>
                  <a:lnTo>
                    <a:pt x="10708" y="3818"/>
                  </a:lnTo>
                  <a:lnTo>
                    <a:pt x="13033" y="2414"/>
                  </a:lnTo>
                  <a:lnTo>
                    <a:pt x="16149" y="352"/>
                  </a:lnTo>
                  <a:lnTo>
                    <a:pt x="16193" y="308"/>
                  </a:lnTo>
                  <a:lnTo>
                    <a:pt x="16237" y="220"/>
                  </a:lnTo>
                  <a:lnTo>
                    <a:pt x="16237" y="176"/>
                  </a:lnTo>
                  <a:lnTo>
                    <a:pt x="16193" y="88"/>
                  </a:lnTo>
                  <a:lnTo>
                    <a:pt x="16149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2" name="Google Shape;1882;p63"/>
            <p:cNvSpPr/>
            <p:nvPr/>
          </p:nvSpPr>
          <p:spPr>
            <a:xfrm>
              <a:off x="5101175" y="2819650"/>
              <a:ext cx="483800" cy="494775"/>
            </a:xfrm>
            <a:custGeom>
              <a:rect b="b" l="l" r="r" t="t"/>
              <a:pathLst>
                <a:path extrusionOk="0" h="19791" w="19352">
                  <a:moveTo>
                    <a:pt x="19088" y="0"/>
                  </a:moveTo>
                  <a:lnTo>
                    <a:pt x="15929" y="2063"/>
                  </a:lnTo>
                  <a:lnTo>
                    <a:pt x="14130" y="3203"/>
                  </a:lnTo>
                  <a:lnTo>
                    <a:pt x="11892" y="4520"/>
                  </a:lnTo>
                  <a:lnTo>
                    <a:pt x="9874" y="5880"/>
                  </a:lnTo>
                  <a:lnTo>
                    <a:pt x="7811" y="7065"/>
                  </a:lnTo>
                  <a:lnTo>
                    <a:pt x="5880" y="8206"/>
                  </a:lnTo>
                  <a:lnTo>
                    <a:pt x="3818" y="9566"/>
                  </a:lnTo>
                  <a:lnTo>
                    <a:pt x="3774" y="9610"/>
                  </a:lnTo>
                  <a:lnTo>
                    <a:pt x="3423" y="9961"/>
                  </a:lnTo>
                  <a:lnTo>
                    <a:pt x="3379" y="10005"/>
                  </a:lnTo>
                  <a:lnTo>
                    <a:pt x="3379" y="10093"/>
                  </a:lnTo>
                  <a:lnTo>
                    <a:pt x="3379" y="14525"/>
                  </a:lnTo>
                  <a:lnTo>
                    <a:pt x="3511" y="16411"/>
                  </a:lnTo>
                  <a:lnTo>
                    <a:pt x="3291" y="17113"/>
                  </a:lnTo>
                  <a:lnTo>
                    <a:pt x="746" y="19220"/>
                  </a:lnTo>
                  <a:lnTo>
                    <a:pt x="132" y="19483"/>
                  </a:lnTo>
                  <a:lnTo>
                    <a:pt x="44" y="19527"/>
                  </a:lnTo>
                  <a:lnTo>
                    <a:pt x="44" y="19571"/>
                  </a:lnTo>
                  <a:lnTo>
                    <a:pt x="0" y="19659"/>
                  </a:lnTo>
                  <a:lnTo>
                    <a:pt x="44" y="19702"/>
                  </a:lnTo>
                  <a:lnTo>
                    <a:pt x="88" y="19790"/>
                  </a:lnTo>
                  <a:lnTo>
                    <a:pt x="264" y="19790"/>
                  </a:lnTo>
                  <a:lnTo>
                    <a:pt x="878" y="19527"/>
                  </a:lnTo>
                  <a:lnTo>
                    <a:pt x="922" y="19483"/>
                  </a:lnTo>
                  <a:lnTo>
                    <a:pt x="3555" y="17377"/>
                  </a:lnTo>
                  <a:lnTo>
                    <a:pt x="3642" y="17289"/>
                  </a:lnTo>
                  <a:lnTo>
                    <a:pt x="3862" y="16455"/>
                  </a:lnTo>
                  <a:lnTo>
                    <a:pt x="3862" y="16411"/>
                  </a:lnTo>
                  <a:lnTo>
                    <a:pt x="3730" y="14525"/>
                  </a:lnTo>
                  <a:lnTo>
                    <a:pt x="3730" y="10136"/>
                  </a:lnTo>
                  <a:lnTo>
                    <a:pt x="4037" y="9873"/>
                  </a:lnTo>
                  <a:lnTo>
                    <a:pt x="6056" y="8513"/>
                  </a:lnTo>
                  <a:lnTo>
                    <a:pt x="7987" y="7328"/>
                  </a:lnTo>
                  <a:lnTo>
                    <a:pt x="10049" y="6187"/>
                  </a:lnTo>
                  <a:lnTo>
                    <a:pt x="12068" y="4783"/>
                  </a:lnTo>
                  <a:lnTo>
                    <a:pt x="14305" y="3467"/>
                  </a:lnTo>
                  <a:lnTo>
                    <a:pt x="16105" y="2370"/>
                  </a:lnTo>
                  <a:lnTo>
                    <a:pt x="19264" y="307"/>
                  </a:lnTo>
                  <a:lnTo>
                    <a:pt x="19308" y="263"/>
                  </a:lnTo>
                  <a:lnTo>
                    <a:pt x="19352" y="176"/>
                  </a:lnTo>
                  <a:lnTo>
                    <a:pt x="19352" y="132"/>
                  </a:lnTo>
                  <a:lnTo>
                    <a:pt x="19308" y="44"/>
                  </a:lnTo>
                  <a:lnTo>
                    <a:pt x="19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3" name="Google Shape;1883;p63"/>
            <p:cNvSpPr/>
            <p:nvPr/>
          </p:nvSpPr>
          <p:spPr>
            <a:xfrm>
              <a:off x="3975625" y="3259550"/>
              <a:ext cx="584750" cy="1657600"/>
            </a:xfrm>
            <a:custGeom>
              <a:rect b="b" l="l" r="r" t="t"/>
              <a:pathLst>
                <a:path extrusionOk="0" h="66304" w="23390">
                  <a:moveTo>
                    <a:pt x="922" y="0"/>
                  </a:moveTo>
                  <a:lnTo>
                    <a:pt x="835" y="44"/>
                  </a:lnTo>
                  <a:lnTo>
                    <a:pt x="835" y="88"/>
                  </a:lnTo>
                  <a:lnTo>
                    <a:pt x="308" y="1448"/>
                  </a:lnTo>
                  <a:lnTo>
                    <a:pt x="89" y="2194"/>
                  </a:lnTo>
                  <a:lnTo>
                    <a:pt x="1" y="2501"/>
                  </a:lnTo>
                  <a:lnTo>
                    <a:pt x="1" y="2589"/>
                  </a:lnTo>
                  <a:lnTo>
                    <a:pt x="352" y="5046"/>
                  </a:lnTo>
                  <a:lnTo>
                    <a:pt x="352" y="5090"/>
                  </a:lnTo>
                  <a:lnTo>
                    <a:pt x="1317" y="7197"/>
                  </a:lnTo>
                  <a:lnTo>
                    <a:pt x="1625" y="8601"/>
                  </a:lnTo>
                  <a:lnTo>
                    <a:pt x="1668" y="8601"/>
                  </a:lnTo>
                  <a:lnTo>
                    <a:pt x="3380" y="12769"/>
                  </a:lnTo>
                  <a:lnTo>
                    <a:pt x="4696" y="15709"/>
                  </a:lnTo>
                  <a:lnTo>
                    <a:pt x="5837" y="18298"/>
                  </a:lnTo>
                  <a:lnTo>
                    <a:pt x="6802" y="21063"/>
                  </a:lnTo>
                  <a:lnTo>
                    <a:pt x="6978" y="21984"/>
                  </a:lnTo>
                  <a:lnTo>
                    <a:pt x="7022" y="24529"/>
                  </a:lnTo>
                  <a:lnTo>
                    <a:pt x="7022" y="24573"/>
                  </a:lnTo>
                  <a:lnTo>
                    <a:pt x="7461" y="26855"/>
                  </a:lnTo>
                  <a:lnTo>
                    <a:pt x="7548" y="28522"/>
                  </a:lnTo>
                  <a:lnTo>
                    <a:pt x="7461" y="31331"/>
                  </a:lnTo>
                  <a:lnTo>
                    <a:pt x="7417" y="34358"/>
                  </a:lnTo>
                  <a:lnTo>
                    <a:pt x="7417" y="37825"/>
                  </a:lnTo>
                  <a:lnTo>
                    <a:pt x="7505" y="42740"/>
                  </a:lnTo>
                  <a:lnTo>
                    <a:pt x="7680" y="44758"/>
                  </a:lnTo>
                  <a:lnTo>
                    <a:pt x="7680" y="44802"/>
                  </a:lnTo>
                  <a:lnTo>
                    <a:pt x="8163" y="47128"/>
                  </a:lnTo>
                  <a:lnTo>
                    <a:pt x="8163" y="47171"/>
                  </a:lnTo>
                  <a:lnTo>
                    <a:pt x="8953" y="49366"/>
                  </a:lnTo>
                  <a:lnTo>
                    <a:pt x="9523" y="50331"/>
                  </a:lnTo>
                  <a:lnTo>
                    <a:pt x="9567" y="50375"/>
                  </a:lnTo>
                  <a:lnTo>
                    <a:pt x="10488" y="51252"/>
                  </a:lnTo>
                  <a:lnTo>
                    <a:pt x="10488" y="51296"/>
                  </a:lnTo>
                  <a:lnTo>
                    <a:pt x="13033" y="52876"/>
                  </a:lnTo>
                  <a:lnTo>
                    <a:pt x="15228" y="54368"/>
                  </a:lnTo>
                  <a:lnTo>
                    <a:pt x="17246" y="56079"/>
                  </a:lnTo>
                  <a:lnTo>
                    <a:pt x="18431" y="57132"/>
                  </a:lnTo>
                  <a:lnTo>
                    <a:pt x="19835" y="58098"/>
                  </a:lnTo>
                  <a:lnTo>
                    <a:pt x="22731" y="62573"/>
                  </a:lnTo>
                  <a:lnTo>
                    <a:pt x="23038" y="63363"/>
                  </a:lnTo>
                  <a:lnTo>
                    <a:pt x="22775" y="66084"/>
                  </a:lnTo>
                  <a:lnTo>
                    <a:pt x="22775" y="66172"/>
                  </a:lnTo>
                  <a:lnTo>
                    <a:pt x="22819" y="66216"/>
                  </a:lnTo>
                  <a:lnTo>
                    <a:pt x="22863" y="66259"/>
                  </a:lnTo>
                  <a:lnTo>
                    <a:pt x="22907" y="66303"/>
                  </a:lnTo>
                  <a:lnTo>
                    <a:pt x="22950" y="66303"/>
                  </a:lnTo>
                  <a:lnTo>
                    <a:pt x="23038" y="66259"/>
                  </a:lnTo>
                  <a:lnTo>
                    <a:pt x="23126" y="66128"/>
                  </a:lnTo>
                  <a:lnTo>
                    <a:pt x="23389" y="63363"/>
                  </a:lnTo>
                  <a:lnTo>
                    <a:pt x="23389" y="63276"/>
                  </a:lnTo>
                  <a:lnTo>
                    <a:pt x="23038" y="62442"/>
                  </a:lnTo>
                  <a:lnTo>
                    <a:pt x="23038" y="62398"/>
                  </a:lnTo>
                  <a:lnTo>
                    <a:pt x="20098" y="57878"/>
                  </a:lnTo>
                  <a:lnTo>
                    <a:pt x="20054" y="57791"/>
                  </a:lnTo>
                  <a:lnTo>
                    <a:pt x="18650" y="56869"/>
                  </a:lnTo>
                  <a:lnTo>
                    <a:pt x="17465" y="55816"/>
                  </a:lnTo>
                  <a:lnTo>
                    <a:pt x="15403" y="54105"/>
                  </a:lnTo>
                  <a:lnTo>
                    <a:pt x="13209" y="52613"/>
                  </a:lnTo>
                  <a:lnTo>
                    <a:pt x="10708" y="50989"/>
                  </a:lnTo>
                  <a:lnTo>
                    <a:pt x="9830" y="50111"/>
                  </a:lnTo>
                  <a:lnTo>
                    <a:pt x="9260" y="49234"/>
                  </a:lnTo>
                  <a:lnTo>
                    <a:pt x="8514" y="47040"/>
                  </a:lnTo>
                  <a:lnTo>
                    <a:pt x="8031" y="44758"/>
                  </a:lnTo>
                  <a:lnTo>
                    <a:pt x="7856" y="42696"/>
                  </a:lnTo>
                  <a:lnTo>
                    <a:pt x="7768" y="37825"/>
                  </a:lnTo>
                  <a:lnTo>
                    <a:pt x="7768" y="34402"/>
                  </a:lnTo>
                  <a:lnTo>
                    <a:pt x="7812" y="31375"/>
                  </a:lnTo>
                  <a:lnTo>
                    <a:pt x="7899" y="28522"/>
                  </a:lnTo>
                  <a:lnTo>
                    <a:pt x="7812" y="26811"/>
                  </a:lnTo>
                  <a:lnTo>
                    <a:pt x="7373" y="24485"/>
                  </a:lnTo>
                  <a:lnTo>
                    <a:pt x="7329" y="21940"/>
                  </a:lnTo>
                  <a:lnTo>
                    <a:pt x="7329" y="21896"/>
                  </a:lnTo>
                  <a:lnTo>
                    <a:pt x="7153" y="20975"/>
                  </a:lnTo>
                  <a:lnTo>
                    <a:pt x="7153" y="20931"/>
                  </a:lnTo>
                  <a:lnTo>
                    <a:pt x="6144" y="18167"/>
                  </a:lnTo>
                  <a:lnTo>
                    <a:pt x="5003" y="15534"/>
                  </a:lnTo>
                  <a:lnTo>
                    <a:pt x="3731" y="12638"/>
                  </a:lnTo>
                  <a:lnTo>
                    <a:pt x="1976" y="8469"/>
                  </a:lnTo>
                  <a:lnTo>
                    <a:pt x="1668" y="7109"/>
                  </a:lnTo>
                  <a:lnTo>
                    <a:pt x="1625" y="7065"/>
                  </a:lnTo>
                  <a:lnTo>
                    <a:pt x="703" y="4959"/>
                  </a:lnTo>
                  <a:lnTo>
                    <a:pt x="352" y="2545"/>
                  </a:lnTo>
                  <a:lnTo>
                    <a:pt x="440" y="2238"/>
                  </a:lnTo>
                  <a:lnTo>
                    <a:pt x="615" y="1668"/>
                  </a:lnTo>
                  <a:lnTo>
                    <a:pt x="1142" y="220"/>
                  </a:lnTo>
                  <a:lnTo>
                    <a:pt x="1142" y="176"/>
                  </a:lnTo>
                  <a:lnTo>
                    <a:pt x="1142" y="88"/>
                  </a:lnTo>
                  <a:lnTo>
                    <a:pt x="1098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4" name="Google Shape;1884;p63"/>
            <p:cNvSpPr/>
            <p:nvPr/>
          </p:nvSpPr>
          <p:spPr>
            <a:xfrm>
              <a:off x="3940525" y="2730775"/>
              <a:ext cx="589125" cy="2188575"/>
            </a:xfrm>
            <a:custGeom>
              <a:rect b="b" l="l" r="r" t="t"/>
              <a:pathLst>
                <a:path extrusionOk="0" h="87543" w="23565">
                  <a:moveTo>
                    <a:pt x="18869" y="1"/>
                  </a:moveTo>
                  <a:lnTo>
                    <a:pt x="18826" y="45"/>
                  </a:lnTo>
                  <a:lnTo>
                    <a:pt x="14964" y="2151"/>
                  </a:lnTo>
                  <a:lnTo>
                    <a:pt x="12507" y="3818"/>
                  </a:lnTo>
                  <a:lnTo>
                    <a:pt x="10049" y="5530"/>
                  </a:lnTo>
                  <a:lnTo>
                    <a:pt x="8909" y="6451"/>
                  </a:lnTo>
                  <a:lnTo>
                    <a:pt x="8865" y="6495"/>
                  </a:lnTo>
                  <a:lnTo>
                    <a:pt x="6276" y="9347"/>
                  </a:lnTo>
                  <a:lnTo>
                    <a:pt x="6232" y="9391"/>
                  </a:lnTo>
                  <a:lnTo>
                    <a:pt x="5442" y="10576"/>
                  </a:lnTo>
                  <a:lnTo>
                    <a:pt x="1580" y="17860"/>
                  </a:lnTo>
                  <a:lnTo>
                    <a:pt x="791" y="20098"/>
                  </a:lnTo>
                  <a:lnTo>
                    <a:pt x="264" y="21678"/>
                  </a:lnTo>
                  <a:lnTo>
                    <a:pt x="1" y="22511"/>
                  </a:lnTo>
                  <a:lnTo>
                    <a:pt x="1" y="25276"/>
                  </a:lnTo>
                  <a:lnTo>
                    <a:pt x="1" y="25320"/>
                  </a:lnTo>
                  <a:lnTo>
                    <a:pt x="1229" y="29620"/>
                  </a:lnTo>
                  <a:lnTo>
                    <a:pt x="1273" y="29620"/>
                  </a:lnTo>
                  <a:lnTo>
                    <a:pt x="2370" y="31726"/>
                  </a:lnTo>
                  <a:lnTo>
                    <a:pt x="4082" y="35544"/>
                  </a:lnTo>
                  <a:lnTo>
                    <a:pt x="5266" y="38177"/>
                  </a:lnTo>
                  <a:lnTo>
                    <a:pt x="6276" y="40546"/>
                  </a:lnTo>
                  <a:lnTo>
                    <a:pt x="6890" y="42038"/>
                  </a:lnTo>
                  <a:lnTo>
                    <a:pt x="7285" y="43223"/>
                  </a:lnTo>
                  <a:lnTo>
                    <a:pt x="7285" y="44847"/>
                  </a:lnTo>
                  <a:lnTo>
                    <a:pt x="7329" y="44890"/>
                  </a:lnTo>
                  <a:lnTo>
                    <a:pt x="7680" y="47128"/>
                  </a:lnTo>
                  <a:lnTo>
                    <a:pt x="7636" y="52043"/>
                  </a:lnTo>
                  <a:lnTo>
                    <a:pt x="7636" y="56431"/>
                  </a:lnTo>
                  <a:lnTo>
                    <a:pt x="7680" y="59854"/>
                  </a:lnTo>
                  <a:lnTo>
                    <a:pt x="7768" y="64373"/>
                  </a:lnTo>
                  <a:lnTo>
                    <a:pt x="7943" y="66787"/>
                  </a:lnTo>
                  <a:lnTo>
                    <a:pt x="8338" y="68586"/>
                  </a:lnTo>
                  <a:lnTo>
                    <a:pt x="8338" y="68630"/>
                  </a:lnTo>
                  <a:lnTo>
                    <a:pt x="9128" y="70868"/>
                  </a:lnTo>
                  <a:lnTo>
                    <a:pt x="10093" y="73149"/>
                  </a:lnTo>
                  <a:lnTo>
                    <a:pt x="10137" y="73193"/>
                  </a:lnTo>
                  <a:lnTo>
                    <a:pt x="11059" y="74466"/>
                  </a:lnTo>
                  <a:lnTo>
                    <a:pt x="11103" y="74510"/>
                  </a:lnTo>
                  <a:lnTo>
                    <a:pt x="13823" y="76660"/>
                  </a:lnTo>
                  <a:lnTo>
                    <a:pt x="16368" y="78898"/>
                  </a:lnTo>
                  <a:lnTo>
                    <a:pt x="17992" y="80346"/>
                  </a:lnTo>
                  <a:lnTo>
                    <a:pt x="18474" y="80697"/>
                  </a:lnTo>
                  <a:lnTo>
                    <a:pt x="21678" y="85260"/>
                  </a:lnTo>
                  <a:lnTo>
                    <a:pt x="23257" y="87454"/>
                  </a:lnTo>
                  <a:lnTo>
                    <a:pt x="23345" y="87498"/>
                  </a:lnTo>
                  <a:lnTo>
                    <a:pt x="23389" y="87542"/>
                  </a:lnTo>
                  <a:lnTo>
                    <a:pt x="23521" y="87498"/>
                  </a:lnTo>
                  <a:lnTo>
                    <a:pt x="23565" y="87454"/>
                  </a:lnTo>
                  <a:lnTo>
                    <a:pt x="23565" y="87367"/>
                  </a:lnTo>
                  <a:lnTo>
                    <a:pt x="23565" y="87323"/>
                  </a:lnTo>
                  <a:lnTo>
                    <a:pt x="23565" y="87235"/>
                  </a:lnTo>
                  <a:lnTo>
                    <a:pt x="21985" y="85041"/>
                  </a:lnTo>
                  <a:lnTo>
                    <a:pt x="18738" y="80477"/>
                  </a:lnTo>
                  <a:lnTo>
                    <a:pt x="18694" y="80433"/>
                  </a:lnTo>
                  <a:lnTo>
                    <a:pt x="18211" y="80082"/>
                  </a:lnTo>
                  <a:lnTo>
                    <a:pt x="16588" y="78634"/>
                  </a:lnTo>
                  <a:lnTo>
                    <a:pt x="14043" y="76353"/>
                  </a:lnTo>
                  <a:lnTo>
                    <a:pt x="11322" y="74246"/>
                  </a:lnTo>
                  <a:lnTo>
                    <a:pt x="10444" y="72974"/>
                  </a:lnTo>
                  <a:lnTo>
                    <a:pt x="9479" y="70736"/>
                  </a:lnTo>
                  <a:lnTo>
                    <a:pt x="8689" y="68498"/>
                  </a:lnTo>
                  <a:lnTo>
                    <a:pt x="8294" y="66743"/>
                  </a:lnTo>
                  <a:lnTo>
                    <a:pt x="8119" y="64373"/>
                  </a:lnTo>
                  <a:lnTo>
                    <a:pt x="8031" y="59854"/>
                  </a:lnTo>
                  <a:lnTo>
                    <a:pt x="7987" y="56431"/>
                  </a:lnTo>
                  <a:lnTo>
                    <a:pt x="7987" y="52043"/>
                  </a:lnTo>
                  <a:lnTo>
                    <a:pt x="8031" y="47084"/>
                  </a:lnTo>
                  <a:lnTo>
                    <a:pt x="7636" y="44847"/>
                  </a:lnTo>
                  <a:lnTo>
                    <a:pt x="7636" y="43223"/>
                  </a:lnTo>
                  <a:lnTo>
                    <a:pt x="7636" y="43179"/>
                  </a:lnTo>
                  <a:lnTo>
                    <a:pt x="7241" y="41907"/>
                  </a:lnTo>
                  <a:lnTo>
                    <a:pt x="6627" y="40415"/>
                  </a:lnTo>
                  <a:lnTo>
                    <a:pt x="5617" y="38001"/>
                  </a:lnTo>
                  <a:lnTo>
                    <a:pt x="4433" y="35412"/>
                  </a:lnTo>
                  <a:lnTo>
                    <a:pt x="2678" y="31595"/>
                  </a:lnTo>
                  <a:lnTo>
                    <a:pt x="1580" y="29488"/>
                  </a:lnTo>
                  <a:lnTo>
                    <a:pt x="352" y="25276"/>
                  </a:lnTo>
                  <a:lnTo>
                    <a:pt x="352" y="22555"/>
                  </a:lnTo>
                  <a:lnTo>
                    <a:pt x="1142" y="20230"/>
                  </a:lnTo>
                  <a:lnTo>
                    <a:pt x="1932" y="17992"/>
                  </a:lnTo>
                  <a:lnTo>
                    <a:pt x="5749" y="10752"/>
                  </a:lnTo>
                  <a:lnTo>
                    <a:pt x="6539" y="9567"/>
                  </a:lnTo>
                  <a:lnTo>
                    <a:pt x="9128" y="6715"/>
                  </a:lnTo>
                  <a:lnTo>
                    <a:pt x="10269" y="5837"/>
                  </a:lnTo>
                  <a:lnTo>
                    <a:pt x="12682" y="4082"/>
                  </a:lnTo>
                  <a:lnTo>
                    <a:pt x="15140" y="2458"/>
                  </a:lnTo>
                  <a:lnTo>
                    <a:pt x="19001" y="352"/>
                  </a:lnTo>
                  <a:lnTo>
                    <a:pt x="19045" y="308"/>
                  </a:lnTo>
                  <a:lnTo>
                    <a:pt x="19089" y="220"/>
                  </a:lnTo>
                  <a:lnTo>
                    <a:pt x="19089" y="176"/>
                  </a:lnTo>
                  <a:lnTo>
                    <a:pt x="19045" y="89"/>
                  </a:lnTo>
                  <a:lnTo>
                    <a:pt x="19001" y="45"/>
                  </a:lnTo>
                  <a:lnTo>
                    <a:pt x="1895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5" name="Google Shape;1885;p63"/>
            <p:cNvSpPr/>
            <p:nvPr/>
          </p:nvSpPr>
          <p:spPr>
            <a:xfrm>
              <a:off x="4021700" y="2610100"/>
              <a:ext cx="687875" cy="2200625"/>
            </a:xfrm>
            <a:custGeom>
              <a:rect b="b" l="l" r="r" t="t"/>
              <a:pathLst>
                <a:path extrusionOk="0" h="88025" w="27515">
                  <a:moveTo>
                    <a:pt x="27251" y="1"/>
                  </a:moveTo>
                  <a:lnTo>
                    <a:pt x="25144" y="1186"/>
                  </a:lnTo>
                  <a:lnTo>
                    <a:pt x="22380" y="2590"/>
                  </a:lnTo>
                  <a:lnTo>
                    <a:pt x="20142" y="3643"/>
                  </a:lnTo>
                  <a:lnTo>
                    <a:pt x="17992" y="4872"/>
                  </a:lnTo>
                  <a:lnTo>
                    <a:pt x="14262" y="6978"/>
                  </a:lnTo>
                  <a:lnTo>
                    <a:pt x="12375" y="8119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9" y="12068"/>
                  </a:lnTo>
                  <a:lnTo>
                    <a:pt x="6759" y="12112"/>
                  </a:lnTo>
                  <a:lnTo>
                    <a:pt x="5354" y="13867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18"/>
                  </a:lnTo>
                  <a:lnTo>
                    <a:pt x="1273" y="21502"/>
                  </a:lnTo>
                  <a:lnTo>
                    <a:pt x="264" y="24004"/>
                  </a:lnTo>
                  <a:lnTo>
                    <a:pt x="1" y="25013"/>
                  </a:lnTo>
                  <a:lnTo>
                    <a:pt x="1" y="25101"/>
                  </a:lnTo>
                  <a:lnTo>
                    <a:pt x="484" y="28523"/>
                  </a:lnTo>
                  <a:lnTo>
                    <a:pt x="659" y="30981"/>
                  </a:lnTo>
                  <a:lnTo>
                    <a:pt x="1186" y="33833"/>
                  </a:lnTo>
                  <a:lnTo>
                    <a:pt x="1186" y="33877"/>
                  </a:lnTo>
                  <a:lnTo>
                    <a:pt x="2897" y="38440"/>
                  </a:lnTo>
                  <a:lnTo>
                    <a:pt x="4038" y="41205"/>
                  </a:lnTo>
                  <a:lnTo>
                    <a:pt x="5047" y="43618"/>
                  </a:lnTo>
                  <a:lnTo>
                    <a:pt x="6056" y="46382"/>
                  </a:lnTo>
                  <a:lnTo>
                    <a:pt x="6232" y="47523"/>
                  </a:lnTo>
                  <a:lnTo>
                    <a:pt x="6232" y="50463"/>
                  </a:lnTo>
                  <a:lnTo>
                    <a:pt x="6232" y="50507"/>
                  </a:lnTo>
                  <a:lnTo>
                    <a:pt x="6715" y="53140"/>
                  </a:lnTo>
                  <a:lnTo>
                    <a:pt x="6934" y="54764"/>
                  </a:lnTo>
                  <a:lnTo>
                    <a:pt x="6846" y="57221"/>
                  </a:lnTo>
                  <a:lnTo>
                    <a:pt x="6759" y="60424"/>
                  </a:lnTo>
                  <a:lnTo>
                    <a:pt x="6759" y="63145"/>
                  </a:lnTo>
                  <a:lnTo>
                    <a:pt x="6759" y="65339"/>
                  </a:lnTo>
                  <a:lnTo>
                    <a:pt x="6759" y="67489"/>
                  </a:lnTo>
                  <a:lnTo>
                    <a:pt x="6934" y="69902"/>
                  </a:lnTo>
                  <a:lnTo>
                    <a:pt x="6934" y="69946"/>
                  </a:lnTo>
                  <a:lnTo>
                    <a:pt x="7461" y="72491"/>
                  </a:lnTo>
                  <a:lnTo>
                    <a:pt x="7724" y="73149"/>
                  </a:lnTo>
                  <a:lnTo>
                    <a:pt x="7812" y="73237"/>
                  </a:lnTo>
                  <a:lnTo>
                    <a:pt x="9567" y="74773"/>
                  </a:lnTo>
                  <a:lnTo>
                    <a:pt x="11629" y="76353"/>
                  </a:lnTo>
                  <a:lnTo>
                    <a:pt x="13736" y="77845"/>
                  </a:lnTo>
                  <a:lnTo>
                    <a:pt x="16061" y="79205"/>
                  </a:lnTo>
                  <a:lnTo>
                    <a:pt x="18080" y="80785"/>
                  </a:lnTo>
                  <a:lnTo>
                    <a:pt x="20098" y="82496"/>
                  </a:lnTo>
                  <a:lnTo>
                    <a:pt x="21195" y="84866"/>
                  </a:lnTo>
                  <a:lnTo>
                    <a:pt x="21327" y="87849"/>
                  </a:lnTo>
                  <a:lnTo>
                    <a:pt x="21327" y="87937"/>
                  </a:lnTo>
                  <a:lnTo>
                    <a:pt x="21371" y="87981"/>
                  </a:lnTo>
                  <a:lnTo>
                    <a:pt x="21502" y="88025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8" y="87849"/>
                  </a:lnTo>
                  <a:lnTo>
                    <a:pt x="21546" y="84822"/>
                  </a:lnTo>
                  <a:lnTo>
                    <a:pt x="21546" y="84734"/>
                  </a:lnTo>
                  <a:lnTo>
                    <a:pt x="20405" y="82320"/>
                  </a:lnTo>
                  <a:lnTo>
                    <a:pt x="20362" y="82277"/>
                  </a:lnTo>
                  <a:lnTo>
                    <a:pt x="18299" y="80521"/>
                  </a:lnTo>
                  <a:lnTo>
                    <a:pt x="16281" y="78898"/>
                  </a:lnTo>
                  <a:lnTo>
                    <a:pt x="16237" y="78898"/>
                  </a:lnTo>
                  <a:lnTo>
                    <a:pt x="13955" y="77538"/>
                  </a:lnTo>
                  <a:lnTo>
                    <a:pt x="11849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2" y="72404"/>
                  </a:lnTo>
                  <a:lnTo>
                    <a:pt x="7285" y="69858"/>
                  </a:lnTo>
                  <a:lnTo>
                    <a:pt x="7110" y="67489"/>
                  </a:lnTo>
                  <a:lnTo>
                    <a:pt x="7110" y="65339"/>
                  </a:lnTo>
                  <a:lnTo>
                    <a:pt x="7110" y="63145"/>
                  </a:lnTo>
                  <a:lnTo>
                    <a:pt x="7110" y="60424"/>
                  </a:lnTo>
                  <a:lnTo>
                    <a:pt x="7197" y="57221"/>
                  </a:lnTo>
                  <a:lnTo>
                    <a:pt x="7285" y="54764"/>
                  </a:lnTo>
                  <a:lnTo>
                    <a:pt x="7285" y="54720"/>
                  </a:lnTo>
                  <a:lnTo>
                    <a:pt x="7066" y="53052"/>
                  </a:lnTo>
                  <a:lnTo>
                    <a:pt x="6583" y="50419"/>
                  </a:lnTo>
                  <a:lnTo>
                    <a:pt x="6583" y="47480"/>
                  </a:lnTo>
                  <a:lnTo>
                    <a:pt x="6364" y="46295"/>
                  </a:lnTo>
                  <a:lnTo>
                    <a:pt x="5354" y="43486"/>
                  </a:lnTo>
                  <a:lnTo>
                    <a:pt x="4389" y="41073"/>
                  </a:lnTo>
                  <a:lnTo>
                    <a:pt x="3204" y="38309"/>
                  </a:lnTo>
                  <a:lnTo>
                    <a:pt x="1537" y="33745"/>
                  </a:lnTo>
                  <a:lnTo>
                    <a:pt x="1010" y="30937"/>
                  </a:lnTo>
                  <a:lnTo>
                    <a:pt x="835" y="28479"/>
                  </a:lnTo>
                  <a:lnTo>
                    <a:pt x="352" y="25057"/>
                  </a:lnTo>
                  <a:lnTo>
                    <a:pt x="615" y="24091"/>
                  </a:lnTo>
                  <a:lnTo>
                    <a:pt x="1581" y="21634"/>
                  </a:lnTo>
                  <a:lnTo>
                    <a:pt x="2809" y="18650"/>
                  </a:lnTo>
                  <a:lnTo>
                    <a:pt x="3819" y="16368"/>
                  </a:lnTo>
                  <a:lnTo>
                    <a:pt x="5618" y="14087"/>
                  </a:lnTo>
                  <a:lnTo>
                    <a:pt x="7022" y="12331"/>
                  </a:lnTo>
                  <a:lnTo>
                    <a:pt x="8250" y="11366"/>
                  </a:lnTo>
                  <a:lnTo>
                    <a:pt x="10357" y="9874"/>
                  </a:lnTo>
                  <a:lnTo>
                    <a:pt x="12551" y="8426"/>
                  </a:lnTo>
                  <a:lnTo>
                    <a:pt x="14438" y="7285"/>
                  </a:lnTo>
                  <a:lnTo>
                    <a:pt x="18167" y="5179"/>
                  </a:lnTo>
                  <a:lnTo>
                    <a:pt x="20318" y="3950"/>
                  </a:lnTo>
                  <a:lnTo>
                    <a:pt x="22556" y="2897"/>
                  </a:lnTo>
                  <a:lnTo>
                    <a:pt x="25320" y="1493"/>
                  </a:lnTo>
                  <a:lnTo>
                    <a:pt x="27426" y="308"/>
                  </a:lnTo>
                  <a:lnTo>
                    <a:pt x="27470" y="264"/>
                  </a:lnTo>
                  <a:lnTo>
                    <a:pt x="27514" y="220"/>
                  </a:lnTo>
                  <a:lnTo>
                    <a:pt x="27514" y="133"/>
                  </a:lnTo>
                  <a:lnTo>
                    <a:pt x="27514" y="89"/>
                  </a:lnTo>
                  <a:lnTo>
                    <a:pt x="2747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6" name="Google Shape;1886;p63"/>
            <p:cNvSpPr/>
            <p:nvPr/>
          </p:nvSpPr>
          <p:spPr>
            <a:xfrm>
              <a:off x="3872525" y="2722000"/>
              <a:ext cx="510125" cy="2108475"/>
            </a:xfrm>
            <a:custGeom>
              <a:rect b="b" l="l" r="r" t="t"/>
              <a:pathLst>
                <a:path extrusionOk="0" h="84339" w="20405">
                  <a:moveTo>
                    <a:pt x="19659" y="1"/>
                  </a:moveTo>
                  <a:lnTo>
                    <a:pt x="19615" y="45"/>
                  </a:lnTo>
                  <a:lnTo>
                    <a:pt x="17596" y="1054"/>
                  </a:lnTo>
                  <a:lnTo>
                    <a:pt x="15446" y="2370"/>
                  </a:lnTo>
                  <a:lnTo>
                    <a:pt x="12638" y="4389"/>
                  </a:lnTo>
                  <a:lnTo>
                    <a:pt x="11058" y="5486"/>
                  </a:lnTo>
                  <a:lnTo>
                    <a:pt x="7986" y="8382"/>
                  </a:lnTo>
                  <a:lnTo>
                    <a:pt x="5836" y="10357"/>
                  </a:lnTo>
                  <a:lnTo>
                    <a:pt x="5792" y="10400"/>
                  </a:lnTo>
                  <a:lnTo>
                    <a:pt x="2370" y="17728"/>
                  </a:lnTo>
                  <a:lnTo>
                    <a:pt x="702" y="21458"/>
                  </a:lnTo>
                  <a:lnTo>
                    <a:pt x="220" y="22643"/>
                  </a:lnTo>
                  <a:lnTo>
                    <a:pt x="44" y="23038"/>
                  </a:lnTo>
                  <a:lnTo>
                    <a:pt x="0" y="23213"/>
                  </a:lnTo>
                  <a:lnTo>
                    <a:pt x="44" y="23257"/>
                  </a:lnTo>
                  <a:lnTo>
                    <a:pt x="3160" y="31946"/>
                  </a:lnTo>
                  <a:lnTo>
                    <a:pt x="3160" y="31990"/>
                  </a:lnTo>
                  <a:lnTo>
                    <a:pt x="4476" y="34096"/>
                  </a:lnTo>
                  <a:lnTo>
                    <a:pt x="5924" y="37124"/>
                  </a:lnTo>
                  <a:lnTo>
                    <a:pt x="7635" y="40853"/>
                  </a:lnTo>
                  <a:lnTo>
                    <a:pt x="8689" y="43311"/>
                  </a:lnTo>
                  <a:lnTo>
                    <a:pt x="9127" y="46382"/>
                  </a:lnTo>
                  <a:lnTo>
                    <a:pt x="9171" y="49103"/>
                  </a:lnTo>
                  <a:lnTo>
                    <a:pt x="9171" y="53052"/>
                  </a:lnTo>
                  <a:lnTo>
                    <a:pt x="9215" y="55817"/>
                  </a:lnTo>
                  <a:lnTo>
                    <a:pt x="9171" y="58274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2" y="67533"/>
                  </a:lnTo>
                  <a:lnTo>
                    <a:pt x="9654" y="68586"/>
                  </a:lnTo>
                  <a:lnTo>
                    <a:pt x="10400" y="70868"/>
                  </a:lnTo>
                  <a:lnTo>
                    <a:pt x="10400" y="70911"/>
                  </a:lnTo>
                  <a:lnTo>
                    <a:pt x="11672" y="73632"/>
                  </a:lnTo>
                  <a:lnTo>
                    <a:pt x="12769" y="75870"/>
                  </a:lnTo>
                  <a:lnTo>
                    <a:pt x="13340" y="77011"/>
                  </a:lnTo>
                  <a:lnTo>
                    <a:pt x="13340" y="77055"/>
                  </a:lnTo>
                  <a:lnTo>
                    <a:pt x="14393" y="78283"/>
                  </a:lnTo>
                  <a:lnTo>
                    <a:pt x="18342" y="82057"/>
                  </a:lnTo>
                  <a:lnTo>
                    <a:pt x="20097" y="84295"/>
                  </a:lnTo>
                  <a:lnTo>
                    <a:pt x="20141" y="84339"/>
                  </a:lnTo>
                  <a:lnTo>
                    <a:pt x="20229" y="84339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207"/>
                  </a:lnTo>
                  <a:lnTo>
                    <a:pt x="20405" y="84119"/>
                  </a:lnTo>
                  <a:lnTo>
                    <a:pt x="20361" y="84075"/>
                  </a:lnTo>
                  <a:lnTo>
                    <a:pt x="18606" y="81838"/>
                  </a:lnTo>
                  <a:lnTo>
                    <a:pt x="18562" y="81794"/>
                  </a:lnTo>
                  <a:lnTo>
                    <a:pt x="14656" y="78064"/>
                  </a:lnTo>
                  <a:lnTo>
                    <a:pt x="13647" y="76835"/>
                  </a:lnTo>
                  <a:lnTo>
                    <a:pt x="11980" y="73500"/>
                  </a:lnTo>
                  <a:lnTo>
                    <a:pt x="10751" y="70780"/>
                  </a:lnTo>
                  <a:lnTo>
                    <a:pt x="10005" y="68498"/>
                  </a:lnTo>
                  <a:lnTo>
                    <a:pt x="9873" y="67489"/>
                  </a:lnTo>
                  <a:lnTo>
                    <a:pt x="9742" y="65251"/>
                  </a:lnTo>
                  <a:lnTo>
                    <a:pt x="9610" y="62091"/>
                  </a:lnTo>
                  <a:lnTo>
                    <a:pt x="9522" y="58274"/>
                  </a:lnTo>
                  <a:lnTo>
                    <a:pt x="9566" y="55817"/>
                  </a:lnTo>
                  <a:lnTo>
                    <a:pt x="9522" y="53052"/>
                  </a:lnTo>
                  <a:lnTo>
                    <a:pt x="9522" y="49103"/>
                  </a:lnTo>
                  <a:lnTo>
                    <a:pt x="9478" y="46382"/>
                  </a:lnTo>
                  <a:lnTo>
                    <a:pt x="9478" y="46338"/>
                  </a:lnTo>
                  <a:lnTo>
                    <a:pt x="8996" y="43267"/>
                  </a:lnTo>
                  <a:lnTo>
                    <a:pt x="8996" y="43223"/>
                  </a:lnTo>
                  <a:lnTo>
                    <a:pt x="7943" y="40678"/>
                  </a:lnTo>
                  <a:lnTo>
                    <a:pt x="6231" y="36992"/>
                  </a:lnTo>
                  <a:lnTo>
                    <a:pt x="4783" y="33964"/>
                  </a:lnTo>
                  <a:lnTo>
                    <a:pt x="3467" y="31814"/>
                  </a:lnTo>
                  <a:lnTo>
                    <a:pt x="351" y="23170"/>
                  </a:lnTo>
                  <a:lnTo>
                    <a:pt x="571" y="22643"/>
                  </a:lnTo>
                  <a:lnTo>
                    <a:pt x="1009" y="21634"/>
                  </a:lnTo>
                  <a:lnTo>
                    <a:pt x="2458" y="18431"/>
                  </a:lnTo>
                  <a:lnTo>
                    <a:pt x="6100" y="10576"/>
                  </a:lnTo>
                  <a:lnTo>
                    <a:pt x="8250" y="8645"/>
                  </a:lnTo>
                  <a:lnTo>
                    <a:pt x="11277" y="5749"/>
                  </a:lnTo>
                  <a:lnTo>
                    <a:pt x="12857" y="4652"/>
                  </a:lnTo>
                  <a:lnTo>
                    <a:pt x="15666" y="2677"/>
                  </a:lnTo>
                  <a:lnTo>
                    <a:pt x="17772" y="1361"/>
                  </a:lnTo>
                  <a:lnTo>
                    <a:pt x="19746" y="352"/>
                  </a:lnTo>
                  <a:lnTo>
                    <a:pt x="19790" y="308"/>
                  </a:lnTo>
                  <a:lnTo>
                    <a:pt x="19834" y="220"/>
                  </a:lnTo>
                  <a:lnTo>
                    <a:pt x="19834" y="176"/>
                  </a:lnTo>
                  <a:lnTo>
                    <a:pt x="19834" y="89"/>
                  </a:lnTo>
                  <a:lnTo>
                    <a:pt x="19790" y="45"/>
                  </a:lnTo>
                  <a:lnTo>
                    <a:pt x="1974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7" name="Google Shape;1887;p63"/>
            <p:cNvSpPr/>
            <p:nvPr/>
          </p:nvSpPr>
          <p:spPr>
            <a:xfrm>
              <a:off x="5263525" y="3312200"/>
              <a:ext cx="868875" cy="1159550"/>
            </a:xfrm>
            <a:custGeom>
              <a:rect b="b" l="l" r="r" t="t"/>
              <a:pathLst>
                <a:path extrusionOk="0" h="46382" w="34755">
                  <a:moveTo>
                    <a:pt x="34579" y="0"/>
                  </a:moveTo>
                  <a:lnTo>
                    <a:pt x="34491" y="44"/>
                  </a:lnTo>
                  <a:lnTo>
                    <a:pt x="31551" y="1799"/>
                  </a:lnTo>
                  <a:lnTo>
                    <a:pt x="31507" y="1799"/>
                  </a:lnTo>
                  <a:lnTo>
                    <a:pt x="30454" y="2633"/>
                  </a:lnTo>
                  <a:lnTo>
                    <a:pt x="30454" y="2677"/>
                  </a:lnTo>
                  <a:lnTo>
                    <a:pt x="28348" y="5003"/>
                  </a:lnTo>
                  <a:lnTo>
                    <a:pt x="25846" y="7416"/>
                  </a:lnTo>
                  <a:lnTo>
                    <a:pt x="23872" y="9171"/>
                  </a:lnTo>
                  <a:lnTo>
                    <a:pt x="20976" y="10927"/>
                  </a:lnTo>
                  <a:lnTo>
                    <a:pt x="20932" y="10927"/>
                  </a:lnTo>
                  <a:lnTo>
                    <a:pt x="20142" y="11716"/>
                  </a:lnTo>
                  <a:lnTo>
                    <a:pt x="20142" y="11760"/>
                  </a:lnTo>
                  <a:lnTo>
                    <a:pt x="18255" y="14262"/>
                  </a:lnTo>
                  <a:lnTo>
                    <a:pt x="17202" y="15578"/>
                  </a:lnTo>
                  <a:lnTo>
                    <a:pt x="15754" y="16631"/>
                  </a:lnTo>
                  <a:lnTo>
                    <a:pt x="15710" y="16631"/>
                  </a:lnTo>
                  <a:lnTo>
                    <a:pt x="13516" y="19308"/>
                  </a:lnTo>
                  <a:lnTo>
                    <a:pt x="12199" y="21238"/>
                  </a:lnTo>
                  <a:lnTo>
                    <a:pt x="10971" y="23257"/>
                  </a:lnTo>
                  <a:lnTo>
                    <a:pt x="9347" y="26329"/>
                  </a:lnTo>
                  <a:lnTo>
                    <a:pt x="8426" y="28128"/>
                  </a:lnTo>
                  <a:lnTo>
                    <a:pt x="8426" y="28172"/>
                  </a:lnTo>
                  <a:lnTo>
                    <a:pt x="8075" y="29444"/>
                  </a:lnTo>
                  <a:lnTo>
                    <a:pt x="8075" y="29488"/>
                  </a:lnTo>
                  <a:lnTo>
                    <a:pt x="7855" y="32209"/>
                  </a:lnTo>
                  <a:lnTo>
                    <a:pt x="7724" y="34052"/>
                  </a:lnTo>
                  <a:lnTo>
                    <a:pt x="7724" y="34139"/>
                  </a:lnTo>
                  <a:lnTo>
                    <a:pt x="8119" y="34797"/>
                  </a:lnTo>
                  <a:lnTo>
                    <a:pt x="8119" y="35631"/>
                  </a:lnTo>
                  <a:lnTo>
                    <a:pt x="7811" y="36553"/>
                  </a:lnTo>
                  <a:lnTo>
                    <a:pt x="6100" y="38791"/>
                  </a:lnTo>
                  <a:lnTo>
                    <a:pt x="5179" y="40239"/>
                  </a:lnTo>
                  <a:lnTo>
                    <a:pt x="4257" y="42169"/>
                  </a:lnTo>
                  <a:lnTo>
                    <a:pt x="3511" y="43091"/>
                  </a:lnTo>
                  <a:lnTo>
                    <a:pt x="1712" y="44188"/>
                  </a:lnTo>
                  <a:lnTo>
                    <a:pt x="1668" y="44232"/>
                  </a:lnTo>
                  <a:lnTo>
                    <a:pt x="922" y="44890"/>
                  </a:lnTo>
                  <a:lnTo>
                    <a:pt x="878" y="44934"/>
                  </a:lnTo>
                  <a:lnTo>
                    <a:pt x="45" y="46119"/>
                  </a:lnTo>
                  <a:lnTo>
                    <a:pt x="1" y="46162"/>
                  </a:lnTo>
                  <a:lnTo>
                    <a:pt x="1" y="46250"/>
                  </a:lnTo>
                  <a:lnTo>
                    <a:pt x="45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4" y="46382"/>
                  </a:lnTo>
                  <a:lnTo>
                    <a:pt x="308" y="46294"/>
                  </a:lnTo>
                  <a:lnTo>
                    <a:pt x="1185" y="45153"/>
                  </a:lnTo>
                  <a:lnTo>
                    <a:pt x="1888" y="44495"/>
                  </a:lnTo>
                  <a:lnTo>
                    <a:pt x="3687" y="43398"/>
                  </a:lnTo>
                  <a:lnTo>
                    <a:pt x="3731" y="43354"/>
                  </a:lnTo>
                  <a:lnTo>
                    <a:pt x="4520" y="42389"/>
                  </a:lnTo>
                  <a:lnTo>
                    <a:pt x="4564" y="42345"/>
                  </a:lnTo>
                  <a:lnTo>
                    <a:pt x="5486" y="40414"/>
                  </a:lnTo>
                  <a:lnTo>
                    <a:pt x="6407" y="38966"/>
                  </a:lnTo>
                  <a:lnTo>
                    <a:pt x="8119" y="36728"/>
                  </a:lnTo>
                  <a:lnTo>
                    <a:pt x="8162" y="36684"/>
                  </a:lnTo>
                  <a:lnTo>
                    <a:pt x="8426" y="35719"/>
                  </a:lnTo>
                  <a:lnTo>
                    <a:pt x="8470" y="35675"/>
                  </a:lnTo>
                  <a:lnTo>
                    <a:pt x="8470" y="34754"/>
                  </a:lnTo>
                  <a:lnTo>
                    <a:pt x="8426" y="34622"/>
                  </a:lnTo>
                  <a:lnTo>
                    <a:pt x="8075" y="34008"/>
                  </a:lnTo>
                  <a:lnTo>
                    <a:pt x="8206" y="32252"/>
                  </a:lnTo>
                  <a:lnTo>
                    <a:pt x="8426" y="29532"/>
                  </a:lnTo>
                  <a:lnTo>
                    <a:pt x="8733" y="28259"/>
                  </a:lnTo>
                  <a:lnTo>
                    <a:pt x="9654" y="26460"/>
                  </a:lnTo>
                  <a:lnTo>
                    <a:pt x="11278" y="23432"/>
                  </a:lnTo>
                  <a:lnTo>
                    <a:pt x="12507" y="21458"/>
                  </a:lnTo>
                  <a:lnTo>
                    <a:pt x="13779" y="19483"/>
                  </a:lnTo>
                  <a:lnTo>
                    <a:pt x="15973" y="16894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80"/>
                  </a:lnTo>
                  <a:lnTo>
                    <a:pt x="21151" y="11190"/>
                  </a:lnTo>
                  <a:lnTo>
                    <a:pt x="24091" y="9435"/>
                  </a:lnTo>
                  <a:lnTo>
                    <a:pt x="26110" y="7679"/>
                  </a:lnTo>
                  <a:lnTo>
                    <a:pt x="28611" y="5222"/>
                  </a:lnTo>
                  <a:lnTo>
                    <a:pt x="30717" y="2897"/>
                  </a:lnTo>
                  <a:lnTo>
                    <a:pt x="31726" y="2063"/>
                  </a:lnTo>
                  <a:lnTo>
                    <a:pt x="34666" y="351"/>
                  </a:lnTo>
                  <a:lnTo>
                    <a:pt x="34710" y="308"/>
                  </a:lnTo>
                  <a:lnTo>
                    <a:pt x="34754" y="220"/>
                  </a:lnTo>
                  <a:lnTo>
                    <a:pt x="34754" y="176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8" name="Google Shape;1888;p63"/>
            <p:cNvSpPr/>
            <p:nvPr/>
          </p:nvSpPr>
          <p:spPr>
            <a:xfrm>
              <a:off x="5251475" y="3288075"/>
              <a:ext cx="853500" cy="1173800"/>
            </a:xfrm>
            <a:custGeom>
              <a:rect b="b" l="l" r="r" t="t"/>
              <a:pathLst>
                <a:path extrusionOk="0" h="46952" w="34140">
                  <a:moveTo>
                    <a:pt x="33876" y="0"/>
                  </a:moveTo>
                  <a:lnTo>
                    <a:pt x="31462" y="1448"/>
                  </a:lnTo>
                  <a:lnTo>
                    <a:pt x="30453" y="2150"/>
                  </a:lnTo>
                  <a:lnTo>
                    <a:pt x="30409" y="2194"/>
                  </a:lnTo>
                  <a:lnTo>
                    <a:pt x="28478" y="4300"/>
                  </a:lnTo>
                  <a:lnTo>
                    <a:pt x="26460" y="6275"/>
                  </a:lnTo>
                  <a:lnTo>
                    <a:pt x="24836" y="7679"/>
                  </a:lnTo>
                  <a:lnTo>
                    <a:pt x="22774" y="9127"/>
                  </a:lnTo>
                  <a:lnTo>
                    <a:pt x="20931" y="10531"/>
                  </a:lnTo>
                  <a:lnTo>
                    <a:pt x="19658" y="11365"/>
                  </a:lnTo>
                  <a:lnTo>
                    <a:pt x="19615" y="11409"/>
                  </a:lnTo>
                  <a:lnTo>
                    <a:pt x="18649" y="12462"/>
                  </a:lnTo>
                  <a:lnTo>
                    <a:pt x="18649" y="12506"/>
                  </a:lnTo>
                  <a:lnTo>
                    <a:pt x="17157" y="14481"/>
                  </a:lnTo>
                  <a:lnTo>
                    <a:pt x="16543" y="15095"/>
                  </a:lnTo>
                  <a:lnTo>
                    <a:pt x="15534" y="15797"/>
                  </a:lnTo>
                  <a:lnTo>
                    <a:pt x="15490" y="15841"/>
                  </a:lnTo>
                  <a:lnTo>
                    <a:pt x="13954" y="17728"/>
                  </a:lnTo>
                  <a:lnTo>
                    <a:pt x="12111" y="20141"/>
                  </a:lnTo>
                  <a:lnTo>
                    <a:pt x="10707" y="22203"/>
                  </a:lnTo>
                  <a:lnTo>
                    <a:pt x="8381" y="26372"/>
                  </a:lnTo>
                  <a:lnTo>
                    <a:pt x="7591" y="27864"/>
                  </a:lnTo>
                  <a:lnTo>
                    <a:pt x="7372" y="28610"/>
                  </a:lnTo>
                  <a:lnTo>
                    <a:pt x="7372" y="28654"/>
                  </a:lnTo>
                  <a:lnTo>
                    <a:pt x="6802" y="34007"/>
                  </a:lnTo>
                  <a:lnTo>
                    <a:pt x="6582" y="36596"/>
                  </a:lnTo>
                  <a:lnTo>
                    <a:pt x="6363" y="38044"/>
                  </a:lnTo>
                  <a:lnTo>
                    <a:pt x="5485" y="39668"/>
                  </a:lnTo>
                  <a:lnTo>
                    <a:pt x="4300" y="41774"/>
                  </a:lnTo>
                  <a:lnTo>
                    <a:pt x="3467" y="43003"/>
                  </a:lnTo>
                  <a:lnTo>
                    <a:pt x="2019" y="44144"/>
                  </a:lnTo>
                  <a:lnTo>
                    <a:pt x="1975" y="44144"/>
                  </a:lnTo>
                  <a:lnTo>
                    <a:pt x="44" y="46645"/>
                  </a:lnTo>
                  <a:lnTo>
                    <a:pt x="0" y="46733"/>
                  </a:lnTo>
                  <a:lnTo>
                    <a:pt x="0" y="46776"/>
                  </a:lnTo>
                  <a:lnTo>
                    <a:pt x="44" y="46864"/>
                  </a:lnTo>
                  <a:lnTo>
                    <a:pt x="88" y="46908"/>
                  </a:lnTo>
                  <a:lnTo>
                    <a:pt x="176" y="46952"/>
                  </a:lnTo>
                  <a:lnTo>
                    <a:pt x="263" y="46908"/>
                  </a:lnTo>
                  <a:lnTo>
                    <a:pt x="307" y="46864"/>
                  </a:lnTo>
                  <a:lnTo>
                    <a:pt x="2238" y="44407"/>
                  </a:lnTo>
                  <a:lnTo>
                    <a:pt x="3686" y="43266"/>
                  </a:lnTo>
                  <a:lnTo>
                    <a:pt x="3730" y="43222"/>
                  </a:lnTo>
                  <a:lnTo>
                    <a:pt x="4607" y="41950"/>
                  </a:lnTo>
                  <a:lnTo>
                    <a:pt x="5792" y="39799"/>
                  </a:lnTo>
                  <a:lnTo>
                    <a:pt x="6714" y="38176"/>
                  </a:lnTo>
                  <a:lnTo>
                    <a:pt x="6714" y="38132"/>
                  </a:lnTo>
                  <a:lnTo>
                    <a:pt x="6933" y="36640"/>
                  </a:lnTo>
                  <a:lnTo>
                    <a:pt x="7153" y="34007"/>
                  </a:lnTo>
                  <a:lnTo>
                    <a:pt x="7723" y="28698"/>
                  </a:lnTo>
                  <a:lnTo>
                    <a:pt x="7942" y="27996"/>
                  </a:lnTo>
                  <a:lnTo>
                    <a:pt x="8688" y="26548"/>
                  </a:lnTo>
                  <a:lnTo>
                    <a:pt x="11014" y="22423"/>
                  </a:lnTo>
                  <a:lnTo>
                    <a:pt x="12418" y="20361"/>
                  </a:lnTo>
                  <a:lnTo>
                    <a:pt x="14217" y="17947"/>
                  </a:lnTo>
                  <a:lnTo>
                    <a:pt x="15753" y="16060"/>
                  </a:lnTo>
                  <a:lnTo>
                    <a:pt x="16762" y="15358"/>
                  </a:lnTo>
                  <a:lnTo>
                    <a:pt x="16806" y="15358"/>
                  </a:lnTo>
                  <a:lnTo>
                    <a:pt x="17421" y="14744"/>
                  </a:lnTo>
                  <a:lnTo>
                    <a:pt x="17464" y="14700"/>
                  </a:lnTo>
                  <a:lnTo>
                    <a:pt x="18913" y="12725"/>
                  </a:lnTo>
                  <a:lnTo>
                    <a:pt x="19878" y="11672"/>
                  </a:lnTo>
                  <a:lnTo>
                    <a:pt x="21150" y="10838"/>
                  </a:lnTo>
                  <a:lnTo>
                    <a:pt x="22993" y="9390"/>
                  </a:lnTo>
                  <a:lnTo>
                    <a:pt x="25056" y="7986"/>
                  </a:lnTo>
                  <a:lnTo>
                    <a:pt x="25056" y="7942"/>
                  </a:lnTo>
                  <a:lnTo>
                    <a:pt x="26679" y="6538"/>
                  </a:lnTo>
                  <a:lnTo>
                    <a:pt x="28698" y="4564"/>
                  </a:lnTo>
                  <a:lnTo>
                    <a:pt x="30629" y="2457"/>
                  </a:lnTo>
                  <a:lnTo>
                    <a:pt x="31682" y="1755"/>
                  </a:lnTo>
                  <a:lnTo>
                    <a:pt x="34051" y="307"/>
                  </a:lnTo>
                  <a:lnTo>
                    <a:pt x="34095" y="263"/>
                  </a:lnTo>
                  <a:lnTo>
                    <a:pt x="34139" y="176"/>
                  </a:lnTo>
                  <a:lnTo>
                    <a:pt x="34139" y="132"/>
                  </a:lnTo>
                  <a:lnTo>
                    <a:pt x="34139" y="44"/>
                  </a:lnTo>
                  <a:lnTo>
                    <a:pt x="340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89" name="Google Shape;1889;p63"/>
            <p:cNvSpPr/>
            <p:nvPr/>
          </p:nvSpPr>
          <p:spPr>
            <a:xfrm>
              <a:off x="5242675" y="3261725"/>
              <a:ext cx="833775" cy="1184800"/>
            </a:xfrm>
            <a:custGeom>
              <a:rect b="b" l="l" r="r" t="t"/>
              <a:pathLst>
                <a:path extrusionOk="0" h="47392" w="33351">
                  <a:moveTo>
                    <a:pt x="33175" y="1"/>
                  </a:moveTo>
                  <a:lnTo>
                    <a:pt x="33087" y="45"/>
                  </a:lnTo>
                  <a:lnTo>
                    <a:pt x="31244" y="1230"/>
                  </a:lnTo>
                  <a:lnTo>
                    <a:pt x="30147" y="1888"/>
                  </a:lnTo>
                  <a:lnTo>
                    <a:pt x="30103" y="1932"/>
                  </a:lnTo>
                  <a:lnTo>
                    <a:pt x="26900" y="5179"/>
                  </a:lnTo>
                  <a:lnTo>
                    <a:pt x="22775" y="8426"/>
                  </a:lnTo>
                  <a:lnTo>
                    <a:pt x="19703" y="10839"/>
                  </a:lnTo>
                  <a:lnTo>
                    <a:pt x="18255" y="11936"/>
                  </a:lnTo>
                  <a:lnTo>
                    <a:pt x="18211" y="11936"/>
                  </a:lnTo>
                  <a:lnTo>
                    <a:pt x="16632" y="13999"/>
                  </a:lnTo>
                  <a:lnTo>
                    <a:pt x="15666" y="14745"/>
                  </a:lnTo>
                  <a:lnTo>
                    <a:pt x="15622" y="14789"/>
                  </a:lnTo>
                  <a:lnTo>
                    <a:pt x="11936" y="19396"/>
                  </a:lnTo>
                  <a:lnTo>
                    <a:pt x="10664" y="21107"/>
                  </a:lnTo>
                  <a:lnTo>
                    <a:pt x="9084" y="23257"/>
                  </a:lnTo>
                  <a:lnTo>
                    <a:pt x="9084" y="23301"/>
                  </a:lnTo>
                  <a:lnTo>
                    <a:pt x="7680" y="25803"/>
                  </a:lnTo>
                  <a:lnTo>
                    <a:pt x="6671" y="27733"/>
                  </a:lnTo>
                  <a:lnTo>
                    <a:pt x="6627" y="27777"/>
                  </a:lnTo>
                  <a:lnTo>
                    <a:pt x="6056" y="32077"/>
                  </a:lnTo>
                  <a:lnTo>
                    <a:pt x="4784" y="40108"/>
                  </a:lnTo>
                  <a:lnTo>
                    <a:pt x="4345" y="41205"/>
                  </a:lnTo>
                  <a:lnTo>
                    <a:pt x="3248" y="43135"/>
                  </a:lnTo>
                  <a:lnTo>
                    <a:pt x="2195" y="44188"/>
                  </a:lnTo>
                  <a:lnTo>
                    <a:pt x="2151" y="44188"/>
                  </a:lnTo>
                  <a:lnTo>
                    <a:pt x="835" y="45987"/>
                  </a:lnTo>
                  <a:lnTo>
                    <a:pt x="1" y="47128"/>
                  </a:lnTo>
                  <a:lnTo>
                    <a:pt x="1" y="47172"/>
                  </a:lnTo>
                  <a:lnTo>
                    <a:pt x="1" y="47260"/>
                  </a:lnTo>
                  <a:lnTo>
                    <a:pt x="1" y="47304"/>
                  </a:lnTo>
                  <a:lnTo>
                    <a:pt x="45" y="47348"/>
                  </a:lnTo>
                  <a:lnTo>
                    <a:pt x="176" y="47392"/>
                  </a:lnTo>
                  <a:lnTo>
                    <a:pt x="220" y="47392"/>
                  </a:lnTo>
                  <a:lnTo>
                    <a:pt x="308" y="47304"/>
                  </a:lnTo>
                  <a:lnTo>
                    <a:pt x="1142" y="46207"/>
                  </a:lnTo>
                  <a:lnTo>
                    <a:pt x="2458" y="44408"/>
                  </a:lnTo>
                  <a:lnTo>
                    <a:pt x="3511" y="43355"/>
                  </a:lnTo>
                  <a:lnTo>
                    <a:pt x="3511" y="43311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5" y="40239"/>
                  </a:lnTo>
                  <a:lnTo>
                    <a:pt x="5135" y="40195"/>
                  </a:lnTo>
                  <a:lnTo>
                    <a:pt x="6408" y="32121"/>
                  </a:lnTo>
                  <a:lnTo>
                    <a:pt x="6978" y="27865"/>
                  </a:lnTo>
                  <a:lnTo>
                    <a:pt x="7987" y="25934"/>
                  </a:lnTo>
                  <a:lnTo>
                    <a:pt x="9391" y="23477"/>
                  </a:lnTo>
                  <a:lnTo>
                    <a:pt x="10927" y="21327"/>
                  </a:lnTo>
                  <a:lnTo>
                    <a:pt x="12200" y="19615"/>
                  </a:lnTo>
                  <a:lnTo>
                    <a:pt x="15886" y="15008"/>
                  </a:lnTo>
                  <a:lnTo>
                    <a:pt x="16851" y="14262"/>
                  </a:lnTo>
                  <a:lnTo>
                    <a:pt x="16895" y="14218"/>
                  </a:lnTo>
                  <a:lnTo>
                    <a:pt x="18475" y="12200"/>
                  </a:lnTo>
                  <a:lnTo>
                    <a:pt x="19923" y="11103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3" y="5442"/>
                  </a:lnTo>
                  <a:lnTo>
                    <a:pt x="30366" y="2195"/>
                  </a:lnTo>
                  <a:lnTo>
                    <a:pt x="31419" y="1537"/>
                  </a:lnTo>
                  <a:lnTo>
                    <a:pt x="33306" y="352"/>
                  </a:lnTo>
                  <a:lnTo>
                    <a:pt x="33350" y="308"/>
                  </a:lnTo>
                  <a:lnTo>
                    <a:pt x="33350" y="220"/>
                  </a:lnTo>
                  <a:lnTo>
                    <a:pt x="33350" y="176"/>
                  </a:lnTo>
                  <a:lnTo>
                    <a:pt x="33350" y="89"/>
                  </a:lnTo>
                  <a:lnTo>
                    <a:pt x="33306" y="45"/>
                  </a:lnTo>
                  <a:lnTo>
                    <a:pt x="332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0" name="Google Shape;1890;p63"/>
            <p:cNvSpPr/>
            <p:nvPr/>
          </p:nvSpPr>
          <p:spPr>
            <a:xfrm>
              <a:off x="5230625" y="3236500"/>
              <a:ext cx="817300" cy="1199050"/>
            </a:xfrm>
            <a:custGeom>
              <a:rect b="b" l="l" r="r" t="t"/>
              <a:pathLst>
                <a:path extrusionOk="0" h="47962" w="32692">
                  <a:moveTo>
                    <a:pt x="32428" y="1"/>
                  </a:moveTo>
                  <a:lnTo>
                    <a:pt x="30146" y="1536"/>
                  </a:lnTo>
                  <a:lnTo>
                    <a:pt x="30102" y="1580"/>
                  </a:lnTo>
                  <a:lnTo>
                    <a:pt x="27513" y="4038"/>
                  </a:lnTo>
                  <a:lnTo>
                    <a:pt x="22906" y="7724"/>
                  </a:lnTo>
                  <a:lnTo>
                    <a:pt x="20624" y="9523"/>
                  </a:lnTo>
                  <a:lnTo>
                    <a:pt x="18693" y="11102"/>
                  </a:lnTo>
                  <a:lnTo>
                    <a:pt x="17070" y="12287"/>
                  </a:lnTo>
                  <a:lnTo>
                    <a:pt x="17070" y="12331"/>
                  </a:lnTo>
                  <a:lnTo>
                    <a:pt x="16280" y="13253"/>
                  </a:lnTo>
                  <a:lnTo>
                    <a:pt x="15622" y="13867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878"/>
                  </a:lnTo>
                  <a:lnTo>
                    <a:pt x="7592" y="24310"/>
                  </a:lnTo>
                  <a:lnTo>
                    <a:pt x="5880" y="27514"/>
                  </a:lnTo>
                  <a:lnTo>
                    <a:pt x="5836" y="27558"/>
                  </a:lnTo>
                  <a:lnTo>
                    <a:pt x="5178" y="32121"/>
                  </a:lnTo>
                  <a:lnTo>
                    <a:pt x="4652" y="35851"/>
                  </a:lnTo>
                  <a:lnTo>
                    <a:pt x="4125" y="39274"/>
                  </a:lnTo>
                  <a:lnTo>
                    <a:pt x="3598" y="41731"/>
                  </a:lnTo>
                  <a:lnTo>
                    <a:pt x="3116" y="43091"/>
                  </a:lnTo>
                  <a:lnTo>
                    <a:pt x="527" y="47040"/>
                  </a:lnTo>
                  <a:lnTo>
                    <a:pt x="44" y="47699"/>
                  </a:lnTo>
                  <a:lnTo>
                    <a:pt x="0" y="47786"/>
                  </a:lnTo>
                  <a:lnTo>
                    <a:pt x="0" y="47830"/>
                  </a:lnTo>
                  <a:lnTo>
                    <a:pt x="44" y="47918"/>
                  </a:lnTo>
                  <a:lnTo>
                    <a:pt x="88" y="47962"/>
                  </a:lnTo>
                  <a:lnTo>
                    <a:pt x="264" y="47962"/>
                  </a:lnTo>
                  <a:lnTo>
                    <a:pt x="351" y="47918"/>
                  </a:lnTo>
                  <a:lnTo>
                    <a:pt x="790" y="47260"/>
                  </a:lnTo>
                  <a:lnTo>
                    <a:pt x="3423" y="43267"/>
                  </a:lnTo>
                  <a:lnTo>
                    <a:pt x="3467" y="43223"/>
                  </a:lnTo>
                  <a:lnTo>
                    <a:pt x="3906" y="41862"/>
                  </a:lnTo>
                  <a:lnTo>
                    <a:pt x="3950" y="41819"/>
                  </a:lnTo>
                  <a:lnTo>
                    <a:pt x="4476" y="39317"/>
                  </a:lnTo>
                  <a:lnTo>
                    <a:pt x="4959" y="35895"/>
                  </a:lnTo>
                  <a:lnTo>
                    <a:pt x="5529" y="32165"/>
                  </a:lnTo>
                  <a:lnTo>
                    <a:pt x="6187" y="27645"/>
                  </a:lnTo>
                  <a:lnTo>
                    <a:pt x="7899" y="24486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1" y="14130"/>
                  </a:lnTo>
                  <a:lnTo>
                    <a:pt x="16543" y="13516"/>
                  </a:lnTo>
                  <a:lnTo>
                    <a:pt x="16543" y="13472"/>
                  </a:lnTo>
                  <a:lnTo>
                    <a:pt x="17289" y="12594"/>
                  </a:lnTo>
                  <a:lnTo>
                    <a:pt x="18913" y="11366"/>
                  </a:lnTo>
                  <a:lnTo>
                    <a:pt x="20844" y="9786"/>
                  </a:lnTo>
                  <a:lnTo>
                    <a:pt x="23125" y="7987"/>
                  </a:lnTo>
                  <a:lnTo>
                    <a:pt x="27733" y="4301"/>
                  </a:lnTo>
                  <a:lnTo>
                    <a:pt x="30322" y="1844"/>
                  </a:lnTo>
                  <a:lnTo>
                    <a:pt x="32604" y="308"/>
                  </a:lnTo>
                  <a:lnTo>
                    <a:pt x="32647" y="264"/>
                  </a:lnTo>
                  <a:lnTo>
                    <a:pt x="32691" y="220"/>
                  </a:lnTo>
                  <a:lnTo>
                    <a:pt x="32691" y="132"/>
                  </a:lnTo>
                  <a:lnTo>
                    <a:pt x="32647" y="88"/>
                  </a:lnTo>
                  <a:lnTo>
                    <a:pt x="326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1" name="Google Shape;1891;p63"/>
            <p:cNvSpPr/>
            <p:nvPr/>
          </p:nvSpPr>
          <p:spPr>
            <a:xfrm>
              <a:off x="5136275" y="3184950"/>
              <a:ext cx="854600" cy="1805700"/>
            </a:xfrm>
            <a:custGeom>
              <a:rect b="b" l="l" r="r" t="t"/>
              <a:pathLst>
                <a:path extrusionOk="0" h="72228" w="34184">
                  <a:moveTo>
                    <a:pt x="34052" y="0"/>
                  </a:moveTo>
                  <a:lnTo>
                    <a:pt x="33964" y="44"/>
                  </a:lnTo>
                  <a:lnTo>
                    <a:pt x="33920" y="44"/>
                  </a:lnTo>
                  <a:lnTo>
                    <a:pt x="30015" y="3072"/>
                  </a:lnTo>
                  <a:lnTo>
                    <a:pt x="25978" y="6319"/>
                  </a:lnTo>
                  <a:lnTo>
                    <a:pt x="23257" y="8513"/>
                  </a:lnTo>
                  <a:lnTo>
                    <a:pt x="20975" y="10400"/>
                  </a:lnTo>
                  <a:lnTo>
                    <a:pt x="19659" y="11453"/>
                  </a:lnTo>
                  <a:lnTo>
                    <a:pt x="16675" y="13340"/>
                  </a:lnTo>
                  <a:lnTo>
                    <a:pt x="16675" y="13384"/>
                  </a:lnTo>
                  <a:lnTo>
                    <a:pt x="15534" y="14656"/>
                  </a:lnTo>
                  <a:lnTo>
                    <a:pt x="14657" y="15885"/>
                  </a:lnTo>
                  <a:lnTo>
                    <a:pt x="13779" y="17114"/>
                  </a:lnTo>
                  <a:lnTo>
                    <a:pt x="12199" y="19615"/>
                  </a:lnTo>
                  <a:lnTo>
                    <a:pt x="10488" y="22248"/>
                  </a:lnTo>
                  <a:lnTo>
                    <a:pt x="9567" y="23564"/>
                  </a:lnTo>
                  <a:lnTo>
                    <a:pt x="8601" y="24837"/>
                  </a:lnTo>
                  <a:lnTo>
                    <a:pt x="7197" y="26811"/>
                  </a:lnTo>
                  <a:lnTo>
                    <a:pt x="7197" y="26899"/>
                  </a:lnTo>
                  <a:lnTo>
                    <a:pt x="6802" y="29005"/>
                  </a:lnTo>
                  <a:lnTo>
                    <a:pt x="6188" y="33876"/>
                  </a:lnTo>
                  <a:lnTo>
                    <a:pt x="5705" y="37386"/>
                  </a:lnTo>
                  <a:lnTo>
                    <a:pt x="5266" y="40502"/>
                  </a:lnTo>
                  <a:lnTo>
                    <a:pt x="4564" y="43793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50"/>
                  </a:lnTo>
                  <a:lnTo>
                    <a:pt x="527" y="54807"/>
                  </a:lnTo>
                  <a:lnTo>
                    <a:pt x="264" y="57527"/>
                  </a:lnTo>
                  <a:lnTo>
                    <a:pt x="1" y="59458"/>
                  </a:lnTo>
                  <a:lnTo>
                    <a:pt x="1" y="59502"/>
                  </a:lnTo>
                  <a:lnTo>
                    <a:pt x="1" y="59590"/>
                  </a:lnTo>
                  <a:lnTo>
                    <a:pt x="2414" y="62837"/>
                  </a:lnTo>
                  <a:lnTo>
                    <a:pt x="3774" y="64943"/>
                  </a:lnTo>
                  <a:lnTo>
                    <a:pt x="4608" y="66216"/>
                  </a:lnTo>
                  <a:lnTo>
                    <a:pt x="6275" y="68190"/>
                  </a:lnTo>
                  <a:lnTo>
                    <a:pt x="9391" y="71701"/>
                  </a:lnTo>
                  <a:lnTo>
                    <a:pt x="9435" y="71701"/>
                  </a:lnTo>
                  <a:lnTo>
                    <a:pt x="10093" y="72183"/>
                  </a:lnTo>
                  <a:lnTo>
                    <a:pt x="10181" y="72227"/>
                  </a:lnTo>
                  <a:lnTo>
                    <a:pt x="10707" y="72227"/>
                  </a:lnTo>
                  <a:lnTo>
                    <a:pt x="10751" y="72183"/>
                  </a:lnTo>
                  <a:lnTo>
                    <a:pt x="10839" y="72140"/>
                  </a:lnTo>
                  <a:lnTo>
                    <a:pt x="11804" y="71043"/>
                  </a:lnTo>
                  <a:lnTo>
                    <a:pt x="11848" y="70955"/>
                  </a:lnTo>
                  <a:lnTo>
                    <a:pt x="11848" y="70911"/>
                  </a:lnTo>
                  <a:lnTo>
                    <a:pt x="11804" y="70823"/>
                  </a:lnTo>
                  <a:lnTo>
                    <a:pt x="11804" y="70779"/>
                  </a:lnTo>
                  <a:lnTo>
                    <a:pt x="11717" y="70735"/>
                  </a:lnTo>
                  <a:lnTo>
                    <a:pt x="11585" y="70735"/>
                  </a:lnTo>
                  <a:lnTo>
                    <a:pt x="11541" y="70779"/>
                  </a:lnTo>
                  <a:lnTo>
                    <a:pt x="10620" y="71876"/>
                  </a:lnTo>
                  <a:lnTo>
                    <a:pt x="10269" y="71876"/>
                  </a:lnTo>
                  <a:lnTo>
                    <a:pt x="9654" y="71437"/>
                  </a:lnTo>
                  <a:lnTo>
                    <a:pt x="6539" y="67971"/>
                  </a:lnTo>
                  <a:lnTo>
                    <a:pt x="4915" y="65996"/>
                  </a:lnTo>
                  <a:lnTo>
                    <a:pt x="4038" y="64768"/>
                  </a:lnTo>
                  <a:lnTo>
                    <a:pt x="2677" y="62618"/>
                  </a:lnTo>
                  <a:lnTo>
                    <a:pt x="352" y="59414"/>
                  </a:lnTo>
                  <a:lnTo>
                    <a:pt x="615" y="57571"/>
                  </a:lnTo>
                  <a:lnTo>
                    <a:pt x="878" y="54851"/>
                  </a:lnTo>
                  <a:lnTo>
                    <a:pt x="1185" y="52393"/>
                  </a:lnTo>
                  <a:lnTo>
                    <a:pt x="1931" y="50989"/>
                  </a:lnTo>
                  <a:lnTo>
                    <a:pt x="4038" y="47654"/>
                  </a:lnTo>
                  <a:lnTo>
                    <a:pt x="4038" y="47567"/>
                  </a:lnTo>
                  <a:lnTo>
                    <a:pt x="4915" y="43837"/>
                  </a:lnTo>
                  <a:lnTo>
                    <a:pt x="5617" y="40546"/>
                  </a:lnTo>
                  <a:lnTo>
                    <a:pt x="6056" y="37430"/>
                  </a:lnTo>
                  <a:lnTo>
                    <a:pt x="6495" y="33920"/>
                  </a:lnTo>
                  <a:lnTo>
                    <a:pt x="7109" y="29093"/>
                  </a:lnTo>
                  <a:lnTo>
                    <a:pt x="7504" y="26987"/>
                  </a:lnTo>
                  <a:lnTo>
                    <a:pt x="8908" y="25056"/>
                  </a:lnTo>
                  <a:lnTo>
                    <a:pt x="9830" y="23783"/>
                  </a:lnTo>
                  <a:lnTo>
                    <a:pt x="10751" y="22467"/>
                  </a:lnTo>
                  <a:lnTo>
                    <a:pt x="12463" y="19790"/>
                  </a:lnTo>
                  <a:lnTo>
                    <a:pt x="14086" y="17289"/>
                  </a:lnTo>
                  <a:lnTo>
                    <a:pt x="14920" y="16060"/>
                  </a:lnTo>
                  <a:lnTo>
                    <a:pt x="15798" y="14876"/>
                  </a:lnTo>
                  <a:lnTo>
                    <a:pt x="16895" y="13647"/>
                  </a:lnTo>
                  <a:lnTo>
                    <a:pt x="19835" y="11760"/>
                  </a:lnTo>
                  <a:lnTo>
                    <a:pt x="19878" y="11760"/>
                  </a:lnTo>
                  <a:lnTo>
                    <a:pt x="21195" y="10663"/>
                  </a:lnTo>
                  <a:lnTo>
                    <a:pt x="23477" y="8820"/>
                  </a:lnTo>
                  <a:lnTo>
                    <a:pt x="26241" y="6626"/>
                  </a:lnTo>
                  <a:lnTo>
                    <a:pt x="30234" y="3379"/>
                  </a:lnTo>
                  <a:lnTo>
                    <a:pt x="34140" y="351"/>
                  </a:lnTo>
                  <a:lnTo>
                    <a:pt x="34183" y="264"/>
                  </a:lnTo>
                  <a:lnTo>
                    <a:pt x="34183" y="220"/>
                  </a:lnTo>
                  <a:lnTo>
                    <a:pt x="34183" y="132"/>
                  </a:lnTo>
                  <a:lnTo>
                    <a:pt x="34183" y="88"/>
                  </a:lnTo>
                  <a:lnTo>
                    <a:pt x="34096" y="44"/>
                  </a:lnTo>
                  <a:lnTo>
                    <a:pt x="340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2" name="Google Shape;1892;p63"/>
            <p:cNvSpPr/>
            <p:nvPr/>
          </p:nvSpPr>
          <p:spPr>
            <a:xfrm>
              <a:off x="5101175" y="3159725"/>
              <a:ext cx="862275" cy="1886875"/>
            </a:xfrm>
            <a:custGeom>
              <a:rect b="b" l="l" r="r" t="t"/>
              <a:pathLst>
                <a:path extrusionOk="0" h="75475" w="34491">
                  <a:moveTo>
                    <a:pt x="34271" y="0"/>
                  </a:moveTo>
                  <a:lnTo>
                    <a:pt x="34183" y="44"/>
                  </a:lnTo>
                  <a:lnTo>
                    <a:pt x="31287" y="2238"/>
                  </a:lnTo>
                  <a:lnTo>
                    <a:pt x="22555" y="9303"/>
                  </a:lnTo>
                  <a:lnTo>
                    <a:pt x="19834" y="11409"/>
                  </a:lnTo>
                  <a:lnTo>
                    <a:pt x="17509" y="12506"/>
                  </a:lnTo>
                  <a:lnTo>
                    <a:pt x="16938" y="12813"/>
                  </a:lnTo>
                  <a:lnTo>
                    <a:pt x="16456" y="13164"/>
                  </a:lnTo>
                  <a:lnTo>
                    <a:pt x="15929" y="13515"/>
                  </a:lnTo>
                  <a:lnTo>
                    <a:pt x="15446" y="13910"/>
                  </a:lnTo>
                  <a:lnTo>
                    <a:pt x="14964" y="14393"/>
                  </a:lnTo>
                  <a:lnTo>
                    <a:pt x="14481" y="14875"/>
                  </a:lnTo>
                  <a:lnTo>
                    <a:pt x="13559" y="15885"/>
                  </a:lnTo>
                  <a:lnTo>
                    <a:pt x="12726" y="17026"/>
                  </a:lnTo>
                  <a:lnTo>
                    <a:pt x="11892" y="18210"/>
                  </a:lnTo>
                  <a:lnTo>
                    <a:pt x="11058" y="19483"/>
                  </a:lnTo>
                  <a:lnTo>
                    <a:pt x="10268" y="20712"/>
                  </a:lnTo>
                  <a:lnTo>
                    <a:pt x="9479" y="21940"/>
                  </a:lnTo>
                  <a:lnTo>
                    <a:pt x="8733" y="23125"/>
                  </a:lnTo>
                  <a:lnTo>
                    <a:pt x="7943" y="24222"/>
                  </a:lnTo>
                  <a:lnTo>
                    <a:pt x="7197" y="25187"/>
                  </a:lnTo>
                  <a:lnTo>
                    <a:pt x="7153" y="25275"/>
                  </a:lnTo>
                  <a:lnTo>
                    <a:pt x="6846" y="26240"/>
                  </a:lnTo>
                  <a:lnTo>
                    <a:pt x="6846" y="26328"/>
                  </a:lnTo>
                  <a:lnTo>
                    <a:pt x="7021" y="27513"/>
                  </a:lnTo>
                  <a:lnTo>
                    <a:pt x="6319" y="33876"/>
                  </a:lnTo>
                  <a:lnTo>
                    <a:pt x="5836" y="37605"/>
                  </a:lnTo>
                  <a:lnTo>
                    <a:pt x="5398" y="40896"/>
                  </a:lnTo>
                  <a:lnTo>
                    <a:pt x="5047" y="43003"/>
                  </a:lnTo>
                  <a:lnTo>
                    <a:pt x="3950" y="47522"/>
                  </a:lnTo>
                  <a:lnTo>
                    <a:pt x="3423" y="49716"/>
                  </a:lnTo>
                  <a:lnTo>
                    <a:pt x="1756" y="52964"/>
                  </a:lnTo>
                  <a:lnTo>
                    <a:pt x="1712" y="53007"/>
                  </a:lnTo>
                  <a:lnTo>
                    <a:pt x="1229" y="56957"/>
                  </a:lnTo>
                  <a:lnTo>
                    <a:pt x="88" y="61345"/>
                  </a:lnTo>
                  <a:lnTo>
                    <a:pt x="0" y="62398"/>
                  </a:lnTo>
                  <a:lnTo>
                    <a:pt x="44" y="62529"/>
                  </a:lnTo>
                  <a:lnTo>
                    <a:pt x="1843" y="64811"/>
                  </a:lnTo>
                  <a:lnTo>
                    <a:pt x="4739" y="68146"/>
                  </a:lnTo>
                  <a:lnTo>
                    <a:pt x="6144" y="69814"/>
                  </a:lnTo>
                  <a:lnTo>
                    <a:pt x="8250" y="72095"/>
                  </a:lnTo>
                  <a:lnTo>
                    <a:pt x="9830" y="74026"/>
                  </a:lnTo>
                  <a:lnTo>
                    <a:pt x="10927" y="75386"/>
                  </a:lnTo>
                  <a:lnTo>
                    <a:pt x="11014" y="75430"/>
                  </a:lnTo>
                  <a:lnTo>
                    <a:pt x="11058" y="75474"/>
                  </a:lnTo>
                  <a:lnTo>
                    <a:pt x="11146" y="75430"/>
                  </a:lnTo>
                  <a:lnTo>
                    <a:pt x="11365" y="75343"/>
                  </a:lnTo>
                  <a:lnTo>
                    <a:pt x="11453" y="75299"/>
                  </a:lnTo>
                  <a:lnTo>
                    <a:pt x="12462" y="73763"/>
                  </a:lnTo>
                  <a:lnTo>
                    <a:pt x="12506" y="73719"/>
                  </a:lnTo>
                  <a:lnTo>
                    <a:pt x="12506" y="73631"/>
                  </a:lnTo>
                  <a:lnTo>
                    <a:pt x="12462" y="73587"/>
                  </a:lnTo>
                  <a:lnTo>
                    <a:pt x="12419" y="73543"/>
                  </a:lnTo>
                  <a:lnTo>
                    <a:pt x="12375" y="73500"/>
                  </a:lnTo>
                  <a:lnTo>
                    <a:pt x="12287" y="73500"/>
                  </a:lnTo>
                  <a:lnTo>
                    <a:pt x="12243" y="73543"/>
                  </a:lnTo>
                  <a:lnTo>
                    <a:pt x="12199" y="73587"/>
                  </a:lnTo>
                  <a:lnTo>
                    <a:pt x="11190" y="75035"/>
                  </a:lnTo>
                  <a:lnTo>
                    <a:pt x="11146" y="75079"/>
                  </a:lnTo>
                  <a:lnTo>
                    <a:pt x="10093" y="73807"/>
                  </a:lnTo>
                  <a:lnTo>
                    <a:pt x="8513" y="71876"/>
                  </a:lnTo>
                  <a:lnTo>
                    <a:pt x="6407" y="69594"/>
                  </a:lnTo>
                  <a:lnTo>
                    <a:pt x="2151" y="64592"/>
                  </a:lnTo>
                  <a:lnTo>
                    <a:pt x="395" y="62354"/>
                  </a:lnTo>
                  <a:lnTo>
                    <a:pt x="439" y="61389"/>
                  </a:lnTo>
                  <a:lnTo>
                    <a:pt x="1580" y="57044"/>
                  </a:lnTo>
                  <a:lnTo>
                    <a:pt x="1580" y="57001"/>
                  </a:lnTo>
                  <a:lnTo>
                    <a:pt x="2063" y="53095"/>
                  </a:lnTo>
                  <a:lnTo>
                    <a:pt x="3774" y="49848"/>
                  </a:lnTo>
                  <a:lnTo>
                    <a:pt x="3774" y="49804"/>
                  </a:lnTo>
                  <a:lnTo>
                    <a:pt x="4301" y="47610"/>
                  </a:lnTo>
                  <a:lnTo>
                    <a:pt x="5398" y="43091"/>
                  </a:lnTo>
                  <a:lnTo>
                    <a:pt x="5749" y="40940"/>
                  </a:lnTo>
                  <a:lnTo>
                    <a:pt x="6188" y="37649"/>
                  </a:lnTo>
                  <a:lnTo>
                    <a:pt x="6670" y="33920"/>
                  </a:lnTo>
                  <a:lnTo>
                    <a:pt x="7372" y="27557"/>
                  </a:lnTo>
                  <a:lnTo>
                    <a:pt x="7372" y="27469"/>
                  </a:lnTo>
                  <a:lnTo>
                    <a:pt x="7197" y="26284"/>
                  </a:lnTo>
                  <a:lnTo>
                    <a:pt x="7460" y="25407"/>
                  </a:lnTo>
                  <a:lnTo>
                    <a:pt x="8250" y="24397"/>
                  </a:lnTo>
                  <a:lnTo>
                    <a:pt x="9040" y="23300"/>
                  </a:lnTo>
                  <a:lnTo>
                    <a:pt x="9786" y="22116"/>
                  </a:lnTo>
                  <a:lnTo>
                    <a:pt x="10576" y="20887"/>
                  </a:lnTo>
                  <a:lnTo>
                    <a:pt x="12155" y="18430"/>
                  </a:lnTo>
                  <a:lnTo>
                    <a:pt x="12989" y="17245"/>
                  </a:lnTo>
                  <a:lnTo>
                    <a:pt x="13823" y="16148"/>
                  </a:lnTo>
                  <a:lnTo>
                    <a:pt x="14700" y="15139"/>
                  </a:lnTo>
                  <a:lnTo>
                    <a:pt x="15183" y="14656"/>
                  </a:lnTo>
                  <a:lnTo>
                    <a:pt x="15622" y="14217"/>
                  </a:lnTo>
                  <a:lnTo>
                    <a:pt x="16105" y="13822"/>
                  </a:lnTo>
                  <a:lnTo>
                    <a:pt x="16631" y="13427"/>
                  </a:lnTo>
                  <a:lnTo>
                    <a:pt x="17114" y="13120"/>
                  </a:lnTo>
                  <a:lnTo>
                    <a:pt x="17640" y="12857"/>
                  </a:lnTo>
                  <a:lnTo>
                    <a:pt x="20010" y="11716"/>
                  </a:lnTo>
                  <a:lnTo>
                    <a:pt x="20054" y="11716"/>
                  </a:lnTo>
                  <a:lnTo>
                    <a:pt x="22774" y="9566"/>
                  </a:lnTo>
                  <a:lnTo>
                    <a:pt x="27865" y="5441"/>
                  </a:lnTo>
                  <a:lnTo>
                    <a:pt x="31507" y="2545"/>
                  </a:lnTo>
                  <a:lnTo>
                    <a:pt x="34403" y="307"/>
                  </a:lnTo>
                  <a:lnTo>
                    <a:pt x="34447" y="263"/>
                  </a:lnTo>
                  <a:lnTo>
                    <a:pt x="34490" y="219"/>
                  </a:lnTo>
                  <a:lnTo>
                    <a:pt x="34490" y="132"/>
                  </a:lnTo>
                  <a:lnTo>
                    <a:pt x="34447" y="88"/>
                  </a:lnTo>
                  <a:lnTo>
                    <a:pt x="34403" y="44"/>
                  </a:lnTo>
                  <a:lnTo>
                    <a:pt x="343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3" name="Google Shape;1893;p63"/>
            <p:cNvSpPr/>
            <p:nvPr/>
          </p:nvSpPr>
          <p:spPr>
            <a:xfrm>
              <a:off x="5644200" y="4235875"/>
              <a:ext cx="110825" cy="70225"/>
            </a:xfrm>
            <a:custGeom>
              <a:rect b="b" l="l" r="r" t="t"/>
              <a:pathLst>
                <a:path extrusionOk="0" h="2809" w="4433">
                  <a:moveTo>
                    <a:pt x="3116" y="352"/>
                  </a:moveTo>
                  <a:lnTo>
                    <a:pt x="3555" y="571"/>
                  </a:lnTo>
                  <a:lnTo>
                    <a:pt x="4081" y="1361"/>
                  </a:lnTo>
                  <a:lnTo>
                    <a:pt x="4037" y="2107"/>
                  </a:lnTo>
                  <a:lnTo>
                    <a:pt x="3862" y="2326"/>
                  </a:lnTo>
                  <a:lnTo>
                    <a:pt x="3511" y="2458"/>
                  </a:lnTo>
                  <a:lnTo>
                    <a:pt x="2370" y="2414"/>
                  </a:lnTo>
                  <a:lnTo>
                    <a:pt x="746" y="1844"/>
                  </a:lnTo>
                  <a:lnTo>
                    <a:pt x="351" y="1493"/>
                  </a:lnTo>
                  <a:lnTo>
                    <a:pt x="351" y="1449"/>
                  </a:lnTo>
                  <a:lnTo>
                    <a:pt x="658" y="1229"/>
                  </a:lnTo>
                  <a:lnTo>
                    <a:pt x="2107" y="396"/>
                  </a:lnTo>
                  <a:lnTo>
                    <a:pt x="3116" y="352"/>
                  </a:lnTo>
                  <a:close/>
                  <a:moveTo>
                    <a:pt x="3160" y="1"/>
                  </a:moveTo>
                  <a:lnTo>
                    <a:pt x="2063" y="45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39" y="922"/>
                  </a:lnTo>
                  <a:lnTo>
                    <a:pt x="88" y="1229"/>
                  </a:lnTo>
                  <a:lnTo>
                    <a:pt x="44" y="1273"/>
                  </a:lnTo>
                  <a:lnTo>
                    <a:pt x="0" y="1361"/>
                  </a:lnTo>
                  <a:lnTo>
                    <a:pt x="0" y="1536"/>
                  </a:lnTo>
                  <a:lnTo>
                    <a:pt x="88" y="1668"/>
                  </a:lnTo>
                  <a:lnTo>
                    <a:pt x="527" y="2151"/>
                  </a:lnTo>
                  <a:lnTo>
                    <a:pt x="615" y="2195"/>
                  </a:lnTo>
                  <a:lnTo>
                    <a:pt x="2282" y="2721"/>
                  </a:lnTo>
                  <a:lnTo>
                    <a:pt x="2326" y="2765"/>
                  </a:lnTo>
                  <a:lnTo>
                    <a:pt x="3555" y="2809"/>
                  </a:lnTo>
                  <a:lnTo>
                    <a:pt x="3598" y="2809"/>
                  </a:lnTo>
                  <a:lnTo>
                    <a:pt x="4037" y="2633"/>
                  </a:lnTo>
                  <a:lnTo>
                    <a:pt x="4081" y="2590"/>
                  </a:lnTo>
                  <a:lnTo>
                    <a:pt x="4344" y="2326"/>
                  </a:lnTo>
                  <a:lnTo>
                    <a:pt x="4388" y="2195"/>
                  </a:lnTo>
                  <a:lnTo>
                    <a:pt x="4432" y="1361"/>
                  </a:lnTo>
                  <a:lnTo>
                    <a:pt x="4388" y="1229"/>
                  </a:lnTo>
                  <a:lnTo>
                    <a:pt x="3818" y="352"/>
                  </a:lnTo>
                  <a:lnTo>
                    <a:pt x="3730" y="308"/>
                  </a:lnTo>
                  <a:lnTo>
                    <a:pt x="324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4" name="Google Shape;1894;p63"/>
            <p:cNvSpPr/>
            <p:nvPr/>
          </p:nvSpPr>
          <p:spPr>
            <a:xfrm>
              <a:off x="5600325" y="4217225"/>
              <a:ext cx="172250" cy="154700"/>
            </a:xfrm>
            <a:custGeom>
              <a:rect b="b" l="l" r="r" t="t"/>
              <a:pathLst>
                <a:path extrusionOk="0" h="6188" w="6890">
                  <a:moveTo>
                    <a:pt x="4915" y="352"/>
                  </a:moveTo>
                  <a:lnTo>
                    <a:pt x="5704" y="703"/>
                  </a:lnTo>
                  <a:lnTo>
                    <a:pt x="5924" y="922"/>
                  </a:lnTo>
                  <a:lnTo>
                    <a:pt x="6494" y="2590"/>
                  </a:lnTo>
                  <a:lnTo>
                    <a:pt x="6538" y="5793"/>
                  </a:lnTo>
                  <a:lnTo>
                    <a:pt x="6494" y="5837"/>
                  </a:lnTo>
                  <a:lnTo>
                    <a:pt x="6143" y="5837"/>
                  </a:lnTo>
                  <a:lnTo>
                    <a:pt x="4651" y="5486"/>
                  </a:lnTo>
                  <a:lnTo>
                    <a:pt x="2589" y="4740"/>
                  </a:lnTo>
                  <a:lnTo>
                    <a:pt x="878" y="3906"/>
                  </a:lnTo>
                  <a:lnTo>
                    <a:pt x="570" y="3599"/>
                  </a:lnTo>
                  <a:lnTo>
                    <a:pt x="351" y="2853"/>
                  </a:lnTo>
                  <a:lnTo>
                    <a:pt x="570" y="2414"/>
                  </a:lnTo>
                  <a:lnTo>
                    <a:pt x="965" y="1975"/>
                  </a:lnTo>
                  <a:lnTo>
                    <a:pt x="2677" y="1010"/>
                  </a:lnTo>
                  <a:lnTo>
                    <a:pt x="4125" y="396"/>
                  </a:lnTo>
                  <a:lnTo>
                    <a:pt x="4915" y="352"/>
                  </a:lnTo>
                  <a:close/>
                  <a:moveTo>
                    <a:pt x="4915" y="1"/>
                  </a:moveTo>
                  <a:lnTo>
                    <a:pt x="4081" y="45"/>
                  </a:lnTo>
                  <a:lnTo>
                    <a:pt x="3993" y="45"/>
                  </a:lnTo>
                  <a:lnTo>
                    <a:pt x="2501" y="703"/>
                  </a:lnTo>
                  <a:lnTo>
                    <a:pt x="746" y="1668"/>
                  </a:lnTo>
                  <a:lnTo>
                    <a:pt x="702" y="1712"/>
                  </a:lnTo>
                  <a:lnTo>
                    <a:pt x="263" y="2195"/>
                  </a:lnTo>
                  <a:lnTo>
                    <a:pt x="263" y="2239"/>
                  </a:lnTo>
                  <a:lnTo>
                    <a:pt x="0" y="2765"/>
                  </a:lnTo>
                  <a:lnTo>
                    <a:pt x="0" y="2853"/>
                  </a:lnTo>
                  <a:lnTo>
                    <a:pt x="219" y="3730"/>
                  </a:lnTo>
                  <a:lnTo>
                    <a:pt x="263" y="3818"/>
                  </a:lnTo>
                  <a:lnTo>
                    <a:pt x="658" y="4169"/>
                  </a:lnTo>
                  <a:lnTo>
                    <a:pt x="702" y="4213"/>
                  </a:lnTo>
                  <a:lnTo>
                    <a:pt x="2457" y="5047"/>
                  </a:lnTo>
                  <a:lnTo>
                    <a:pt x="4564" y="5793"/>
                  </a:lnTo>
                  <a:lnTo>
                    <a:pt x="6099" y="6188"/>
                  </a:lnTo>
                  <a:lnTo>
                    <a:pt x="6538" y="6188"/>
                  </a:lnTo>
                  <a:lnTo>
                    <a:pt x="6626" y="6144"/>
                  </a:lnTo>
                  <a:lnTo>
                    <a:pt x="6802" y="6012"/>
                  </a:lnTo>
                  <a:lnTo>
                    <a:pt x="6889" y="5968"/>
                  </a:lnTo>
                  <a:lnTo>
                    <a:pt x="6889" y="5881"/>
                  </a:lnTo>
                  <a:lnTo>
                    <a:pt x="6845" y="2546"/>
                  </a:lnTo>
                  <a:lnTo>
                    <a:pt x="6802" y="2502"/>
                  </a:lnTo>
                  <a:lnTo>
                    <a:pt x="6231" y="791"/>
                  </a:lnTo>
                  <a:lnTo>
                    <a:pt x="6231" y="747"/>
                  </a:lnTo>
                  <a:lnTo>
                    <a:pt x="5968" y="439"/>
                  </a:lnTo>
                  <a:lnTo>
                    <a:pt x="5880" y="396"/>
                  </a:lnTo>
                  <a:lnTo>
                    <a:pt x="50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5" name="Google Shape;1895;p63"/>
            <p:cNvSpPr/>
            <p:nvPr/>
          </p:nvSpPr>
          <p:spPr>
            <a:xfrm>
              <a:off x="5555325" y="4199675"/>
              <a:ext cx="240275" cy="216125"/>
            </a:xfrm>
            <a:custGeom>
              <a:rect b="b" l="l" r="r" t="t"/>
              <a:pathLst>
                <a:path extrusionOk="0" h="8645" w="9611">
                  <a:moveTo>
                    <a:pt x="6715" y="352"/>
                  </a:moveTo>
                  <a:lnTo>
                    <a:pt x="7856" y="747"/>
                  </a:lnTo>
                  <a:lnTo>
                    <a:pt x="8207" y="1010"/>
                  </a:lnTo>
                  <a:lnTo>
                    <a:pt x="8865" y="3072"/>
                  </a:lnTo>
                  <a:lnTo>
                    <a:pt x="9260" y="6495"/>
                  </a:lnTo>
                  <a:lnTo>
                    <a:pt x="8953" y="7636"/>
                  </a:lnTo>
                  <a:lnTo>
                    <a:pt x="8645" y="8294"/>
                  </a:lnTo>
                  <a:lnTo>
                    <a:pt x="7987" y="8206"/>
                  </a:lnTo>
                  <a:lnTo>
                    <a:pt x="1054" y="6495"/>
                  </a:lnTo>
                  <a:lnTo>
                    <a:pt x="484" y="6144"/>
                  </a:lnTo>
                  <a:lnTo>
                    <a:pt x="396" y="5968"/>
                  </a:lnTo>
                  <a:lnTo>
                    <a:pt x="1932" y="2677"/>
                  </a:lnTo>
                  <a:lnTo>
                    <a:pt x="2546" y="2063"/>
                  </a:lnTo>
                  <a:lnTo>
                    <a:pt x="4433" y="1010"/>
                  </a:lnTo>
                  <a:lnTo>
                    <a:pt x="5837" y="439"/>
                  </a:lnTo>
                  <a:lnTo>
                    <a:pt x="6715" y="352"/>
                  </a:lnTo>
                  <a:close/>
                  <a:moveTo>
                    <a:pt x="6715" y="1"/>
                  </a:moveTo>
                  <a:lnTo>
                    <a:pt x="5793" y="88"/>
                  </a:lnTo>
                  <a:lnTo>
                    <a:pt x="5749" y="88"/>
                  </a:lnTo>
                  <a:lnTo>
                    <a:pt x="4301" y="703"/>
                  </a:lnTo>
                  <a:lnTo>
                    <a:pt x="2370" y="1756"/>
                  </a:lnTo>
                  <a:lnTo>
                    <a:pt x="2327" y="1800"/>
                  </a:lnTo>
                  <a:lnTo>
                    <a:pt x="1668" y="2414"/>
                  </a:lnTo>
                  <a:lnTo>
                    <a:pt x="1625" y="2502"/>
                  </a:lnTo>
                  <a:lnTo>
                    <a:pt x="45" y="5881"/>
                  </a:lnTo>
                  <a:lnTo>
                    <a:pt x="1" y="5968"/>
                  </a:lnTo>
                  <a:lnTo>
                    <a:pt x="45" y="6056"/>
                  </a:lnTo>
                  <a:lnTo>
                    <a:pt x="176" y="6363"/>
                  </a:lnTo>
                  <a:lnTo>
                    <a:pt x="264" y="6451"/>
                  </a:lnTo>
                  <a:lnTo>
                    <a:pt x="922" y="6802"/>
                  </a:lnTo>
                  <a:lnTo>
                    <a:pt x="966" y="6802"/>
                  </a:lnTo>
                  <a:lnTo>
                    <a:pt x="5793" y="8031"/>
                  </a:lnTo>
                  <a:lnTo>
                    <a:pt x="7899" y="8557"/>
                  </a:lnTo>
                  <a:lnTo>
                    <a:pt x="7943" y="8557"/>
                  </a:lnTo>
                  <a:lnTo>
                    <a:pt x="8733" y="8645"/>
                  </a:lnTo>
                  <a:lnTo>
                    <a:pt x="8865" y="8601"/>
                  </a:lnTo>
                  <a:lnTo>
                    <a:pt x="8909" y="8557"/>
                  </a:lnTo>
                  <a:lnTo>
                    <a:pt x="9304" y="7767"/>
                  </a:lnTo>
                  <a:lnTo>
                    <a:pt x="9304" y="7724"/>
                  </a:lnTo>
                  <a:lnTo>
                    <a:pt x="9611" y="6583"/>
                  </a:lnTo>
                  <a:lnTo>
                    <a:pt x="9611" y="6495"/>
                  </a:lnTo>
                  <a:lnTo>
                    <a:pt x="9216" y="2984"/>
                  </a:lnTo>
                  <a:lnTo>
                    <a:pt x="9216" y="2941"/>
                  </a:lnTo>
                  <a:lnTo>
                    <a:pt x="8514" y="834"/>
                  </a:lnTo>
                  <a:lnTo>
                    <a:pt x="8470" y="747"/>
                  </a:lnTo>
                  <a:lnTo>
                    <a:pt x="8031" y="439"/>
                  </a:lnTo>
                  <a:lnTo>
                    <a:pt x="7987" y="396"/>
                  </a:lnTo>
                  <a:lnTo>
                    <a:pt x="68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6" name="Google Shape;1896;p63"/>
            <p:cNvSpPr/>
            <p:nvPr/>
          </p:nvSpPr>
          <p:spPr>
            <a:xfrm>
              <a:off x="5499400" y="4181025"/>
              <a:ext cx="342275" cy="296225"/>
            </a:xfrm>
            <a:custGeom>
              <a:rect b="b" l="l" r="r" t="t"/>
              <a:pathLst>
                <a:path extrusionOk="0" h="11849" w="13691">
                  <a:moveTo>
                    <a:pt x="8952" y="352"/>
                  </a:moveTo>
                  <a:lnTo>
                    <a:pt x="10882" y="1142"/>
                  </a:lnTo>
                  <a:lnTo>
                    <a:pt x="11848" y="4213"/>
                  </a:lnTo>
                  <a:lnTo>
                    <a:pt x="12462" y="8162"/>
                  </a:lnTo>
                  <a:lnTo>
                    <a:pt x="12462" y="8250"/>
                  </a:lnTo>
                  <a:lnTo>
                    <a:pt x="13340" y="9479"/>
                  </a:lnTo>
                  <a:lnTo>
                    <a:pt x="13340" y="9961"/>
                  </a:lnTo>
                  <a:lnTo>
                    <a:pt x="12901" y="10444"/>
                  </a:lnTo>
                  <a:lnTo>
                    <a:pt x="11497" y="11146"/>
                  </a:lnTo>
                  <a:lnTo>
                    <a:pt x="10444" y="11497"/>
                  </a:lnTo>
                  <a:lnTo>
                    <a:pt x="8381" y="10664"/>
                  </a:lnTo>
                  <a:lnTo>
                    <a:pt x="5002" y="9874"/>
                  </a:lnTo>
                  <a:lnTo>
                    <a:pt x="1536" y="9303"/>
                  </a:lnTo>
                  <a:lnTo>
                    <a:pt x="351" y="8952"/>
                  </a:lnTo>
                  <a:lnTo>
                    <a:pt x="351" y="8689"/>
                  </a:lnTo>
                  <a:lnTo>
                    <a:pt x="570" y="8162"/>
                  </a:lnTo>
                  <a:lnTo>
                    <a:pt x="1667" y="6583"/>
                  </a:lnTo>
                  <a:lnTo>
                    <a:pt x="3028" y="4433"/>
                  </a:lnTo>
                  <a:lnTo>
                    <a:pt x="3993" y="2590"/>
                  </a:lnTo>
                  <a:lnTo>
                    <a:pt x="5310" y="1712"/>
                  </a:lnTo>
                  <a:lnTo>
                    <a:pt x="8162" y="352"/>
                  </a:lnTo>
                  <a:close/>
                  <a:moveTo>
                    <a:pt x="8118" y="1"/>
                  </a:moveTo>
                  <a:lnTo>
                    <a:pt x="8074" y="44"/>
                  </a:lnTo>
                  <a:lnTo>
                    <a:pt x="5178" y="1405"/>
                  </a:lnTo>
                  <a:lnTo>
                    <a:pt x="5134" y="1405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57"/>
                  </a:lnTo>
                  <a:lnTo>
                    <a:pt x="1360" y="6407"/>
                  </a:lnTo>
                  <a:lnTo>
                    <a:pt x="263" y="7943"/>
                  </a:lnTo>
                  <a:lnTo>
                    <a:pt x="263" y="7987"/>
                  </a:lnTo>
                  <a:lnTo>
                    <a:pt x="44" y="8601"/>
                  </a:lnTo>
                  <a:lnTo>
                    <a:pt x="0" y="8645"/>
                  </a:lnTo>
                  <a:lnTo>
                    <a:pt x="0" y="9084"/>
                  </a:lnTo>
                  <a:lnTo>
                    <a:pt x="0" y="9215"/>
                  </a:lnTo>
                  <a:lnTo>
                    <a:pt x="88" y="9259"/>
                  </a:lnTo>
                  <a:lnTo>
                    <a:pt x="1448" y="9654"/>
                  </a:lnTo>
                  <a:lnTo>
                    <a:pt x="1492" y="9654"/>
                  </a:lnTo>
                  <a:lnTo>
                    <a:pt x="4959" y="10225"/>
                  </a:lnTo>
                  <a:lnTo>
                    <a:pt x="8293" y="11015"/>
                  </a:lnTo>
                  <a:lnTo>
                    <a:pt x="10400" y="11848"/>
                  </a:lnTo>
                  <a:lnTo>
                    <a:pt x="10531" y="11848"/>
                  </a:lnTo>
                  <a:lnTo>
                    <a:pt x="11584" y="11497"/>
                  </a:lnTo>
                  <a:lnTo>
                    <a:pt x="11628" y="11453"/>
                  </a:lnTo>
                  <a:lnTo>
                    <a:pt x="13120" y="10707"/>
                  </a:lnTo>
                  <a:lnTo>
                    <a:pt x="13164" y="10664"/>
                  </a:lnTo>
                  <a:lnTo>
                    <a:pt x="13647" y="10137"/>
                  </a:lnTo>
                  <a:lnTo>
                    <a:pt x="13691" y="10005"/>
                  </a:lnTo>
                  <a:lnTo>
                    <a:pt x="13691" y="9435"/>
                  </a:lnTo>
                  <a:lnTo>
                    <a:pt x="13647" y="9347"/>
                  </a:lnTo>
                  <a:lnTo>
                    <a:pt x="12813" y="8075"/>
                  </a:lnTo>
                  <a:lnTo>
                    <a:pt x="12155" y="4169"/>
                  </a:lnTo>
                  <a:lnTo>
                    <a:pt x="12155" y="4125"/>
                  </a:lnTo>
                  <a:lnTo>
                    <a:pt x="11190" y="966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39" y="44"/>
                  </a:lnTo>
                  <a:lnTo>
                    <a:pt x="89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7" name="Google Shape;1897;p63"/>
            <p:cNvSpPr/>
            <p:nvPr/>
          </p:nvSpPr>
          <p:spPr>
            <a:xfrm>
              <a:off x="5288750" y="4500250"/>
              <a:ext cx="79025" cy="51600"/>
            </a:xfrm>
            <a:custGeom>
              <a:rect b="b" l="l" r="r" t="t"/>
              <a:pathLst>
                <a:path extrusionOk="0" h="2064" w="3161">
                  <a:moveTo>
                    <a:pt x="1932" y="352"/>
                  </a:moveTo>
                  <a:lnTo>
                    <a:pt x="2502" y="571"/>
                  </a:lnTo>
                  <a:lnTo>
                    <a:pt x="2678" y="703"/>
                  </a:lnTo>
                  <a:lnTo>
                    <a:pt x="2546" y="791"/>
                  </a:lnTo>
                  <a:lnTo>
                    <a:pt x="1493" y="1361"/>
                  </a:lnTo>
                  <a:lnTo>
                    <a:pt x="352" y="1668"/>
                  </a:lnTo>
                  <a:lnTo>
                    <a:pt x="352" y="1624"/>
                  </a:lnTo>
                  <a:lnTo>
                    <a:pt x="747" y="1054"/>
                  </a:lnTo>
                  <a:lnTo>
                    <a:pt x="1317" y="483"/>
                  </a:lnTo>
                  <a:lnTo>
                    <a:pt x="1932" y="352"/>
                  </a:lnTo>
                  <a:close/>
                  <a:moveTo>
                    <a:pt x="1932" y="1"/>
                  </a:moveTo>
                  <a:lnTo>
                    <a:pt x="1186" y="132"/>
                  </a:lnTo>
                  <a:lnTo>
                    <a:pt x="1098" y="176"/>
                  </a:lnTo>
                  <a:lnTo>
                    <a:pt x="484" y="791"/>
                  </a:lnTo>
                  <a:lnTo>
                    <a:pt x="484" y="835"/>
                  </a:lnTo>
                  <a:lnTo>
                    <a:pt x="45" y="1493"/>
                  </a:lnTo>
                  <a:lnTo>
                    <a:pt x="45" y="1537"/>
                  </a:lnTo>
                  <a:lnTo>
                    <a:pt x="1" y="1888"/>
                  </a:lnTo>
                  <a:lnTo>
                    <a:pt x="1" y="1975"/>
                  </a:lnTo>
                  <a:lnTo>
                    <a:pt x="45" y="2019"/>
                  </a:lnTo>
                  <a:lnTo>
                    <a:pt x="176" y="2063"/>
                  </a:lnTo>
                  <a:lnTo>
                    <a:pt x="220" y="2063"/>
                  </a:lnTo>
                  <a:lnTo>
                    <a:pt x="1581" y="1668"/>
                  </a:lnTo>
                  <a:lnTo>
                    <a:pt x="1625" y="1668"/>
                  </a:lnTo>
                  <a:lnTo>
                    <a:pt x="2678" y="1098"/>
                  </a:lnTo>
                  <a:lnTo>
                    <a:pt x="3073" y="922"/>
                  </a:lnTo>
                  <a:lnTo>
                    <a:pt x="3116" y="878"/>
                  </a:lnTo>
                  <a:lnTo>
                    <a:pt x="3160" y="791"/>
                  </a:lnTo>
                  <a:lnTo>
                    <a:pt x="3160" y="703"/>
                  </a:lnTo>
                  <a:lnTo>
                    <a:pt x="3116" y="615"/>
                  </a:lnTo>
                  <a:lnTo>
                    <a:pt x="2722" y="264"/>
                  </a:lnTo>
                  <a:lnTo>
                    <a:pt x="2634" y="220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8" name="Google Shape;1898;p63"/>
            <p:cNvSpPr/>
            <p:nvPr/>
          </p:nvSpPr>
          <p:spPr>
            <a:xfrm>
              <a:off x="5982075" y="1811500"/>
              <a:ext cx="928100" cy="1382250"/>
            </a:xfrm>
            <a:custGeom>
              <a:rect b="b" l="l" r="r" t="t"/>
              <a:pathLst>
                <a:path extrusionOk="0" h="55290" w="37124">
                  <a:moveTo>
                    <a:pt x="36685" y="0"/>
                  </a:moveTo>
                  <a:lnTo>
                    <a:pt x="36641" y="44"/>
                  </a:lnTo>
                  <a:lnTo>
                    <a:pt x="36597" y="132"/>
                  </a:lnTo>
                  <a:lnTo>
                    <a:pt x="36597" y="176"/>
                  </a:lnTo>
                  <a:lnTo>
                    <a:pt x="36641" y="263"/>
                  </a:lnTo>
                  <a:lnTo>
                    <a:pt x="36685" y="395"/>
                  </a:lnTo>
                  <a:lnTo>
                    <a:pt x="36772" y="1360"/>
                  </a:lnTo>
                  <a:lnTo>
                    <a:pt x="36772" y="3203"/>
                  </a:lnTo>
                  <a:lnTo>
                    <a:pt x="36070" y="4915"/>
                  </a:lnTo>
                  <a:lnTo>
                    <a:pt x="35280" y="7811"/>
                  </a:lnTo>
                  <a:lnTo>
                    <a:pt x="34666" y="9917"/>
                  </a:lnTo>
                  <a:lnTo>
                    <a:pt x="34008" y="11936"/>
                  </a:lnTo>
                  <a:lnTo>
                    <a:pt x="32648" y="14744"/>
                  </a:lnTo>
                  <a:lnTo>
                    <a:pt x="31551" y="16850"/>
                  </a:lnTo>
                  <a:lnTo>
                    <a:pt x="30629" y="18956"/>
                  </a:lnTo>
                  <a:lnTo>
                    <a:pt x="29137" y="21633"/>
                  </a:lnTo>
                  <a:lnTo>
                    <a:pt x="27733" y="23827"/>
                  </a:lnTo>
                  <a:lnTo>
                    <a:pt x="26504" y="25758"/>
                  </a:lnTo>
                  <a:lnTo>
                    <a:pt x="25144" y="28215"/>
                  </a:lnTo>
                  <a:lnTo>
                    <a:pt x="24881" y="29093"/>
                  </a:lnTo>
                  <a:lnTo>
                    <a:pt x="24881" y="29137"/>
                  </a:lnTo>
                  <a:lnTo>
                    <a:pt x="24881" y="30014"/>
                  </a:lnTo>
                  <a:lnTo>
                    <a:pt x="24881" y="30058"/>
                  </a:lnTo>
                  <a:lnTo>
                    <a:pt x="25232" y="32735"/>
                  </a:lnTo>
                  <a:lnTo>
                    <a:pt x="25583" y="36289"/>
                  </a:lnTo>
                  <a:lnTo>
                    <a:pt x="25495" y="36421"/>
                  </a:lnTo>
                  <a:lnTo>
                    <a:pt x="23345" y="37649"/>
                  </a:lnTo>
                  <a:lnTo>
                    <a:pt x="21370" y="39054"/>
                  </a:lnTo>
                  <a:lnTo>
                    <a:pt x="21326" y="39054"/>
                  </a:lnTo>
                  <a:lnTo>
                    <a:pt x="19659" y="40546"/>
                  </a:lnTo>
                  <a:lnTo>
                    <a:pt x="16500" y="43047"/>
                  </a:lnTo>
                  <a:lnTo>
                    <a:pt x="16456" y="43047"/>
                  </a:lnTo>
                  <a:lnTo>
                    <a:pt x="14964" y="44539"/>
                  </a:lnTo>
                  <a:lnTo>
                    <a:pt x="12594" y="47040"/>
                  </a:lnTo>
                  <a:lnTo>
                    <a:pt x="10400" y="48268"/>
                  </a:lnTo>
                  <a:lnTo>
                    <a:pt x="8250" y="49102"/>
                  </a:lnTo>
                  <a:lnTo>
                    <a:pt x="8206" y="49146"/>
                  </a:lnTo>
                  <a:lnTo>
                    <a:pt x="6626" y="50111"/>
                  </a:lnTo>
                  <a:lnTo>
                    <a:pt x="88" y="54982"/>
                  </a:lnTo>
                  <a:lnTo>
                    <a:pt x="44" y="55026"/>
                  </a:lnTo>
                  <a:lnTo>
                    <a:pt x="0" y="55114"/>
                  </a:lnTo>
                  <a:lnTo>
                    <a:pt x="44" y="55158"/>
                  </a:lnTo>
                  <a:lnTo>
                    <a:pt x="44" y="55245"/>
                  </a:lnTo>
                  <a:lnTo>
                    <a:pt x="132" y="55289"/>
                  </a:lnTo>
                  <a:lnTo>
                    <a:pt x="308" y="55289"/>
                  </a:lnTo>
                  <a:lnTo>
                    <a:pt x="6846" y="50419"/>
                  </a:lnTo>
                  <a:lnTo>
                    <a:pt x="8382" y="49453"/>
                  </a:lnTo>
                  <a:lnTo>
                    <a:pt x="10532" y="48620"/>
                  </a:lnTo>
                  <a:lnTo>
                    <a:pt x="10576" y="48576"/>
                  </a:lnTo>
                  <a:lnTo>
                    <a:pt x="12814" y="47347"/>
                  </a:lnTo>
                  <a:lnTo>
                    <a:pt x="12857" y="47303"/>
                  </a:lnTo>
                  <a:lnTo>
                    <a:pt x="15227" y="44802"/>
                  </a:lnTo>
                  <a:lnTo>
                    <a:pt x="16719" y="43310"/>
                  </a:lnTo>
                  <a:lnTo>
                    <a:pt x="19878" y="40853"/>
                  </a:lnTo>
                  <a:lnTo>
                    <a:pt x="21546" y="39361"/>
                  </a:lnTo>
                  <a:lnTo>
                    <a:pt x="23520" y="37957"/>
                  </a:lnTo>
                  <a:lnTo>
                    <a:pt x="25714" y="36684"/>
                  </a:lnTo>
                  <a:lnTo>
                    <a:pt x="25758" y="36640"/>
                  </a:lnTo>
                  <a:lnTo>
                    <a:pt x="25890" y="36421"/>
                  </a:lnTo>
                  <a:lnTo>
                    <a:pt x="25934" y="36289"/>
                  </a:lnTo>
                  <a:lnTo>
                    <a:pt x="25583" y="32691"/>
                  </a:lnTo>
                  <a:lnTo>
                    <a:pt x="25232" y="30014"/>
                  </a:lnTo>
                  <a:lnTo>
                    <a:pt x="25232" y="29137"/>
                  </a:lnTo>
                  <a:lnTo>
                    <a:pt x="25451" y="28347"/>
                  </a:lnTo>
                  <a:lnTo>
                    <a:pt x="26811" y="25933"/>
                  </a:lnTo>
                  <a:lnTo>
                    <a:pt x="29444" y="21809"/>
                  </a:lnTo>
                  <a:lnTo>
                    <a:pt x="30936" y="19132"/>
                  </a:lnTo>
                  <a:lnTo>
                    <a:pt x="30980" y="19088"/>
                  </a:lnTo>
                  <a:lnTo>
                    <a:pt x="31858" y="16982"/>
                  </a:lnTo>
                  <a:lnTo>
                    <a:pt x="32955" y="14876"/>
                  </a:lnTo>
                  <a:lnTo>
                    <a:pt x="34359" y="12111"/>
                  </a:lnTo>
                  <a:lnTo>
                    <a:pt x="34359" y="12067"/>
                  </a:lnTo>
                  <a:lnTo>
                    <a:pt x="35017" y="10049"/>
                  </a:lnTo>
                  <a:lnTo>
                    <a:pt x="35631" y="7942"/>
                  </a:lnTo>
                  <a:lnTo>
                    <a:pt x="36421" y="5002"/>
                  </a:lnTo>
                  <a:lnTo>
                    <a:pt x="37080" y="3291"/>
                  </a:lnTo>
                  <a:lnTo>
                    <a:pt x="37123" y="3203"/>
                  </a:lnTo>
                  <a:lnTo>
                    <a:pt x="37123" y="1360"/>
                  </a:lnTo>
                  <a:lnTo>
                    <a:pt x="37123" y="1317"/>
                  </a:lnTo>
                  <a:lnTo>
                    <a:pt x="37036" y="307"/>
                  </a:lnTo>
                  <a:lnTo>
                    <a:pt x="37036" y="263"/>
                  </a:lnTo>
                  <a:lnTo>
                    <a:pt x="36948" y="88"/>
                  </a:lnTo>
                  <a:lnTo>
                    <a:pt x="36904" y="44"/>
                  </a:lnTo>
                  <a:lnTo>
                    <a:pt x="3681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899" name="Google Shape;1899;p63"/>
            <p:cNvSpPr/>
            <p:nvPr/>
          </p:nvSpPr>
          <p:spPr>
            <a:xfrm>
              <a:off x="5954650" y="1809300"/>
              <a:ext cx="928100" cy="1359225"/>
            </a:xfrm>
            <a:custGeom>
              <a:rect b="b" l="l" r="r" t="t"/>
              <a:pathLst>
                <a:path extrusionOk="0" h="54369" w="37124">
                  <a:moveTo>
                    <a:pt x="36685" y="0"/>
                  </a:moveTo>
                  <a:lnTo>
                    <a:pt x="36641" y="44"/>
                  </a:lnTo>
                  <a:lnTo>
                    <a:pt x="36553" y="44"/>
                  </a:lnTo>
                  <a:lnTo>
                    <a:pt x="36509" y="132"/>
                  </a:lnTo>
                  <a:lnTo>
                    <a:pt x="36509" y="176"/>
                  </a:lnTo>
                  <a:lnTo>
                    <a:pt x="36509" y="264"/>
                  </a:lnTo>
                  <a:lnTo>
                    <a:pt x="36685" y="878"/>
                  </a:lnTo>
                  <a:lnTo>
                    <a:pt x="36772" y="1317"/>
                  </a:lnTo>
                  <a:lnTo>
                    <a:pt x="36685" y="2238"/>
                  </a:lnTo>
                  <a:lnTo>
                    <a:pt x="36114" y="4169"/>
                  </a:lnTo>
                  <a:lnTo>
                    <a:pt x="35588" y="6275"/>
                  </a:lnTo>
                  <a:lnTo>
                    <a:pt x="34885" y="8820"/>
                  </a:lnTo>
                  <a:lnTo>
                    <a:pt x="34139" y="11146"/>
                  </a:lnTo>
                  <a:lnTo>
                    <a:pt x="32823" y="14042"/>
                  </a:lnTo>
                  <a:lnTo>
                    <a:pt x="31814" y="15973"/>
                  </a:lnTo>
                  <a:lnTo>
                    <a:pt x="30541" y="18737"/>
                  </a:lnTo>
                  <a:lnTo>
                    <a:pt x="29093" y="21238"/>
                  </a:lnTo>
                  <a:lnTo>
                    <a:pt x="27557" y="23652"/>
                  </a:lnTo>
                  <a:lnTo>
                    <a:pt x="26285" y="25802"/>
                  </a:lnTo>
                  <a:lnTo>
                    <a:pt x="24881" y="28172"/>
                  </a:lnTo>
                  <a:lnTo>
                    <a:pt x="22599" y="31682"/>
                  </a:lnTo>
                  <a:lnTo>
                    <a:pt x="22599" y="31770"/>
                  </a:lnTo>
                  <a:lnTo>
                    <a:pt x="22467" y="32911"/>
                  </a:lnTo>
                  <a:lnTo>
                    <a:pt x="22380" y="35631"/>
                  </a:lnTo>
                  <a:lnTo>
                    <a:pt x="22160" y="36509"/>
                  </a:lnTo>
                  <a:lnTo>
                    <a:pt x="21721" y="37299"/>
                  </a:lnTo>
                  <a:lnTo>
                    <a:pt x="20142" y="38834"/>
                  </a:lnTo>
                  <a:lnTo>
                    <a:pt x="17070" y="41379"/>
                  </a:lnTo>
                  <a:lnTo>
                    <a:pt x="15490" y="43091"/>
                  </a:lnTo>
                  <a:lnTo>
                    <a:pt x="13516" y="45329"/>
                  </a:lnTo>
                  <a:lnTo>
                    <a:pt x="12331" y="46338"/>
                  </a:lnTo>
                  <a:lnTo>
                    <a:pt x="11234" y="46865"/>
                  </a:lnTo>
                  <a:lnTo>
                    <a:pt x="8777" y="47786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4" y="52525"/>
                  </a:lnTo>
                  <a:lnTo>
                    <a:pt x="44" y="54061"/>
                  </a:lnTo>
                  <a:lnTo>
                    <a:pt x="0" y="54105"/>
                  </a:lnTo>
                  <a:lnTo>
                    <a:pt x="0" y="54193"/>
                  </a:lnTo>
                  <a:lnTo>
                    <a:pt x="0" y="54236"/>
                  </a:lnTo>
                  <a:lnTo>
                    <a:pt x="0" y="54324"/>
                  </a:lnTo>
                  <a:lnTo>
                    <a:pt x="88" y="54368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3"/>
                  </a:lnTo>
                  <a:lnTo>
                    <a:pt x="7153" y="49234"/>
                  </a:lnTo>
                  <a:lnTo>
                    <a:pt x="8908" y="48093"/>
                  </a:lnTo>
                  <a:lnTo>
                    <a:pt x="11365" y="47172"/>
                  </a:lnTo>
                  <a:lnTo>
                    <a:pt x="12506" y="46645"/>
                  </a:lnTo>
                  <a:lnTo>
                    <a:pt x="12550" y="46601"/>
                  </a:lnTo>
                  <a:lnTo>
                    <a:pt x="13735" y="45592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3" y="41643"/>
                  </a:lnTo>
                  <a:lnTo>
                    <a:pt x="20361" y="39098"/>
                  </a:lnTo>
                  <a:lnTo>
                    <a:pt x="21985" y="37518"/>
                  </a:lnTo>
                  <a:lnTo>
                    <a:pt x="22028" y="37474"/>
                  </a:lnTo>
                  <a:lnTo>
                    <a:pt x="22511" y="36684"/>
                  </a:lnTo>
                  <a:lnTo>
                    <a:pt x="22511" y="36640"/>
                  </a:lnTo>
                  <a:lnTo>
                    <a:pt x="22731" y="35719"/>
                  </a:lnTo>
                  <a:lnTo>
                    <a:pt x="22731" y="35675"/>
                  </a:lnTo>
                  <a:lnTo>
                    <a:pt x="22818" y="32954"/>
                  </a:lnTo>
                  <a:lnTo>
                    <a:pt x="22950" y="31857"/>
                  </a:lnTo>
                  <a:lnTo>
                    <a:pt x="25188" y="28391"/>
                  </a:lnTo>
                  <a:lnTo>
                    <a:pt x="26592" y="25978"/>
                  </a:lnTo>
                  <a:lnTo>
                    <a:pt x="27821" y="23827"/>
                  </a:lnTo>
                  <a:lnTo>
                    <a:pt x="29400" y="21414"/>
                  </a:lnTo>
                  <a:lnTo>
                    <a:pt x="30848" y="18913"/>
                  </a:lnTo>
                  <a:lnTo>
                    <a:pt x="32121" y="16104"/>
                  </a:lnTo>
                  <a:lnTo>
                    <a:pt x="33130" y="14218"/>
                  </a:lnTo>
                  <a:lnTo>
                    <a:pt x="34491" y="11278"/>
                  </a:lnTo>
                  <a:lnTo>
                    <a:pt x="34491" y="11234"/>
                  </a:lnTo>
                  <a:lnTo>
                    <a:pt x="35237" y="8908"/>
                  </a:lnTo>
                  <a:lnTo>
                    <a:pt x="35895" y="6363"/>
                  </a:lnTo>
                  <a:lnTo>
                    <a:pt x="36465" y="4301"/>
                  </a:lnTo>
                  <a:lnTo>
                    <a:pt x="37036" y="2282"/>
                  </a:lnTo>
                  <a:lnTo>
                    <a:pt x="37123" y="1317"/>
                  </a:lnTo>
                  <a:lnTo>
                    <a:pt x="37123" y="1273"/>
                  </a:lnTo>
                  <a:lnTo>
                    <a:pt x="37036" y="834"/>
                  </a:lnTo>
                  <a:lnTo>
                    <a:pt x="37036" y="790"/>
                  </a:lnTo>
                  <a:lnTo>
                    <a:pt x="36860" y="132"/>
                  </a:lnTo>
                  <a:lnTo>
                    <a:pt x="36816" y="88"/>
                  </a:lnTo>
                  <a:lnTo>
                    <a:pt x="36772" y="44"/>
                  </a:lnTo>
                  <a:lnTo>
                    <a:pt x="366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0" name="Google Shape;1900;p63"/>
            <p:cNvSpPr/>
            <p:nvPr/>
          </p:nvSpPr>
          <p:spPr>
            <a:xfrm>
              <a:off x="5925025" y="1820275"/>
              <a:ext cx="932500" cy="1321900"/>
            </a:xfrm>
            <a:custGeom>
              <a:rect b="b" l="l" r="r" t="t"/>
              <a:pathLst>
                <a:path extrusionOk="0" h="52876" w="37300">
                  <a:moveTo>
                    <a:pt x="37124" y="0"/>
                  </a:moveTo>
                  <a:lnTo>
                    <a:pt x="37080" y="44"/>
                  </a:lnTo>
                  <a:lnTo>
                    <a:pt x="36992" y="44"/>
                  </a:lnTo>
                  <a:lnTo>
                    <a:pt x="36948" y="88"/>
                  </a:lnTo>
                  <a:lnTo>
                    <a:pt x="36948" y="176"/>
                  </a:lnTo>
                  <a:lnTo>
                    <a:pt x="36860" y="746"/>
                  </a:lnTo>
                  <a:lnTo>
                    <a:pt x="35763" y="4827"/>
                  </a:lnTo>
                  <a:lnTo>
                    <a:pt x="35061" y="7504"/>
                  </a:lnTo>
                  <a:lnTo>
                    <a:pt x="34315" y="9917"/>
                  </a:lnTo>
                  <a:lnTo>
                    <a:pt x="32165" y="14568"/>
                  </a:lnTo>
                  <a:lnTo>
                    <a:pt x="31024" y="17026"/>
                  </a:lnTo>
                  <a:lnTo>
                    <a:pt x="29532" y="19659"/>
                  </a:lnTo>
                  <a:lnTo>
                    <a:pt x="27031" y="23696"/>
                  </a:lnTo>
                  <a:lnTo>
                    <a:pt x="24705" y="27645"/>
                  </a:lnTo>
                  <a:lnTo>
                    <a:pt x="23696" y="29137"/>
                  </a:lnTo>
                  <a:lnTo>
                    <a:pt x="21063" y="32647"/>
                  </a:lnTo>
                  <a:lnTo>
                    <a:pt x="21019" y="32691"/>
                  </a:lnTo>
                  <a:lnTo>
                    <a:pt x="20230" y="35061"/>
                  </a:lnTo>
                  <a:lnTo>
                    <a:pt x="18387" y="38571"/>
                  </a:lnTo>
                  <a:lnTo>
                    <a:pt x="17158" y="39931"/>
                  </a:lnTo>
                  <a:lnTo>
                    <a:pt x="14964" y="42432"/>
                  </a:lnTo>
                  <a:lnTo>
                    <a:pt x="12814" y="44670"/>
                  </a:lnTo>
                  <a:lnTo>
                    <a:pt x="9391" y="45943"/>
                  </a:lnTo>
                  <a:lnTo>
                    <a:pt x="7855" y="46864"/>
                  </a:lnTo>
                  <a:lnTo>
                    <a:pt x="7811" y="46864"/>
                  </a:lnTo>
                  <a:lnTo>
                    <a:pt x="6012" y="48225"/>
                  </a:lnTo>
                  <a:lnTo>
                    <a:pt x="45" y="52569"/>
                  </a:lnTo>
                  <a:lnTo>
                    <a:pt x="1" y="52613"/>
                  </a:lnTo>
                  <a:lnTo>
                    <a:pt x="1" y="52700"/>
                  </a:lnTo>
                  <a:lnTo>
                    <a:pt x="1" y="52744"/>
                  </a:lnTo>
                  <a:lnTo>
                    <a:pt x="1" y="52832"/>
                  </a:lnTo>
                  <a:lnTo>
                    <a:pt x="88" y="52876"/>
                  </a:lnTo>
                  <a:lnTo>
                    <a:pt x="264" y="52876"/>
                  </a:lnTo>
                  <a:lnTo>
                    <a:pt x="6232" y="48532"/>
                  </a:lnTo>
                  <a:lnTo>
                    <a:pt x="8031" y="47172"/>
                  </a:lnTo>
                  <a:lnTo>
                    <a:pt x="9523" y="46250"/>
                  </a:lnTo>
                  <a:lnTo>
                    <a:pt x="12243" y="45241"/>
                  </a:lnTo>
                  <a:lnTo>
                    <a:pt x="12989" y="44977"/>
                  </a:lnTo>
                  <a:lnTo>
                    <a:pt x="13077" y="44934"/>
                  </a:lnTo>
                  <a:lnTo>
                    <a:pt x="15227" y="42652"/>
                  </a:lnTo>
                  <a:lnTo>
                    <a:pt x="17377" y="40151"/>
                  </a:lnTo>
                  <a:lnTo>
                    <a:pt x="18650" y="38790"/>
                  </a:lnTo>
                  <a:lnTo>
                    <a:pt x="18694" y="38746"/>
                  </a:lnTo>
                  <a:lnTo>
                    <a:pt x="20581" y="35192"/>
                  </a:lnTo>
                  <a:lnTo>
                    <a:pt x="20581" y="35148"/>
                  </a:lnTo>
                  <a:lnTo>
                    <a:pt x="21327" y="32823"/>
                  </a:lnTo>
                  <a:lnTo>
                    <a:pt x="23959" y="29356"/>
                  </a:lnTo>
                  <a:lnTo>
                    <a:pt x="25013" y="27864"/>
                  </a:lnTo>
                  <a:lnTo>
                    <a:pt x="27294" y="23871"/>
                  </a:lnTo>
                  <a:lnTo>
                    <a:pt x="29839" y="19834"/>
                  </a:lnTo>
                  <a:lnTo>
                    <a:pt x="31331" y="17201"/>
                  </a:lnTo>
                  <a:lnTo>
                    <a:pt x="32472" y="14700"/>
                  </a:lnTo>
                  <a:lnTo>
                    <a:pt x="34666" y="10093"/>
                  </a:lnTo>
                  <a:lnTo>
                    <a:pt x="34666" y="10049"/>
                  </a:lnTo>
                  <a:lnTo>
                    <a:pt x="35412" y="7591"/>
                  </a:lnTo>
                  <a:lnTo>
                    <a:pt x="36114" y="4915"/>
                  </a:lnTo>
                  <a:lnTo>
                    <a:pt x="37211" y="790"/>
                  </a:lnTo>
                  <a:lnTo>
                    <a:pt x="37299" y="220"/>
                  </a:lnTo>
                  <a:lnTo>
                    <a:pt x="37255" y="132"/>
                  </a:lnTo>
                  <a:lnTo>
                    <a:pt x="37255" y="88"/>
                  </a:lnTo>
                  <a:lnTo>
                    <a:pt x="37211" y="44"/>
                  </a:lnTo>
                  <a:lnTo>
                    <a:pt x="371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1" name="Google Shape;1901;p63"/>
            <p:cNvSpPr/>
            <p:nvPr/>
          </p:nvSpPr>
          <p:spPr>
            <a:xfrm>
              <a:off x="5894325" y="1812575"/>
              <a:ext cx="942350" cy="1302175"/>
            </a:xfrm>
            <a:custGeom>
              <a:rect b="b" l="l" r="r" t="t"/>
              <a:pathLst>
                <a:path extrusionOk="0" h="52087" w="37694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7342" y="133"/>
                  </a:lnTo>
                  <a:lnTo>
                    <a:pt x="37255" y="571"/>
                  </a:lnTo>
                  <a:lnTo>
                    <a:pt x="36377" y="3160"/>
                  </a:lnTo>
                  <a:lnTo>
                    <a:pt x="35763" y="5267"/>
                  </a:lnTo>
                  <a:lnTo>
                    <a:pt x="35148" y="7636"/>
                  </a:lnTo>
                  <a:lnTo>
                    <a:pt x="33876" y="11366"/>
                  </a:lnTo>
                  <a:lnTo>
                    <a:pt x="32559" y="13911"/>
                  </a:lnTo>
                  <a:lnTo>
                    <a:pt x="31550" y="16105"/>
                  </a:lnTo>
                  <a:lnTo>
                    <a:pt x="30629" y="17729"/>
                  </a:lnTo>
                  <a:lnTo>
                    <a:pt x="29707" y="19308"/>
                  </a:lnTo>
                  <a:lnTo>
                    <a:pt x="27820" y="22380"/>
                  </a:lnTo>
                  <a:lnTo>
                    <a:pt x="26504" y="24530"/>
                  </a:lnTo>
                  <a:lnTo>
                    <a:pt x="25231" y="26680"/>
                  </a:lnTo>
                  <a:lnTo>
                    <a:pt x="23959" y="28567"/>
                  </a:lnTo>
                  <a:lnTo>
                    <a:pt x="22686" y="30191"/>
                  </a:lnTo>
                  <a:lnTo>
                    <a:pt x="21282" y="31946"/>
                  </a:lnTo>
                  <a:lnTo>
                    <a:pt x="19790" y="33526"/>
                  </a:lnTo>
                  <a:lnTo>
                    <a:pt x="17684" y="35325"/>
                  </a:lnTo>
                  <a:lnTo>
                    <a:pt x="16762" y="36378"/>
                  </a:lnTo>
                  <a:lnTo>
                    <a:pt x="16718" y="36422"/>
                  </a:lnTo>
                  <a:lnTo>
                    <a:pt x="16148" y="37387"/>
                  </a:lnTo>
                  <a:lnTo>
                    <a:pt x="16148" y="37431"/>
                  </a:lnTo>
                  <a:lnTo>
                    <a:pt x="15358" y="39449"/>
                  </a:lnTo>
                  <a:lnTo>
                    <a:pt x="14437" y="41424"/>
                  </a:lnTo>
                  <a:lnTo>
                    <a:pt x="12901" y="43530"/>
                  </a:lnTo>
                  <a:lnTo>
                    <a:pt x="12330" y="43925"/>
                  </a:lnTo>
                  <a:lnTo>
                    <a:pt x="9917" y="44891"/>
                  </a:lnTo>
                  <a:lnTo>
                    <a:pt x="9917" y="44934"/>
                  </a:lnTo>
                  <a:lnTo>
                    <a:pt x="8337" y="45900"/>
                  </a:lnTo>
                  <a:lnTo>
                    <a:pt x="6143" y="47523"/>
                  </a:lnTo>
                  <a:lnTo>
                    <a:pt x="3642" y="49322"/>
                  </a:lnTo>
                  <a:lnTo>
                    <a:pt x="88" y="51780"/>
                  </a:lnTo>
                  <a:lnTo>
                    <a:pt x="44" y="51824"/>
                  </a:lnTo>
                  <a:lnTo>
                    <a:pt x="0" y="51911"/>
                  </a:lnTo>
                  <a:lnTo>
                    <a:pt x="0" y="51955"/>
                  </a:lnTo>
                  <a:lnTo>
                    <a:pt x="44" y="52043"/>
                  </a:lnTo>
                  <a:lnTo>
                    <a:pt x="88" y="52087"/>
                  </a:lnTo>
                  <a:lnTo>
                    <a:pt x="307" y="52087"/>
                  </a:lnTo>
                  <a:lnTo>
                    <a:pt x="3818" y="49630"/>
                  </a:lnTo>
                  <a:lnTo>
                    <a:pt x="6319" y="47787"/>
                  </a:lnTo>
                  <a:lnTo>
                    <a:pt x="8513" y="46163"/>
                  </a:lnTo>
                  <a:lnTo>
                    <a:pt x="10049" y="45242"/>
                  </a:lnTo>
                  <a:lnTo>
                    <a:pt x="12506" y="44232"/>
                  </a:lnTo>
                  <a:lnTo>
                    <a:pt x="13120" y="43794"/>
                  </a:lnTo>
                  <a:lnTo>
                    <a:pt x="13164" y="43750"/>
                  </a:lnTo>
                  <a:lnTo>
                    <a:pt x="14744" y="41643"/>
                  </a:lnTo>
                  <a:lnTo>
                    <a:pt x="14744" y="41600"/>
                  </a:lnTo>
                  <a:lnTo>
                    <a:pt x="15665" y="39581"/>
                  </a:lnTo>
                  <a:lnTo>
                    <a:pt x="16455" y="37563"/>
                  </a:lnTo>
                  <a:lnTo>
                    <a:pt x="17026" y="36597"/>
                  </a:lnTo>
                  <a:lnTo>
                    <a:pt x="17947" y="35588"/>
                  </a:lnTo>
                  <a:lnTo>
                    <a:pt x="20053" y="33789"/>
                  </a:lnTo>
                  <a:lnTo>
                    <a:pt x="20053" y="33745"/>
                  </a:lnTo>
                  <a:lnTo>
                    <a:pt x="21545" y="32165"/>
                  </a:lnTo>
                  <a:lnTo>
                    <a:pt x="22950" y="30410"/>
                  </a:lnTo>
                  <a:lnTo>
                    <a:pt x="24222" y="28786"/>
                  </a:lnTo>
                  <a:lnTo>
                    <a:pt x="25538" y="26856"/>
                  </a:lnTo>
                  <a:lnTo>
                    <a:pt x="26811" y="24706"/>
                  </a:lnTo>
                  <a:lnTo>
                    <a:pt x="28127" y="22599"/>
                  </a:lnTo>
                  <a:lnTo>
                    <a:pt x="30014" y="19484"/>
                  </a:lnTo>
                  <a:lnTo>
                    <a:pt x="30936" y="17904"/>
                  </a:lnTo>
                  <a:lnTo>
                    <a:pt x="31857" y="16281"/>
                  </a:lnTo>
                  <a:lnTo>
                    <a:pt x="32910" y="14043"/>
                  </a:lnTo>
                  <a:lnTo>
                    <a:pt x="34183" y="11498"/>
                  </a:lnTo>
                  <a:lnTo>
                    <a:pt x="34183" y="11454"/>
                  </a:lnTo>
                  <a:lnTo>
                    <a:pt x="35455" y="7768"/>
                  </a:lnTo>
                  <a:lnTo>
                    <a:pt x="36114" y="5354"/>
                  </a:lnTo>
                  <a:lnTo>
                    <a:pt x="36684" y="3248"/>
                  </a:lnTo>
                  <a:lnTo>
                    <a:pt x="37606" y="659"/>
                  </a:lnTo>
                  <a:lnTo>
                    <a:pt x="37693" y="220"/>
                  </a:lnTo>
                  <a:lnTo>
                    <a:pt x="37693" y="133"/>
                  </a:lnTo>
                  <a:lnTo>
                    <a:pt x="37693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2" name="Google Shape;1902;p63"/>
            <p:cNvSpPr/>
            <p:nvPr/>
          </p:nvSpPr>
          <p:spPr>
            <a:xfrm>
              <a:off x="5836175" y="1785150"/>
              <a:ext cx="956625" cy="1276950"/>
            </a:xfrm>
            <a:custGeom>
              <a:rect b="b" l="l" r="r" t="t"/>
              <a:pathLst>
                <a:path extrusionOk="0" h="51078" w="38265">
                  <a:moveTo>
                    <a:pt x="38001" y="1"/>
                  </a:moveTo>
                  <a:lnTo>
                    <a:pt x="37957" y="45"/>
                  </a:lnTo>
                  <a:lnTo>
                    <a:pt x="37913" y="133"/>
                  </a:lnTo>
                  <a:lnTo>
                    <a:pt x="37299" y="1888"/>
                  </a:lnTo>
                  <a:lnTo>
                    <a:pt x="36333" y="4126"/>
                  </a:lnTo>
                  <a:lnTo>
                    <a:pt x="35587" y="6715"/>
                  </a:lnTo>
                  <a:lnTo>
                    <a:pt x="34622" y="10050"/>
                  </a:lnTo>
                  <a:lnTo>
                    <a:pt x="32999" y="13604"/>
                  </a:lnTo>
                  <a:lnTo>
                    <a:pt x="32121" y="15359"/>
                  </a:lnTo>
                  <a:lnTo>
                    <a:pt x="29313" y="20186"/>
                  </a:lnTo>
                  <a:lnTo>
                    <a:pt x="27908" y="22468"/>
                  </a:lnTo>
                  <a:lnTo>
                    <a:pt x="26680" y="24530"/>
                  </a:lnTo>
                  <a:lnTo>
                    <a:pt x="24442" y="27909"/>
                  </a:lnTo>
                  <a:lnTo>
                    <a:pt x="22818" y="29971"/>
                  </a:lnTo>
                  <a:lnTo>
                    <a:pt x="21853" y="31112"/>
                  </a:lnTo>
                  <a:lnTo>
                    <a:pt x="20931" y="32121"/>
                  </a:lnTo>
                  <a:lnTo>
                    <a:pt x="20010" y="32955"/>
                  </a:lnTo>
                  <a:lnTo>
                    <a:pt x="19132" y="33701"/>
                  </a:lnTo>
                  <a:lnTo>
                    <a:pt x="18211" y="34403"/>
                  </a:lnTo>
                  <a:lnTo>
                    <a:pt x="17245" y="35061"/>
                  </a:lnTo>
                  <a:lnTo>
                    <a:pt x="15095" y="36378"/>
                  </a:lnTo>
                  <a:lnTo>
                    <a:pt x="13472" y="37387"/>
                  </a:lnTo>
                  <a:lnTo>
                    <a:pt x="11102" y="39054"/>
                  </a:lnTo>
                  <a:lnTo>
                    <a:pt x="11058" y="39054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2" y="42653"/>
                  </a:lnTo>
                  <a:lnTo>
                    <a:pt x="5793" y="46646"/>
                  </a:lnTo>
                  <a:lnTo>
                    <a:pt x="4959" y="47348"/>
                  </a:lnTo>
                  <a:lnTo>
                    <a:pt x="2940" y="48708"/>
                  </a:lnTo>
                  <a:lnTo>
                    <a:pt x="44" y="50771"/>
                  </a:lnTo>
                  <a:lnTo>
                    <a:pt x="0" y="50814"/>
                  </a:lnTo>
                  <a:lnTo>
                    <a:pt x="0" y="50858"/>
                  </a:lnTo>
                  <a:lnTo>
                    <a:pt x="0" y="50946"/>
                  </a:lnTo>
                  <a:lnTo>
                    <a:pt x="0" y="50990"/>
                  </a:lnTo>
                  <a:lnTo>
                    <a:pt x="88" y="51034"/>
                  </a:lnTo>
                  <a:lnTo>
                    <a:pt x="176" y="51078"/>
                  </a:lnTo>
                  <a:lnTo>
                    <a:pt x="264" y="51034"/>
                  </a:lnTo>
                  <a:lnTo>
                    <a:pt x="3116" y="49015"/>
                  </a:lnTo>
                  <a:lnTo>
                    <a:pt x="5178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69" y="42828"/>
                  </a:lnTo>
                  <a:lnTo>
                    <a:pt x="9610" y="40854"/>
                  </a:lnTo>
                  <a:lnTo>
                    <a:pt x="11278" y="39318"/>
                  </a:lnTo>
                  <a:lnTo>
                    <a:pt x="13691" y="37694"/>
                  </a:lnTo>
                  <a:lnTo>
                    <a:pt x="15271" y="36685"/>
                  </a:lnTo>
                  <a:lnTo>
                    <a:pt x="17465" y="35325"/>
                  </a:lnTo>
                  <a:lnTo>
                    <a:pt x="18430" y="34666"/>
                  </a:lnTo>
                  <a:lnTo>
                    <a:pt x="19352" y="34008"/>
                  </a:lnTo>
                  <a:lnTo>
                    <a:pt x="20229" y="33218"/>
                  </a:lnTo>
                  <a:lnTo>
                    <a:pt x="21151" y="32385"/>
                  </a:lnTo>
                  <a:lnTo>
                    <a:pt x="22116" y="31375"/>
                  </a:lnTo>
                  <a:lnTo>
                    <a:pt x="23125" y="30191"/>
                  </a:lnTo>
                  <a:lnTo>
                    <a:pt x="24705" y="28128"/>
                  </a:lnTo>
                  <a:lnTo>
                    <a:pt x="26943" y="24749"/>
                  </a:lnTo>
                  <a:lnTo>
                    <a:pt x="28172" y="22643"/>
                  </a:lnTo>
                  <a:lnTo>
                    <a:pt x="29620" y="20361"/>
                  </a:lnTo>
                  <a:lnTo>
                    <a:pt x="32428" y="15535"/>
                  </a:lnTo>
                  <a:lnTo>
                    <a:pt x="33306" y="13779"/>
                  </a:lnTo>
                  <a:lnTo>
                    <a:pt x="34973" y="10225"/>
                  </a:lnTo>
                  <a:lnTo>
                    <a:pt x="34973" y="10181"/>
                  </a:lnTo>
                  <a:lnTo>
                    <a:pt x="35895" y="6802"/>
                  </a:lnTo>
                  <a:lnTo>
                    <a:pt x="36684" y="4257"/>
                  </a:lnTo>
                  <a:lnTo>
                    <a:pt x="37606" y="2019"/>
                  </a:lnTo>
                  <a:lnTo>
                    <a:pt x="38220" y="220"/>
                  </a:lnTo>
                  <a:lnTo>
                    <a:pt x="38264" y="177"/>
                  </a:lnTo>
                  <a:lnTo>
                    <a:pt x="38220" y="89"/>
                  </a:lnTo>
                  <a:lnTo>
                    <a:pt x="38176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3" name="Google Shape;1903;p63"/>
            <p:cNvSpPr/>
            <p:nvPr/>
          </p:nvSpPr>
          <p:spPr>
            <a:xfrm>
              <a:off x="5806550" y="1750050"/>
              <a:ext cx="970875" cy="1285725"/>
            </a:xfrm>
            <a:custGeom>
              <a:rect b="b" l="l" r="r" t="t"/>
              <a:pathLst>
                <a:path extrusionOk="0" h="51429" w="38835">
                  <a:moveTo>
                    <a:pt x="38572" y="1"/>
                  </a:moveTo>
                  <a:lnTo>
                    <a:pt x="38528" y="45"/>
                  </a:lnTo>
                  <a:lnTo>
                    <a:pt x="38528" y="132"/>
                  </a:lnTo>
                  <a:lnTo>
                    <a:pt x="38221" y="1186"/>
                  </a:lnTo>
                  <a:lnTo>
                    <a:pt x="37255" y="3511"/>
                  </a:lnTo>
                  <a:lnTo>
                    <a:pt x="36158" y="6100"/>
                  </a:lnTo>
                  <a:lnTo>
                    <a:pt x="36114" y="6144"/>
                  </a:lnTo>
                  <a:lnTo>
                    <a:pt x="34710" y="11015"/>
                  </a:lnTo>
                  <a:lnTo>
                    <a:pt x="32955" y="14832"/>
                  </a:lnTo>
                  <a:lnTo>
                    <a:pt x="31112" y="18080"/>
                  </a:lnTo>
                  <a:lnTo>
                    <a:pt x="29049" y="21634"/>
                  </a:lnTo>
                  <a:lnTo>
                    <a:pt x="27996" y="23389"/>
                  </a:lnTo>
                  <a:lnTo>
                    <a:pt x="26943" y="25144"/>
                  </a:lnTo>
                  <a:lnTo>
                    <a:pt x="25802" y="26856"/>
                  </a:lnTo>
                  <a:lnTo>
                    <a:pt x="24661" y="28479"/>
                  </a:lnTo>
                  <a:lnTo>
                    <a:pt x="23477" y="30059"/>
                  </a:lnTo>
                  <a:lnTo>
                    <a:pt x="22862" y="30761"/>
                  </a:lnTo>
                  <a:lnTo>
                    <a:pt x="22204" y="31507"/>
                  </a:lnTo>
                  <a:lnTo>
                    <a:pt x="18869" y="34535"/>
                  </a:lnTo>
                  <a:lnTo>
                    <a:pt x="14920" y="37124"/>
                  </a:lnTo>
                  <a:lnTo>
                    <a:pt x="10883" y="39844"/>
                  </a:lnTo>
                  <a:lnTo>
                    <a:pt x="9084" y="41117"/>
                  </a:lnTo>
                  <a:lnTo>
                    <a:pt x="6714" y="42521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52"/>
                  </a:lnTo>
                  <a:lnTo>
                    <a:pt x="3248" y="45856"/>
                  </a:lnTo>
                  <a:lnTo>
                    <a:pt x="2370" y="48181"/>
                  </a:lnTo>
                  <a:lnTo>
                    <a:pt x="1317" y="49981"/>
                  </a:lnTo>
                  <a:lnTo>
                    <a:pt x="44" y="51121"/>
                  </a:lnTo>
                  <a:lnTo>
                    <a:pt x="44" y="51209"/>
                  </a:lnTo>
                  <a:lnTo>
                    <a:pt x="1" y="51253"/>
                  </a:lnTo>
                  <a:lnTo>
                    <a:pt x="1" y="51341"/>
                  </a:lnTo>
                  <a:lnTo>
                    <a:pt x="44" y="51385"/>
                  </a:lnTo>
                  <a:lnTo>
                    <a:pt x="132" y="51429"/>
                  </a:lnTo>
                  <a:lnTo>
                    <a:pt x="176" y="51429"/>
                  </a:lnTo>
                  <a:lnTo>
                    <a:pt x="308" y="51385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357"/>
                  </a:lnTo>
                  <a:lnTo>
                    <a:pt x="2721" y="48313"/>
                  </a:lnTo>
                  <a:lnTo>
                    <a:pt x="3599" y="45987"/>
                  </a:lnTo>
                  <a:lnTo>
                    <a:pt x="4081" y="44583"/>
                  </a:lnTo>
                  <a:lnTo>
                    <a:pt x="4389" y="44188"/>
                  </a:lnTo>
                  <a:lnTo>
                    <a:pt x="6890" y="42828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9" y="34842"/>
                  </a:lnTo>
                  <a:lnTo>
                    <a:pt x="19089" y="34798"/>
                  </a:lnTo>
                  <a:lnTo>
                    <a:pt x="22467" y="31770"/>
                  </a:lnTo>
                  <a:lnTo>
                    <a:pt x="23082" y="31024"/>
                  </a:lnTo>
                  <a:lnTo>
                    <a:pt x="23740" y="30278"/>
                  </a:lnTo>
                  <a:lnTo>
                    <a:pt x="24925" y="28699"/>
                  </a:lnTo>
                  <a:lnTo>
                    <a:pt x="26109" y="27075"/>
                  </a:lnTo>
                  <a:lnTo>
                    <a:pt x="27206" y="25364"/>
                  </a:lnTo>
                  <a:lnTo>
                    <a:pt x="28304" y="23608"/>
                  </a:lnTo>
                  <a:lnTo>
                    <a:pt x="29357" y="21809"/>
                  </a:lnTo>
                  <a:lnTo>
                    <a:pt x="31419" y="18211"/>
                  </a:lnTo>
                  <a:lnTo>
                    <a:pt x="33262" y="15008"/>
                  </a:lnTo>
                  <a:lnTo>
                    <a:pt x="35061" y="11146"/>
                  </a:lnTo>
                  <a:lnTo>
                    <a:pt x="36465" y="6232"/>
                  </a:lnTo>
                  <a:lnTo>
                    <a:pt x="37606" y="3643"/>
                  </a:lnTo>
                  <a:lnTo>
                    <a:pt x="38572" y="1273"/>
                  </a:lnTo>
                  <a:lnTo>
                    <a:pt x="38835" y="220"/>
                  </a:lnTo>
                  <a:lnTo>
                    <a:pt x="38835" y="132"/>
                  </a:lnTo>
                  <a:lnTo>
                    <a:pt x="38835" y="89"/>
                  </a:lnTo>
                  <a:lnTo>
                    <a:pt x="387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4" name="Google Shape;1904;p63"/>
            <p:cNvSpPr/>
            <p:nvPr/>
          </p:nvSpPr>
          <p:spPr>
            <a:xfrm>
              <a:off x="5750600" y="1745675"/>
              <a:ext cx="1006000" cy="1239650"/>
            </a:xfrm>
            <a:custGeom>
              <a:rect b="b" l="l" r="r" t="t"/>
              <a:pathLst>
                <a:path extrusionOk="0" h="49586" w="40240">
                  <a:moveTo>
                    <a:pt x="39976" y="0"/>
                  </a:moveTo>
                  <a:lnTo>
                    <a:pt x="39932" y="44"/>
                  </a:lnTo>
                  <a:lnTo>
                    <a:pt x="39888" y="88"/>
                  </a:lnTo>
                  <a:lnTo>
                    <a:pt x="39186" y="1756"/>
                  </a:lnTo>
                  <a:lnTo>
                    <a:pt x="36992" y="6933"/>
                  </a:lnTo>
                  <a:lnTo>
                    <a:pt x="36509" y="8601"/>
                  </a:lnTo>
                  <a:lnTo>
                    <a:pt x="35588" y="11497"/>
                  </a:lnTo>
                  <a:lnTo>
                    <a:pt x="33613" y="15315"/>
                  </a:lnTo>
                  <a:lnTo>
                    <a:pt x="32736" y="16894"/>
                  </a:lnTo>
                  <a:lnTo>
                    <a:pt x="31902" y="18386"/>
                  </a:lnTo>
                  <a:lnTo>
                    <a:pt x="30147" y="21370"/>
                  </a:lnTo>
                  <a:lnTo>
                    <a:pt x="28304" y="24310"/>
                  </a:lnTo>
                  <a:lnTo>
                    <a:pt x="26329" y="27338"/>
                  </a:lnTo>
                  <a:lnTo>
                    <a:pt x="23389" y="30892"/>
                  </a:lnTo>
                  <a:lnTo>
                    <a:pt x="20273" y="33700"/>
                  </a:lnTo>
                  <a:lnTo>
                    <a:pt x="16588" y="36114"/>
                  </a:lnTo>
                  <a:lnTo>
                    <a:pt x="14393" y="37562"/>
                  </a:lnTo>
                  <a:lnTo>
                    <a:pt x="12638" y="38747"/>
                  </a:lnTo>
                  <a:lnTo>
                    <a:pt x="10664" y="40151"/>
                  </a:lnTo>
                  <a:lnTo>
                    <a:pt x="8645" y="41336"/>
                  </a:lnTo>
                  <a:lnTo>
                    <a:pt x="6144" y="42652"/>
                  </a:lnTo>
                  <a:lnTo>
                    <a:pt x="5047" y="43398"/>
                  </a:lnTo>
                  <a:lnTo>
                    <a:pt x="1800" y="46119"/>
                  </a:lnTo>
                  <a:lnTo>
                    <a:pt x="1185" y="46864"/>
                  </a:lnTo>
                  <a:lnTo>
                    <a:pt x="1142" y="46908"/>
                  </a:lnTo>
                  <a:lnTo>
                    <a:pt x="1" y="49322"/>
                  </a:lnTo>
                  <a:lnTo>
                    <a:pt x="1" y="49410"/>
                  </a:lnTo>
                  <a:lnTo>
                    <a:pt x="1" y="49453"/>
                  </a:lnTo>
                  <a:lnTo>
                    <a:pt x="45" y="49541"/>
                  </a:lnTo>
                  <a:lnTo>
                    <a:pt x="88" y="49585"/>
                  </a:lnTo>
                  <a:lnTo>
                    <a:pt x="176" y="49585"/>
                  </a:lnTo>
                  <a:lnTo>
                    <a:pt x="264" y="49541"/>
                  </a:lnTo>
                  <a:lnTo>
                    <a:pt x="308" y="49497"/>
                  </a:lnTo>
                  <a:lnTo>
                    <a:pt x="1449" y="47040"/>
                  </a:lnTo>
                  <a:lnTo>
                    <a:pt x="2063" y="46382"/>
                  </a:lnTo>
                  <a:lnTo>
                    <a:pt x="5266" y="43661"/>
                  </a:lnTo>
                  <a:lnTo>
                    <a:pt x="6319" y="42959"/>
                  </a:lnTo>
                  <a:lnTo>
                    <a:pt x="8821" y="41643"/>
                  </a:lnTo>
                  <a:lnTo>
                    <a:pt x="10839" y="40458"/>
                  </a:lnTo>
                  <a:lnTo>
                    <a:pt x="12814" y="39010"/>
                  </a:lnTo>
                  <a:lnTo>
                    <a:pt x="14613" y="37825"/>
                  </a:lnTo>
                  <a:lnTo>
                    <a:pt x="16807" y="36421"/>
                  </a:lnTo>
                  <a:lnTo>
                    <a:pt x="20493" y="33964"/>
                  </a:lnTo>
                  <a:lnTo>
                    <a:pt x="23608" y="31155"/>
                  </a:lnTo>
                  <a:lnTo>
                    <a:pt x="23652" y="31111"/>
                  </a:lnTo>
                  <a:lnTo>
                    <a:pt x="26592" y="27557"/>
                  </a:lnTo>
                  <a:lnTo>
                    <a:pt x="26636" y="27513"/>
                  </a:lnTo>
                  <a:lnTo>
                    <a:pt x="28611" y="24486"/>
                  </a:lnTo>
                  <a:lnTo>
                    <a:pt x="30454" y="21546"/>
                  </a:lnTo>
                  <a:lnTo>
                    <a:pt x="32209" y="18562"/>
                  </a:lnTo>
                  <a:lnTo>
                    <a:pt x="33043" y="17070"/>
                  </a:lnTo>
                  <a:lnTo>
                    <a:pt x="33920" y="15490"/>
                  </a:lnTo>
                  <a:lnTo>
                    <a:pt x="35939" y="11629"/>
                  </a:lnTo>
                  <a:lnTo>
                    <a:pt x="36816" y="8732"/>
                  </a:lnTo>
                  <a:lnTo>
                    <a:pt x="37343" y="7065"/>
                  </a:lnTo>
                  <a:lnTo>
                    <a:pt x="39537" y="1931"/>
                  </a:lnTo>
                  <a:lnTo>
                    <a:pt x="40195" y="220"/>
                  </a:lnTo>
                  <a:lnTo>
                    <a:pt x="40239" y="176"/>
                  </a:lnTo>
                  <a:lnTo>
                    <a:pt x="40195" y="88"/>
                  </a:lnTo>
                  <a:lnTo>
                    <a:pt x="40195" y="44"/>
                  </a:lnTo>
                  <a:lnTo>
                    <a:pt x="4010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5" name="Google Shape;1905;p63"/>
            <p:cNvSpPr/>
            <p:nvPr/>
          </p:nvSpPr>
          <p:spPr>
            <a:xfrm>
              <a:off x="5686975" y="1781875"/>
              <a:ext cx="1024625" cy="1146400"/>
            </a:xfrm>
            <a:custGeom>
              <a:rect b="b" l="l" r="r" t="t"/>
              <a:pathLst>
                <a:path extrusionOk="0" h="45856" w="40985">
                  <a:moveTo>
                    <a:pt x="40766" y="0"/>
                  </a:moveTo>
                  <a:lnTo>
                    <a:pt x="40678" y="44"/>
                  </a:lnTo>
                  <a:lnTo>
                    <a:pt x="40634" y="88"/>
                  </a:lnTo>
                  <a:lnTo>
                    <a:pt x="39888" y="2019"/>
                  </a:lnTo>
                  <a:lnTo>
                    <a:pt x="38967" y="4257"/>
                  </a:lnTo>
                  <a:lnTo>
                    <a:pt x="37957" y="6626"/>
                  </a:lnTo>
                  <a:lnTo>
                    <a:pt x="37957" y="6670"/>
                  </a:lnTo>
                  <a:lnTo>
                    <a:pt x="37343" y="8908"/>
                  </a:lnTo>
                  <a:lnTo>
                    <a:pt x="36465" y="10751"/>
                  </a:lnTo>
                  <a:lnTo>
                    <a:pt x="32560" y="17772"/>
                  </a:lnTo>
                  <a:lnTo>
                    <a:pt x="30936" y="20449"/>
                  </a:lnTo>
                  <a:lnTo>
                    <a:pt x="29532" y="22599"/>
                  </a:lnTo>
                  <a:lnTo>
                    <a:pt x="26899" y="26329"/>
                  </a:lnTo>
                  <a:lnTo>
                    <a:pt x="25364" y="28128"/>
                  </a:lnTo>
                  <a:lnTo>
                    <a:pt x="23608" y="29795"/>
                  </a:lnTo>
                  <a:lnTo>
                    <a:pt x="21546" y="31506"/>
                  </a:lnTo>
                  <a:lnTo>
                    <a:pt x="19571" y="32867"/>
                  </a:lnTo>
                  <a:lnTo>
                    <a:pt x="17421" y="34227"/>
                  </a:lnTo>
                  <a:lnTo>
                    <a:pt x="15271" y="35675"/>
                  </a:lnTo>
                  <a:lnTo>
                    <a:pt x="13384" y="36948"/>
                  </a:lnTo>
                  <a:lnTo>
                    <a:pt x="11453" y="38220"/>
                  </a:lnTo>
                  <a:lnTo>
                    <a:pt x="9084" y="39493"/>
                  </a:lnTo>
                  <a:lnTo>
                    <a:pt x="7109" y="40677"/>
                  </a:lnTo>
                  <a:lnTo>
                    <a:pt x="7065" y="40721"/>
                  </a:lnTo>
                  <a:lnTo>
                    <a:pt x="5047" y="42476"/>
                  </a:lnTo>
                  <a:lnTo>
                    <a:pt x="3160" y="43661"/>
                  </a:lnTo>
                  <a:lnTo>
                    <a:pt x="88" y="45548"/>
                  </a:lnTo>
                  <a:lnTo>
                    <a:pt x="44" y="45592"/>
                  </a:lnTo>
                  <a:lnTo>
                    <a:pt x="44" y="45680"/>
                  </a:lnTo>
                  <a:lnTo>
                    <a:pt x="1" y="45724"/>
                  </a:lnTo>
                  <a:lnTo>
                    <a:pt x="44" y="45811"/>
                  </a:lnTo>
                  <a:lnTo>
                    <a:pt x="132" y="45855"/>
                  </a:lnTo>
                  <a:lnTo>
                    <a:pt x="308" y="45855"/>
                  </a:lnTo>
                  <a:lnTo>
                    <a:pt x="3336" y="43968"/>
                  </a:lnTo>
                  <a:lnTo>
                    <a:pt x="5266" y="42740"/>
                  </a:lnTo>
                  <a:lnTo>
                    <a:pt x="7285" y="40985"/>
                  </a:lnTo>
                  <a:lnTo>
                    <a:pt x="9259" y="39800"/>
                  </a:lnTo>
                  <a:lnTo>
                    <a:pt x="11629" y="38527"/>
                  </a:lnTo>
                  <a:lnTo>
                    <a:pt x="13604" y="37255"/>
                  </a:lnTo>
                  <a:lnTo>
                    <a:pt x="15490" y="35938"/>
                  </a:lnTo>
                  <a:lnTo>
                    <a:pt x="17641" y="34534"/>
                  </a:lnTo>
                  <a:lnTo>
                    <a:pt x="19791" y="33174"/>
                  </a:lnTo>
                  <a:lnTo>
                    <a:pt x="21765" y="31770"/>
                  </a:lnTo>
                  <a:lnTo>
                    <a:pt x="23828" y="30058"/>
                  </a:lnTo>
                  <a:lnTo>
                    <a:pt x="25583" y="28391"/>
                  </a:lnTo>
                  <a:lnTo>
                    <a:pt x="27207" y="26548"/>
                  </a:lnTo>
                  <a:lnTo>
                    <a:pt x="29795" y="22774"/>
                  </a:lnTo>
                  <a:lnTo>
                    <a:pt x="31244" y="20624"/>
                  </a:lnTo>
                  <a:lnTo>
                    <a:pt x="32867" y="17947"/>
                  </a:lnTo>
                  <a:lnTo>
                    <a:pt x="36772" y="10927"/>
                  </a:lnTo>
                  <a:lnTo>
                    <a:pt x="37650" y="9084"/>
                  </a:lnTo>
                  <a:lnTo>
                    <a:pt x="37694" y="9040"/>
                  </a:lnTo>
                  <a:lnTo>
                    <a:pt x="38308" y="6758"/>
                  </a:lnTo>
                  <a:lnTo>
                    <a:pt x="39274" y="4388"/>
                  </a:lnTo>
                  <a:lnTo>
                    <a:pt x="40195" y="2150"/>
                  </a:lnTo>
                  <a:lnTo>
                    <a:pt x="40985" y="220"/>
                  </a:lnTo>
                  <a:lnTo>
                    <a:pt x="40985" y="176"/>
                  </a:lnTo>
                  <a:lnTo>
                    <a:pt x="40985" y="88"/>
                  </a:lnTo>
                  <a:lnTo>
                    <a:pt x="40941" y="44"/>
                  </a:lnTo>
                  <a:lnTo>
                    <a:pt x="408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6" name="Google Shape;1906;p63"/>
            <p:cNvSpPr/>
            <p:nvPr/>
          </p:nvSpPr>
          <p:spPr>
            <a:xfrm>
              <a:off x="5631025" y="1795025"/>
              <a:ext cx="1012575" cy="1082775"/>
            </a:xfrm>
            <a:custGeom>
              <a:rect b="b" l="l" r="r" t="t"/>
              <a:pathLst>
                <a:path extrusionOk="0" h="43311" w="40503">
                  <a:moveTo>
                    <a:pt x="40239" y="1"/>
                  </a:moveTo>
                  <a:lnTo>
                    <a:pt x="40195" y="45"/>
                  </a:lnTo>
                  <a:lnTo>
                    <a:pt x="40151" y="133"/>
                  </a:lnTo>
                  <a:lnTo>
                    <a:pt x="38923" y="3424"/>
                  </a:lnTo>
                  <a:lnTo>
                    <a:pt x="37167" y="8031"/>
                  </a:lnTo>
                  <a:lnTo>
                    <a:pt x="36334" y="9523"/>
                  </a:lnTo>
                  <a:lnTo>
                    <a:pt x="35281" y="11410"/>
                  </a:lnTo>
                  <a:lnTo>
                    <a:pt x="34052" y="13648"/>
                  </a:lnTo>
                  <a:lnTo>
                    <a:pt x="31990" y="17246"/>
                  </a:lnTo>
                  <a:lnTo>
                    <a:pt x="30805" y="19133"/>
                  </a:lnTo>
                  <a:lnTo>
                    <a:pt x="29401" y="21063"/>
                  </a:lnTo>
                  <a:lnTo>
                    <a:pt x="27996" y="23214"/>
                  </a:lnTo>
                  <a:lnTo>
                    <a:pt x="26505" y="24969"/>
                  </a:lnTo>
                  <a:lnTo>
                    <a:pt x="25232" y="26154"/>
                  </a:lnTo>
                  <a:lnTo>
                    <a:pt x="23477" y="27821"/>
                  </a:lnTo>
                  <a:lnTo>
                    <a:pt x="21853" y="29137"/>
                  </a:lnTo>
                  <a:lnTo>
                    <a:pt x="20054" y="30410"/>
                  </a:lnTo>
                  <a:lnTo>
                    <a:pt x="12199" y="35456"/>
                  </a:lnTo>
                  <a:lnTo>
                    <a:pt x="10137" y="36597"/>
                  </a:lnTo>
                  <a:lnTo>
                    <a:pt x="7636" y="38221"/>
                  </a:lnTo>
                  <a:lnTo>
                    <a:pt x="5661" y="39669"/>
                  </a:lnTo>
                  <a:lnTo>
                    <a:pt x="3687" y="40897"/>
                  </a:lnTo>
                  <a:lnTo>
                    <a:pt x="88" y="43004"/>
                  </a:lnTo>
                  <a:lnTo>
                    <a:pt x="45" y="43048"/>
                  </a:lnTo>
                  <a:lnTo>
                    <a:pt x="1" y="43091"/>
                  </a:lnTo>
                  <a:lnTo>
                    <a:pt x="1" y="43179"/>
                  </a:lnTo>
                  <a:lnTo>
                    <a:pt x="1" y="43223"/>
                  </a:lnTo>
                  <a:lnTo>
                    <a:pt x="88" y="43311"/>
                  </a:lnTo>
                  <a:lnTo>
                    <a:pt x="264" y="43311"/>
                  </a:lnTo>
                  <a:lnTo>
                    <a:pt x="3862" y="41205"/>
                  </a:lnTo>
                  <a:lnTo>
                    <a:pt x="5881" y="39932"/>
                  </a:lnTo>
                  <a:lnTo>
                    <a:pt x="7855" y="38484"/>
                  </a:lnTo>
                  <a:lnTo>
                    <a:pt x="10313" y="36904"/>
                  </a:lnTo>
                  <a:lnTo>
                    <a:pt x="12375" y="35763"/>
                  </a:lnTo>
                  <a:lnTo>
                    <a:pt x="20230" y="30717"/>
                  </a:lnTo>
                  <a:lnTo>
                    <a:pt x="22073" y="29401"/>
                  </a:lnTo>
                  <a:lnTo>
                    <a:pt x="23696" y="28084"/>
                  </a:lnTo>
                  <a:lnTo>
                    <a:pt x="25451" y="26417"/>
                  </a:lnTo>
                  <a:lnTo>
                    <a:pt x="26724" y="25232"/>
                  </a:lnTo>
                  <a:lnTo>
                    <a:pt x="26768" y="25188"/>
                  </a:lnTo>
                  <a:lnTo>
                    <a:pt x="28260" y="23433"/>
                  </a:lnTo>
                  <a:lnTo>
                    <a:pt x="28304" y="23389"/>
                  </a:lnTo>
                  <a:lnTo>
                    <a:pt x="29708" y="21283"/>
                  </a:lnTo>
                  <a:lnTo>
                    <a:pt x="31068" y="19352"/>
                  </a:lnTo>
                  <a:lnTo>
                    <a:pt x="32297" y="17421"/>
                  </a:lnTo>
                  <a:lnTo>
                    <a:pt x="34359" y="13823"/>
                  </a:lnTo>
                  <a:lnTo>
                    <a:pt x="35588" y="11585"/>
                  </a:lnTo>
                  <a:lnTo>
                    <a:pt x="36641" y="9698"/>
                  </a:lnTo>
                  <a:lnTo>
                    <a:pt x="37475" y="8207"/>
                  </a:lnTo>
                  <a:lnTo>
                    <a:pt x="37519" y="8163"/>
                  </a:lnTo>
                  <a:lnTo>
                    <a:pt x="39230" y="3555"/>
                  </a:lnTo>
                  <a:lnTo>
                    <a:pt x="40459" y="220"/>
                  </a:lnTo>
                  <a:lnTo>
                    <a:pt x="40502" y="176"/>
                  </a:lnTo>
                  <a:lnTo>
                    <a:pt x="40459" y="89"/>
                  </a:lnTo>
                  <a:lnTo>
                    <a:pt x="40415" y="45"/>
                  </a:lnTo>
                  <a:lnTo>
                    <a:pt x="403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7" name="Google Shape;1907;p63"/>
            <p:cNvSpPr/>
            <p:nvPr/>
          </p:nvSpPr>
          <p:spPr>
            <a:xfrm>
              <a:off x="5603600" y="1804900"/>
              <a:ext cx="1003800" cy="1047675"/>
            </a:xfrm>
            <a:custGeom>
              <a:rect b="b" l="l" r="r" t="t"/>
              <a:pathLst>
                <a:path extrusionOk="0" h="41907" w="40152">
                  <a:moveTo>
                    <a:pt x="39932" y="1"/>
                  </a:moveTo>
                  <a:lnTo>
                    <a:pt x="39844" y="45"/>
                  </a:lnTo>
                  <a:lnTo>
                    <a:pt x="39800" y="89"/>
                  </a:lnTo>
                  <a:lnTo>
                    <a:pt x="38572" y="3511"/>
                  </a:lnTo>
                  <a:lnTo>
                    <a:pt x="37255" y="6978"/>
                  </a:lnTo>
                  <a:lnTo>
                    <a:pt x="35193" y="10620"/>
                  </a:lnTo>
                  <a:lnTo>
                    <a:pt x="33043" y="14525"/>
                  </a:lnTo>
                  <a:lnTo>
                    <a:pt x="32823" y="14876"/>
                  </a:lnTo>
                  <a:lnTo>
                    <a:pt x="30980" y="17860"/>
                  </a:lnTo>
                  <a:lnTo>
                    <a:pt x="30059" y="19264"/>
                  </a:lnTo>
                  <a:lnTo>
                    <a:pt x="29050" y="20668"/>
                  </a:lnTo>
                  <a:lnTo>
                    <a:pt x="28040" y="22029"/>
                  </a:lnTo>
                  <a:lnTo>
                    <a:pt x="26943" y="23301"/>
                  </a:lnTo>
                  <a:lnTo>
                    <a:pt x="26329" y="23959"/>
                  </a:lnTo>
                  <a:lnTo>
                    <a:pt x="25715" y="24574"/>
                  </a:lnTo>
                  <a:lnTo>
                    <a:pt x="25100" y="25144"/>
                  </a:lnTo>
                  <a:lnTo>
                    <a:pt x="24442" y="25715"/>
                  </a:lnTo>
                  <a:lnTo>
                    <a:pt x="22468" y="27426"/>
                  </a:lnTo>
                  <a:lnTo>
                    <a:pt x="20493" y="28874"/>
                  </a:lnTo>
                  <a:lnTo>
                    <a:pt x="13823" y="33262"/>
                  </a:lnTo>
                  <a:lnTo>
                    <a:pt x="12024" y="34271"/>
                  </a:lnTo>
                  <a:lnTo>
                    <a:pt x="10005" y="35456"/>
                  </a:lnTo>
                  <a:lnTo>
                    <a:pt x="6144" y="38001"/>
                  </a:lnTo>
                  <a:lnTo>
                    <a:pt x="3950" y="39361"/>
                  </a:lnTo>
                  <a:lnTo>
                    <a:pt x="88" y="41599"/>
                  </a:lnTo>
                  <a:lnTo>
                    <a:pt x="45" y="41643"/>
                  </a:lnTo>
                  <a:lnTo>
                    <a:pt x="1" y="41687"/>
                  </a:lnTo>
                  <a:lnTo>
                    <a:pt x="1" y="41775"/>
                  </a:lnTo>
                  <a:lnTo>
                    <a:pt x="1" y="41819"/>
                  </a:lnTo>
                  <a:lnTo>
                    <a:pt x="88" y="41907"/>
                  </a:lnTo>
                  <a:lnTo>
                    <a:pt x="264" y="41907"/>
                  </a:lnTo>
                  <a:lnTo>
                    <a:pt x="4125" y="39669"/>
                  </a:lnTo>
                  <a:lnTo>
                    <a:pt x="6319" y="38308"/>
                  </a:lnTo>
                  <a:lnTo>
                    <a:pt x="10181" y="35719"/>
                  </a:lnTo>
                  <a:lnTo>
                    <a:pt x="12199" y="34579"/>
                  </a:lnTo>
                  <a:lnTo>
                    <a:pt x="13999" y="33569"/>
                  </a:lnTo>
                  <a:lnTo>
                    <a:pt x="20668" y="29137"/>
                  </a:lnTo>
                  <a:lnTo>
                    <a:pt x="22687" y="27733"/>
                  </a:lnTo>
                  <a:lnTo>
                    <a:pt x="24662" y="26022"/>
                  </a:lnTo>
                  <a:lnTo>
                    <a:pt x="25320" y="25408"/>
                  </a:lnTo>
                  <a:lnTo>
                    <a:pt x="25978" y="24793"/>
                  </a:lnTo>
                  <a:lnTo>
                    <a:pt x="26592" y="24179"/>
                  </a:lnTo>
                  <a:lnTo>
                    <a:pt x="27163" y="23565"/>
                  </a:lnTo>
                  <a:lnTo>
                    <a:pt x="28304" y="22248"/>
                  </a:lnTo>
                  <a:lnTo>
                    <a:pt x="29313" y="20888"/>
                  </a:lnTo>
                  <a:lnTo>
                    <a:pt x="30322" y="19484"/>
                  </a:lnTo>
                  <a:lnTo>
                    <a:pt x="31287" y="18036"/>
                  </a:lnTo>
                  <a:lnTo>
                    <a:pt x="33130" y="15052"/>
                  </a:lnTo>
                  <a:lnTo>
                    <a:pt x="33350" y="14701"/>
                  </a:lnTo>
                  <a:lnTo>
                    <a:pt x="35500" y="10795"/>
                  </a:lnTo>
                  <a:lnTo>
                    <a:pt x="37562" y="7109"/>
                  </a:lnTo>
                  <a:lnTo>
                    <a:pt x="38923" y="3599"/>
                  </a:lnTo>
                  <a:lnTo>
                    <a:pt x="40151" y="220"/>
                  </a:lnTo>
                  <a:lnTo>
                    <a:pt x="40151" y="176"/>
                  </a:lnTo>
                  <a:lnTo>
                    <a:pt x="40151" y="89"/>
                  </a:lnTo>
                  <a:lnTo>
                    <a:pt x="40107" y="45"/>
                  </a:lnTo>
                  <a:lnTo>
                    <a:pt x="400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8" name="Google Shape;1908;p63"/>
            <p:cNvSpPr/>
            <p:nvPr/>
          </p:nvSpPr>
          <p:spPr>
            <a:xfrm>
              <a:off x="5576175" y="1804900"/>
              <a:ext cx="998300" cy="1023550"/>
            </a:xfrm>
            <a:custGeom>
              <a:rect b="b" l="l" r="r" t="t"/>
              <a:pathLst>
                <a:path extrusionOk="0" h="40942" w="39932">
                  <a:moveTo>
                    <a:pt x="39713" y="1"/>
                  </a:moveTo>
                  <a:lnTo>
                    <a:pt x="39625" y="45"/>
                  </a:lnTo>
                  <a:lnTo>
                    <a:pt x="39625" y="89"/>
                  </a:lnTo>
                  <a:lnTo>
                    <a:pt x="38703" y="2634"/>
                  </a:lnTo>
                  <a:lnTo>
                    <a:pt x="37606" y="5705"/>
                  </a:lnTo>
                  <a:lnTo>
                    <a:pt x="35939" y="8865"/>
                  </a:lnTo>
                  <a:lnTo>
                    <a:pt x="34579" y="11234"/>
                  </a:lnTo>
                  <a:lnTo>
                    <a:pt x="32955" y="14130"/>
                  </a:lnTo>
                  <a:lnTo>
                    <a:pt x="31639" y="16324"/>
                  </a:lnTo>
                  <a:lnTo>
                    <a:pt x="28435" y="20888"/>
                  </a:lnTo>
                  <a:lnTo>
                    <a:pt x="27338" y="22160"/>
                  </a:lnTo>
                  <a:lnTo>
                    <a:pt x="25583" y="23828"/>
                  </a:lnTo>
                  <a:lnTo>
                    <a:pt x="23565" y="25715"/>
                  </a:lnTo>
                  <a:lnTo>
                    <a:pt x="21678" y="27207"/>
                  </a:lnTo>
                  <a:lnTo>
                    <a:pt x="20317" y="28172"/>
                  </a:lnTo>
                  <a:lnTo>
                    <a:pt x="18957" y="29050"/>
                  </a:lnTo>
                  <a:lnTo>
                    <a:pt x="16236" y="30805"/>
                  </a:lnTo>
                  <a:lnTo>
                    <a:pt x="13472" y="32516"/>
                  </a:lnTo>
                  <a:lnTo>
                    <a:pt x="10708" y="34184"/>
                  </a:lnTo>
                  <a:lnTo>
                    <a:pt x="7504" y="36158"/>
                  </a:lnTo>
                  <a:lnTo>
                    <a:pt x="4301" y="38133"/>
                  </a:lnTo>
                  <a:lnTo>
                    <a:pt x="2414" y="39230"/>
                  </a:lnTo>
                  <a:lnTo>
                    <a:pt x="88" y="40590"/>
                  </a:lnTo>
                  <a:lnTo>
                    <a:pt x="45" y="40634"/>
                  </a:lnTo>
                  <a:lnTo>
                    <a:pt x="1" y="40722"/>
                  </a:lnTo>
                  <a:lnTo>
                    <a:pt x="1" y="40766"/>
                  </a:lnTo>
                  <a:lnTo>
                    <a:pt x="1" y="40853"/>
                  </a:lnTo>
                  <a:lnTo>
                    <a:pt x="88" y="40897"/>
                  </a:lnTo>
                  <a:lnTo>
                    <a:pt x="176" y="40941"/>
                  </a:lnTo>
                  <a:lnTo>
                    <a:pt x="264" y="40897"/>
                  </a:lnTo>
                  <a:lnTo>
                    <a:pt x="2590" y="39537"/>
                  </a:lnTo>
                  <a:lnTo>
                    <a:pt x="4476" y="38440"/>
                  </a:lnTo>
                  <a:lnTo>
                    <a:pt x="7680" y="36422"/>
                  </a:lnTo>
                  <a:lnTo>
                    <a:pt x="10883" y="34491"/>
                  </a:lnTo>
                  <a:lnTo>
                    <a:pt x="13648" y="32823"/>
                  </a:lnTo>
                  <a:lnTo>
                    <a:pt x="16412" y="31112"/>
                  </a:lnTo>
                  <a:lnTo>
                    <a:pt x="19176" y="29357"/>
                  </a:lnTo>
                  <a:lnTo>
                    <a:pt x="20537" y="28435"/>
                  </a:lnTo>
                  <a:lnTo>
                    <a:pt x="21853" y="27514"/>
                  </a:lnTo>
                  <a:lnTo>
                    <a:pt x="23784" y="25978"/>
                  </a:lnTo>
                  <a:lnTo>
                    <a:pt x="25846" y="24047"/>
                  </a:lnTo>
                  <a:lnTo>
                    <a:pt x="27602" y="22424"/>
                  </a:lnTo>
                  <a:lnTo>
                    <a:pt x="27602" y="22380"/>
                  </a:lnTo>
                  <a:lnTo>
                    <a:pt x="28699" y="21107"/>
                  </a:lnTo>
                  <a:lnTo>
                    <a:pt x="31946" y="16500"/>
                  </a:lnTo>
                  <a:lnTo>
                    <a:pt x="33262" y="14306"/>
                  </a:lnTo>
                  <a:lnTo>
                    <a:pt x="34886" y="11410"/>
                  </a:lnTo>
                  <a:lnTo>
                    <a:pt x="36246" y="9040"/>
                  </a:lnTo>
                  <a:lnTo>
                    <a:pt x="37957" y="5881"/>
                  </a:lnTo>
                  <a:lnTo>
                    <a:pt x="37957" y="5837"/>
                  </a:lnTo>
                  <a:lnTo>
                    <a:pt x="39054" y="2765"/>
                  </a:lnTo>
                  <a:lnTo>
                    <a:pt x="39932" y="220"/>
                  </a:lnTo>
                  <a:lnTo>
                    <a:pt x="39932" y="132"/>
                  </a:lnTo>
                  <a:lnTo>
                    <a:pt x="39932" y="89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09" name="Google Shape;1909;p63"/>
            <p:cNvSpPr/>
            <p:nvPr/>
          </p:nvSpPr>
          <p:spPr>
            <a:xfrm>
              <a:off x="5548750" y="1803800"/>
              <a:ext cx="995025" cy="1000500"/>
            </a:xfrm>
            <a:custGeom>
              <a:rect b="b" l="l" r="r" t="t"/>
              <a:pathLst>
                <a:path extrusionOk="0" h="40020" w="39801">
                  <a:moveTo>
                    <a:pt x="39581" y="1"/>
                  </a:moveTo>
                  <a:lnTo>
                    <a:pt x="39537" y="45"/>
                  </a:lnTo>
                  <a:lnTo>
                    <a:pt x="39493" y="89"/>
                  </a:lnTo>
                  <a:lnTo>
                    <a:pt x="39449" y="133"/>
                  </a:lnTo>
                  <a:lnTo>
                    <a:pt x="38572" y="2678"/>
                  </a:lnTo>
                  <a:lnTo>
                    <a:pt x="37782" y="4959"/>
                  </a:lnTo>
                  <a:lnTo>
                    <a:pt x="36773" y="6890"/>
                  </a:lnTo>
                  <a:lnTo>
                    <a:pt x="34579" y="10839"/>
                  </a:lnTo>
                  <a:lnTo>
                    <a:pt x="33350" y="12946"/>
                  </a:lnTo>
                  <a:lnTo>
                    <a:pt x="31902" y="15403"/>
                  </a:lnTo>
                  <a:lnTo>
                    <a:pt x="30322" y="17685"/>
                  </a:lnTo>
                  <a:lnTo>
                    <a:pt x="27953" y="20844"/>
                  </a:lnTo>
                  <a:lnTo>
                    <a:pt x="26110" y="22599"/>
                  </a:lnTo>
                  <a:lnTo>
                    <a:pt x="23872" y="24706"/>
                  </a:lnTo>
                  <a:lnTo>
                    <a:pt x="21765" y="26417"/>
                  </a:lnTo>
                  <a:lnTo>
                    <a:pt x="19966" y="27646"/>
                  </a:lnTo>
                  <a:lnTo>
                    <a:pt x="17641" y="29137"/>
                  </a:lnTo>
                  <a:lnTo>
                    <a:pt x="13384" y="31770"/>
                  </a:lnTo>
                  <a:lnTo>
                    <a:pt x="11805" y="32648"/>
                  </a:lnTo>
                  <a:lnTo>
                    <a:pt x="7724" y="35149"/>
                  </a:lnTo>
                  <a:lnTo>
                    <a:pt x="3643" y="37563"/>
                  </a:lnTo>
                  <a:lnTo>
                    <a:pt x="88" y="39669"/>
                  </a:lnTo>
                  <a:lnTo>
                    <a:pt x="45" y="39757"/>
                  </a:lnTo>
                  <a:lnTo>
                    <a:pt x="1" y="39800"/>
                  </a:lnTo>
                  <a:lnTo>
                    <a:pt x="1" y="39844"/>
                  </a:lnTo>
                  <a:lnTo>
                    <a:pt x="1" y="39932"/>
                  </a:lnTo>
                  <a:lnTo>
                    <a:pt x="88" y="39976"/>
                  </a:lnTo>
                  <a:lnTo>
                    <a:pt x="176" y="40020"/>
                  </a:lnTo>
                  <a:lnTo>
                    <a:pt x="264" y="39976"/>
                  </a:lnTo>
                  <a:lnTo>
                    <a:pt x="3818" y="37870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60" y="32077"/>
                  </a:lnTo>
                  <a:lnTo>
                    <a:pt x="17816" y="29445"/>
                  </a:lnTo>
                  <a:lnTo>
                    <a:pt x="20142" y="27953"/>
                  </a:lnTo>
                  <a:lnTo>
                    <a:pt x="21985" y="26680"/>
                  </a:lnTo>
                  <a:lnTo>
                    <a:pt x="24091" y="24969"/>
                  </a:lnTo>
                  <a:lnTo>
                    <a:pt x="26329" y="22819"/>
                  </a:lnTo>
                  <a:lnTo>
                    <a:pt x="28216" y="21064"/>
                  </a:lnTo>
                  <a:lnTo>
                    <a:pt x="30585" y="17904"/>
                  </a:lnTo>
                  <a:lnTo>
                    <a:pt x="32209" y="15578"/>
                  </a:lnTo>
                  <a:lnTo>
                    <a:pt x="33657" y="13121"/>
                  </a:lnTo>
                  <a:lnTo>
                    <a:pt x="34886" y="11015"/>
                  </a:lnTo>
                  <a:lnTo>
                    <a:pt x="37080" y="7066"/>
                  </a:lnTo>
                  <a:lnTo>
                    <a:pt x="38089" y="5135"/>
                  </a:lnTo>
                  <a:lnTo>
                    <a:pt x="38089" y="5091"/>
                  </a:lnTo>
                  <a:lnTo>
                    <a:pt x="38879" y="2809"/>
                  </a:lnTo>
                  <a:lnTo>
                    <a:pt x="39800" y="264"/>
                  </a:lnTo>
                  <a:lnTo>
                    <a:pt x="39800" y="176"/>
                  </a:lnTo>
                  <a:lnTo>
                    <a:pt x="39756" y="133"/>
                  </a:lnTo>
                  <a:lnTo>
                    <a:pt x="39713" y="45"/>
                  </a:lnTo>
                  <a:lnTo>
                    <a:pt x="39669" y="45"/>
                  </a:lnTo>
                  <a:lnTo>
                    <a:pt x="3958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0" name="Google Shape;1910;p63"/>
            <p:cNvSpPr/>
            <p:nvPr/>
          </p:nvSpPr>
          <p:spPr>
            <a:xfrm>
              <a:off x="5493900" y="1863050"/>
              <a:ext cx="967600" cy="891900"/>
            </a:xfrm>
            <a:custGeom>
              <a:rect b="b" l="l" r="r" t="t"/>
              <a:pathLst>
                <a:path extrusionOk="0" h="35676" w="38704">
                  <a:moveTo>
                    <a:pt x="38484" y="0"/>
                  </a:moveTo>
                  <a:lnTo>
                    <a:pt x="38396" y="44"/>
                  </a:lnTo>
                  <a:lnTo>
                    <a:pt x="38352" y="88"/>
                  </a:lnTo>
                  <a:lnTo>
                    <a:pt x="37562" y="2107"/>
                  </a:lnTo>
                  <a:lnTo>
                    <a:pt x="36334" y="4345"/>
                  </a:lnTo>
                  <a:lnTo>
                    <a:pt x="34930" y="6934"/>
                  </a:lnTo>
                  <a:lnTo>
                    <a:pt x="33789" y="8820"/>
                  </a:lnTo>
                  <a:lnTo>
                    <a:pt x="32648" y="10707"/>
                  </a:lnTo>
                  <a:lnTo>
                    <a:pt x="31244" y="12770"/>
                  </a:lnTo>
                  <a:lnTo>
                    <a:pt x="29708" y="14700"/>
                  </a:lnTo>
                  <a:lnTo>
                    <a:pt x="28172" y="16499"/>
                  </a:lnTo>
                  <a:lnTo>
                    <a:pt x="27207" y="17553"/>
                  </a:lnTo>
                  <a:lnTo>
                    <a:pt x="26241" y="18562"/>
                  </a:lnTo>
                  <a:lnTo>
                    <a:pt x="25188" y="19527"/>
                  </a:lnTo>
                  <a:lnTo>
                    <a:pt x="24135" y="20449"/>
                  </a:lnTo>
                  <a:lnTo>
                    <a:pt x="23082" y="21370"/>
                  </a:lnTo>
                  <a:lnTo>
                    <a:pt x="21941" y="22248"/>
                  </a:lnTo>
                  <a:lnTo>
                    <a:pt x="20800" y="23038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90" y="25407"/>
                  </a:lnTo>
                  <a:lnTo>
                    <a:pt x="14876" y="26855"/>
                  </a:lnTo>
                  <a:lnTo>
                    <a:pt x="12463" y="28259"/>
                  </a:lnTo>
                  <a:lnTo>
                    <a:pt x="10005" y="29620"/>
                  </a:lnTo>
                  <a:lnTo>
                    <a:pt x="7680" y="30936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24"/>
                  </a:lnTo>
                  <a:lnTo>
                    <a:pt x="44" y="35368"/>
                  </a:lnTo>
                  <a:lnTo>
                    <a:pt x="1" y="35456"/>
                  </a:lnTo>
                  <a:lnTo>
                    <a:pt x="1" y="35500"/>
                  </a:lnTo>
                  <a:lnTo>
                    <a:pt x="44" y="35587"/>
                  </a:lnTo>
                  <a:lnTo>
                    <a:pt x="88" y="35631"/>
                  </a:lnTo>
                  <a:lnTo>
                    <a:pt x="176" y="35675"/>
                  </a:lnTo>
                  <a:lnTo>
                    <a:pt x="264" y="35631"/>
                  </a:lnTo>
                  <a:lnTo>
                    <a:pt x="3204" y="33920"/>
                  </a:lnTo>
                  <a:lnTo>
                    <a:pt x="5530" y="32604"/>
                  </a:lnTo>
                  <a:lnTo>
                    <a:pt x="7855" y="31243"/>
                  </a:lnTo>
                  <a:lnTo>
                    <a:pt x="10181" y="29927"/>
                  </a:lnTo>
                  <a:lnTo>
                    <a:pt x="12638" y="28567"/>
                  </a:lnTo>
                  <a:lnTo>
                    <a:pt x="15096" y="27162"/>
                  </a:lnTo>
                  <a:lnTo>
                    <a:pt x="17509" y="25670"/>
                  </a:lnTo>
                  <a:lnTo>
                    <a:pt x="18694" y="24925"/>
                  </a:lnTo>
                  <a:lnTo>
                    <a:pt x="19878" y="24135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12"/>
                  </a:lnTo>
                  <a:lnTo>
                    <a:pt x="25451" y="19791"/>
                  </a:lnTo>
                  <a:lnTo>
                    <a:pt x="26461" y="18825"/>
                  </a:lnTo>
                  <a:lnTo>
                    <a:pt x="27470" y="17772"/>
                  </a:lnTo>
                  <a:lnTo>
                    <a:pt x="28435" y="16719"/>
                  </a:lnTo>
                  <a:lnTo>
                    <a:pt x="30015" y="14920"/>
                  </a:lnTo>
                  <a:lnTo>
                    <a:pt x="31551" y="12945"/>
                  </a:lnTo>
                  <a:lnTo>
                    <a:pt x="32955" y="10883"/>
                  </a:lnTo>
                  <a:lnTo>
                    <a:pt x="34096" y="8996"/>
                  </a:lnTo>
                  <a:lnTo>
                    <a:pt x="35237" y="7109"/>
                  </a:lnTo>
                  <a:lnTo>
                    <a:pt x="36641" y="4520"/>
                  </a:lnTo>
                  <a:lnTo>
                    <a:pt x="37870" y="2238"/>
                  </a:lnTo>
                  <a:lnTo>
                    <a:pt x="38703" y="220"/>
                  </a:lnTo>
                  <a:lnTo>
                    <a:pt x="38703" y="132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1" name="Google Shape;1911;p63"/>
            <p:cNvSpPr/>
            <p:nvPr/>
          </p:nvSpPr>
          <p:spPr>
            <a:xfrm>
              <a:off x="5469775" y="1897050"/>
              <a:ext cx="943450" cy="837050"/>
            </a:xfrm>
            <a:custGeom>
              <a:rect b="b" l="l" r="r" t="t"/>
              <a:pathLst>
                <a:path extrusionOk="0" h="33482" w="37738">
                  <a:moveTo>
                    <a:pt x="37518" y="1"/>
                  </a:moveTo>
                  <a:lnTo>
                    <a:pt x="37430" y="45"/>
                  </a:lnTo>
                  <a:lnTo>
                    <a:pt x="37386" y="89"/>
                  </a:lnTo>
                  <a:lnTo>
                    <a:pt x="36114" y="2502"/>
                  </a:lnTo>
                  <a:lnTo>
                    <a:pt x="34841" y="4915"/>
                  </a:lnTo>
                  <a:lnTo>
                    <a:pt x="33569" y="7066"/>
                  </a:lnTo>
                  <a:lnTo>
                    <a:pt x="32472" y="8908"/>
                  </a:lnTo>
                  <a:lnTo>
                    <a:pt x="31155" y="10751"/>
                  </a:lnTo>
                  <a:lnTo>
                    <a:pt x="29751" y="12551"/>
                  </a:lnTo>
                  <a:lnTo>
                    <a:pt x="27601" y="14964"/>
                  </a:lnTo>
                  <a:lnTo>
                    <a:pt x="26504" y="16105"/>
                  </a:lnTo>
                  <a:lnTo>
                    <a:pt x="25363" y="17202"/>
                  </a:lnTo>
                  <a:lnTo>
                    <a:pt x="24178" y="18255"/>
                  </a:lnTo>
                  <a:lnTo>
                    <a:pt x="22950" y="19264"/>
                  </a:lnTo>
                  <a:lnTo>
                    <a:pt x="21721" y="20230"/>
                  </a:lnTo>
                  <a:lnTo>
                    <a:pt x="20449" y="21195"/>
                  </a:lnTo>
                  <a:lnTo>
                    <a:pt x="19176" y="22073"/>
                  </a:lnTo>
                  <a:lnTo>
                    <a:pt x="17860" y="22994"/>
                  </a:lnTo>
                  <a:lnTo>
                    <a:pt x="16499" y="23828"/>
                  </a:lnTo>
                  <a:lnTo>
                    <a:pt x="15139" y="24662"/>
                  </a:lnTo>
                  <a:lnTo>
                    <a:pt x="12418" y="26285"/>
                  </a:lnTo>
                  <a:lnTo>
                    <a:pt x="9654" y="27821"/>
                  </a:lnTo>
                  <a:lnTo>
                    <a:pt x="6889" y="29313"/>
                  </a:lnTo>
                  <a:lnTo>
                    <a:pt x="5222" y="30278"/>
                  </a:lnTo>
                  <a:lnTo>
                    <a:pt x="2852" y="31463"/>
                  </a:lnTo>
                  <a:lnTo>
                    <a:pt x="88" y="33130"/>
                  </a:lnTo>
                  <a:lnTo>
                    <a:pt x="44" y="33174"/>
                  </a:lnTo>
                  <a:lnTo>
                    <a:pt x="0" y="33262"/>
                  </a:lnTo>
                  <a:lnTo>
                    <a:pt x="0" y="33306"/>
                  </a:lnTo>
                  <a:lnTo>
                    <a:pt x="44" y="33394"/>
                  </a:lnTo>
                  <a:lnTo>
                    <a:pt x="88" y="33438"/>
                  </a:lnTo>
                  <a:lnTo>
                    <a:pt x="176" y="33481"/>
                  </a:lnTo>
                  <a:lnTo>
                    <a:pt x="264" y="33438"/>
                  </a:lnTo>
                  <a:lnTo>
                    <a:pt x="3028" y="31770"/>
                  </a:lnTo>
                  <a:lnTo>
                    <a:pt x="5354" y="30585"/>
                  </a:lnTo>
                  <a:lnTo>
                    <a:pt x="7065" y="29620"/>
                  </a:lnTo>
                  <a:lnTo>
                    <a:pt x="9829" y="28128"/>
                  </a:lnTo>
                  <a:lnTo>
                    <a:pt x="12594" y="26548"/>
                  </a:lnTo>
                  <a:lnTo>
                    <a:pt x="15358" y="24969"/>
                  </a:lnTo>
                  <a:lnTo>
                    <a:pt x="16719" y="24135"/>
                  </a:lnTo>
                  <a:lnTo>
                    <a:pt x="18035" y="23257"/>
                  </a:lnTo>
                  <a:lnTo>
                    <a:pt x="19352" y="22380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3" y="19528"/>
                  </a:lnTo>
                  <a:lnTo>
                    <a:pt x="24398" y="18518"/>
                  </a:lnTo>
                  <a:lnTo>
                    <a:pt x="25583" y="17465"/>
                  </a:lnTo>
                  <a:lnTo>
                    <a:pt x="26767" y="16324"/>
                  </a:lnTo>
                  <a:lnTo>
                    <a:pt x="27864" y="15183"/>
                  </a:lnTo>
                  <a:lnTo>
                    <a:pt x="30015" y="12814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49" y="5091"/>
                  </a:lnTo>
                  <a:lnTo>
                    <a:pt x="36465" y="2677"/>
                  </a:lnTo>
                  <a:lnTo>
                    <a:pt x="37694" y="264"/>
                  </a:lnTo>
                  <a:lnTo>
                    <a:pt x="37738" y="220"/>
                  </a:lnTo>
                  <a:lnTo>
                    <a:pt x="37738" y="132"/>
                  </a:lnTo>
                  <a:lnTo>
                    <a:pt x="37694" y="89"/>
                  </a:lnTo>
                  <a:lnTo>
                    <a:pt x="37650" y="45"/>
                  </a:lnTo>
                  <a:lnTo>
                    <a:pt x="3756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2" name="Google Shape;1912;p63"/>
            <p:cNvSpPr/>
            <p:nvPr/>
          </p:nvSpPr>
          <p:spPr>
            <a:xfrm>
              <a:off x="5446725" y="1902550"/>
              <a:ext cx="929200" cy="809600"/>
            </a:xfrm>
            <a:custGeom>
              <a:rect b="b" l="l" r="r" t="t"/>
              <a:pathLst>
                <a:path extrusionOk="0" h="32384" w="37168">
                  <a:moveTo>
                    <a:pt x="36860" y="0"/>
                  </a:moveTo>
                  <a:lnTo>
                    <a:pt x="36817" y="88"/>
                  </a:lnTo>
                  <a:lnTo>
                    <a:pt x="36202" y="1229"/>
                  </a:lnTo>
                  <a:lnTo>
                    <a:pt x="35237" y="3028"/>
                  </a:lnTo>
                  <a:lnTo>
                    <a:pt x="34271" y="4783"/>
                  </a:lnTo>
                  <a:lnTo>
                    <a:pt x="33306" y="6451"/>
                  </a:lnTo>
                  <a:lnTo>
                    <a:pt x="32297" y="8118"/>
                  </a:lnTo>
                  <a:lnTo>
                    <a:pt x="31156" y="9742"/>
                  </a:lnTo>
                  <a:lnTo>
                    <a:pt x="30585" y="10531"/>
                  </a:lnTo>
                  <a:lnTo>
                    <a:pt x="29971" y="11321"/>
                  </a:lnTo>
                  <a:lnTo>
                    <a:pt x="29313" y="12111"/>
                  </a:lnTo>
                  <a:lnTo>
                    <a:pt x="28655" y="12901"/>
                  </a:lnTo>
                  <a:lnTo>
                    <a:pt x="27909" y="13691"/>
                  </a:lnTo>
                  <a:lnTo>
                    <a:pt x="27163" y="14437"/>
                  </a:lnTo>
                  <a:lnTo>
                    <a:pt x="25232" y="16280"/>
                  </a:lnTo>
                  <a:lnTo>
                    <a:pt x="23257" y="17947"/>
                  </a:lnTo>
                  <a:lnTo>
                    <a:pt x="21283" y="19395"/>
                  </a:lnTo>
                  <a:lnTo>
                    <a:pt x="19089" y="21194"/>
                  </a:lnTo>
                  <a:lnTo>
                    <a:pt x="16588" y="22906"/>
                  </a:lnTo>
                  <a:lnTo>
                    <a:pt x="12112" y="25495"/>
                  </a:lnTo>
                  <a:lnTo>
                    <a:pt x="9303" y="27030"/>
                  </a:lnTo>
                  <a:lnTo>
                    <a:pt x="7241" y="28171"/>
                  </a:lnTo>
                  <a:lnTo>
                    <a:pt x="3292" y="30146"/>
                  </a:lnTo>
                  <a:lnTo>
                    <a:pt x="89" y="32033"/>
                  </a:lnTo>
                  <a:lnTo>
                    <a:pt x="45" y="32077"/>
                  </a:lnTo>
                  <a:lnTo>
                    <a:pt x="1" y="32164"/>
                  </a:lnTo>
                  <a:lnTo>
                    <a:pt x="1" y="32208"/>
                  </a:lnTo>
                  <a:lnTo>
                    <a:pt x="1" y="32296"/>
                  </a:lnTo>
                  <a:lnTo>
                    <a:pt x="89" y="32340"/>
                  </a:lnTo>
                  <a:lnTo>
                    <a:pt x="176" y="32384"/>
                  </a:lnTo>
                  <a:lnTo>
                    <a:pt x="264" y="32340"/>
                  </a:lnTo>
                  <a:lnTo>
                    <a:pt x="3467" y="30453"/>
                  </a:lnTo>
                  <a:lnTo>
                    <a:pt x="7417" y="28479"/>
                  </a:lnTo>
                  <a:lnTo>
                    <a:pt x="9479" y="27338"/>
                  </a:lnTo>
                  <a:lnTo>
                    <a:pt x="12287" y="25802"/>
                  </a:lnTo>
                  <a:lnTo>
                    <a:pt x="16763" y="23169"/>
                  </a:lnTo>
                  <a:lnTo>
                    <a:pt x="19308" y="21458"/>
                  </a:lnTo>
                  <a:lnTo>
                    <a:pt x="21502" y="19659"/>
                  </a:lnTo>
                  <a:lnTo>
                    <a:pt x="23477" y="18211"/>
                  </a:lnTo>
                  <a:lnTo>
                    <a:pt x="25451" y="16543"/>
                  </a:lnTo>
                  <a:lnTo>
                    <a:pt x="27382" y="14700"/>
                  </a:lnTo>
                  <a:lnTo>
                    <a:pt x="28172" y="13910"/>
                  </a:lnTo>
                  <a:lnTo>
                    <a:pt x="28918" y="13120"/>
                  </a:lnTo>
                  <a:lnTo>
                    <a:pt x="29576" y="12331"/>
                  </a:lnTo>
                  <a:lnTo>
                    <a:pt x="30234" y="11541"/>
                  </a:lnTo>
                  <a:lnTo>
                    <a:pt x="30849" y="10751"/>
                  </a:lnTo>
                  <a:lnTo>
                    <a:pt x="31463" y="9917"/>
                  </a:lnTo>
                  <a:lnTo>
                    <a:pt x="32560" y="8294"/>
                  </a:lnTo>
                  <a:lnTo>
                    <a:pt x="33613" y="6626"/>
                  </a:lnTo>
                  <a:lnTo>
                    <a:pt x="34579" y="4959"/>
                  </a:lnTo>
                  <a:lnTo>
                    <a:pt x="35544" y="3203"/>
                  </a:lnTo>
                  <a:lnTo>
                    <a:pt x="36509" y="1404"/>
                  </a:lnTo>
                  <a:lnTo>
                    <a:pt x="37124" y="220"/>
                  </a:lnTo>
                  <a:lnTo>
                    <a:pt x="37168" y="176"/>
                  </a:lnTo>
                  <a:lnTo>
                    <a:pt x="37168" y="88"/>
                  </a:lnTo>
                  <a:lnTo>
                    <a:pt x="37124" y="44"/>
                  </a:lnTo>
                  <a:lnTo>
                    <a:pt x="370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3" name="Google Shape;1913;p63"/>
            <p:cNvSpPr/>
            <p:nvPr/>
          </p:nvSpPr>
          <p:spPr>
            <a:xfrm>
              <a:off x="5422600" y="1929975"/>
              <a:ext cx="900675" cy="760250"/>
            </a:xfrm>
            <a:custGeom>
              <a:rect b="b" l="l" r="r" t="t"/>
              <a:pathLst>
                <a:path extrusionOk="0" h="30410" w="36027">
                  <a:moveTo>
                    <a:pt x="35807" y="0"/>
                  </a:moveTo>
                  <a:lnTo>
                    <a:pt x="35763" y="44"/>
                  </a:lnTo>
                  <a:lnTo>
                    <a:pt x="35719" y="88"/>
                  </a:lnTo>
                  <a:lnTo>
                    <a:pt x="34315" y="2677"/>
                  </a:lnTo>
                  <a:lnTo>
                    <a:pt x="33350" y="4476"/>
                  </a:lnTo>
                  <a:lnTo>
                    <a:pt x="32340" y="6187"/>
                  </a:lnTo>
                  <a:lnTo>
                    <a:pt x="31814" y="7021"/>
                  </a:lnTo>
                  <a:lnTo>
                    <a:pt x="31243" y="7855"/>
                  </a:lnTo>
                  <a:lnTo>
                    <a:pt x="30673" y="8645"/>
                  </a:lnTo>
                  <a:lnTo>
                    <a:pt x="30059" y="9391"/>
                  </a:lnTo>
                  <a:lnTo>
                    <a:pt x="29400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374"/>
                  </a:lnTo>
                  <a:lnTo>
                    <a:pt x="25890" y="13779"/>
                  </a:lnTo>
                  <a:lnTo>
                    <a:pt x="24310" y="15183"/>
                  </a:lnTo>
                  <a:lnTo>
                    <a:pt x="22643" y="16411"/>
                  </a:lnTo>
                  <a:lnTo>
                    <a:pt x="20975" y="17772"/>
                  </a:lnTo>
                  <a:lnTo>
                    <a:pt x="20361" y="18342"/>
                  </a:lnTo>
                  <a:lnTo>
                    <a:pt x="19703" y="18913"/>
                  </a:lnTo>
                  <a:lnTo>
                    <a:pt x="19045" y="19439"/>
                  </a:lnTo>
                  <a:lnTo>
                    <a:pt x="18342" y="19966"/>
                  </a:lnTo>
                  <a:lnTo>
                    <a:pt x="16851" y="20975"/>
                  </a:lnTo>
                  <a:lnTo>
                    <a:pt x="15271" y="21940"/>
                  </a:lnTo>
                  <a:lnTo>
                    <a:pt x="13647" y="22906"/>
                  </a:lnTo>
                  <a:lnTo>
                    <a:pt x="12024" y="23783"/>
                  </a:lnTo>
                  <a:lnTo>
                    <a:pt x="8820" y="25495"/>
                  </a:lnTo>
                  <a:lnTo>
                    <a:pt x="7241" y="26328"/>
                  </a:lnTo>
                  <a:lnTo>
                    <a:pt x="3379" y="28171"/>
                  </a:lnTo>
                  <a:lnTo>
                    <a:pt x="88" y="30058"/>
                  </a:lnTo>
                  <a:lnTo>
                    <a:pt x="44" y="30102"/>
                  </a:lnTo>
                  <a:lnTo>
                    <a:pt x="0" y="30190"/>
                  </a:lnTo>
                  <a:lnTo>
                    <a:pt x="0" y="30234"/>
                  </a:lnTo>
                  <a:lnTo>
                    <a:pt x="44" y="30321"/>
                  </a:lnTo>
                  <a:lnTo>
                    <a:pt x="88" y="30365"/>
                  </a:lnTo>
                  <a:lnTo>
                    <a:pt x="176" y="30409"/>
                  </a:lnTo>
                  <a:lnTo>
                    <a:pt x="264" y="30365"/>
                  </a:lnTo>
                  <a:lnTo>
                    <a:pt x="3555" y="28479"/>
                  </a:lnTo>
                  <a:lnTo>
                    <a:pt x="7372" y="26636"/>
                  </a:lnTo>
                  <a:lnTo>
                    <a:pt x="8952" y="25802"/>
                  </a:lnTo>
                  <a:lnTo>
                    <a:pt x="12199" y="24090"/>
                  </a:lnTo>
                  <a:lnTo>
                    <a:pt x="13867" y="23213"/>
                  </a:lnTo>
                  <a:lnTo>
                    <a:pt x="15490" y="22248"/>
                  </a:lnTo>
                  <a:lnTo>
                    <a:pt x="17026" y="21282"/>
                  </a:lnTo>
                  <a:lnTo>
                    <a:pt x="18562" y="20229"/>
                  </a:lnTo>
                  <a:lnTo>
                    <a:pt x="19264" y="19702"/>
                  </a:lnTo>
                  <a:lnTo>
                    <a:pt x="19922" y="19176"/>
                  </a:lnTo>
                  <a:lnTo>
                    <a:pt x="20580" y="18605"/>
                  </a:lnTo>
                  <a:lnTo>
                    <a:pt x="21239" y="18035"/>
                  </a:lnTo>
                  <a:lnTo>
                    <a:pt x="22862" y="16675"/>
                  </a:lnTo>
                  <a:lnTo>
                    <a:pt x="24530" y="15446"/>
                  </a:lnTo>
                  <a:lnTo>
                    <a:pt x="26153" y="14042"/>
                  </a:lnTo>
                  <a:lnTo>
                    <a:pt x="27645" y="12638"/>
                  </a:lnTo>
                  <a:lnTo>
                    <a:pt x="28347" y="11892"/>
                  </a:lnTo>
                  <a:lnTo>
                    <a:pt x="29049" y="11146"/>
                  </a:lnTo>
                  <a:lnTo>
                    <a:pt x="29708" y="10400"/>
                  </a:lnTo>
                  <a:lnTo>
                    <a:pt x="30322" y="9610"/>
                  </a:lnTo>
                  <a:lnTo>
                    <a:pt x="30936" y="8864"/>
                  </a:lnTo>
                  <a:lnTo>
                    <a:pt x="31507" y="8030"/>
                  </a:lnTo>
                  <a:lnTo>
                    <a:pt x="32077" y="7240"/>
                  </a:lnTo>
                  <a:lnTo>
                    <a:pt x="32647" y="6407"/>
                  </a:lnTo>
                  <a:lnTo>
                    <a:pt x="33174" y="5529"/>
                  </a:lnTo>
                  <a:lnTo>
                    <a:pt x="33657" y="4652"/>
                  </a:lnTo>
                  <a:lnTo>
                    <a:pt x="34666" y="2809"/>
                  </a:lnTo>
                  <a:lnTo>
                    <a:pt x="36026" y="263"/>
                  </a:lnTo>
                  <a:lnTo>
                    <a:pt x="36026" y="176"/>
                  </a:lnTo>
                  <a:lnTo>
                    <a:pt x="36026" y="132"/>
                  </a:lnTo>
                  <a:lnTo>
                    <a:pt x="35982" y="44"/>
                  </a:lnTo>
                  <a:lnTo>
                    <a:pt x="3593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4" name="Google Shape;1914;p63"/>
            <p:cNvSpPr/>
            <p:nvPr/>
          </p:nvSpPr>
          <p:spPr>
            <a:xfrm>
              <a:off x="5375425" y="2000175"/>
              <a:ext cx="840325" cy="647250"/>
            </a:xfrm>
            <a:custGeom>
              <a:rect b="b" l="l" r="r" t="t"/>
              <a:pathLst>
                <a:path extrusionOk="0" h="25890" w="33613">
                  <a:moveTo>
                    <a:pt x="33350" y="1"/>
                  </a:moveTo>
                  <a:lnTo>
                    <a:pt x="33306" y="88"/>
                  </a:lnTo>
                  <a:lnTo>
                    <a:pt x="31638" y="2897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3" y="8426"/>
                  </a:lnTo>
                  <a:lnTo>
                    <a:pt x="25056" y="10049"/>
                  </a:lnTo>
                  <a:lnTo>
                    <a:pt x="22994" y="11673"/>
                  </a:lnTo>
                  <a:lnTo>
                    <a:pt x="20361" y="14042"/>
                  </a:lnTo>
                  <a:lnTo>
                    <a:pt x="18123" y="15929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1" y="21677"/>
                  </a:lnTo>
                  <a:lnTo>
                    <a:pt x="5661" y="22555"/>
                  </a:lnTo>
                  <a:lnTo>
                    <a:pt x="3511" y="23608"/>
                  </a:lnTo>
                  <a:lnTo>
                    <a:pt x="88" y="25539"/>
                  </a:lnTo>
                  <a:lnTo>
                    <a:pt x="1" y="25583"/>
                  </a:lnTo>
                  <a:lnTo>
                    <a:pt x="1" y="25671"/>
                  </a:lnTo>
                  <a:lnTo>
                    <a:pt x="1" y="25714"/>
                  </a:lnTo>
                  <a:lnTo>
                    <a:pt x="1" y="25802"/>
                  </a:lnTo>
                  <a:lnTo>
                    <a:pt x="88" y="25846"/>
                  </a:lnTo>
                  <a:lnTo>
                    <a:pt x="176" y="25890"/>
                  </a:lnTo>
                  <a:lnTo>
                    <a:pt x="264" y="25846"/>
                  </a:lnTo>
                  <a:lnTo>
                    <a:pt x="3686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7" y="19878"/>
                  </a:lnTo>
                  <a:lnTo>
                    <a:pt x="14349" y="18737"/>
                  </a:lnTo>
                  <a:lnTo>
                    <a:pt x="16280" y="17553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0" y="14306"/>
                  </a:lnTo>
                  <a:lnTo>
                    <a:pt x="23213" y="11936"/>
                  </a:lnTo>
                  <a:lnTo>
                    <a:pt x="25276" y="10312"/>
                  </a:lnTo>
                  <a:lnTo>
                    <a:pt x="27206" y="8689"/>
                  </a:lnTo>
                  <a:lnTo>
                    <a:pt x="29137" y="6714"/>
                  </a:lnTo>
                  <a:lnTo>
                    <a:pt x="30585" y="5003"/>
                  </a:lnTo>
                  <a:lnTo>
                    <a:pt x="31946" y="3072"/>
                  </a:lnTo>
                  <a:lnTo>
                    <a:pt x="33569" y="264"/>
                  </a:lnTo>
                  <a:lnTo>
                    <a:pt x="33613" y="176"/>
                  </a:lnTo>
                  <a:lnTo>
                    <a:pt x="33613" y="132"/>
                  </a:lnTo>
                  <a:lnTo>
                    <a:pt x="33569" y="44"/>
                  </a:lnTo>
                  <a:lnTo>
                    <a:pt x="3352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5" name="Google Shape;1915;p63"/>
            <p:cNvSpPr/>
            <p:nvPr/>
          </p:nvSpPr>
          <p:spPr>
            <a:xfrm>
              <a:off x="5351300" y="2536625"/>
              <a:ext cx="160175" cy="88875"/>
            </a:xfrm>
            <a:custGeom>
              <a:rect b="b" l="l" r="r" t="t"/>
              <a:pathLst>
                <a:path extrusionOk="0" h="3555" w="6407">
                  <a:moveTo>
                    <a:pt x="6231" y="0"/>
                  </a:moveTo>
                  <a:lnTo>
                    <a:pt x="6143" y="44"/>
                  </a:lnTo>
                  <a:lnTo>
                    <a:pt x="3554" y="1273"/>
                  </a:lnTo>
                  <a:lnTo>
                    <a:pt x="88" y="3247"/>
                  </a:lnTo>
                  <a:lnTo>
                    <a:pt x="44" y="3291"/>
                  </a:lnTo>
                  <a:lnTo>
                    <a:pt x="0" y="3335"/>
                  </a:lnTo>
                  <a:lnTo>
                    <a:pt x="0" y="3423"/>
                  </a:lnTo>
                  <a:lnTo>
                    <a:pt x="44" y="3467"/>
                  </a:lnTo>
                  <a:lnTo>
                    <a:pt x="88" y="3554"/>
                  </a:lnTo>
                  <a:lnTo>
                    <a:pt x="263" y="3554"/>
                  </a:lnTo>
                  <a:lnTo>
                    <a:pt x="3730" y="1580"/>
                  </a:lnTo>
                  <a:lnTo>
                    <a:pt x="6319" y="351"/>
                  </a:lnTo>
                  <a:lnTo>
                    <a:pt x="6363" y="307"/>
                  </a:lnTo>
                  <a:lnTo>
                    <a:pt x="6407" y="263"/>
                  </a:lnTo>
                  <a:lnTo>
                    <a:pt x="6407" y="176"/>
                  </a:lnTo>
                  <a:lnTo>
                    <a:pt x="6363" y="132"/>
                  </a:lnTo>
                  <a:lnTo>
                    <a:pt x="6363" y="44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6" name="Google Shape;1916;p63"/>
            <p:cNvSpPr/>
            <p:nvPr/>
          </p:nvSpPr>
          <p:spPr>
            <a:xfrm>
              <a:off x="5904175" y="2181175"/>
              <a:ext cx="137150" cy="118500"/>
            </a:xfrm>
            <a:custGeom>
              <a:rect b="b" l="l" r="r" t="t"/>
              <a:pathLst>
                <a:path extrusionOk="0" h="4740" w="5486">
                  <a:moveTo>
                    <a:pt x="5267" y="1"/>
                  </a:moveTo>
                  <a:lnTo>
                    <a:pt x="5223" y="45"/>
                  </a:lnTo>
                  <a:lnTo>
                    <a:pt x="3555" y="1493"/>
                  </a:lnTo>
                  <a:lnTo>
                    <a:pt x="89" y="4433"/>
                  </a:lnTo>
                  <a:lnTo>
                    <a:pt x="45" y="4477"/>
                  </a:lnTo>
                  <a:lnTo>
                    <a:pt x="1" y="4564"/>
                  </a:lnTo>
                  <a:lnTo>
                    <a:pt x="1" y="4608"/>
                  </a:lnTo>
                  <a:lnTo>
                    <a:pt x="45" y="4696"/>
                  </a:lnTo>
                  <a:lnTo>
                    <a:pt x="89" y="4740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5" y="1756"/>
                  </a:lnTo>
                  <a:lnTo>
                    <a:pt x="5442" y="308"/>
                  </a:lnTo>
                  <a:lnTo>
                    <a:pt x="5486" y="264"/>
                  </a:lnTo>
                  <a:lnTo>
                    <a:pt x="5486" y="220"/>
                  </a:lnTo>
                  <a:lnTo>
                    <a:pt x="5486" y="132"/>
                  </a:lnTo>
                  <a:lnTo>
                    <a:pt x="5442" y="89"/>
                  </a:lnTo>
                  <a:lnTo>
                    <a:pt x="5398" y="45"/>
                  </a:lnTo>
                  <a:lnTo>
                    <a:pt x="535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7" name="Google Shape;1917;p63"/>
            <p:cNvSpPr/>
            <p:nvPr/>
          </p:nvSpPr>
          <p:spPr>
            <a:xfrm>
              <a:off x="5889925" y="2072575"/>
              <a:ext cx="210650" cy="199675"/>
            </a:xfrm>
            <a:custGeom>
              <a:rect b="b" l="l" r="r" t="t"/>
              <a:pathLst>
                <a:path extrusionOk="0" h="7987" w="8426">
                  <a:moveTo>
                    <a:pt x="8162" y="1"/>
                  </a:moveTo>
                  <a:lnTo>
                    <a:pt x="8118" y="45"/>
                  </a:lnTo>
                  <a:lnTo>
                    <a:pt x="6670" y="1800"/>
                  </a:lnTo>
                  <a:lnTo>
                    <a:pt x="4871" y="3599"/>
                  </a:lnTo>
                  <a:lnTo>
                    <a:pt x="3379" y="4784"/>
                  </a:lnTo>
                  <a:lnTo>
                    <a:pt x="1712" y="6232"/>
                  </a:lnTo>
                  <a:lnTo>
                    <a:pt x="44" y="7680"/>
                  </a:lnTo>
                  <a:lnTo>
                    <a:pt x="0" y="7724"/>
                  </a:lnTo>
                  <a:lnTo>
                    <a:pt x="0" y="7811"/>
                  </a:lnTo>
                  <a:lnTo>
                    <a:pt x="0" y="7855"/>
                  </a:lnTo>
                  <a:lnTo>
                    <a:pt x="44" y="7943"/>
                  </a:lnTo>
                  <a:lnTo>
                    <a:pt x="88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1" y="6495"/>
                  </a:lnTo>
                  <a:lnTo>
                    <a:pt x="3599" y="5047"/>
                  </a:lnTo>
                  <a:lnTo>
                    <a:pt x="5091" y="3862"/>
                  </a:lnTo>
                  <a:lnTo>
                    <a:pt x="6934" y="2019"/>
                  </a:lnTo>
                  <a:lnTo>
                    <a:pt x="8382" y="264"/>
                  </a:lnTo>
                  <a:lnTo>
                    <a:pt x="8426" y="220"/>
                  </a:lnTo>
                  <a:lnTo>
                    <a:pt x="8426" y="132"/>
                  </a:lnTo>
                  <a:lnTo>
                    <a:pt x="8426" y="88"/>
                  </a:lnTo>
                  <a:lnTo>
                    <a:pt x="83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8" name="Google Shape;1918;p63"/>
            <p:cNvSpPr/>
            <p:nvPr/>
          </p:nvSpPr>
          <p:spPr>
            <a:xfrm>
              <a:off x="5303025" y="2516875"/>
              <a:ext cx="109725" cy="65825"/>
            </a:xfrm>
            <a:custGeom>
              <a:rect b="b" l="l" r="r" t="t"/>
              <a:pathLst>
                <a:path extrusionOk="0" h="2633" w="4389">
                  <a:moveTo>
                    <a:pt x="4213" y="0"/>
                  </a:moveTo>
                  <a:lnTo>
                    <a:pt x="4169" y="44"/>
                  </a:lnTo>
                  <a:lnTo>
                    <a:pt x="88" y="2282"/>
                  </a:lnTo>
                  <a:lnTo>
                    <a:pt x="44" y="2326"/>
                  </a:lnTo>
                  <a:lnTo>
                    <a:pt x="0" y="2414"/>
                  </a:lnTo>
                  <a:lnTo>
                    <a:pt x="0" y="2457"/>
                  </a:lnTo>
                  <a:lnTo>
                    <a:pt x="0" y="2545"/>
                  </a:lnTo>
                  <a:lnTo>
                    <a:pt x="88" y="2589"/>
                  </a:lnTo>
                  <a:lnTo>
                    <a:pt x="176" y="2633"/>
                  </a:lnTo>
                  <a:lnTo>
                    <a:pt x="264" y="2589"/>
                  </a:lnTo>
                  <a:lnTo>
                    <a:pt x="4301" y="351"/>
                  </a:lnTo>
                  <a:lnTo>
                    <a:pt x="4388" y="307"/>
                  </a:lnTo>
                  <a:lnTo>
                    <a:pt x="4388" y="263"/>
                  </a:lnTo>
                  <a:lnTo>
                    <a:pt x="4388" y="176"/>
                  </a:lnTo>
                  <a:lnTo>
                    <a:pt x="4388" y="132"/>
                  </a:lnTo>
                  <a:lnTo>
                    <a:pt x="4345" y="44"/>
                  </a:lnTo>
                  <a:lnTo>
                    <a:pt x="4301" y="44"/>
                  </a:lnTo>
                  <a:lnTo>
                    <a:pt x="421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19" name="Google Shape;1919;p63"/>
            <p:cNvSpPr/>
            <p:nvPr/>
          </p:nvSpPr>
          <p:spPr>
            <a:xfrm>
              <a:off x="6039125" y="1741275"/>
              <a:ext cx="930275" cy="1504025"/>
            </a:xfrm>
            <a:custGeom>
              <a:rect b="b" l="l" r="r" t="t"/>
              <a:pathLst>
                <a:path extrusionOk="0" h="60161" w="37211">
                  <a:moveTo>
                    <a:pt x="35149" y="1"/>
                  </a:moveTo>
                  <a:lnTo>
                    <a:pt x="35105" y="45"/>
                  </a:lnTo>
                  <a:lnTo>
                    <a:pt x="35017" y="89"/>
                  </a:lnTo>
                  <a:lnTo>
                    <a:pt x="34973" y="132"/>
                  </a:lnTo>
                  <a:lnTo>
                    <a:pt x="34973" y="176"/>
                  </a:lnTo>
                  <a:lnTo>
                    <a:pt x="34973" y="264"/>
                  </a:lnTo>
                  <a:lnTo>
                    <a:pt x="35017" y="308"/>
                  </a:lnTo>
                  <a:lnTo>
                    <a:pt x="36333" y="1756"/>
                  </a:lnTo>
                  <a:lnTo>
                    <a:pt x="36509" y="2195"/>
                  </a:lnTo>
                  <a:lnTo>
                    <a:pt x="36772" y="4433"/>
                  </a:lnTo>
                  <a:lnTo>
                    <a:pt x="36860" y="7329"/>
                  </a:lnTo>
                  <a:lnTo>
                    <a:pt x="36728" y="8557"/>
                  </a:lnTo>
                  <a:lnTo>
                    <a:pt x="35938" y="10400"/>
                  </a:lnTo>
                  <a:lnTo>
                    <a:pt x="34973" y="12770"/>
                  </a:lnTo>
                  <a:lnTo>
                    <a:pt x="33657" y="16588"/>
                  </a:lnTo>
                  <a:lnTo>
                    <a:pt x="32252" y="19133"/>
                  </a:lnTo>
                  <a:lnTo>
                    <a:pt x="30936" y="21590"/>
                  </a:lnTo>
                  <a:lnTo>
                    <a:pt x="29883" y="24091"/>
                  </a:lnTo>
                  <a:lnTo>
                    <a:pt x="27250" y="28742"/>
                  </a:lnTo>
                  <a:lnTo>
                    <a:pt x="27250" y="28830"/>
                  </a:lnTo>
                  <a:lnTo>
                    <a:pt x="27206" y="30585"/>
                  </a:lnTo>
                  <a:lnTo>
                    <a:pt x="27338" y="32253"/>
                  </a:lnTo>
                  <a:lnTo>
                    <a:pt x="28435" y="40239"/>
                  </a:lnTo>
                  <a:lnTo>
                    <a:pt x="28215" y="40590"/>
                  </a:lnTo>
                  <a:lnTo>
                    <a:pt x="27426" y="41204"/>
                  </a:lnTo>
                  <a:lnTo>
                    <a:pt x="25144" y="42565"/>
                  </a:lnTo>
                  <a:lnTo>
                    <a:pt x="22730" y="44232"/>
                  </a:lnTo>
                  <a:lnTo>
                    <a:pt x="20054" y="45856"/>
                  </a:lnTo>
                  <a:lnTo>
                    <a:pt x="20054" y="45900"/>
                  </a:lnTo>
                  <a:lnTo>
                    <a:pt x="16499" y="48708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8" y="51867"/>
                  </a:lnTo>
                  <a:lnTo>
                    <a:pt x="11409" y="52569"/>
                  </a:lnTo>
                  <a:lnTo>
                    <a:pt x="8118" y="54281"/>
                  </a:lnTo>
                  <a:lnTo>
                    <a:pt x="6626" y="54939"/>
                  </a:lnTo>
                  <a:lnTo>
                    <a:pt x="6626" y="54983"/>
                  </a:lnTo>
                  <a:lnTo>
                    <a:pt x="5134" y="56036"/>
                  </a:lnTo>
                  <a:lnTo>
                    <a:pt x="3160" y="57484"/>
                  </a:lnTo>
                  <a:lnTo>
                    <a:pt x="88" y="59854"/>
                  </a:lnTo>
                  <a:lnTo>
                    <a:pt x="0" y="59897"/>
                  </a:lnTo>
                  <a:lnTo>
                    <a:pt x="0" y="59941"/>
                  </a:lnTo>
                  <a:lnTo>
                    <a:pt x="0" y="60029"/>
                  </a:lnTo>
                  <a:lnTo>
                    <a:pt x="44" y="60073"/>
                  </a:lnTo>
                  <a:lnTo>
                    <a:pt x="88" y="60117"/>
                  </a:lnTo>
                  <a:lnTo>
                    <a:pt x="176" y="60161"/>
                  </a:lnTo>
                  <a:lnTo>
                    <a:pt x="264" y="60117"/>
                  </a:lnTo>
                  <a:lnTo>
                    <a:pt x="3335" y="57791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77"/>
                  </a:lnTo>
                  <a:lnTo>
                    <a:pt x="11585" y="52833"/>
                  </a:lnTo>
                  <a:lnTo>
                    <a:pt x="12638" y="52174"/>
                  </a:lnTo>
                  <a:lnTo>
                    <a:pt x="12638" y="52131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29" y="46163"/>
                  </a:lnTo>
                  <a:lnTo>
                    <a:pt x="22906" y="44539"/>
                  </a:lnTo>
                  <a:lnTo>
                    <a:pt x="25319" y="42872"/>
                  </a:lnTo>
                  <a:lnTo>
                    <a:pt x="27645" y="41512"/>
                  </a:lnTo>
                  <a:lnTo>
                    <a:pt x="27645" y="41468"/>
                  </a:lnTo>
                  <a:lnTo>
                    <a:pt x="28435" y="40853"/>
                  </a:lnTo>
                  <a:lnTo>
                    <a:pt x="28479" y="40809"/>
                  </a:lnTo>
                  <a:lnTo>
                    <a:pt x="28786" y="40415"/>
                  </a:lnTo>
                  <a:lnTo>
                    <a:pt x="28786" y="40283"/>
                  </a:lnTo>
                  <a:lnTo>
                    <a:pt x="27689" y="32209"/>
                  </a:lnTo>
                  <a:lnTo>
                    <a:pt x="27557" y="30585"/>
                  </a:lnTo>
                  <a:lnTo>
                    <a:pt x="27601" y="28874"/>
                  </a:lnTo>
                  <a:lnTo>
                    <a:pt x="30190" y="24223"/>
                  </a:lnTo>
                  <a:lnTo>
                    <a:pt x="31243" y="21722"/>
                  </a:lnTo>
                  <a:lnTo>
                    <a:pt x="32560" y="19308"/>
                  </a:lnTo>
                  <a:lnTo>
                    <a:pt x="33964" y="16763"/>
                  </a:lnTo>
                  <a:lnTo>
                    <a:pt x="33964" y="16719"/>
                  </a:lnTo>
                  <a:lnTo>
                    <a:pt x="35280" y="12902"/>
                  </a:lnTo>
                  <a:lnTo>
                    <a:pt x="36246" y="10532"/>
                  </a:lnTo>
                  <a:lnTo>
                    <a:pt x="37079" y="8645"/>
                  </a:lnTo>
                  <a:lnTo>
                    <a:pt x="37079" y="8601"/>
                  </a:lnTo>
                  <a:lnTo>
                    <a:pt x="37211" y="7373"/>
                  </a:lnTo>
                  <a:lnTo>
                    <a:pt x="37123" y="4389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0" y="1580"/>
                  </a:lnTo>
                  <a:lnTo>
                    <a:pt x="36597" y="1537"/>
                  </a:lnTo>
                  <a:lnTo>
                    <a:pt x="35280" y="89"/>
                  </a:lnTo>
                  <a:lnTo>
                    <a:pt x="35236" y="45"/>
                  </a:lnTo>
                  <a:lnTo>
                    <a:pt x="3514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0" name="Google Shape;1920;p63"/>
            <p:cNvSpPr/>
            <p:nvPr/>
          </p:nvSpPr>
          <p:spPr>
            <a:xfrm>
              <a:off x="6067650" y="1763225"/>
              <a:ext cx="930275" cy="1507300"/>
            </a:xfrm>
            <a:custGeom>
              <a:rect b="b" l="l" r="r" t="t"/>
              <a:pathLst>
                <a:path extrusionOk="0" h="60292" w="37211">
                  <a:moveTo>
                    <a:pt x="35982" y="0"/>
                  </a:moveTo>
                  <a:lnTo>
                    <a:pt x="35938" y="44"/>
                  </a:lnTo>
                  <a:lnTo>
                    <a:pt x="35851" y="88"/>
                  </a:lnTo>
                  <a:lnTo>
                    <a:pt x="35807" y="132"/>
                  </a:lnTo>
                  <a:lnTo>
                    <a:pt x="35807" y="176"/>
                  </a:lnTo>
                  <a:lnTo>
                    <a:pt x="35851" y="264"/>
                  </a:lnTo>
                  <a:lnTo>
                    <a:pt x="35894" y="308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1"/>
                  </a:lnTo>
                  <a:lnTo>
                    <a:pt x="36860" y="7943"/>
                  </a:lnTo>
                  <a:lnTo>
                    <a:pt x="36772" y="8557"/>
                  </a:lnTo>
                  <a:lnTo>
                    <a:pt x="36597" y="9127"/>
                  </a:lnTo>
                  <a:lnTo>
                    <a:pt x="36377" y="9786"/>
                  </a:lnTo>
                  <a:lnTo>
                    <a:pt x="35587" y="11629"/>
                  </a:lnTo>
                  <a:lnTo>
                    <a:pt x="34578" y="13823"/>
                  </a:lnTo>
                  <a:lnTo>
                    <a:pt x="33481" y="16631"/>
                  </a:lnTo>
                  <a:lnTo>
                    <a:pt x="32033" y="19001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40"/>
                  </a:lnTo>
                  <a:lnTo>
                    <a:pt x="30190" y="24924"/>
                  </a:lnTo>
                  <a:lnTo>
                    <a:pt x="30409" y="29532"/>
                  </a:lnTo>
                  <a:lnTo>
                    <a:pt x="30453" y="32472"/>
                  </a:lnTo>
                  <a:lnTo>
                    <a:pt x="30453" y="35587"/>
                  </a:lnTo>
                  <a:lnTo>
                    <a:pt x="30409" y="40195"/>
                  </a:lnTo>
                  <a:lnTo>
                    <a:pt x="30234" y="40370"/>
                  </a:lnTo>
                  <a:lnTo>
                    <a:pt x="29225" y="40941"/>
                  </a:lnTo>
                  <a:lnTo>
                    <a:pt x="29181" y="40985"/>
                  </a:lnTo>
                  <a:lnTo>
                    <a:pt x="28171" y="41950"/>
                  </a:lnTo>
                  <a:lnTo>
                    <a:pt x="26153" y="43047"/>
                  </a:lnTo>
                  <a:lnTo>
                    <a:pt x="23257" y="44627"/>
                  </a:lnTo>
                  <a:lnTo>
                    <a:pt x="20843" y="46206"/>
                  </a:lnTo>
                  <a:lnTo>
                    <a:pt x="18825" y="47391"/>
                  </a:lnTo>
                  <a:lnTo>
                    <a:pt x="18825" y="47435"/>
                  </a:lnTo>
                  <a:lnTo>
                    <a:pt x="16017" y="49585"/>
                  </a:lnTo>
                  <a:lnTo>
                    <a:pt x="13910" y="50594"/>
                  </a:lnTo>
                  <a:lnTo>
                    <a:pt x="13866" y="50638"/>
                  </a:lnTo>
                  <a:lnTo>
                    <a:pt x="12023" y="52262"/>
                  </a:lnTo>
                  <a:lnTo>
                    <a:pt x="11014" y="52920"/>
                  </a:lnTo>
                  <a:lnTo>
                    <a:pt x="7328" y="54895"/>
                  </a:lnTo>
                  <a:lnTo>
                    <a:pt x="5880" y="55641"/>
                  </a:lnTo>
                  <a:lnTo>
                    <a:pt x="4213" y="56869"/>
                  </a:lnTo>
                  <a:lnTo>
                    <a:pt x="2150" y="58361"/>
                  </a:lnTo>
                  <a:lnTo>
                    <a:pt x="88" y="59985"/>
                  </a:lnTo>
                  <a:lnTo>
                    <a:pt x="44" y="60029"/>
                  </a:lnTo>
                  <a:lnTo>
                    <a:pt x="0" y="60116"/>
                  </a:lnTo>
                  <a:lnTo>
                    <a:pt x="0" y="60160"/>
                  </a:lnTo>
                  <a:lnTo>
                    <a:pt x="44" y="60248"/>
                  </a:lnTo>
                  <a:lnTo>
                    <a:pt x="132" y="60292"/>
                  </a:lnTo>
                  <a:lnTo>
                    <a:pt x="176" y="60292"/>
                  </a:lnTo>
                  <a:lnTo>
                    <a:pt x="307" y="60248"/>
                  </a:lnTo>
                  <a:lnTo>
                    <a:pt x="2370" y="58668"/>
                  </a:lnTo>
                  <a:lnTo>
                    <a:pt x="4388" y="57176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227"/>
                  </a:lnTo>
                  <a:lnTo>
                    <a:pt x="12243" y="52525"/>
                  </a:lnTo>
                  <a:lnTo>
                    <a:pt x="14086" y="50902"/>
                  </a:lnTo>
                  <a:lnTo>
                    <a:pt x="16192" y="49892"/>
                  </a:lnTo>
                  <a:lnTo>
                    <a:pt x="16192" y="49848"/>
                  </a:lnTo>
                  <a:lnTo>
                    <a:pt x="19044" y="47698"/>
                  </a:lnTo>
                  <a:lnTo>
                    <a:pt x="21019" y="46514"/>
                  </a:lnTo>
                  <a:lnTo>
                    <a:pt x="23432" y="44934"/>
                  </a:lnTo>
                  <a:lnTo>
                    <a:pt x="26328" y="43354"/>
                  </a:lnTo>
                  <a:lnTo>
                    <a:pt x="28347" y="42213"/>
                  </a:lnTo>
                  <a:lnTo>
                    <a:pt x="28391" y="42213"/>
                  </a:lnTo>
                  <a:lnTo>
                    <a:pt x="29400" y="41248"/>
                  </a:lnTo>
                  <a:lnTo>
                    <a:pt x="30453" y="40677"/>
                  </a:lnTo>
                  <a:lnTo>
                    <a:pt x="30497" y="40634"/>
                  </a:lnTo>
                  <a:lnTo>
                    <a:pt x="30717" y="40370"/>
                  </a:lnTo>
                  <a:lnTo>
                    <a:pt x="30760" y="40239"/>
                  </a:lnTo>
                  <a:lnTo>
                    <a:pt x="30804" y="35587"/>
                  </a:lnTo>
                  <a:lnTo>
                    <a:pt x="30804" y="32472"/>
                  </a:lnTo>
                  <a:lnTo>
                    <a:pt x="30760" y="29488"/>
                  </a:lnTo>
                  <a:lnTo>
                    <a:pt x="30541" y="24881"/>
                  </a:lnTo>
                  <a:lnTo>
                    <a:pt x="30541" y="24837"/>
                  </a:lnTo>
                  <a:lnTo>
                    <a:pt x="30278" y="23740"/>
                  </a:lnTo>
                  <a:lnTo>
                    <a:pt x="31024" y="21546"/>
                  </a:lnTo>
                  <a:lnTo>
                    <a:pt x="32340" y="19176"/>
                  </a:lnTo>
                  <a:lnTo>
                    <a:pt x="33788" y="16807"/>
                  </a:lnTo>
                  <a:lnTo>
                    <a:pt x="33788" y="16763"/>
                  </a:lnTo>
                  <a:lnTo>
                    <a:pt x="34929" y="13954"/>
                  </a:lnTo>
                  <a:lnTo>
                    <a:pt x="35894" y="11760"/>
                  </a:lnTo>
                  <a:lnTo>
                    <a:pt x="36684" y="9917"/>
                  </a:lnTo>
                  <a:lnTo>
                    <a:pt x="36948" y="9215"/>
                  </a:lnTo>
                  <a:lnTo>
                    <a:pt x="37123" y="8601"/>
                  </a:lnTo>
                  <a:lnTo>
                    <a:pt x="37211" y="7987"/>
                  </a:lnTo>
                  <a:lnTo>
                    <a:pt x="37211" y="7285"/>
                  </a:lnTo>
                  <a:lnTo>
                    <a:pt x="37211" y="5310"/>
                  </a:lnTo>
                  <a:lnTo>
                    <a:pt x="37123" y="2370"/>
                  </a:lnTo>
                  <a:lnTo>
                    <a:pt x="37123" y="1097"/>
                  </a:lnTo>
                  <a:lnTo>
                    <a:pt x="37123" y="1010"/>
                  </a:lnTo>
                  <a:lnTo>
                    <a:pt x="37079" y="966"/>
                  </a:lnTo>
                  <a:lnTo>
                    <a:pt x="36114" y="44"/>
                  </a:lnTo>
                  <a:lnTo>
                    <a:pt x="36070" y="44"/>
                  </a:lnTo>
                  <a:lnTo>
                    <a:pt x="3598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1" name="Google Shape;1921;p63"/>
            <p:cNvSpPr/>
            <p:nvPr/>
          </p:nvSpPr>
          <p:spPr>
            <a:xfrm>
              <a:off x="7317150" y="4387275"/>
              <a:ext cx="64725" cy="41700"/>
            </a:xfrm>
            <a:custGeom>
              <a:rect b="b" l="l" r="r" t="t"/>
              <a:pathLst>
                <a:path extrusionOk="0" h="1668" w="2589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44" y="307"/>
                  </a:lnTo>
                  <a:lnTo>
                    <a:pt x="88" y="351"/>
                  </a:lnTo>
                  <a:lnTo>
                    <a:pt x="2326" y="1624"/>
                  </a:lnTo>
                  <a:lnTo>
                    <a:pt x="2413" y="1668"/>
                  </a:lnTo>
                  <a:lnTo>
                    <a:pt x="2501" y="1624"/>
                  </a:lnTo>
                  <a:lnTo>
                    <a:pt x="2589" y="1580"/>
                  </a:lnTo>
                  <a:lnTo>
                    <a:pt x="2589" y="1492"/>
                  </a:lnTo>
                  <a:lnTo>
                    <a:pt x="2589" y="1448"/>
                  </a:lnTo>
                  <a:lnTo>
                    <a:pt x="2545" y="1360"/>
                  </a:lnTo>
                  <a:lnTo>
                    <a:pt x="2501" y="1317"/>
                  </a:lnTo>
                  <a:lnTo>
                    <a:pt x="263" y="44"/>
                  </a:lnTo>
                  <a:lnTo>
                    <a:pt x="2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2" name="Google Shape;1922;p63"/>
            <p:cNvSpPr/>
            <p:nvPr/>
          </p:nvSpPr>
          <p:spPr>
            <a:xfrm>
              <a:off x="7284225" y="4357650"/>
              <a:ext cx="41725" cy="38425"/>
            </a:xfrm>
            <a:custGeom>
              <a:rect b="b" l="l" r="r" t="t"/>
              <a:pathLst>
                <a:path extrusionOk="0" h="1537" w="1669">
                  <a:moveTo>
                    <a:pt x="88" y="0"/>
                  </a:move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83" y="966"/>
                  </a:lnTo>
                  <a:lnTo>
                    <a:pt x="571" y="1010"/>
                  </a:lnTo>
                  <a:lnTo>
                    <a:pt x="1405" y="1536"/>
                  </a:lnTo>
                  <a:lnTo>
                    <a:pt x="1580" y="1536"/>
                  </a:lnTo>
                  <a:lnTo>
                    <a:pt x="1668" y="1448"/>
                  </a:lnTo>
                  <a:lnTo>
                    <a:pt x="1668" y="1405"/>
                  </a:lnTo>
                  <a:lnTo>
                    <a:pt x="1668" y="1317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90" y="746"/>
                  </a:lnTo>
                  <a:lnTo>
                    <a:pt x="308" y="88"/>
                  </a:lnTo>
                  <a:lnTo>
                    <a:pt x="2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3" name="Google Shape;1923;p63"/>
            <p:cNvSpPr/>
            <p:nvPr/>
          </p:nvSpPr>
          <p:spPr>
            <a:xfrm>
              <a:off x="7108700" y="4199675"/>
              <a:ext cx="231500" cy="292925"/>
            </a:xfrm>
            <a:custGeom>
              <a:rect b="b" l="l" r="r" t="t"/>
              <a:pathLst>
                <a:path extrusionOk="0" h="11717" w="9260">
                  <a:moveTo>
                    <a:pt x="89" y="1"/>
                  </a:moveTo>
                  <a:lnTo>
                    <a:pt x="45" y="44"/>
                  </a:lnTo>
                  <a:lnTo>
                    <a:pt x="1" y="88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624" y="3643"/>
                  </a:lnTo>
                  <a:lnTo>
                    <a:pt x="2985" y="6407"/>
                  </a:lnTo>
                  <a:lnTo>
                    <a:pt x="3774" y="8513"/>
                  </a:lnTo>
                  <a:lnTo>
                    <a:pt x="4213" y="9347"/>
                  </a:lnTo>
                  <a:lnTo>
                    <a:pt x="4301" y="9435"/>
                  </a:lnTo>
                  <a:lnTo>
                    <a:pt x="7373" y="10883"/>
                  </a:lnTo>
                  <a:lnTo>
                    <a:pt x="8996" y="11673"/>
                  </a:lnTo>
                  <a:lnTo>
                    <a:pt x="9084" y="11717"/>
                  </a:lnTo>
                  <a:lnTo>
                    <a:pt x="9172" y="11673"/>
                  </a:lnTo>
                  <a:lnTo>
                    <a:pt x="9260" y="11629"/>
                  </a:lnTo>
                  <a:lnTo>
                    <a:pt x="9260" y="11541"/>
                  </a:lnTo>
                  <a:lnTo>
                    <a:pt x="9260" y="11497"/>
                  </a:lnTo>
                  <a:lnTo>
                    <a:pt x="9216" y="11409"/>
                  </a:lnTo>
                  <a:lnTo>
                    <a:pt x="9172" y="11366"/>
                  </a:lnTo>
                  <a:lnTo>
                    <a:pt x="7548" y="10576"/>
                  </a:lnTo>
                  <a:lnTo>
                    <a:pt x="4520" y="9128"/>
                  </a:lnTo>
                  <a:lnTo>
                    <a:pt x="4082" y="8338"/>
                  </a:lnTo>
                  <a:lnTo>
                    <a:pt x="3336" y="6275"/>
                  </a:lnTo>
                  <a:lnTo>
                    <a:pt x="3292" y="6275"/>
                  </a:lnTo>
                  <a:lnTo>
                    <a:pt x="1932" y="3511"/>
                  </a:lnTo>
                  <a:lnTo>
                    <a:pt x="308" y="88"/>
                  </a:lnTo>
                  <a:lnTo>
                    <a:pt x="264" y="44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4" name="Google Shape;1924;p63"/>
            <p:cNvSpPr/>
            <p:nvPr/>
          </p:nvSpPr>
          <p:spPr>
            <a:xfrm>
              <a:off x="6978150" y="4100950"/>
              <a:ext cx="378500" cy="413600"/>
            </a:xfrm>
            <a:custGeom>
              <a:rect b="b" l="l" r="r" t="t"/>
              <a:pathLst>
                <a:path extrusionOk="0" h="16544" w="15140">
                  <a:moveTo>
                    <a:pt x="922" y="0"/>
                  </a:moveTo>
                  <a:lnTo>
                    <a:pt x="835" y="44"/>
                  </a:lnTo>
                  <a:lnTo>
                    <a:pt x="835" y="132"/>
                  </a:lnTo>
                  <a:lnTo>
                    <a:pt x="220" y="2326"/>
                  </a:lnTo>
                  <a:lnTo>
                    <a:pt x="1" y="3204"/>
                  </a:lnTo>
                  <a:lnTo>
                    <a:pt x="1" y="3335"/>
                  </a:lnTo>
                  <a:lnTo>
                    <a:pt x="791" y="5178"/>
                  </a:lnTo>
                  <a:lnTo>
                    <a:pt x="2283" y="7987"/>
                  </a:lnTo>
                  <a:lnTo>
                    <a:pt x="4257" y="11278"/>
                  </a:lnTo>
                  <a:lnTo>
                    <a:pt x="5223" y="12550"/>
                  </a:lnTo>
                  <a:lnTo>
                    <a:pt x="5223" y="12594"/>
                  </a:lnTo>
                  <a:lnTo>
                    <a:pt x="6056" y="13428"/>
                  </a:lnTo>
                  <a:lnTo>
                    <a:pt x="6100" y="13428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2" y="15666"/>
                  </a:lnTo>
                  <a:lnTo>
                    <a:pt x="13779" y="16499"/>
                  </a:lnTo>
                  <a:lnTo>
                    <a:pt x="13823" y="16543"/>
                  </a:lnTo>
                  <a:lnTo>
                    <a:pt x="13867" y="16543"/>
                  </a:lnTo>
                  <a:lnTo>
                    <a:pt x="14964" y="16455"/>
                  </a:lnTo>
                  <a:lnTo>
                    <a:pt x="15052" y="16455"/>
                  </a:lnTo>
                  <a:lnTo>
                    <a:pt x="15096" y="16412"/>
                  </a:lnTo>
                  <a:lnTo>
                    <a:pt x="15140" y="16324"/>
                  </a:lnTo>
                  <a:lnTo>
                    <a:pt x="15140" y="16280"/>
                  </a:lnTo>
                  <a:lnTo>
                    <a:pt x="15096" y="16192"/>
                  </a:lnTo>
                  <a:lnTo>
                    <a:pt x="15052" y="16148"/>
                  </a:lnTo>
                  <a:lnTo>
                    <a:pt x="15008" y="16104"/>
                  </a:lnTo>
                  <a:lnTo>
                    <a:pt x="14964" y="16104"/>
                  </a:lnTo>
                  <a:lnTo>
                    <a:pt x="13867" y="16192"/>
                  </a:lnTo>
                  <a:lnTo>
                    <a:pt x="11673" y="15315"/>
                  </a:lnTo>
                  <a:lnTo>
                    <a:pt x="8909" y="14437"/>
                  </a:lnTo>
                  <a:lnTo>
                    <a:pt x="6276" y="13121"/>
                  </a:lnTo>
                  <a:lnTo>
                    <a:pt x="5486" y="12331"/>
                  </a:lnTo>
                  <a:lnTo>
                    <a:pt x="4521" y="11102"/>
                  </a:lnTo>
                  <a:lnTo>
                    <a:pt x="2590" y="7811"/>
                  </a:lnTo>
                  <a:lnTo>
                    <a:pt x="1098" y="5047"/>
                  </a:lnTo>
                  <a:lnTo>
                    <a:pt x="352" y="3247"/>
                  </a:lnTo>
                  <a:lnTo>
                    <a:pt x="571" y="2414"/>
                  </a:lnTo>
                  <a:lnTo>
                    <a:pt x="1142" y="220"/>
                  </a:lnTo>
                  <a:lnTo>
                    <a:pt x="1186" y="132"/>
                  </a:lnTo>
                  <a:lnTo>
                    <a:pt x="1142" y="8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5" name="Google Shape;1925;p63"/>
            <p:cNvSpPr/>
            <p:nvPr/>
          </p:nvSpPr>
          <p:spPr>
            <a:xfrm>
              <a:off x="6866275" y="4041700"/>
              <a:ext cx="453075" cy="489300"/>
            </a:xfrm>
            <a:custGeom>
              <a:rect b="b" l="l" r="r" t="t"/>
              <a:pathLst>
                <a:path extrusionOk="0" h="19572" w="18123">
                  <a:moveTo>
                    <a:pt x="2765" y="1"/>
                  </a:moveTo>
                  <a:lnTo>
                    <a:pt x="2721" y="89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40"/>
                  </a:lnTo>
                  <a:lnTo>
                    <a:pt x="0" y="5442"/>
                  </a:lnTo>
                  <a:lnTo>
                    <a:pt x="0" y="5486"/>
                  </a:lnTo>
                  <a:lnTo>
                    <a:pt x="0" y="7153"/>
                  </a:lnTo>
                  <a:lnTo>
                    <a:pt x="44" y="7285"/>
                  </a:lnTo>
                  <a:lnTo>
                    <a:pt x="263" y="7504"/>
                  </a:lnTo>
                  <a:lnTo>
                    <a:pt x="307" y="7548"/>
                  </a:lnTo>
                  <a:lnTo>
                    <a:pt x="351" y="7592"/>
                  </a:lnTo>
                  <a:lnTo>
                    <a:pt x="1931" y="7680"/>
                  </a:lnTo>
                  <a:lnTo>
                    <a:pt x="3028" y="9260"/>
                  </a:lnTo>
                  <a:lnTo>
                    <a:pt x="4476" y="11849"/>
                  </a:lnTo>
                  <a:lnTo>
                    <a:pt x="5749" y="14569"/>
                  </a:lnTo>
                  <a:lnTo>
                    <a:pt x="6407" y="15622"/>
                  </a:lnTo>
                  <a:lnTo>
                    <a:pt x="6451" y="15666"/>
                  </a:lnTo>
                  <a:lnTo>
                    <a:pt x="7153" y="16280"/>
                  </a:lnTo>
                  <a:lnTo>
                    <a:pt x="7197" y="16280"/>
                  </a:lnTo>
                  <a:lnTo>
                    <a:pt x="7855" y="16588"/>
                  </a:lnTo>
                  <a:lnTo>
                    <a:pt x="8381" y="16675"/>
                  </a:lnTo>
                  <a:lnTo>
                    <a:pt x="12331" y="18036"/>
                  </a:lnTo>
                  <a:lnTo>
                    <a:pt x="14744" y="18738"/>
                  </a:lnTo>
                  <a:lnTo>
                    <a:pt x="17465" y="19571"/>
                  </a:lnTo>
                  <a:lnTo>
                    <a:pt x="17552" y="19571"/>
                  </a:lnTo>
                  <a:lnTo>
                    <a:pt x="17991" y="19484"/>
                  </a:lnTo>
                  <a:lnTo>
                    <a:pt x="18035" y="19484"/>
                  </a:lnTo>
                  <a:lnTo>
                    <a:pt x="18123" y="19440"/>
                  </a:lnTo>
                  <a:lnTo>
                    <a:pt x="18123" y="19352"/>
                  </a:lnTo>
                  <a:lnTo>
                    <a:pt x="18123" y="19308"/>
                  </a:lnTo>
                  <a:lnTo>
                    <a:pt x="18123" y="19220"/>
                  </a:lnTo>
                  <a:lnTo>
                    <a:pt x="18035" y="19177"/>
                  </a:lnTo>
                  <a:lnTo>
                    <a:pt x="17991" y="19133"/>
                  </a:lnTo>
                  <a:lnTo>
                    <a:pt x="17903" y="19133"/>
                  </a:lnTo>
                  <a:lnTo>
                    <a:pt x="17508" y="19220"/>
                  </a:lnTo>
                  <a:lnTo>
                    <a:pt x="14876" y="18431"/>
                  </a:lnTo>
                  <a:lnTo>
                    <a:pt x="12418" y="17685"/>
                  </a:lnTo>
                  <a:lnTo>
                    <a:pt x="8469" y="16324"/>
                  </a:lnTo>
                  <a:lnTo>
                    <a:pt x="7943" y="16237"/>
                  </a:lnTo>
                  <a:lnTo>
                    <a:pt x="7328" y="15973"/>
                  </a:lnTo>
                  <a:lnTo>
                    <a:pt x="6714" y="15403"/>
                  </a:lnTo>
                  <a:lnTo>
                    <a:pt x="6056" y="14394"/>
                  </a:lnTo>
                  <a:lnTo>
                    <a:pt x="4783" y="11673"/>
                  </a:lnTo>
                  <a:lnTo>
                    <a:pt x="3335" y="9084"/>
                  </a:lnTo>
                  <a:lnTo>
                    <a:pt x="3335" y="9040"/>
                  </a:lnTo>
                  <a:lnTo>
                    <a:pt x="2150" y="7373"/>
                  </a:lnTo>
                  <a:lnTo>
                    <a:pt x="2106" y="7329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1" y="7109"/>
                  </a:lnTo>
                  <a:lnTo>
                    <a:pt x="351" y="5486"/>
                  </a:lnTo>
                  <a:lnTo>
                    <a:pt x="527" y="4872"/>
                  </a:lnTo>
                  <a:lnTo>
                    <a:pt x="1273" y="2721"/>
                  </a:lnTo>
                  <a:lnTo>
                    <a:pt x="2984" y="264"/>
                  </a:lnTo>
                  <a:lnTo>
                    <a:pt x="3028" y="220"/>
                  </a:lnTo>
                  <a:lnTo>
                    <a:pt x="3028" y="132"/>
                  </a:lnTo>
                  <a:lnTo>
                    <a:pt x="3028" y="89"/>
                  </a:lnTo>
                  <a:lnTo>
                    <a:pt x="2940" y="45"/>
                  </a:lnTo>
                  <a:lnTo>
                    <a:pt x="289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6" name="Google Shape;1926;p63"/>
            <p:cNvSpPr/>
            <p:nvPr/>
          </p:nvSpPr>
          <p:spPr>
            <a:xfrm>
              <a:off x="6816900" y="4007700"/>
              <a:ext cx="515625" cy="541950"/>
            </a:xfrm>
            <a:custGeom>
              <a:rect b="b" l="l" r="r" t="t"/>
              <a:pathLst>
                <a:path extrusionOk="0" h="21678" w="20625">
                  <a:moveTo>
                    <a:pt x="3379" y="1"/>
                  </a:moveTo>
                  <a:lnTo>
                    <a:pt x="3292" y="44"/>
                  </a:lnTo>
                  <a:lnTo>
                    <a:pt x="3248" y="44"/>
                  </a:lnTo>
                  <a:lnTo>
                    <a:pt x="3204" y="132"/>
                  </a:lnTo>
                  <a:lnTo>
                    <a:pt x="1624" y="3248"/>
                  </a:lnTo>
                  <a:lnTo>
                    <a:pt x="922" y="4389"/>
                  </a:lnTo>
                  <a:lnTo>
                    <a:pt x="439" y="5573"/>
                  </a:lnTo>
                  <a:lnTo>
                    <a:pt x="132" y="6583"/>
                  </a:lnTo>
                  <a:lnTo>
                    <a:pt x="132" y="6626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88" y="9172"/>
                  </a:lnTo>
                  <a:lnTo>
                    <a:pt x="88" y="9259"/>
                  </a:lnTo>
                  <a:lnTo>
                    <a:pt x="352" y="9654"/>
                  </a:lnTo>
                  <a:lnTo>
                    <a:pt x="352" y="9698"/>
                  </a:lnTo>
                  <a:lnTo>
                    <a:pt x="2282" y="11585"/>
                  </a:lnTo>
                  <a:lnTo>
                    <a:pt x="2984" y="12594"/>
                  </a:lnTo>
                  <a:lnTo>
                    <a:pt x="4125" y="16807"/>
                  </a:lnTo>
                  <a:lnTo>
                    <a:pt x="4389" y="17597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100" y="18474"/>
                  </a:lnTo>
                  <a:lnTo>
                    <a:pt x="6144" y="18474"/>
                  </a:lnTo>
                  <a:lnTo>
                    <a:pt x="8601" y="18957"/>
                  </a:lnTo>
                  <a:lnTo>
                    <a:pt x="10664" y="19220"/>
                  </a:lnTo>
                  <a:lnTo>
                    <a:pt x="15095" y="20668"/>
                  </a:lnTo>
                  <a:lnTo>
                    <a:pt x="17641" y="21458"/>
                  </a:lnTo>
                  <a:lnTo>
                    <a:pt x="18650" y="21677"/>
                  </a:lnTo>
                  <a:lnTo>
                    <a:pt x="18738" y="21677"/>
                  </a:lnTo>
                  <a:lnTo>
                    <a:pt x="20493" y="21195"/>
                  </a:lnTo>
                  <a:lnTo>
                    <a:pt x="20581" y="21151"/>
                  </a:lnTo>
                  <a:lnTo>
                    <a:pt x="20624" y="21107"/>
                  </a:lnTo>
                  <a:lnTo>
                    <a:pt x="20624" y="21063"/>
                  </a:lnTo>
                  <a:lnTo>
                    <a:pt x="20624" y="20975"/>
                  </a:lnTo>
                  <a:lnTo>
                    <a:pt x="20581" y="20931"/>
                  </a:lnTo>
                  <a:lnTo>
                    <a:pt x="20537" y="20888"/>
                  </a:lnTo>
                  <a:lnTo>
                    <a:pt x="20493" y="20844"/>
                  </a:lnTo>
                  <a:lnTo>
                    <a:pt x="20405" y="20844"/>
                  </a:lnTo>
                  <a:lnTo>
                    <a:pt x="18694" y="21326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5" y="18606"/>
                  </a:lnTo>
                  <a:lnTo>
                    <a:pt x="6232" y="18123"/>
                  </a:lnTo>
                  <a:lnTo>
                    <a:pt x="4696" y="17421"/>
                  </a:lnTo>
                  <a:lnTo>
                    <a:pt x="4476" y="16719"/>
                  </a:lnTo>
                  <a:lnTo>
                    <a:pt x="3292" y="12463"/>
                  </a:lnTo>
                  <a:lnTo>
                    <a:pt x="3292" y="12419"/>
                  </a:lnTo>
                  <a:lnTo>
                    <a:pt x="2546" y="11366"/>
                  </a:lnTo>
                  <a:lnTo>
                    <a:pt x="2546" y="11322"/>
                  </a:lnTo>
                  <a:lnTo>
                    <a:pt x="615" y="9479"/>
                  </a:lnTo>
                  <a:lnTo>
                    <a:pt x="439" y="9128"/>
                  </a:lnTo>
                  <a:lnTo>
                    <a:pt x="352" y="8031"/>
                  </a:lnTo>
                  <a:lnTo>
                    <a:pt x="483" y="6670"/>
                  </a:lnTo>
                  <a:lnTo>
                    <a:pt x="747" y="5705"/>
                  </a:lnTo>
                  <a:lnTo>
                    <a:pt x="1229" y="4564"/>
                  </a:lnTo>
                  <a:lnTo>
                    <a:pt x="1931" y="3423"/>
                  </a:lnTo>
                  <a:lnTo>
                    <a:pt x="3511" y="264"/>
                  </a:lnTo>
                  <a:lnTo>
                    <a:pt x="3511" y="220"/>
                  </a:lnTo>
                  <a:lnTo>
                    <a:pt x="3511" y="132"/>
                  </a:lnTo>
                  <a:lnTo>
                    <a:pt x="3467" y="88"/>
                  </a:lnTo>
                  <a:lnTo>
                    <a:pt x="3423" y="44"/>
                  </a:lnTo>
                  <a:lnTo>
                    <a:pt x="337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7" name="Google Shape;1927;p63"/>
            <p:cNvSpPr/>
            <p:nvPr/>
          </p:nvSpPr>
          <p:spPr>
            <a:xfrm>
              <a:off x="7193175" y="3904575"/>
              <a:ext cx="99850" cy="461875"/>
            </a:xfrm>
            <a:custGeom>
              <a:rect b="b" l="l" r="r" t="t"/>
              <a:pathLst>
                <a:path extrusionOk="0" h="18475" w="3994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76"/>
                  </a:lnTo>
                  <a:lnTo>
                    <a:pt x="1" y="659"/>
                  </a:lnTo>
                  <a:lnTo>
                    <a:pt x="132" y="1932"/>
                  </a:lnTo>
                  <a:lnTo>
                    <a:pt x="176" y="1932"/>
                  </a:lnTo>
                  <a:lnTo>
                    <a:pt x="703" y="3818"/>
                  </a:lnTo>
                  <a:lnTo>
                    <a:pt x="834" y="4871"/>
                  </a:lnTo>
                  <a:lnTo>
                    <a:pt x="220" y="7768"/>
                  </a:lnTo>
                  <a:lnTo>
                    <a:pt x="220" y="7811"/>
                  </a:lnTo>
                  <a:lnTo>
                    <a:pt x="220" y="8689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560"/>
                  </a:lnTo>
                  <a:lnTo>
                    <a:pt x="2590" y="16017"/>
                  </a:lnTo>
                  <a:lnTo>
                    <a:pt x="3248" y="17816"/>
                  </a:lnTo>
                  <a:lnTo>
                    <a:pt x="3248" y="17860"/>
                  </a:lnTo>
                  <a:lnTo>
                    <a:pt x="3687" y="18387"/>
                  </a:lnTo>
                  <a:lnTo>
                    <a:pt x="3730" y="18431"/>
                  </a:lnTo>
                  <a:lnTo>
                    <a:pt x="3818" y="18474"/>
                  </a:lnTo>
                  <a:lnTo>
                    <a:pt x="3950" y="18431"/>
                  </a:lnTo>
                  <a:lnTo>
                    <a:pt x="3994" y="18387"/>
                  </a:lnTo>
                  <a:lnTo>
                    <a:pt x="3994" y="18299"/>
                  </a:lnTo>
                  <a:lnTo>
                    <a:pt x="3994" y="18255"/>
                  </a:lnTo>
                  <a:lnTo>
                    <a:pt x="3950" y="18167"/>
                  </a:lnTo>
                  <a:lnTo>
                    <a:pt x="3555" y="17685"/>
                  </a:lnTo>
                  <a:lnTo>
                    <a:pt x="2897" y="15885"/>
                  </a:lnTo>
                  <a:lnTo>
                    <a:pt x="2238" y="13472"/>
                  </a:lnTo>
                  <a:lnTo>
                    <a:pt x="747" y="9611"/>
                  </a:lnTo>
                  <a:lnTo>
                    <a:pt x="571" y="8645"/>
                  </a:lnTo>
                  <a:lnTo>
                    <a:pt x="571" y="7811"/>
                  </a:lnTo>
                  <a:lnTo>
                    <a:pt x="1185" y="4915"/>
                  </a:lnTo>
                  <a:lnTo>
                    <a:pt x="1185" y="4871"/>
                  </a:lnTo>
                  <a:lnTo>
                    <a:pt x="1054" y="3731"/>
                  </a:lnTo>
                  <a:lnTo>
                    <a:pt x="483" y="1844"/>
                  </a:lnTo>
                  <a:lnTo>
                    <a:pt x="352" y="659"/>
                  </a:lnTo>
                  <a:lnTo>
                    <a:pt x="395" y="176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8" name="Google Shape;1928;p63"/>
            <p:cNvSpPr/>
            <p:nvPr/>
          </p:nvSpPr>
          <p:spPr>
            <a:xfrm>
              <a:off x="7090050" y="3878250"/>
              <a:ext cx="102050" cy="330225"/>
            </a:xfrm>
            <a:custGeom>
              <a:rect b="b" l="l" r="r" t="t"/>
              <a:pathLst>
                <a:path extrusionOk="0" h="13209" w="4082">
                  <a:moveTo>
                    <a:pt x="3818" y="1"/>
                  </a:moveTo>
                  <a:lnTo>
                    <a:pt x="3775" y="45"/>
                  </a:lnTo>
                  <a:lnTo>
                    <a:pt x="3731" y="88"/>
                  </a:lnTo>
                  <a:lnTo>
                    <a:pt x="3511" y="659"/>
                  </a:lnTo>
                  <a:lnTo>
                    <a:pt x="3511" y="703"/>
                  </a:lnTo>
                  <a:lnTo>
                    <a:pt x="3204" y="2633"/>
                  </a:lnTo>
                  <a:lnTo>
                    <a:pt x="1537" y="5661"/>
                  </a:lnTo>
                  <a:lnTo>
                    <a:pt x="1537" y="5705"/>
                  </a:lnTo>
                  <a:lnTo>
                    <a:pt x="791" y="7811"/>
                  </a:lnTo>
                  <a:lnTo>
                    <a:pt x="1" y="10400"/>
                  </a:lnTo>
                  <a:lnTo>
                    <a:pt x="1" y="10488"/>
                  </a:lnTo>
                  <a:lnTo>
                    <a:pt x="89" y="11278"/>
                  </a:lnTo>
                  <a:lnTo>
                    <a:pt x="89" y="11322"/>
                  </a:lnTo>
                  <a:lnTo>
                    <a:pt x="747" y="13077"/>
                  </a:lnTo>
                  <a:lnTo>
                    <a:pt x="791" y="13165"/>
                  </a:lnTo>
                  <a:lnTo>
                    <a:pt x="922" y="13209"/>
                  </a:lnTo>
                  <a:lnTo>
                    <a:pt x="966" y="13165"/>
                  </a:lnTo>
                  <a:lnTo>
                    <a:pt x="1010" y="13165"/>
                  </a:lnTo>
                  <a:lnTo>
                    <a:pt x="1054" y="13077"/>
                  </a:lnTo>
                  <a:lnTo>
                    <a:pt x="1098" y="13033"/>
                  </a:lnTo>
                  <a:lnTo>
                    <a:pt x="1054" y="12945"/>
                  </a:lnTo>
                  <a:lnTo>
                    <a:pt x="440" y="11234"/>
                  </a:lnTo>
                  <a:lnTo>
                    <a:pt x="352" y="10488"/>
                  </a:lnTo>
                  <a:lnTo>
                    <a:pt x="1098" y="7943"/>
                  </a:lnTo>
                  <a:lnTo>
                    <a:pt x="1888" y="5837"/>
                  </a:lnTo>
                  <a:lnTo>
                    <a:pt x="3511" y="2765"/>
                  </a:lnTo>
                  <a:lnTo>
                    <a:pt x="3555" y="2721"/>
                  </a:lnTo>
                  <a:lnTo>
                    <a:pt x="3862" y="790"/>
                  </a:lnTo>
                  <a:lnTo>
                    <a:pt x="4082" y="220"/>
                  </a:lnTo>
                  <a:lnTo>
                    <a:pt x="4082" y="176"/>
                  </a:lnTo>
                  <a:lnTo>
                    <a:pt x="4082" y="88"/>
                  </a:lnTo>
                  <a:lnTo>
                    <a:pt x="4038" y="45"/>
                  </a:lnTo>
                  <a:lnTo>
                    <a:pt x="399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29" name="Google Shape;1929;p63"/>
            <p:cNvSpPr/>
            <p:nvPr/>
          </p:nvSpPr>
          <p:spPr>
            <a:xfrm>
              <a:off x="6999000" y="3853025"/>
              <a:ext cx="183225" cy="256725"/>
            </a:xfrm>
            <a:custGeom>
              <a:rect b="b" l="l" r="r" t="t"/>
              <a:pathLst>
                <a:path extrusionOk="0" h="10269" w="7329">
                  <a:moveTo>
                    <a:pt x="7065" y="0"/>
                  </a:moveTo>
                  <a:lnTo>
                    <a:pt x="7022" y="44"/>
                  </a:lnTo>
                  <a:lnTo>
                    <a:pt x="6978" y="132"/>
                  </a:lnTo>
                  <a:lnTo>
                    <a:pt x="6934" y="308"/>
                  </a:lnTo>
                  <a:lnTo>
                    <a:pt x="5047" y="1624"/>
                  </a:lnTo>
                  <a:lnTo>
                    <a:pt x="5003" y="1668"/>
                  </a:lnTo>
                  <a:lnTo>
                    <a:pt x="4213" y="2677"/>
                  </a:lnTo>
                  <a:lnTo>
                    <a:pt x="2546" y="5003"/>
                  </a:lnTo>
                  <a:lnTo>
                    <a:pt x="747" y="7855"/>
                  </a:lnTo>
                  <a:lnTo>
                    <a:pt x="703" y="7855"/>
                  </a:lnTo>
                  <a:lnTo>
                    <a:pt x="1" y="10005"/>
                  </a:lnTo>
                  <a:lnTo>
                    <a:pt x="1" y="10093"/>
                  </a:lnTo>
                  <a:lnTo>
                    <a:pt x="1" y="10137"/>
                  </a:lnTo>
                  <a:lnTo>
                    <a:pt x="45" y="10225"/>
                  </a:lnTo>
                  <a:lnTo>
                    <a:pt x="88" y="10225"/>
                  </a:lnTo>
                  <a:lnTo>
                    <a:pt x="176" y="10268"/>
                  </a:lnTo>
                  <a:lnTo>
                    <a:pt x="264" y="10225"/>
                  </a:lnTo>
                  <a:lnTo>
                    <a:pt x="308" y="10137"/>
                  </a:lnTo>
                  <a:lnTo>
                    <a:pt x="1054" y="7987"/>
                  </a:lnTo>
                  <a:lnTo>
                    <a:pt x="2809" y="5222"/>
                  </a:lnTo>
                  <a:lnTo>
                    <a:pt x="4520" y="2897"/>
                  </a:lnTo>
                  <a:lnTo>
                    <a:pt x="5266" y="1887"/>
                  </a:lnTo>
                  <a:lnTo>
                    <a:pt x="7153" y="571"/>
                  </a:lnTo>
                  <a:lnTo>
                    <a:pt x="7241" y="483"/>
                  </a:lnTo>
                  <a:lnTo>
                    <a:pt x="7329" y="220"/>
                  </a:lnTo>
                  <a:lnTo>
                    <a:pt x="7329" y="132"/>
                  </a:lnTo>
                  <a:lnTo>
                    <a:pt x="7285" y="88"/>
                  </a:lnTo>
                  <a:lnTo>
                    <a:pt x="7241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0" name="Google Shape;1930;p63"/>
            <p:cNvSpPr/>
            <p:nvPr/>
          </p:nvSpPr>
          <p:spPr>
            <a:xfrm>
              <a:off x="6933175" y="3802550"/>
              <a:ext cx="228200" cy="247950"/>
            </a:xfrm>
            <a:custGeom>
              <a:rect b="b" l="l" r="r" t="t"/>
              <a:pathLst>
                <a:path extrusionOk="0" h="9918" w="9128">
                  <a:moveTo>
                    <a:pt x="8909" y="1"/>
                  </a:moveTo>
                  <a:lnTo>
                    <a:pt x="7548" y="791"/>
                  </a:lnTo>
                  <a:lnTo>
                    <a:pt x="5091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5" y="9655"/>
                  </a:lnTo>
                  <a:lnTo>
                    <a:pt x="1" y="9698"/>
                  </a:lnTo>
                  <a:lnTo>
                    <a:pt x="1" y="9786"/>
                  </a:lnTo>
                  <a:lnTo>
                    <a:pt x="45" y="9830"/>
                  </a:lnTo>
                  <a:lnTo>
                    <a:pt x="89" y="9874"/>
                  </a:lnTo>
                  <a:lnTo>
                    <a:pt x="176" y="9918"/>
                  </a:lnTo>
                  <a:lnTo>
                    <a:pt x="264" y="9874"/>
                  </a:lnTo>
                  <a:lnTo>
                    <a:pt x="308" y="9830"/>
                  </a:lnTo>
                  <a:lnTo>
                    <a:pt x="2809" y="6320"/>
                  </a:lnTo>
                  <a:lnTo>
                    <a:pt x="5310" y="2765"/>
                  </a:lnTo>
                  <a:lnTo>
                    <a:pt x="7724" y="1054"/>
                  </a:lnTo>
                  <a:lnTo>
                    <a:pt x="9040" y="308"/>
                  </a:lnTo>
                  <a:lnTo>
                    <a:pt x="9128" y="264"/>
                  </a:lnTo>
                  <a:lnTo>
                    <a:pt x="9128" y="220"/>
                  </a:lnTo>
                  <a:lnTo>
                    <a:pt x="9128" y="133"/>
                  </a:lnTo>
                  <a:lnTo>
                    <a:pt x="9128" y="89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1" name="Google Shape;1931;p63"/>
            <p:cNvSpPr/>
            <p:nvPr/>
          </p:nvSpPr>
          <p:spPr>
            <a:xfrm>
              <a:off x="4482450" y="2681425"/>
              <a:ext cx="948950" cy="1026825"/>
            </a:xfrm>
            <a:custGeom>
              <a:rect b="b" l="l" r="r" t="t"/>
              <a:pathLst>
                <a:path extrusionOk="0" h="41073" w="37958">
                  <a:moveTo>
                    <a:pt x="37694" y="0"/>
                  </a:moveTo>
                  <a:lnTo>
                    <a:pt x="34930" y="1668"/>
                  </a:lnTo>
                  <a:lnTo>
                    <a:pt x="30454" y="3686"/>
                  </a:lnTo>
                  <a:lnTo>
                    <a:pt x="27338" y="5046"/>
                  </a:lnTo>
                  <a:lnTo>
                    <a:pt x="24223" y="6407"/>
                  </a:lnTo>
                  <a:lnTo>
                    <a:pt x="21283" y="7811"/>
                  </a:lnTo>
                  <a:lnTo>
                    <a:pt x="19615" y="8601"/>
                  </a:lnTo>
                  <a:lnTo>
                    <a:pt x="16588" y="10356"/>
                  </a:lnTo>
                  <a:lnTo>
                    <a:pt x="15008" y="11277"/>
                  </a:lnTo>
                  <a:lnTo>
                    <a:pt x="13253" y="12638"/>
                  </a:lnTo>
                  <a:lnTo>
                    <a:pt x="8996" y="16060"/>
                  </a:lnTo>
                  <a:lnTo>
                    <a:pt x="6890" y="17860"/>
                  </a:lnTo>
                  <a:lnTo>
                    <a:pt x="5661" y="18693"/>
                  </a:lnTo>
                  <a:lnTo>
                    <a:pt x="1712" y="20141"/>
                  </a:lnTo>
                  <a:lnTo>
                    <a:pt x="922" y="20536"/>
                  </a:lnTo>
                  <a:lnTo>
                    <a:pt x="878" y="20580"/>
                  </a:lnTo>
                  <a:lnTo>
                    <a:pt x="835" y="20668"/>
                  </a:lnTo>
                  <a:lnTo>
                    <a:pt x="45" y="24442"/>
                  </a:lnTo>
                  <a:lnTo>
                    <a:pt x="45" y="24485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220" y="26153"/>
                  </a:lnTo>
                  <a:lnTo>
                    <a:pt x="220" y="26197"/>
                  </a:lnTo>
                  <a:lnTo>
                    <a:pt x="2458" y="28654"/>
                  </a:lnTo>
                  <a:lnTo>
                    <a:pt x="4740" y="31111"/>
                  </a:lnTo>
                  <a:lnTo>
                    <a:pt x="6627" y="33700"/>
                  </a:lnTo>
                  <a:lnTo>
                    <a:pt x="6627" y="33744"/>
                  </a:lnTo>
                  <a:lnTo>
                    <a:pt x="8909" y="35807"/>
                  </a:lnTo>
                  <a:lnTo>
                    <a:pt x="10357" y="37167"/>
                  </a:lnTo>
                  <a:lnTo>
                    <a:pt x="10752" y="37650"/>
                  </a:lnTo>
                  <a:lnTo>
                    <a:pt x="10181" y="39624"/>
                  </a:lnTo>
                  <a:lnTo>
                    <a:pt x="10049" y="40897"/>
                  </a:lnTo>
                  <a:lnTo>
                    <a:pt x="10049" y="40941"/>
                  </a:lnTo>
                  <a:lnTo>
                    <a:pt x="10093" y="40984"/>
                  </a:lnTo>
                  <a:lnTo>
                    <a:pt x="10137" y="41028"/>
                  </a:lnTo>
                  <a:lnTo>
                    <a:pt x="10225" y="41072"/>
                  </a:lnTo>
                  <a:lnTo>
                    <a:pt x="10357" y="41028"/>
                  </a:lnTo>
                  <a:lnTo>
                    <a:pt x="10400" y="40897"/>
                  </a:lnTo>
                  <a:lnTo>
                    <a:pt x="10532" y="39668"/>
                  </a:lnTo>
                  <a:lnTo>
                    <a:pt x="11103" y="37650"/>
                  </a:lnTo>
                  <a:lnTo>
                    <a:pt x="11103" y="37562"/>
                  </a:lnTo>
                  <a:lnTo>
                    <a:pt x="11103" y="37474"/>
                  </a:lnTo>
                  <a:lnTo>
                    <a:pt x="10620" y="36947"/>
                  </a:lnTo>
                  <a:lnTo>
                    <a:pt x="10620" y="36904"/>
                  </a:lnTo>
                  <a:lnTo>
                    <a:pt x="9128" y="35543"/>
                  </a:lnTo>
                  <a:lnTo>
                    <a:pt x="6890" y="33481"/>
                  </a:lnTo>
                  <a:lnTo>
                    <a:pt x="5003" y="30936"/>
                  </a:lnTo>
                  <a:lnTo>
                    <a:pt x="5003" y="30892"/>
                  </a:lnTo>
                  <a:lnTo>
                    <a:pt x="2721" y="28435"/>
                  </a:lnTo>
                  <a:lnTo>
                    <a:pt x="527" y="25977"/>
                  </a:lnTo>
                  <a:lnTo>
                    <a:pt x="352" y="25582"/>
                  </a:lnTo>
                  <a:lnTo>
                    <a:pt x="396" y="24485"/>
                  </a:lnTo>
                  <a:lnTo>
                    <a:pt x="1186" y="20799"/>
                  </a:lnTo>
                  <a:lnTo>
                    <a:pt x="1844" y="20448"/>
                  </a:lnTo>
                  <a:lnTo>
                    <a:pt x="5793" y="19044"/>
                  </a:lnTo>
                  <a:lnTo>
                    <a:pt x="5837" y="19000"/>
                  </a:lnTo>
                  <a:lnTo>
                    <a:pt x="7109" y="18123"/>
                  </a:lnTo>
                  <a:lnTo>
                    <a:pt x="9216" y="16324"/>
                  </a:lnTo>
                  <a:lnTo>
                    <a:pt x="13472" y="12901"/>
                  </a:lnTo>
                  <a:lnTo>
                    <a:pt x="15183" y="11585"/>
                  </a:lnTo>
                  <a:lnTo>
                    <a:pt x="16763" y="10663"/>
                  </a:lnTo>
                  <a:lnTo>
                    <a:pt x="19747" y="8908"/>
                  </a:lnTo>
                  <a:lnTo>
                    <a:pt x="21414" y="8118"/>
                  </a:lnTo>
                  <a:lnTo>
                    <a:pt x="24354" y="6714"/>
                  </a:lnTo>
                  <a:lnTo>
                    <a:pt x="27470" y="5354"/>
                  </a:lnTo>
                  <a:lnTo>
                    <a:pt x="30585" y="4037"/>
                  </a:lnTo>
                  <a:lnTo>
                    <a:pt x="35061" y="1975"/>
                  </a:lnTo>
                  <a:lnTo>
                    <a:pt x="35105" y="1975"/>
                  </a:lnTo>
                  <a:lnTo>
                    <a:pt x="37870" y="307"/>
                  </a:lnTo>
                  <a:lnTo>
                    <a:pt x="37914" y="263"/>
                  </a:lnTo>
                  <a:lnTo>
                    <a:pt x="37957" y="220"/>
                  </a:lnTo>
                  <a:lnTo>
                    <a:pt x="37957" y="132"/>
                  </a:lnTo>
                  <a:lnTo>
                    <a:pt x="37957" y="88"/>
                  </a:lnTo>
                  <a:lnTo>
                    <a:pt x="37914" y="44"/>
                  </a:lnTo>
                  <a:lnTo>
                    <a:pt x="3782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2" name="Google Shape;1932;p63"/>
            <p:cNvSpPr/>
            <p:nvPr/>
          </p:nvSpPr>
          <p:spPr>
            <a:xfrm>
              <a:off x="4547175" y="2703350"/>
              <a:ext cx="908350" cy="911650"/>
            </a:xfrm>
            <a:custGeom>
              <a:rect b="b" l="l" r="r" t="t"/>
              <a:pathLst>
                <a:path extrusionOk="0" h="36466" w="36334">
                  <a:moveTo>
                    <a:pt x="36071" y="1"/>
                  </a:moveTo>
                  <a:lnTo>
                    <a:pt x="33569" y="1493"/>
                  </a:lnTo>
                  <a:lnTo>
                    <a:pt x="31331" y="2721"/>
                  </a:lnTo>
                  <a:lnTo>
                    <a:pt x="29094" y="3687"/>
                  </a:lnTo>
                  <a:lnTo>
                    <a:pt x="26592" y="4784"/>
                  </a:lnTo>
                  <a:lnTo>
                    <a:pt x="23696" y="6012"/>
                  </a:lnTo>
                  <a:lnTo>
                    <a:pt x="20888" y="7285"/>
                  </a:lnTo>
                  <a:lnTo>
                    <a:pt x="18957" y="8250"/>
                  </a:lnTo>
                  <a:lnTo>
                    <a:pt x="14701" y="10664"/>
                  </a:lnTo>
                  <a:lnTo>
                    <a:pt x="13253" y="11497"/>
                  </a:lnTo>
                  <a:lnTo>
                    <a:pt x="10488" y="13735"/>
                  </a:lnTo>
                  <a:lnTo>
                    <a:pt x="7943" y="15842"/>
                  </a:lnTo>
                  <a:lnTo>
                    <a:pt x="4520" y="18738"/>
                  </a:lnTo>
                  <a:lnTo>
                    <a:pt x="3599" y="19264"/>
                  </a:lnTo>
                  <a:lnTo>
                    <a:pt x="1054" y="20230"/>
                  </a:lnTo>
                  <a:lnTo>
                    <a:pt x="264" y="20537"/>
                  </a:lnTo>
                  <a:lnTo>
                    <a:pt x="220" y="20581"/>
                  </a:lnTo>
                  <a:lnTo>
                    <a:pt x="176" y="20625"/>
                  </a:lnTo>
                  <a:lnTo>
                    <a:pt x="45" y="21151"/>
                  </a:lnTo>
                  <a:lnTo>
                    <a:pt x="1" y="21195"/>
                  </a:lnTo>
                  <a:lnTo>
                    <a:pt x="88" y="22073"/>
                  </a:lnTo>
                  <a:lnTo>
                    <a:pt x="88" y="22160"/>
                  </a:lnTo>
                  <a:lnTo>
                    <a:pt x="1537" y="24398"/>
                  </a:lnTo>
                  <a:lnTo>
                    <a:pt x="4213" y="27865"/>
                  </a:lnTo>
                  <a:lnTo>
                    <a:pt x="5881" y="29796"/>
                  </a:lnTo>
                  <a:lnTo>
                    <a:pt x="7504" y="31595"/>
                  </a:lnTo>
                  <a:lnTo>
                    <a:pt x="8733" y="32999"/>
                  </a:lnTo>
                  <a:lnTo>
                    <a:pt x="9391" y="33833"/>
                  </a:lnTo>
                  <a:lnTo>
                    <a:pt x="9523" y="34271"/>
                  </a:lnTo>
                  <a:lnTo>
                    <a:pt x="8996" y="35807"/>
                  </a:lnTo>
                  <a:lnTo>
                    <a:pt x="8865" y="36202"/>
                  </a:lnTo>
                  <a:lnTo>
                    <a:pt x="8865" y="36290"/>
                  </a:lnTo>
                  <a:lnTo>
                    <a:pt x="8908" y="36334"/>
                  </a:lnTo>
                  <a:lnTo>
                    <a:pt x="8952" y="36421"/>
                  </a:lnTo>
                  <a:lnTo>
                    <a:pt x="8996" y="36421"/>
                  </a:lnTo>
                  <a:lnTo>
                    <a:pt x="9040" y="36465"/>
                  </a:lnTo>
                  <a:lnTo>
                    <a:pt x="9172" y="36421"/>
                  </a:lnTo>
                  <a:lnTo>
                    <a:pt x="9216" y="36334"/>
                  </a:lnTo>
                  <a:lnTo>
                    <a:pt x="9874" y="34315"/>
                  </a:lnTo>
                  <a:lnTo>
                    <a:pt x="9874" y="34227"/>
                  </a:lnTo>
                  <a:lnTo>
                    <a:pt x="9698" y="33701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8" y="31375"/>
                  </a:lnTo>
                  <a:lnTo>
                    <a:pt x="6144" y="29576"/>
                  </a:lnTo>
                  <a:lnTo>
                    <a:pt x="4477" y="27645"/>
                  </a:lnTo>
                  <a:lnTo>
                    <a:pt x="1844" y="24179"/>
                  </a:lnTo>
                  <a:lnTo>
                    <a:pt x="440" y="22029"/>
                  </a:lnTo>
                  <a:lnTo>
                    <a:pt x="352" y="21239"/>
                  </a:lnTo>
                  <a:lnTo>
                    <a:pt x="483" y="20800"/>
                  </a:lnTo>
                  <a:lnTo>
                    <a:pt x="3731" y="19571"/>
                  </a:lnTo>
                  <a:lnTo>
                    <a:pt x="3774" y="19571"/>
                  </a:lnTo>
                  <a:lnTo>
                    <a:pt x="4696" y="19045"/>
                  </a:lnTo>
                  <a:lnTo>
                    <a:pt x="4740" y="19045"/>
                  </a:lnTo>
                  <a:lnTo>
                    <a:pt x="8163" y="16105"/>
                  </a:lnTo>
                  <a:lnTo>
                    <a:pt x="10708" y="13999"/>
                  </a:lnTo>
                  <a:lnTo>
                    <a:pt x="13472" y="11805"/>
                  </a:lnTo>
                  <a:lnTo>
                    <a:pt x="14876" y="10971"/>
                  </a:lnTo>
                  <a:lnTo>
                    <a:pt x="19089" y="8557"/>
                  </a:lnTo>
                  <a:lnTo>
                    <a:pt x="21063" y="7592"/>
                  </a:lnTo>
                  <a:lnTo>
                    <a:pt x="23828" y="6363"/>
                  </a:lnTo>
                  <a:lnTo>
                    <a:pt x="26724" y="5091"/>
                  </a:lnTo>
                  <a:lnTo>
                    <a:pt x="29225" y="3994"/>
                  </a:lnTo>
                  <a:lnTo>
                    <a:pt x="31463" y="3029"/>
                  </a:lnTo>
                  <a:lnTo>
                    <a:pt x="33745" y="1800"/>
                  </a:lnTo>
                  <a:lnTo>
                    <a:pt x="36246" y="308"/>
                  </a:lnTo>
                  <a:lnTo>
                    <a:pt x="36290" y="264"/>
                  </a:lnTo>
                  <a:lnTo>
                    <a:pt x="36334" y="220"/>
                  </a:lnTo>
                  <a:lnTo>
                    <a:pt x="36334" y="132"/>
                  </a:lnTo>
                  <a:lnTo>
                    <a:pt x="36290" y="89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3" name="Google Shape;1933;p63"/>
            <p:cNvSpPr/>
            <p:nvPr/>
          </p:nvSpPr>
          <p:spPr>
            <a:xfrm>
              <a:off x="4648100" y="2725300"/>
              <a:ext cx="830475" cy="834850"/>
            </a:xfrm>
            <a:custGeom>
              <a:rect b="b" l="l" r="r" t="t"/>
              <a:pathLst>
                <a:path extrusionOk="0" h="33394" w="33219">
                  <a:moveTo>
                    <a:pt x="32955" y="0"/>
                  </a:moveTo>
                  <a:lnTo>
                    <a:pt x="29269" y="2194"/>
                  </a:lnTo>
                  <a:lnTo>
                    <a:pt x="26636" y="3511"/>
                  </a:lnTo>
                  <a:lnTo>
                    <a:pt x="23916" y="4652"/>
                  </a:lnTo>
                  <a:lnTo>
                    <a:pt x="21502" y="5749"/>
                  </a:lnTo>
                  <a:lnTo>
                    <a:pt x="18738" y="6977"/>
                  </a:lnTo>
                  <a:lnTo>
                    <a:pt x="16368" y="8118"/>
                  </a:lnTo>
                  <a:lnTo>
                    <a:pt x="14350" y="9171"/>
                  </a:lnTo>
                  <a:lnTo>
                    <a:pt x="12068" y="10488"/>
                  </a:lnTo>
                  <a:lnTo>
                    <a:pt x="10049" y="11716"/>
                  </a:lnTo>
                  <a:lnTo>
                    <a:pt x="7329" y="13910"/>
                  </a:lnTo>
                  <a:lnTo>
                    <a:pt x="4652" y="16192"/>
                  </a:lnTo>
                  <a:lnTo>
                    <a:pt x="1317" y="19132"/>
                  </a:lnTo>
                  <a:lnTo>
                    <a:pt x="264" y="19790"/>
                  </a:lnTo>
                  <a:lnTo>
                    <a:pt x="220" y="19834"/>
                  </a:lnTo>
                  <a:lnTo>
                    <a:pt x="1" y="20185"/>
                  </a:lnTo>
                  <a:lnTo>
                    <a:pt x="1" y="20229"/>
                  </a:lnTo>
                  <a:lnTo>
                    <a:pt x="1" y="20317"/>
                  </a:lnTo>
                  <a:lnTo>
                    <a:pt x="176" y="20975"/>
                  </a:lnTo>
                  <a:lnTo>
                    <a:pt x="220" y="21019"/>
                  </a:lnTo>
                  <a:lnTo>
                    <a:pt x="3423" y="25056"/>
                  </a:lnTo>
                  <a:lnTo>
                    <a:pt x="5881" y="28128"/>
                  </a:lnTo>
                  <a:lnTo>
                    <a:pt x="6671" y="29356"/>
                  </a:lnTo>
                  <a:lnTo>
                    <a:pt x="6934" y="30278"/>
                  </a:lnTo>
                  <a:lnTo>
                    <a:pt x="6934" y="30848"/>
                  </a:lnTo>
                  <a:lnTo>
                    <a:pt x="6144" y="33174"/>
                  </a:lnTo>
                  <a:lnTo>
                    <a:pt x="6100" y="33218"/>
                  </a:lnTo>
                  <a:lnTo>
                    <a:pt x="6144" y="33306"/>
                  </a:lnTo>
                  <a:lnTo>
                    <a:pt x="6188" y="33349"/>
                  </a:lnTo>
                  <a:lnTo>
                    <a:pt x="6232" y="33393"/>
                  </a:lnTo>
                  <a:lnTo>
                    <a:pt x="6276" y="33393"/>
                  </a:lnTo>
                  <a:lnTo>
                    <a:pt x="6407" y="33349"/>
                  </a:lnTo>
                  <a:lnTo>
                    <a:pt x="6451" y="33306"/>
                  </a:lnTo>
                  <a:lnTo>
                    <a:pt x="7285" y="30936"/>
                  </a:lnTo>
                  <a:lnTo>
                    <a:pt x="7285" y="30848"/>
                  </a:lnTo>
                  <a:lnTo>
                    <a:pt x="7285" y="30234"/>
                  </a:lnTo>
                  <a:lnTo>
                    <a:pt x="7285" y="30190"/>
                  </a:lnTo>
                  <a:lnTo>
                    <a:pt x="6978" y="29269"/>
                  </a:lnTo>
                  <a:lnTo>
                    <a:pt x="6978" y="29225"/>
                  </a:lnTo>
                  <a:lnTo>
                    <a:pt x="6144" y="27952"/>
                  </a:lnTo>
                  <a:lnTo>
                    <a:pt x="3687" y="24837"/>
                  </a:lnTo>
                  <a:lnTo>
                    <a:pt x="483" y="20844"/>
                  </a:lnTo>
                  <a:lnTo>
                    <a:pt x="352" y="20273"/>
                  </a:lnTo>
                  <a:lnTo>
                    <a:pt x="483" y="20054"/>
                  </a:lnTo>
                  <a:lnTo>
                    <a:pt x="1537" y="19396"/>
                  </a:lnTo>
                  <a:lnTo>
                    <a:pt x="1580" y="19396"/>
                  </a:lnTo>
                  <a:lnTo>
                    <a:pt x="4871" y="16456"/>
                  </a:lnTo>
                  <a:lnTo>
                    <a:pt x="7548" y="14174"/>
                  </a:lnTo>
                  <a:lnTo>
                    <a:pt x="10225" y="12024"/>
                  </a:lnTo>
                  <a:lnTo>
                    <a:pt x="12243" y="10795"/>
                  </a:lnTo>
                  <a:lnTo>
                    <a:pt x="14525" y="9479"/>
                  </a:lnTo>
                  <a:lnTo>
                    <a:pt x="16544" y="8469"/>
                  </a:lnTo>
                  <a:lnTo>
                    <a:pt x="18913" y="7328"/>
                  </a:lnTo>
                  <a:lnTo>
                    <a:pt x="21634" y="6056"/>
                  </a:lnTo>
                  <a:lnTo>
                    <a:pt x="24047" y="5003"/>
                  </a:lnTo>
                  <a:lnTo>
                    <a:pt x="26768" y="3818"/>
                  </a:lnTo>
                  <a:lnTo>
                    <a:pt x="29445" y="2502"/>
                  </a:lnTo>
                  <a:lnTo>
                    <a:pt x="33131" y="308"/>
                  </a:lnTo>
                  <a:lnTo>
                    <a:pt x="33218" y="264"/>
                  </a:lnTo>
                  <a:lnTo>
                    <a:pt x="33218" y="220"/>
                  </a:lnTo>
                  <a:lnTo>
                    <a:pt x="33218" y="132"/>
                  </a:lnTo>
                  <a:lnTo>
                    <a:pt x="33218" y="88"/>
                  </a:lnTo>
                  <a:lnTo>
                    <a:pt x="3317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4" name="Google Shape;1934;p63"/>
            <p:cNvSpPr/>
            <p:nvPr/>
          </p:nvSpPr>
          <p:spPr>
            <a:xfrm>
              <a:off x="4789625" y="2746150"/>
              <a:ext cx="713075" cy="742700"/>
            </a:xfrm>
            <a:custGeom>
              <a:rect b="b" l="l" r="r" t="t"/>
              <a:pathLst>
                <a:path extrusionOk="0" h="29708" w="28523">
                  <a:moveTo>
                    <a:pt x="28259" y="0"/>
                  </a:moveTo>
                  <a:lnTo>
                    <a:pt x="25100" y="1887"/>
                  </a:lnTo>
                  <a:lnTo>
                    <a:pt x="23213" y="2896"/>
                  </a:lnTo>
                  <a:lnTo>
                    <a:pt x="21238" y="3862"/>
                  </a:lnTo>
                  <a:lnTo>
                    <a:pt x="19308" y="4783"/>
                  </a:lnTo>
                  <a:lnTo>
                    <a:pt x="17333" y="5661"/>
                  </a:lnTo>
                  <a:lnTo>
                    <a:pt x="15051" y="6714"/>
                  </a:lnTo>
                  <a:lnTo>
                    <a:pt x="12726" y="7767"/>
                  </a:lnTo>
                  <a:lnTo>
                    <a:pt x="10400" y="8952"/>
                  </a:lnTo>
                  <a:lnTo>
                    <a:pt x="9303" y="9566"/>
                  </a:lnTo>
                  <a:lnTo>
                    <a:pt x="8162" y="10180"/>
                  </a:lnTo>
                  <a:lnTo>
                    <a:pt x="5924" y="11541"/>
                  </a:lnTo>
                  <a:lnTo>
                    <a:pt x="2194" y="14568"/>
                  </a:lnTo>
                  <a:lnTo>
                    <a:pt x="746" y="15973"/>
                  </a:lnTo>
                  <a:lnTo>
                    <a:pt x="702" y="16016"/>
                  </a:lnTo>
                  <a:lnTo>
                    <a:pt x="132" y="16719"/>
                  </a:lnTo>
                  <a:lnTo>
                    <a:pt x="88" y="16762"/>
                  </a:lnTo>
                  <a:lnTo>
                    <a:pt x="0" y="17157"/>
                  </a:lnTo>
                  <a:lnTo>
                    <a:pt x="0" y="17245"/>
                  </a:lnTo>
                  <a:lnTo>
                    <a:pt x="132" y="17684"/>
                  </a:lnTo>
                  <a:lnTo>
                    <a:pt x="132" y="17728"/>
                  </a:lnTo>
                  <a:lnTo>
                    <a:pt x="3291" y="22599"/>
                  </a:lnTo>
                  <a:lnTo>
                    <a:pt x="4037" y="24090"/>
                  </a:lnTo>
                  <a:lnTo>
                    <a:pt x="4213" y="25100"/>
                  </a:lnTo>
                  <a:lnTo>
                    <a:pt x="4081" y="25714"/>
                  </a:lnTo>
                  <a:lnTo>
                    <a:pt x="3555" y="26372"/>
                  </a:lnTo>
                  <a:lnTo>
                    <a:pt x="3511" y="26416"/>
                  </a:lnTo>
                  <a:lnTo>
                    <a:pt x="2150" y="29444"/>
                  </a:lnTo>
                  <a:lnTo>
                    <a:pt x="2107" y="29532"/>
                  </a:lnTo>
                  <a:lnTo>
                    <a:pt x="2150" y="29575"/>
                  </a:lnTo>
                  <a:lnTo>
                    <a:pt x="2150" y="29663"/>
                  </a:lnTo>
                  <a:lnTo>
                    <a:pt x="2238" y="29707"/>
                  </a:lnTo>
                  <a:lnTo>
                    <a:pt x="2282" y="29707"/>
                  </a:lnTo>
                  <a:lnTo>
                    <a:pt x="2370" y="29663"/>
                  </a:lnTo>
                  <a:lnTo>
                    <a:pt x="2458" y="29619"/>
                  </a:lnTo>
                  <a:lnTo>
                    <a:pt x="3818" y="26592"/>
                  </a:lnTo>
                  <a:lnTo>
                    <a:pt x="4388" y="25890"/>
                  </a:lnTo>
                  <a:lnTo>
                    <a:pt x="4388" y="25846"/>
                  </a:lnTo>
                  <a:lnTo>
                    <a:pt x="4564" y="25144"/>
                  </a:lnTo>
                  <a:lnTo>
                    <a:pt x="4564" y="25100"/>
                  </a:lnTo>
                  <a:lnTo>
                    <a:pt x="4388" y="24003"/>
                  </a:lnTo>
                  <a:lnTo>
                    <a:pt x="4344" y="23959"/>
                  </a:lnTo>
                  <a:lnTo>
                    <a:pt x="3599" y="22423"/>
                  </a:lnTo>
                  <a:lnTo>
                    <a:pt x="439" y="17552"/>
                  </a:lnTo>
                  <a:lnTo>
                    <a:pt x="351" y="17201"/>
                  </a:lnTo>
                  <a:lnTo>
                    <a:pt x="439" y="16894"/>
                  </a:lnTo>
                  <a:lnTo>
                    <a:pt x="966" y="16236"/>
                  </a:lnTo>
                  <a:lnTo>
                    <a:pt x="2414" y="14832"/>
                  </a:lnTo>
                  <a:lnTo>
                    <a:pt x="6100" y="11804"/>
                  </a:lnTo>
                  <a:lnTo>
                    <a:pt x="8338" y="10488"/>
                  </a:lnTo>
                  <a:lnTo>
                    <a:pt x="9479" y="9873"/>
                  </a:lnTo>
                  <a:lnTo>
                    <a:pt x="10576" y="9259"/>
                  </a:lnTo>
                  <a:lnTo>
                    <a:pt x="12857" y="8118"/>
                  </a:lnTo>
                  <a:lnTo>
                    <a:pt x="15183" y="7021"/>
                  </a:lnTo>
                  <a:lnTo>
                    <a:pt x="17465" y="5968"/>
                  </a:lnTo>
                  <a:lnTo>
                    <a:pt x="19439" y="5090"/>
                  </a:lnTo>
                  <a:lnTo>
                    <a:pt x="21414" y="4169"/>
                  </a:lnTo>
                  <a:lnTo>
                    <a:pt x="23345" y="3247"/>
                  </a:lnTo>
                  <a:lnTo>
                    <a:pt x="25276" y="2194"/>
                  </a:lnTo>
                  <a:lnTo>
                    <a:pt x="28435" y="307"/>
                  </a:lnTo>
                  <a:lnTo>
                    <a:pt x="28523" y="263"/>
                  </a:lnTo>
                  <a:lnTo>
                    <a:pt x="28523" y="220"/>
                  </a:lnTo>
                  <a:lnTo>
                    <a:pt x="28523" y="132"/>
                  </a:lnTo>
                  <a:lnTo>
                    <a:pt x="28523" y="88"/>
                  </a:lnTo>
                  <a:lnTo>
                    <a:pt x="2847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5" name="Google Shape;1935;p63"/>
            <p:cNvSpPr/>
            <p:nvPr/>
          </p:nvSpPr>
          <p:spPr>
            <a:xfrm>
              <a:off x="5014500" y="3023675"/>
              <a:ext cx="151425" cy="318175"/>
            </a:xfrm>
            <a:custGeom>
              <a:rect b="b" l="l" r="r" t="t"/>
              <a:pathLst>
                <a:path extrusionOk="0" h="12727" w="6057">
                  <a:moveTo>
                    <a:pt x="5749" y="1"/>
                  </a:moveTo>
                  <a:lnTo>
                    <a:pt x="2678" y="2195"/>
                  </a:lnTo>
                  <a:lnTo>
                    <a:pt x="1800" y="2985"/>
                  </a:lnTo>
                  <a:lnTo>
                    <a:pt x="1756" y="3072"/>
                  </a:lnTo>
                  <a:lnTo>
                    <a:pt x="1756" y="3160"/>
                  </a:lnTo>
                  <a:lnTo>
                    <a:pt x="1932" y="4433"/>
                  </a:lnTo>
                  <a:lnTo>
                    <a:pt x="1932" y="4477"/>
                  </a:lnTo>
                  <a:lnTo>
                    <a:pt x="2809" y="7768"/>
                  </a:lnTo>
                  <a:lnTo>
                    <a:pt x="3072" y="9304"/>
                  </a:lnTo>
                  <a:lnTo>
                    <a:pt x="3029" y="10225"/>
                  </a:lnTo>
                  <a:lnTo>
                    <a:pt x="2809" y="10664"/>
                  </a:lnTo>
                  <a:lnTo>
                    <a:pt x="703" y="11892"/>
                  </a:lnTo>
                  <a:lnTo>
                    <a:pt x="703" y="11936"/>
                  </a:lnTo>
                  <a:lnTo>
                    <a:pt x="89" y="12375"/>
                  </a:lnTo>
                  <a:lnTo>
                    <a:pt x="45" y="12463"/>
                  </a:lnTo>
                  <a:lnTo>
                    <a:pt x="1" y="12507"/>
                  </a:lnTo>
                  <a:lnTo>
                    <a:pt x="1" y="12595"/>
                  </a:lnTo>
                  <a:lnTo>
                    <a:pt x="45" y="12638"/>
                  </a:lnTo>
                  <a:lnTo>
                    <a:pt x="89" y="12682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00"/>
                  </a:lnTo>
                  <a:lnTo>
                    <a:pt x="3029" y="10927"/>
                  </a:lnTo>
                  <a:lnTo>
                    <a:pt x="3116" y="10883"/>
                  </a:lnTo>
                  <a:lnTo>
                    <a:pt x="3380" y="10357"/>
                  </a:lnTo>
                  <a:lnTo>
                    <a:pt x="3380" y="10313"/>
                  </a:lnTo>
                  <a:lnTo>
                    <a:pt x="3424" y="9304"/>
                  </a:lnTo>
                  <a:lnTo>
                    <a:pt x="3424" y="9260"/>
                  </a:lnTo>
                  <a:lnTo>
                    <a:pt x="3160" y="7680"/>
                  </a:lnTo>
                  <a:lnTo>
                    <a:pt x="2283" y="4389"/>
                  </a:lnTo>
                  <a:lnTo>
                    <a:pt x="2107" y="3204"/>
                  </a:lnTo>
                  <a:lnTo>
                    <a:pt x="2897" y="2458"/>
                  </a:lnTo>
                  <a:lnTo>
                    <a:pt x="5969" y="308"/>
                  </a:lnTo>
                  <a:lnTo>
                    <a:pt x="6012" y="264"/>
                  </a:lnTo>
                  <a:lnTo>
                    <a:pt x="6056" y="176"/>
                  </a:lnTo>
                  <a:lnTo>
                    <a:pt x="6012" y="133"/>
                  </a:lnTo>
                  <a:lnTo>
                    <a:pt x="6012" y="45"/>
                  </a:lnTo>
                  <a:lnTo>
                    <a:pt x="596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6" name="Google Shape;1936;p63"/>
            <p:cNvSpPr/>
            <p:nvPr/>
          </p:nvSpPr>
          <p:spPr>
            <a:xfrm>
              <a:off x="4389200" y="3352775"/>
              <a:ext cx="295125" cy="759175"/>
            </a:xfrm>
            <a:custGeom>
              <a:rect b="b" l="l" r="r" t="t"/>
              <a:pathLst>
                <a:path extrusionOk="0" h="30367" w="11805">
                  <a:moveTo>
                    <a:pt x="133" y="1"/>
                  </a:moveTo>
                  <a:lnTo>
                    <a:pt x="89" y="45"/>
                  </a:lnTo>
                  <a:lnTo>
                    <a:pt x="45" y="89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396" y="1581"/>
                  </a:lnTo>
                  <a:lnTo>
                    <a:pt x="791" y="3906"/>
                  </a:lnTo>
                  <a:lnTo>
                    <a:pt x="1010" y="6539"/>
                  </a:lnTo>
                  <a:lnTo>
                    <a:pt x="1054" y="6583"/>
                  </a:lnTo>
                  <a:lnTo>
                    <a:pt x="1317" y="7417"/>
                  </a:lnTo>
                  <a:lnTo>
                    <a:pt x="1361" y="7461"/>
                  </a:lnTo>
                  <a:lnTo>
                    <a:pt x="4740" y="10752"/>
                  </a:lnTo>
                  <a:lnTo>
                    <a:pt x="7856" y="13736"/>
                  </a:lnTo>
                  <a:lnTo>
                    <a:pt x="8470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8" y="23301"/>
                  </a:lnTo>
                  <a:lnTo>
                    <a:pt x="9918" y="23345"/>
                  </a:lnTo>
                  <a:lnTo>
                    <a:pt x="11103" y="26154"/>
                  </a:lnTo>
                  <a:lnTo>
                    <a:pt x="11454" y="30191"/>
                  </a:lnTo>
                  <a:lnTo>
                    <a:pt x="11498" y="30322"/>
                  </a:lnTo>
                  <a:lnTo>
                    <a:pt x="11629" y="30366"/>
                  </a:lnTo>
                  <a:lnTo>
                    <a:pt x="11717" y="30322"/>
                  </a:lnTo>
                  <a:lnTo>
                    <a:pt x="11761" y="30278"/>
                  </a:lnTo>
                  <a:lnTo>
                    <a:pt x="11805" y="30235"/>
                  </a:lnTo>
                  <a:lnTo>
                    <a:pt x="11805" y="30147"/>
                  </a:lnTo>
                  <a:lnTo>
                    <a:pt x="11454" y="26110"/>
                  </a:lnTo>
                  <a:lnTo>
                    <a:pt x="11454" y="26066"/>
                  </a:lnTo>
                  <a:lnTo>
                    <a:pt x="10269" y="23258"/>
                  </a:lnTo>
                  <a:lnTo>
                    <a:pt x="10444" y="19747"/>
                  </a:lnTo>
                  <a:lnTo>
                    <a:pt x="10444" y="19659"/>
                  </a:lnTo>
                  <a:lnTo>
                    <a:pt x="9742" y="18167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9" y="13516"/>
                  </a:lnTo>
                  <a:lnTo>
                    <a:pt x="5003" y="10488"/>
                  </a:lnTo>
                  <a:lnTo>
                    <a:pt x="1625" y="7241"/>
                  </a:lnTo>
                  <a:lnTo>
                    <a:pt x="1361" y="6495"/>
                  </a:lnTo>
                  <a:lnTo>
                    <a:pt x="1098" y="3862"/>
                  </a:lnTo>
                  <a:lnTo>
                    <a:pt x="747" y="1537"/>
                  </a:lnTo>
                  <a:lnTo>
                    <a:pt x="747" y="1493"/>
                  </a:lnTo>
                  <a:lnTo>
                    <a:pt x="352" y="133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7" name="Google Shape;1937;p63"/>
            <p:cNvSpPr/>
            <p:nvPr/>
          </p:nvSpPr>
          <p:spPr>
            <a:xfrm>
              <a:off x="4328875" y="3108150"/>
              <a:ext cx="357650" cy="1116775"/>
            </a:xfrm>
            <a:custGeom>
              <a:rect b="b" l="l" r="r" t="t"/>
              <a:pathLst>
                <a:path extrusionOk="0" h="44671" w="14306">
                  <a:moveTo>
                    <a:pt x="2589" y="1"/>
                  </a:moveTo>
                  <a:lnTo>
                    <a:pt x="1273" y="352"/>
                  </a:lnTo>
                  <a:lnTo>
                    <a:pt x="1141" y="439"/>
                  </a:lnTo>
                  <a:lnTo>
                    <a:pt x="132" y="2107"/>
                  </a:lnTo>
                  <a:lnTo>
                    <a:pt x="132" y="2195"/>
                  </a:lnTo>
                  <a:lnTo>
                    <a:pt x="0" y="4257"/>
                  </a:lnTo>
                  <a:lnTo>
                    <a:pt x="132" y="6802"/>
                  </a:lnTo>
                  <a:lnTo>
                    <a:pt x="132" y="6846"/>
                  </a:lnTo>
                  <a:lnTo>
                    <a:pt x="1054" y="9830"/>
                  </a:lnTo>
                  <a:lnTo>
                    <a:pt x="1800" y="12945"/>
                  </a:lnTo>
                  <a:lnTo>
                    <a:pt x="2195" y="15183"/>
                  </a:lnTo>
                  <a:lnTo>
                    <a:pt x="2458" y="17202"/>
                  </a:lnTo>
                  <a:lnTo>
                    <a:pt x="3028" y="19835"/>
                  </a:lnTo>
                  <a:lnTo>
                    <a:pt x="3423" y="21151"/>
                  </a:lnTo>
                  <a:lnTo>
                    <a:pt x="3423" y="21195"/>
                  </a:lnTo>
                  <a:lnTo>
                    <a:pt x="4257" y="22380"/>
                  </a:lnTo>
                  <a:lnTo>
                    <a:pt x="5486" y="23696"/>
                  </a:lnTo>
                  <a:lnTo>
                    <a:pt x="6188" y="25363"/>
                  </a:lnTo>
                  <a:lnTo>
                    <a:pt x="6188" y="25407"/>
                  </a:lnTo>
                  <a:lnTo>
                    <a:pt x="7680" y="27514"/>
                  </a:lnTo>
                  <a:lnTo>
                    <a:pt x="8689" y="29137"/>
                  </a:lnTo>
                  <a:lnTo>
                    <a:pt x="9084" y="30146"/>
                  </a:lnTo>
                  <a:lnTo>
                    <a:pt x="9084" y="32077"/>
                  </a:lnTo>
                  <a:lnTo>
                    <a:pt x="9084" y="32121"/>
                  </a:lnTo>
                  <a:lnTo>
                    <a:pt x="9303" y="32955"/>
                  </a:lnTo>
                  <a:lnTo>
                    <a:pt x="9303" y="32999"/>
                  </a:lnTo>
                  <a:lnTo>
                    <a:pt x="10488" y="35324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0" y="39274"/>
                  </a:lnTo>
                  <a:lnTo>
                    <a:pt x="13560" y="41511"/>
                  </a:lnTo>
                  <a:lnTo>
                    <a:pt x="13955" y="43135"/>
                  </a:lnTo>
                  <a:lnTo>
                    <a:pt x="13955" y="44232"/>
                  </a:lnTo>
                  <a:lnTo>
                    <a:pt x="13955" y="44495"/>
                  </a:lnTo>
                  <a:lnTo>
                    <a:pt x="13955" y="44539"/>
                  </a:lnTo>
                  <a:lnTo>
                    <a:pt x="13998" y="44627"/>
                  </a:lnTo>
                  <a:lnTo>
                    <a:pt x="14042" y="44671"/>
                  </a:lnTo>
                  <a:lnTo>
                    <a:pt x="14130" y="44671"/>
                  </a:lnTo>
                  <a:lnTo>
                    <a:pt x="14218" y="44627"/>
                  </a:lnTo>
                  <a:lnTo>
                    <a:pt x="14306" y="44539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24"/>
                  </a:lnTo>
                  <a:lnTo>
                    <a:pt x="13867" y="41380"/>
                  </a:lnTo>
                  <a:lnTo>
                    <a:pt x="12857" y="39142"/>
                  </a:lnTo>
                  <a:lnTo>
                    <a:pt x="11892" y="36816"/>
                  </a:lnTo>
                  <a:lnTo>
                    <a:pt x="10795" y="35193"/>
                  </a:lnTo>
                  <a:lnTo>
                    <a:pt x="9610" y="32867"/>
                  </a:lnTo>
                  <a:lnTo>
                    <a:pt x="9435" y="32077"/>
                  </a:lnTo>
                  <a:lnTo>
                    <a:pt x="9435" y="30103"/>
                  </a:lnTo>
                  <a:lnTo>
                    <a:pt x="9435" y="30059"/>
                  </a:lnTo>
                  <a:lnTo>
                    <a:pt x="9040" y="29006"/>
                  </a:lnTo>
                  <a:lnTo>
                    <a:pt x="8996" y="29006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1"/>
                  </a:lnTo>
                  <a:lnTo>
                    <a:pt x="4520" y="22160"/>
                  </a:lnTo>
                  <a:lnTo>
                    <a:pt x="3730" y="21019"/>
                  </a:lnTo>
                  <a:lnTo>
                    <a:pt x="3379" y="19747"/>
                  </a:lnTo>
                  <a:lnTo>
                    <a:pt x="2809" y="17158"/>
                  </a:lnTo>
                  <a:lnTo>
                    <a:pt x="2546" y="15139"/>
                  </a:lnTo>
                  <a:lnTo>
                    <a:pt x="2107" y="12901"/>
                  </a:lnTo>
                  <a:lnTo>
                    <a:pt x="1405" y="9742"/>
                  </a:lnTo>
                  <a:lnTo>
                    <a:pt x="483" y="6758"/>
                  </a:lnTo>
                  <a:lnTo>
                    <a:pt x="352" y="4257"/>
                  </a:lnTo>
                  <a:lnTo>
                    <a:pt x="483" y="2282"/>
                  </a:lnTo>
                  <a:lnTo>
                    <a:pt x="1405" y="703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64"/>
                  </a:lnTo>
                  <a:lnTo>
                    <a:pt x="2809" y="176"/>
                  </a:lnTo>
                  <a:lnTo>
                    <a:pt x="2809" y="132"/>
                  </a:lnTo>
                  <a:lnTo>
                    <a:pt x="2765" y="45"/>
                  </a:lnTo>
                  <a:lnTo>
                    <a:pt x="27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8" name="Google Shape;1938;p63"/>
            <p:cNvSpPr/>
            <p:nvPr/>
          </p:nvSpPr>
          <p:spPr>
            <a:xfrm>
              <a:off x="4276225" y="3001750"/>
              <a:ext cx="400425" cy="1289000"/>
            </a:xfrm>
            <a:custGeom>
              <a:rect b="b" l="l" r="r" t="t"/>
              <a:pathLst>
                <a:path extrusionOk="0" h="51560" w="16017">
                  <a:moveTo>
                    <a:pt x="11936" y="0"/>
                  </a:moveTo>
                  <a:lnTo>
                    <a:pt x="11848" y="44"/>
                  </a:lnTo>
                  <a:lnTo>
                    <a:pt x="9917" y="1010"/>
                  </a:lnTo>
                  <a:lnTo>
                    <a:pt x="7635" y="1887"/>
                  </a:lnTo>
                  <a:lnTo>
                    <a:pt x="5573" y="2545"/>
                  </a:lnTo>
                  <a:lnTo>
                    <a:pt x="2765" y="3247"/>
                  </a:lnTo>
                  <a:lnTo>
                    <a:pt x="351" y="4037"/>
                  </a:lnTo>
                  <a:lnTo>
                    <a:pt x="264" y="4081"/>
                  </a:lnTo>
                  <a:lnTo>
                    <a:pt x="220" y="4169"/>
                  </a:lnTo>
                  <a:lnTo>
                    <a:pt x="0" y="5047"/>
                  </a:lnTo>
                  <a:lnTo>
                    <a:pt x="0" y="5090"/>
                  </a:lnTo>
                  <a:lnTo>
                    <a:pt x="88" y="7460"/>
                  </a:lnTo>
                  <a:lnTo>
                    <a:pt x="220" y="9698"/>
                  </a:lnTo>
                  <a:lnTo>
                    <a:pt x="220" y="9742"/>
                  </a:lnTo>
                  <a:lnTo>
                    <a:pt x="1097" y="11848"/>
                  </a:lnTo>
                  <a:lnTo>
                    <a:pt x="1492" y="13033"/>
                  </a:lnTo>
                  <a:lnTo>
                    <a:pt x="1799" y="14174"/>
                  </a:lnTo>
                  <a:lnTo>
                    <a:pt x="2370" y="16587"/>
                  </a:lnTo>
                  <a:lnTo>
                    <a:pt x="2896" y="19000"/>
                  </a:lnTo>
                  <a:lnTo>
                    <a:pt x="3379" y="21414"/>
                  </a:lnTo>
                  <a:lnTo>
                    <a:pt x="3774" y="23476"/>
                  </a:lnTo>
                  <a:lnTo>
                    <a:pt x="4213" y="25582"/>
                  </a:lnTo>
                  <a:lnTo>
                    <a:pt x="4959" y="29619"/>
                  </a:lnTo>
                  <a:lnTo>
                    <a:pt x="5003" y="29663"/>
                  </a:lnTo>
                  <a:lnTo>
                    <a:pt x="6977" y="32954"/>
                  </a:lnTo>
                  <a:lnTo>
                    <a:pt x="7679" y="34359"/>
                  </a:lnTo>
                  <a:lnTo>
                    <a:pt x="7943" y="35894"/>
                  </a:lnTo>
                  <a:lnTo>
                    <a:pt x="7986" y="35938"/>
                  </a:lnTo>
                  <a:lnTo>
                    <a:pt x="8513" y="37255"/>
                  </a:lnTo>
                  <a:lnTo>
                    <a:pt x="8557" y="37255"/>
                  </a:lnTo>
                  <a:lnTo>
                    <a:pt x="9654" y="39229"/>
                  </a:lnTo>
                  <a:lnTo>
                    <a:pt x="11058" y="41292"/>
                  </a:lnTo>
                  <a:lnTo>
                    <a:pt x="11936" y="42696"/>
                  </a:lnTo>
                  <a:lnTo>
                    <a:pt x="12989" y="45021"/>
                  </a:lnTo>
                  <a:lnTo>
                    <a:pt x="13033" y="45065"/>
                  </a:lnTo>
                  <a:lnTo>
                    <a:pt x="15402" y="48620"/>
                  </a:lnTo>
                  <a:lnTo>
                    <a:pt x="15666" y="49278"/>
                  </a:lnTo>
                  <a:lnTo>
                    <a:pt x="15534" y="50814"/>
                  </a:lnTo>
                  <a:lnTo>
                    <a:pt x="15402" y="51340"/>
                  </a:lnTo>
                  <a:lnTo>
                    <a:pt x="15402" y="51384"/>
                  </a:lnTo>
                  <a:lnTo>
                    <a:pt x="15402" y="51472"/>
                  </a:lnTo>
                  <a:lnTo>
                    <a:pt x="15446" y="51516"/>
                  </a:lnTo>
                  <a:lnTo>
                    <a:pt x="15490" y="51560"/>
                  </a:lnTo>
                  <a:lnTo>
                    <a:pt x="15578" y="51560"/>
                  </a:lnTo>
                  <a:lnTo>
                    <a:pt x="15666" y="51516"/>
                  </a:lnTo>
                  <a:lnTo>
                    <a:pt x="15709" y="51428"/>
                  </a:lnTo>
                  <a:lnTo>
                    <a:pt x="15885" y="50901"/>
                  </a:lnTo>
                  <a:lnTo>
                    <a:pt x="15885" y="50858"/>
                  </a:lnTo>
                  <a:lnTo>
                    <a:pt x="16017" y="49278"/>
                  </a:lnTo>
                  <a:lnTo>
                    <a:pt x="16017" y="49190"/>
                  </a:lnTo>
                  <a:lnTo>
                    <a:pt x="15709" y="48488"/>
                  </a:lnTo>
                  <a:lnTo>
                    <a:pt x="15666" y="48444"/>
                  </a:lnTo>
                  <a:lnTo>
                    <a:pt x="13340" y="44890"/>
                  </a:lnTo>
                  <a:lnTo>
                    <a:pt x="12243" y="42564"/>
                  </a:lnTo>
                  <a:lnTo>
                    <a:pt x="12243" y="42520"/>
                  </a:lnTo>
                  <a:lnTo>
                    <a:pt x="11321" y="41116"/>
                  </a:lnTo>
                  <a:lnTo>
                    <a:pt x="9961" y="39054"/>
                  </a:lnTo>
                  <a:lnTo>
                    <a:pt x="8864" y="37123"/>
                  </a:lnTo>
                  <a:lnTo>
                    <a:pt x="8294" y="35807"/>
                  </a:lnTo>
                  <a:lnTo>
                    <a:pt x="8030" y="34271"/>
                  </a:lnTo>
                  <a:lnTo>
                    <a:pt x="8030" y="34227"/>
                  </a:lnTo>
                  <a:lnTo>
                    <a:pt x="7284" y="32779"/>
                  </a:lnTo>
                  <a:lnTo>
                    <a:pt x="5310" y="29532"/>
                  </a:lnTo>
                  <a:lnTo>
                    <a:pt x="4564" y="25495"/>
                  </a:lnTo>
                  <a:lnTo>
                    <a:pt x="4125" y="23432"/>
                  </a:lnTo>
                  <a:lnTo>
                    <a:pt x="3730" y="21326"/>
                  </a:lnTo>
                  <a:lnTo>
                    <a:pt x="3247" y="18913"/>
                  </a:lnTo>
                  <a:lnTo>
                    <a:pt x="2721" y="16499"/>
                  </a:lnTo>
                  <a:lnTo>
                    <a:pt x="2150" y="14086"/>
                  </a:lnTo>
                  <a:lnTo>
                    <a:pt x="1799" y="12901"/>
                  </a:lnTo>
                  <a:lnTo>
                    <a:pt x="1448" y="11760"/>
                  </a:lnTo>
                  <a:lnTo>
                    <a:pt x="571" y="9610"/>
                  </a:lnTo>
                  <a:lnTo>
                    <a:pt x="439" y="7460"/>
                  </a:lnTo>
                  <a:lnTo>
                    <a:pt x="351" y="5090"/>
                  </a:lnTo>
                  <a:lnTo>
                    <a:pt x="571" y="4344"/>
                  </a:lnTo>
                  <a:lnTo>
                    <a:pt x="2852" y="3555"/>
                  </a:lnTo>
                  <a:lnTo>
                    <a:pt x="5705" y="2896"/>
                  </a:lnTo>
                  <a:lnTo>
                    <a:pt x="7767" y="2194"/>
                  </a:lnTo>
                  <a:lnTo>
                    <a:pt x="10049" y="1317"/>
                  </a:lnTo>
                  <a:lnTo>
                    <a:pt x="12023" y="351"/>
                  </a:lnTo>
                  <a:lnTo>
                    <a:pt x="12067" y="307"/>
                  </a:lnTo>
                  <a:lnTo>
                    <a:pt x="12111" y="220"/>
                  </a:lnTo>
                  <a:lnTo>
                    <a:pt x="12111" y="176"/>
                  </a:lnTo>
                  <a:lnTo>
                    <a:pt x="12111" y="88"/>
                  </a:lnTo>
                  <a:lnTo>
                    <a:pt x="12067" y="44"/>
                  </a:lnTo>
                  <a:lnTo>
                    <a:pt x="120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39" name="Google Shape;1939;p63"/>
            <p:cNvSpPr/>
            <p:nvPr/>
          </p:nvSpPr>
          <p:spPr>
            <a:xfrm>
              <a:off x="4227950" y="2940300"/>
              <a:ext cx="432250" cy="1407500"/>
            </a:xfrm>
            <a:custGeom>
              <a:rect b="b" l="l" r="r" t="t"/>
              <a:pathLst>
                <a:path extrusionOk="0" h="56300" w="17290">
                  <a:moveTo>
                    <a:pt x="14657" y="1"/>
                  </a:moveTo>
                  <a:lnTo>
                    <a:pt x="12112" y="1712"/>
                  </a:lnTo>
                  <a:lnTo>
                    <a:pt x="9479" y="2809"/>
                  </a:lnTo>
                  <a:lnTo>
                    <a:pt x="7548" y="3468"/>
                  </a:lnTo>
                  <a:lnTo>
                    <a:pt x="4345" y="4257"/>
                  </a:lnTo>
                  <a:lnTo>
                    <a:pt x="4301" y="4301"/>
                  </a:lnTo>
                  <a:lnTo>
                    <a:pt x="2765" y="5135"/>
                  </a:lnTo>
                  <a:lnTo>
                    <a:pt x="2721" y="5179"/>
                  </a:lnTo>
                  <a:lnTo>
                    <a:pt x="878" y="6539"/>
                  </a:lnTo>
                  <a:lnTo>
                    <a:pt x="264" y="7110"/>
                  </a:lnTo>
                  <a:lnTo>
                    <a:pt x="220" y="7197"/>
                  </a:lnTo>
                  <a:lnTo>
                    <a:pt x="0" y="7943"/>
                  </a:lnTo>
                  <a:lnTo>
                    <a:pt x="0" y="8031"/>
                  </a:lnTo>
                  <a:lnTo>
                    <a:pt x="132" y="10093"/>
                  </a:lnTo>
                  <a:lnTo>
                    <a:pt x="132" y="10137"/>
                  </a:lnTo>
                  <a:lnTo>
                    <a:pt x="1317" y="12902"/>
                  </a:lnTo>
                  <a:lnTo>
                    <a:pt x="2326" y="16149"/>
                  </a:lnTo>
                  <a:lnTo>
                    <a:pt x="3160" y="19967"/>
                  </a:lnTo>
                  <a:lnTo>
                    <a:pt x="3599" y="22512"/>
                  </a:lnTo>
                  <a:lnTo>
                    <a:pt x="4740" y="27075"/>
                  </a:lnTo>
                  <a:lnTo>
                    <a:pt x="5398" y="30278"/>
                  </a:lnTo>
                  <a:lnTo>
                    <a:pt x="5705" y="32253"/>
                  </a:lnTo>
                  <a:lnTo>
                    <a:pt x="5661" y="34666"/>
                  </a:lnTo>
                  <a:lnTo>
                    <a:pt x="5661" y="34710"/>
                  </a:lnTo>
                  <a:lnTo>
                    <a:pt x="5749" y="35676"/>
                  </a:lnTo>
                  <a:lnTo>
                    <a:pt x="5749" y="35720"/>
                  </a:lnTo>
                  <a:lnTo>
                    <a:pt x="6670" y="37870"/>
                  </a:lnTo>
                  <a:lnTo>
                    <a:pt x="7767" y="39976"/>
                  </a:lnTo>
                  <a:lnTo>
                    <a:pt x="9172" y="42082"/>
                  </a:lnTo>
                  <a:lnTo>
                    <a:pt x="10444" y="44013"/>
                  </a:lnTo>
                  <a:lnTo>
                    <a:pt x="11760" y="45900"/>
                  </a:lnTo>
                  <a:lnTo>
                    <a:pt x="12726" y="47831"/>
                  </a:lnTo>
                  <a:lnTo>
                    <a:pt x="13998" y="49849"/>
                  </a:lnTo>
                  <a:lnTo>
                    <a:pt x="15315" y="51736"/>
                  </a:lnTo>
                  <a:lnTo>
                    <a:pt x="16631" y="53535"/>
                  </a:lnTo>
                  <a:lnTo>
                    <a:pt x="16938" y="54105"/>
                  </a:lnTo>
                  <a:lnTo>
                    <a:pt x="16938" y="54544"/>
                  </a:lnTo>
                  <a:lnTo>
                    <a:pt x="16324" y="55948"/>
                  </a:lnTo>
                  <a:lnTo>
                    <a:pt x="16280" y="56080"/>
                  </a:lnTo>
                  <a:lnTo>
                    <a:pt x="16280" y="56124"/>
                  </a:lnTo>
                  <a:lnTo>
                    <a:pt x="16324" y="56212"/>
                  </a:lnTo>
                  <a:lnTo>
                    <a:pt x="16368" y="56256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3" y="56256"/>
                  </a:lnTo>
                  <a:lnTo>
                    <a:pt x="16631" y="56124"/>
                  </a:lnTo>
                  <a:lnTo>
                    <a:pt x="16631" y="56080"/>
                  </a:lnTo>
                  <a:lnTo>
                    <a:pt x="17246" y="54632"/>
                  </a:lnTo>
                  <a:lnTo>
                    <a:pt x="17289" y="54588"/>
                  </a:lnTo>
                  <a:lnTo>
                    <a:pt x="17289" y="54062"/>
                  </a:lnTo>
                  <a:lnTo>
                    <a:pt x="17289" y="53974"/>
                  </a:lnTo>
                  <a:lnTo>
                    <a:pt x="16894" y="53359"/>
                  </a:lnTo>
                  <a:lnTo>
                    <a:pt x="15578" y="51516"/>
                  </a:lnTo>
                  <a:lnTo>
                    <a:pt x="14306" y="49630"/>
                  </a:lnTo>
                  <a:lnTo>
                    <a:pt x="13033" y="47655"/>
                  </a:lnTo>
                  <a:lnTo>
                    <a:pt x="12068" y="45724"/>
                  </a:lnTo>
                  <a:lnTo>
                    <a:pt x="12068" y="45680"/>
                  </a:lnTo>
                  <a:lnTo>
                    <a:pt x="10751" y="43794"/>
                  </a:lnTo>
                  <a:lnTo>
                    <a:pt x="9479" y="41863"/>
                  </a:lnTo>
                  <a:lnTo>
                    <a:pt x="8075" y="39800"/>
                  </a:lnTo>
                  <a:lnTo>
                    <a:pt x="6977" y="37738"/>
                  </a:lnTo>
                  <a:lnTo>
                    <a:pt x="6100" y="35632"/>
                  </a:lnTo>
                  <a:lnTo>
                    <a:pt x="6012" y="34666"/>
                  </a:lnTo>
                  <a:lnTo>
                    <a:pt x="6056" y="32253"/>
                  </a:lnTo>
                  <a:lnTo>
                    <a:pt x="6056" y="32209"/>
                  </a:lnTo>
                  <a:lnTo>
                    <a:pt x="5749" y="30235"/>
                  </a:lnTo>
                  <a:lnTo>
                    <a:pt x="5091" y="27031"/>
                  </a:lnTo>
                  <a:lnTo>
                    <a:pt x="3950" y="22424"/>
                  </a:lnTo>
                  <a:lnTo>
                    <a:pt x="3467" y="19923"/>
                  </a:lnTo>
                  <a:lnTo>
                    <a:pt x="2677" y="16061"/>
                  </a:lnTo>
                  <a:lnTo>
                    <a:pt x="1668" y="12770"/>
                  </a:lnTo>
                  <a:lnTo>
                    <a:pt x="483" y="10050"/>
                  </a:lnTo>
                  <a:lnTo>
                    <a:pt x="352" y="8031"/>
                  </a:lnTo>
                  <a:lnTo>
                    <a:pt x="571" y="7329"/>
                  </a:lnTo>
                  <a:lnTo>
                    <a:pt x="1098" y="6802"/>
                  </a:lnTo>
                  <a:lnTo>
                    <a:pt x="2940" y="5442"/>
                  </a:lnTo>
                  <a:lnTo>
                    <a:pt x="4432" y="4608"/>
                  </a:lnTo>
                  <a:lnTo>
                    <a:pt x="7636" y="3819"/>
                  </a:lnTo>
                  <a:lnTo>
                    <a:pt x="9610" y="3116"/>
                  </a:lnTo>
                  <a:lnTo>
                    <a:pt x="12243" y="2019"/>
                  </a:lnTo>
                  <a:lnTo>
                    <a:pt x="12287" y="2019"/>
                  </a:lnTo>
                  <a:lnTo>
                    <a:pt x="14876" y="308"/>
                  </a:lnTo>
                  <a:lnTo>
                    <a:pt x="14920" y="264"/>
                  </a:lnTo>
                  <a:lnTo>
                    <a:pt x="14920" y="220"/>
                  </a:lnTo>
                  <a:lnTo>
                    <a:pt x="14920" y="133"/>
                  </a:lnTo>
                  <a:lnTo>
                    <a:pt x="14920" y="89"/>
                  </a:lnTo>
                  <a:lnTo>
                    <a:pt x="148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0" name="Google Shape;1940;p63"/>
            <p:cNvSpPr/>
            <p:nvPr/>
          </p:nvSpPr>
          <p:spPr>
            <a:xfrm>
              <a:off x="4167625" y="2749425"/>
              <a:ext cx="593500" cy="1676250"/>
            </a:xfrm>
            <a:custGeom>
              <a:rect b="b" l="l" r="r" t="t"/>
              <a:pathLst>
                <a:path extrusionOk="0" h="67050" w="23740">
                  <a:moveTo>
                    <a:pt x="23520" y="1"/>
                  </a:moveTo>
                  <a:lnTo>
                    <a:pt x="23476" y="45"/>
                  </a:lnTo>
                  <a:lnTo>
                    <a:pt x="19571" y="2370"/>
                  </a:lnTo>
                  <a:lnTo>
                    <a:pt x="17640" y="3731"/>
                  </a:lnTo>
                  <a:lnTo>
                    <a:pt x="15490" y="5223"/>
                  </a:lnTo>
                  <a:lnTo>
                    <a:pt x="13779" y="6363"/>
                  </a:lnTo>
                  <a:lnTo>
                    <a:pt x="11628" y="7285"/>
                  </a:lnTo>
                  <a:lnTo>
                    <a:pt x="8820" y="8338"/>
                  </a:lnTo>
                  <a:lnTo>
                    <a:pt x="7723" y="8821"/>
                  </a:lnTo>
                  <a:lnTo>
                    <a:pt x="6977" y="8908"/>
                  </a:lnTo>
                  <a:lnTo>
                    <a:pt x="6889" y="8952"/>
                  </a:lnTo>
                  <a:lnTo>
                    <a:pt x="3818" y="11585"/>
                  </a:lnTo>
                  <a:lnTo>
                    <a:pt x="2019" y="13165"/>
                  </a:lnTo>
                  <a:lnTo>
                    <a:pt x="702" y="14701"/>
                  </a:lnTo>
                  <a:lnTo>
                    <a:pt x="658" y="14745"/>
                  </a:lnTo>
                  <a:lnTo>
                    <a:pt x="88" y="15754"/>
                  </a:lnTo>
                  <a:lnTo>
                    <a:pt x="44" y="15842"/>
                  </a:lnTo>
                  <a:lnTo>
                    <a:pt x="0" y="16324"/>
                  </a:lnTo>
                  <a:lnTo>
                    <a:pt x="0" y="16412"/>
                  </a:lnTo>
                  <a:lnTo>
                    <a:pt x="1053" y="19176"/>
                  </a:lnTo>
                  <a:lnTo>
                    <a:pt x="1580" y="21283"/>
                  </a:lnTo>
                  <a:lnTo>
                    <a:pt x="2238" y="25100"/>
                  </a:lnTo>
                  <a:lnTo>
                    <a:pt x="2677" y="27558"/>
                  </a:lnTo>
                  <a:lnTo>
                    <a:pt x="3116" y="29839"/>
                  </a:lnTo>
                  <a:lnTo>
                    <a:pt x="4169" y="33218"/>
                  </a:lnTo>
                  <a:lnTo>
                    <a:pt x="5090" y="36158"/>
                  </a:lnTo>
                  <a:lnTo>
                    <a:pt x="5661" y="38923"/>
                  </a:lnTo>
                  <a:lnTo>
                    <a:pt x="5968" y="41073"/>
                  </a:lnTo>
                  <a:lnTo>
                    <a:pt x="5792" y="43837"/>
                  </a:lnTo>
                  <a:lnTo>
                    <a:pt x="5792" y="45900"/>
                  </a:lnTo>
                  <a:lnTo>
                    <a:pt x="5836" y="45943"/>
                  </a:lnTo>
                  <a:lnTo>
                    <a:pt x="6099" y="47918"/>
                  </a:lnTo>
                  <a:lnTo>
                    <a:pt x="6494" y="49761"/>
                  </a:lnTo>
                  <a:lnTo>
                    <a:pt x="6538" y="49805"/>
                  </a:lnTo>
                  <a:lnTo>
                    <a:pt x="7065" y="50946"/>
                  </a:lnTo>
                  <a:lnTo>
                    <a:pt x="8688" y="53272"/>
                  </a:lnTo>
                  <a:lnTo>
                    <a:pt x="9961" y="54939"/>
                  </a:lnTo>
                  <a:lnTo>
                    <a:pt x="12023" y="58230"/>
                  </a:lnTo>
                  <a:lnTo>
                    <a:pt x="13603" y="60292"/>
                  </a:lnTo>
                  <a:lnTo>
                    <a:pt x="15402" y="62837"/>
                  </a:lnTo>
                  <a:lnTo>
                    <a:pt x="16543" y="64812"/>
                  </a:lnTo>
                  <a:lnTo>
                    <a:pt x="16675" y="65426"/>
                  </a:lnTo>
                  <a:lnTo>
                    <a:pt x="16148" y="66831"/>
                  </a:lnTo>
                  <a:lnTo>
                    <a:pt x="16148" y="66874"/>
                  </a:lnTo>
                  <a:lnTo>
                    <a:pt x="16148" y="66962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411" y="67050"/>
                  </a:lnTo>
                  <a:lnTo>
                    <a:pt x="16455" y="66962"/>
                  </a:lnTo>
                  <a:lnTo>
                    <a:pt x="17026" y="65514"/>
                  </a:lnTo>
                  <a:lnTo>
                    <a:pt x="17026" y="65382"/>
                  </a:lnTo>
                  <a:lnTo>
                    <a:pt x="16894" y="64680"/>
                  </a:lnTo>
                  <a:lnTo>
                    <a:pt x="16850" y="64637"/>
                  </a:lnTo>
                  <a:lnTo>
                    <a:pt x="15709" y="62662"/>
                  </a:lnTo>
                  <a:lnTo>
                    <a:pt x="13866" y="60073"/>
                  </a:lnTo>
                  <a:lnTo>
                    <a:pt x="12330" y="58011"/>
                  </a:lnTo>
                  <a:lnTo>
                    <a:pt x="10224" y="54720"/>
                  </a:lnTo>
                  <a:lnTo>
                    <a:pt x="8996" y="53096"/>
                  </a:lnTo>
                  <a:lnTo>
                    <a:pt x="7372" y="50770"/>
                  </a:lnTo>
                  <a:lnTo>
                    <a:pt x="6845" y="49673"/>
                  </a:lnTo>
                  <a:lnTo>
                    <a:pt x="6450" y="47874"/>
                  </a:lnTo>
                  <a:lnTo>
                    <a:pt x="6143" y="45900"/>
                  </a:lnTo>
                  <a:lnTo>
                    <a:pt x="6143" y="43881"/>
                  </a:lnTo>
                  <a:lnTo>
                    <a:pt x="6319" y="41073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7" y="36070"/>
                  </a:lnTo>
                  <a:lnTo>
                    <a:pt x="4520" y="33087"/>
                  </a:lnTo>
                  <a:lnTo>
                    <a:pt x="3467" y="29752"/>
                  </a:lnTo>
                  <a:lnTo>
                    <a:pt x="3028" y="27514"/>
                  </a:lnTo>
                  <a:lnTo>
                    <a:pt x="2589" y="25056"/>
                  </a:lnTo>
                  <a:lnTo>
                    <a:pt x="1931" y="21239"/>
                  </a:lnTo>
                  <a:lnTo>
                    <a:pt x="1404" y="19089"/>
                  </a:lnTo>
                  <a:lnTo>
                    <a:pt x="351" y="16324"/>
                  </a:lnTo>
                  <a:lnTo>
                    <a:pt x="395" y="15929"/>
                  </a:lnTo>
                  <a:lnTo>
                    <a:pt x="965" y="14920"/>
                  </a:lnTo>
                  <a:lnTo>
                    <a:pt x="2282" y="13428"/>
                  </a:lnTo>
                  <a:lnTo>
                    <a:pt x="4037" y="11848"/>
                  </a:lnTo>
                  <a:lnTo>
                    <a:pt x="7109" y="9260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89"/>
                  </a:lnTo>
                  <a:lnTo>
                    <a:pt x="11760" y="7636"/>
                  </a:lnTo>
                  <a:lnTo>
                    <a:pt x="13910" y="6671"/>
                  </a:lnTo>
                  <a:lnTo>
                    <a:pt x="13954" y="6671"/>
                  </a:lnTo>
                  <a:lnTo>
                    <a:pt x="15665" y="5530"/>
                  </a:lnTo>
                  <a:lnTo>
                    <a:pt x="17816" y="4038"/>
                  </a:lnTo>
                  <a:lnTo>
                    <a:pt x="19746" y="2677"/>
                  </a:lnTo>
                  <a:lnTo>
                    <a:pt x="23652" y="352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39" y="176"/>
                  </a:lnTo>
                  <a:lnTo>
                    <a:pt x="23696" y="89"/>
                  </a:lnTo>
                  <a:lnTo>
                    <a:pt x="23652" y="45"/>
                  </a:lnTo>
                  <a:lnTo>
                    <a:pt x="236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1" name="Google Shape;1941;p63"/>
            <p:cNvSpPr/>
            <p:nvPr/>
          </p:nvSpPr>
          <p:spPr>
            <a:xfrm>
              <a:off x="4152250" y="2727500"/>
              <a:ext cx="578150" cy="1726700"/>
            </a:xfrm>
            <a:custGeom>
              <a:rect b="b" l="l" r="r" t="t"/>
              <a:pathLst>
                <a:path extrusionOk="0" h="69068" w="23126">
                  <a:moveTo>
                    <a:pt x="22906" y="0"/>
                  </a:moveTo>
                  <a:lnTo>
                    <a:pt x="22862" y="44"/>
                  </a:lnTo>
                  <a:lnTo>
                    <a:pt x="19177" y="2238"/>
                  </a:lnTo>
                  <a:lnTo>
                    <a:pt x="17421" y="3467"/>
                  </a:lnTo>
                  <a:lnTo>
                    <a:pt x="15271" y="4915"/>
                  </a:lnTo>
                  <a:lnTo>
                    <a:pt x="13691" y="5968"/>
                  </a:lnTo>
                  <a:lnTo>
                    <a:pt x="11015" y="7065"/>
                  </a:lnTo>
                  <a:lnTo>
                    <a:pt x="7329" y="8820"/>
                  </a:lnTo>
                  <a:lnTo>
                    <a:pt x="6056" y="9654"/>
                  </a:lnTo>
                  <a:lnTo>
                    <a:pt x="6012" y="9698"/>
                  </a:lnTo>
                  <a:lnTo>
                    <a:pt x="3643" y="12023"/>
                  </a:lnTo>
                  <a:lnTo>
                    <a:pt x="1756" y="13822"/>
                  </a:lnTo>
                  <a:lnTo>
                    <a:pt x="922" y="14832"/>
                  </a:lnTo>
                  <a:lnTo>
                    <a:pt x="922" y="14876"/>
                  </a:lnTo>
                  <a:lnTo>
                    <a:pt x="308" y="16280"/>
                  </a:lnTo>
                  <a:lnTo>
                    <a:pt x="308" y="16324"/>
                  </a:lnTo>
                  <a:lnTo>
                    <a:pt x="1" y="17772"/>
                  </a:lnTo>
                  <a:lnTo>
                    <a:pt x="1" y="17859"/>
                  </a:lnTo>
                  <a:lnTo>
                    <a:pt x="396" y="19966"/>
                  </a:lnTo>
                  <a:lnTo>
                    <a:pt x="1054" y="24047"/>
                  </a:lnTo>
                  <a:lnTo>
                    <a:pt x="1580" y="27118"/>
                  </a:lnTo>
                  <a:lnTo>
                    <a:pt x="2239" y="30146"/>
                  </a:lnTo>
                  <a:lnTo>
                    <a:pt x="2897" y="32603"/>
                  </a:lnTo>
                  <a:lnTo>
                    <a:pt x="4213" y="36201"/>
                  </a:lnTo>
                  <a:lnTo>
                    <a:pt x="4959" y="39141"/>
                  </a:lnTo>
                  <a:lnTo>
                    <a:pt x="5442" y="41774"/>
                  </a:lnTo>
                  <a:lnTo>
                    <a:pt x="5310" y="45987"/>
                  </a:lnTo>
                  <a:lnTo>
                    <a:pt x="5310" y="46031"/>
                  </a:lnTo>
                  <a:lnTo>
                    <a:pt x="5486" y="47786"/>
                  </a:lnTo>
                  <a:lnTo>
                    <a:pt x="5486" y="47830"/>
                  </a:lnTo>
                  <a:lnTo>
                    <a:pt x="6012" y="50331"/>
                  </a:lnTo>
                  <a:lnTo>
                    <a:pt x="6539" y="53315"/>
                  </a:lnTo>
                  <a:lnTo>
                    <a:pt x="6890" y="54631"/>
                  </a:lnTo>
                  <a:lnTo>
                    <a:pt x="6934" y="54719"/>
                  </a:lnTo>
                  <a:lnTo>
                    <a:pt x="8514" y="56650"/>
                  </a:lnTo>
                  <a:lnTo>
                    <a:pt x="12156" y="61740"/>
                  </a:lnTo>
                  <a:lnTo>
                    <a:pt x="14262" y="64680"/>
                  </a:lnTo>
                  <a:lnTo>
                    <a:pt x="15754" y="66962"/>
                  </a:lnTo>
                  <a:lnTo>
                    <a:pt x="16017" y="67576"/>
                  </a:lnTo>
                  <a:lnTo>
                    <a:pt x="15754" y="68892"/>
                  </a:lnTo>
                  <a:lnTo>
                    <a:pt x="15754" y="68936"/>
                  </a:lnTo>
                  <a:lnTo>
                    <a:pt x="15798" y="69024"/>
                  </a:lnTo>
                  <a:lnTo>
                    <a:pt x="15842" y="69068"/>
                  </a:lnTo>
                  <a:lnTo>
                    <a:pt x="16061" y="69068"/>
                  </a:lnTo>
                  <a:lnTo>
                    <a:pt x="16105" y="68936"/>
                  </a:lnTo>
                  <a:lnTo>
                    <a:pt x="16368" y="67576"/>
                  </a:lnTo>
                  <a:lnTo>
                    <a:pt x="16368" y="67488"/>
                  </a:lnTo>
                  <a:lnTo>
                    <a:pt x="16061" y="66830"/>
                  </a:lnTo>
                  <a:lnTo>
                    <a:pt x="16061" y="66786"/>
                  </a:lnTo>
                  <a:lnTo>
                    <a:pt x="14525" y="64460"/>
                  </a:lnTo>
                  <a:lnTo>
                    <a:pt x="8821" y="56430"/>
                  </a:lnTo>
                  <a:lnTo>
                    <a:pt x="7197" y="54500"/>
                  </a:lnTo>
                  <a:lnTo>
                    <a:pt x="6890" y="53271"/>
                  </a:lnTo>
                  <a:lnTo>
                    <a:pt x="6363" y="50287"/>
                  </a:lnTo>
                  <a:lnTo>
                    <a:pt x="5837" y="47742"/>
                  </a:lnTo>
                  <a:lnTo>
                    <a:pt x="5661" y="45987"/>
                  </a:lnTo>
                  <a:lnTo>
                    <a:pt x="5793" y="41774"/>
                  </a:lnTo>
                  <a:lnTo>
                    <a:pt x="5793" y="41730"/>
                  </a:lnTo>
                  <a:lnTo>
                    <a:pt x="5310" y="39054"/>
                  </a:lnTo>
                  <a:lnTo>
                    <a:pt x="4520" y="36070"/>
                  </a:lnTo>
                  <a:lnTo>
                    <a:pt x="3248" y="32472"/>
                  </a:lnTo>
                  <a:lnTo>
                    <a:pt x="2546" y="30102"/>
                  </a:lnTo>
                  <a:lnTo>
                    <a:pt x="1931" y="27074"/>
                  </a:lnTo>
                  <a:lnTo>
                    <a:pt x="1405" y="23959"/>
                  </a:lnTo>
                  <a:lnTo>
                    <a:pt x="747" y="19878"/>
                  </a:lnTo>
                  <a:lnTo>
                    <a:pt x="352" y="17816"/>
                  </a:lnTo>
                  <a:lnTo>
                    <a:pt x="615" y="16411"/>
                  </a:lnTo>
                  <a:lnTo>
                    <a:pt x="1229" y="15051"/>
                  </a:lnTo>
                  <a:lnTo>
                    <a:pt x="2019" y="14086"/>
                  </a:lnTo>
                  <a:lnTo>
                    <a:pt x="3906" y="12287"/>
                  </a:lnTo>
                  <a:lnTo>
                    <a:pt x="6276" y="9961"/>
                  </a:lnTo>
                  <a:lnTo>
                    <a:pt x="7504" y="9127"/>
                  </a:lnTo>
                  <a:lnTo>
                    <a:pt x="11146" y="7416"/>
                  </a:lnTo>
                  <a:lnTo>
                    <a:pt x="13823" y="6275"/>
                  </a:lnTo>
                  <a:lnTo>
                    <a:pt x="13867" y="6231"/>
                  </a:lnTo>
                  <a:lnTo>
                    <a:pt x="17597" y="3774"/>
                  </a:lnTo>
                  <a:lnTo>
                    <a:pt x="19396" y="2545"/>
                  </a:lnTo>
                  <a:lnTo>
                    <a:pt x="23038" y="351"/>
                  </a:lnTo>
                  <a:lnTo>
                    <a:pt x="23082" y="307"/>
                  </a:lnTo>
                  <a:lnTo>
                    <a:pt x="23126" y="220"/>
                  </a:lnTo>
                  <a:lnTo>
                    <a:pt x="23126" y="176"/>
                  </a:lnTo>
                  <a:lnTo>
                    <a:pt x="23082" y="88"/>
                  </a:lnTo>
                  <a:lnTo>
                    <a:pt x="23038" y="44"/>
                  </a:lnTo>
                  <a:lnTo>
                    <a:pt x="229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2" name="Google Shape;1942;p63"/>
            <p:cNvSpPr/>
            <p:nvPr/>
          </p:nvSpPr>
          <p:spPr>
            <a:xfrm>
              <a:off x="4125925" y="2666050"/>
              <a:ext cx="649450" cy="1851775"/>
            </a:xfrm>
            <a:custGeom>
              <a:rect b="b" l="l" r="r" t="t"/>
              <a:pathLst>
                <a:path extrusionOk="0" h="74071" w="25978">
                  <a:moveTo>
                    <a:pt x="25715" y="1"/>
                  </a:moveTo>
                  <a:lnTo>
                    <a:pt x="23608" y="1142"/>
                  </a:lnTo>
                  <a:lnTo>
                    <a:pt x="19922" y="3292"/>
                  </a:lnTo>
                  <a:lnTo>
                    <a:pt x="18079" y="4477"/>
                  </a:lnTo>
                  <a:lnTo>
                    <a:pt x="15534" y="6144"/>
                  </a:lnTo>
                  <a:lnTo>
                    <a:pt x="14042" y="7109"/>
                  </a:lnTo>
                  <a:lnTo>
                    <a:pt x="11585" y="8207"/>
                  </a:lnTo>
                  <a:lnTo>
                    <a:pt x="11585" y="8250"/>
                  </a:lnTo>
                  <a:lnTo>
                    <a:pt x="10269" y="9040"/>
                  </a:lnTo>
                  <a:lnTo>
                    <a:pt x="6846" y="11146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3" y="19177"/>
                  </a:lnTo>
                  <a:lnTo>
                    <a:pt x="88" y="20976"/>
                  </a:lnTo>
                  <a:lnTo>
                    <a:pt x="88" y="21020"/>
                  </a:lnTo>
                  <a:lnTo>
                    <a:pt x="1" y="22336"/>
                  </a:lnTo>
                  <a:lnTo>
                    <a:pt x="44" y="22380"/>
                  </a:lnTo>
                  <a:lnTo>
                    <a:pt x="615" y="26417"/>
                  </a:lnTo>
                  <a:lnTo>
                    <a:pt x="878" y="28084"/>
                  </a:lnTo>
                  <a:lnTo>
                    <a:pt x="1185" y="29708"/>
                  </a:lnTo>
                  <a:lnTo>
                    <a:pt x="1536" y="31244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7" y="35939"/>
                  </a:lnTo>
                  <a:lnTo>
                    <a:pt x="3467" y="37606"/>
                  </a:lnTo>
                  <a:lnTo>
                    <a:pt x="4125" y="39362"/>
                  </a:lnTo>
                  <a:lnTo>
                    <a:pt x="5003" y="42258"/>
                  </a:lnTo>
                  <a:lnTo>
                    <a:pt x="5310" y="44057"/>
                  </a:lnTo>
                  <a:lnTo>
                    <a:pt x="5398" y="45329"/>
                  </a:lnTo>
                  <a:lnTo>
                    <a:pt x="5310" y="47787"/>
                  </a:lnTo>
                  <a:lnTo>
                    <a:pt x="5354" y="49322"/>
                  </a:lnTo>
                  <a:lnTo>
                    <a:pt x="5354" y="49366"/>
                  </a:lnTo>
                  <a:lnTo>
                    <a:pt x="5924" y="52175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10"/>
                  </a:lnTo>
                  <a:lnTo>
                    <a:pt x="6319" y="59854"/>
                  </a:lnTo>
                  <a:lnTo>
                    <a:pt x="6495" y="60731"/>
                  </a:lnTo>
                  <a:lnTo>
                    <a:pt x="6495" y="60819"/>
                  </a:lnTo>
                  <a:lnTo>
                    <a:pt x="7943" y="62399"/>
                  </a:lnTo>
                  <a:lnTo>
                    <a:pt x="10225" y="65251"/>
                  </a:lnTo>
                  <a:lnTo>
                    <a:pt x="12112" y="67796"/>
                  </a:lnTo>
                  <a:lnTo>
                    <a:pt x="13077" y="68981"/>
                  </a:lnTo>
                  <a:lnTo>
                    <a:pt x="13121" y="68981"/>
                  </a:lnTo>
                  <a:lnTo>
                    <a:pt x="15841" y="71614"/>
                  </a:lnTo>
                  <a:lnTo>
                    <a:pt x="16061" y="71921"/>
                  </a:lnTo>
                  <a:lnTo>
                    <a:pt x="15973" y="73851"/>
                  </a:lnTo>
                  <a:lnTo>
                    <a:pt x="15973" y="73939"/>
                  </a:lnTo>
                  <a:lnTo>
                    <a:pt x="16017" y="73983"/>
                  </a:lnTo>
                  <a:lnTo>
                    <a:pt x="16105" y="74027"/>
                  </a:lnTo>
                  <a:lnTo>
                    <a:pt x="16149" y="74071"/>
                  </a:lnTo>
                  <a:lnTo>
                    <a:pt x="16236" y="74027"/>
                  </a:lnTo>
                  <a:lnTo>
                    <a:pt x="16280" y="73983"/>
                  </a:lnTo>
                  <a:lnTo>
                    <a:pt x="16324" y="73939"/>
                  </a:lnTo>
                  <a:lnTo>
                    <a:pt x="16324" y="73895"/>
                  </a:lnTo>
                  <a:lnTo>
                    <a:pt x="16412" y="71877"/>
                  </a:lnTo>
                  <a:lnTo>
                    <a:pt x="16368" y="71789"/>
                  </a:lnTo>
                  <a:lnTo>
                    <a:pt x="16149" y="71394"/>
                  </a:lnTo>
                  <a:lnTo>
                    <a:pt x="16105" y="71394"/>
                  </a:lnTo>
                  <a:lnTo>
                    <a:pt x="13340" y="68761"/>
                  </a:lnTo>
                  <a:lnTo>
                    <a:pt x="12375" y="67577"/>
                  </a:lnTo>
                  <a:lnTo>
                    <a:pt x="10488" y="65032"/>
                  </a:lnTo>
                  <a:lnTo>
                    <a:pt x="8206" y="62179"/>
                  </a:lnTo>
                  <a:lnTo>
                    <a:pt x="6802" y="60600"/>
                  </a:lnTo>
                  <a:lnTo>
                    <a:pt x="6670" y="59810"/>
                  </a:lnTo>
                  <a:lnTo>
                    <a:pt x="6802" y="57528"/>
                  </a:lnTo>
                  <a:lnTo>
                    <a:pt x="6758" y="54895"/>
                  </a:lnTo>
                  <a:lnTo>
                    <a:pt x="6276" y="52131"/>
                  </a:lnTo>
                  <a:lnTo>
                    <a:pt x="5705" y="49322"/>
                  </a:lnTo>
                  <a:lnTo>
                    <a:pt x="5661" y="47787"/>
                  </a:lnTo>
                  <a:lnTo>
                    <a:pt x="5749" y="45329"/>
                  </a:lnTo>
                  <a:lnTo>
                    <a:pt x="5661" y="44013"/>
                  </a:lnTo>
                  <a:lnTo>
                    <a:pt x="5310" y="42170"/>
                  </a:lnTo>
                  <a:lnTo>
                    <a:pt x="4476" y="39230"/>
                  </a:lnTo>
                  <a:lnTo>
                    <a:pt x="3818" y="37475"/>
                  </a:lnTo>
                  <a:lnTo>
                    <a:pt x="3204" y="35851"/>
                  </a:lnTo>
                  <a:lnTo>
                    <a:pt x="2721" y="34271"/>
                  </a:lnTo>
                  <a:lnTo>
                    <a:pt x="2239" y="32736"/>
                  </a:lnTo>
                  <a:lnTo>
                    <a:pt x="1844" y="31200"/>
                  </a:lnTo>
                  <a:lnTo>
                    <a:pt x="1493" y="29620"/>
                  </a:lnTo>
                  <a:lnTo>
                    <a:pt x="1229" y="28040"/>
                  </a:lnTo>
                  <a:lnTo>
                    <a:pt x="966" y="26329"/>
                  </a:lnTo>
                  <a:lnTo>
                    <a:pt x="396" y="22336"/>
                  </a:lnTo>
                  <a:lnTo>
                    <a:pt x="439" y="21063"/>
                  </a:lnTo>
                  <a:lnTo>
                    <a:pt x="1054" y="19308"/>
                  </a:lnTo>
                  <a:lnTo>
                    <a:pt x="1887" y="16675"/>
                  </a:lnTo>
                  <a:lnTo>
                    <a:pt x="2590" y="15842"/>
                  </a:lnTo>
                  <a:lnTo>
                    <a:pt x="4476" y="14043"/>
                  </a:lnTo>
                  <a:lnTo>
                    <a:pt x="7021" y="11454"/>
                  </a:lnTo>
                  <a:lnTo>
                    <a:pt x="10488" y="9347"/>
                  </a:lnTo>
                  <a:lnTo>
                    <a:pt x="11761" y="8558"/>
                  </a:lnTo>
                  <a:lnTo>
                    <a:pt x="14218" y="7417"/>
                  </a:lnTo>
                  <a:lnTo>
                    <a:pt x="15710" y="6451"/>
                  </a:lnTo>
                  <a:lnTo>
                    <a:pt x="18255" y="4784"/>
                  </a:lnTo>
                  <a:lnTo>
                    <a:pt x="20098" y="3599"/>
                  </a:lnTo>
                  <a:lnTo>
                    <a:pt x="23784" y="1449"/>
                  </a:lnTo>
                  <a:lnTo>
                    <a:pt x="25846" y="308"/>
                  </a:lnTo>
                  <a:lnTo>
                    <a:pt x="25934" y="264"/>
                  </a:lnTo>
                  <a:lnTo>
                    <a:pt x="25934" y="220"/>
                  </a:lnTo>
                  <a:lnTo>
                    <a:pt x="25978" y="133"/>
                  </a:lnTo>
                  <a:lnTo>
                    <a:pt x="25934" y="89"/>
                  </a:lnTo>
                  <a:lnTo>
                    <a:pt x="2589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3" name="Google Shape;1943;p63"/>
            <p:cNvSpPr/>
            <p:nvPr/>
          </p:nvSpPr>
          <p:spPr>
            <a:xfrm>
              <a:off x="4096300" y="2788925"/>
              <a:ext cx="434450" cy="1781575"/>
            </a:xfrm>
            <a:custGeom>
              <a:rect b="b" l="l" r="r" t="t"/>
              <a:pathLst>
                <a:path extrusionOk="0" h="71263" w="17378">
                  <a:moveTo>
                    <a:pt x="15886" y="0"/>
                  </a:moveTo>
                  <a:lnTo>
                    <a:pt x="14174" y="1054"/>
                  </a:lnTo>
                  <a:lnTo>
                    <a:pt x="10971" y="3028"/>
                  </a:lnTo>
                  <a:lnTo>
                    <a:pt x="8952" y="4301"/>
                  </a:lnTo>
                  <a:lnTo>
                    <a:pt x="6890" y="5880"/>
                  </a:lnTo>
                  <a:lnTo>
                    <a:pt x="6846" y="5880"/>
                  </a:lnTo>
                  <a:lnTo>
                    <a:pt x="5705" y="7328"/>
                  </a:lnTo>
                  <a:lnTo>
                    <a:pt x="3029" y="10049"/>
                  </a:lnTo>
                  <a:lnTo>
                    <a:pt x="2502" y="10663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280"/>
                  </a:lnTo>
                  <a:lnTo>
                    <a:pt x="264" y="16324"/>
                  </a:lnTo>
                  <a:lnTo>
                    <a:pt x="1" y="17509"/>
                  </a:lnTo>
                  <a:lnTo>
                    <a:pt x="1" y="17553"/>
                  </a:lnTo>
                  <a:lnTo>
                    <a:pt x="1" y="18825"/>
                  </a:lnTo>
                  <a:lnTo>
                    <a:pt x="484" y="22687"/>
                  </a:lnTo>
                  <a:lnTo>
                    <a:pt x="966" y="25276"/>
                  </a:lnTo>
                  <a:lnTo>
                    <a:pt x="1624" y="28040"/>
                  </a:lnTo>
                  <a:lnTo>
                    <a:pt x="2546" y="30673"/>
                  </a:lnTo>
                  <a:lnTo>
                    <a:pt x="4257" y="35105"/>
                  </a:lnTo>
                  <a:lnTo>
                    <a:pt x="4828" y="36728"/>
                  </a:lnTo>
                  <a:lnTo>
                    <a:pt x="5310" y="38922"/>
                  </a:lnTo>
                  <a:lnTo>
                    <a:pt x="5530" y="40370"/>
                  </a:lnTo>
                  <a:lnTo>
                    <a:pt x="5398" y="42828"/>
                  </a:lnTo>
                  <a:lnTo>
                    <a:pt x="5442" y="44144"/>
                  </a:lnTo>
                  <a:lnTo>
                    <a:pt x="5442" y="44188"/>
                  </a:lnTo>
                  <a:lnTo>
                    <a:pt x="5925" y="46645"/>
                  </a:lnTo>
                  <a:lnTo>
                    <a:pt x="6320" y="49059"/>
                  </a:lnTo>
                  <a:lnTo>
                    <a:pt x="6407" y="51297"/>
                  </a:lnTo>
                  <a:lnTo>
                    <a:pt x="6232" y="54544"/>
                  </a:lnTo>
                  <a:lnTo>
                    <a:pt x="6144" y="56826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39"/>
                  </a:lnTo>
                  <a:lnTo>
                    <a:pt x="6451" y="59283"/>
                  </a:lnTo>
                  <a:lnTo>
                    <a:pt x="7899" y="61257"/>
                  </a:lnTo>
                  <a:lnTo>
                    <a:pt x="10006" y="63583"/>
                  </a:lnTo>
                  <a:lnTo>
                    <a:pt x="13604" y="66655"/>
                  </a:lnTo>
                  <a:lnTo>
                    <a:pt x="15491" y="68234"/>
                  </a:lnTo>
                  <a:lnTo>
                    <a:pt x="16412" y="69068"/>
                  </a:lnTo>
                  <a:lnTo>
                    <a:pt x="16632" y="69419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30"/>
                  </a:lnTo>
                  <a:lnTo>
                    <a:pt x="17114" y="71218"/>
                  </a:lnTo>
                  <a:lnTo>
                    <a:pt x="17202" y="71262"/>
                  </a:lnTo>
                  <a:lnTo>
                    <a:pt x="17246" y="71262"/>
                  </a:lnTo>
                  <a:lnTo>
                    <a:pt x="17334" y="71218"/>
                  </a:lnTo>
                  <a:lnTo>
                    <a:pt x="17378" y="71130"/>
                  </a:lnTo>
                  <a:lnTo>
                    <a:pt x="17378" y="71087"/>
                  </a:lnTo>
                  <a:lnTo>
                    <a:pt x="17378" y="70999"/>
                  </a:lnTo>
                  <a:lnTo>
                    <a:pt x="17026" y="70077"/>
                  </a:lnTo>
                  <a:lnTo>
                    <a:pt x="16983" y="69331"/>
                  </a:lnTo>
                  <a:lnTo>
                    <a:pt x="16939" y="69288"/>
                  </a:lnTo>
                  <a:lnTo>
                    <a:pt x="16719" y="68893"/>
                  </a:lnTo>
                  <a:lnTo>
                    <a:pt x="16675" y="68849"/>
                  </a:lnTo>
                  <a:lnTo>
                    <a:pt x="15754" y="67971"/>
                  </a:lnTo>
                  <a:lnTo>
                    <a:pt x="13823" y="66391"/>
                  </a:lnTo>
                  <a:lnTo>
                    <a:pt x="10269" y="63320"/>
                  </a:lnTo>
                  <a:lnTo>
                    <a:pt x="8163" y="61038"/>
                  </a:lnTo>
                  <a:lnTo>
                    <a:pt x="6715" y="59107"/>
                  </a:lnTo>
                  <a:lnTo>
                    <a:pt x="6495" y="58361"/>
                  </a:lnTo>
                  <a:lnTo>
                    <a:pt x="6495" y="56826"/>
                  </a:lnTo>
                  <a:lnTo>
                    <a:pt x="6583" y="54544"/>
                  </a:lnTo>
                  <a:lnTo>
                    <a:pt x="6758" y="51297"/>
                  </a:lnTo>
                  <a:lnTo>
                    <a:pt x="6671" y="49015"/>
                  </a:lnTo>
                  <a:lnTo>
                    <a:pt x="6276" y="46601"/>
                  </a:lnTo>
                  <a:lnTo>
                    <a:pt x="5793" y="44144"/>
                  </a:lnTo>
                  <a:lnTo>
                    <a:pt x="5749" y="42828"/>
                  </a:lnTo>
                  <a:lnTo>
                    <a:pt x="5881" y="40370"/>
                  </a:lnTo>
                  <a:lnTo>
                    <a:pt x="5881" y="40327"/>
                  </a:lnTo>
                  <a:lnTo>
                    <a:pt x="5661" y="38835"/>
                  </a:lnTo>
                  <a:lnTo>
                    <a:pt x="5135" y="36641"/>
                  </a:lnTo>
                  <a:lnTo>
                    <a:pt x="4564" y="34973"/>
                  </a:lnTo>
                  <a:lnTo>
                    <a:pt x="2853" y="30541"/>
                  </a:lnTo>
                  <a:lnTo>
                    <a:pt x="1975" y="27908"/>
                  </a:lnTo>
                  <a:lnTo>
                    <a:pt x="1317" y="25232"/>
                  </a:lnTo>
                  <a:lnTo>
                    <a:pt x="791" y="22599"/>
                  </a:lnTo>
                  <a:lnTo>
                    <a:pt x="352" y="18825"/>
                  </a:lnTo>
                  <a:lnTo>
                    <a:pt x="352" y="17596"/>
                  </a:lnTo>
                  <a:lnTo>
                    <a:pt x="615" y="16412"/>
                  </a:lnTo>
                  <a:lnTo>
                    <a:pt x="1581" y="13823"/>
                  </a:lnTo>
                  <a:lnTo>
                    <a:pt x="2765" y="10883"/>
                  </a:lnTo>
                  <a:lnTo>
                    <a:pt x="3292" y="10312"/>
                  </a:lnTo>
                  <a:lnTo>
                    <a:pt x="5969" y="7548"/>
                  </a:lnTo>
                  <a:lnTo>
                    <a:pt x="7109" y="6144"/>
                  </a:lnTo>
                  <a:lnTo>
                    <a:pt x="9172" y="4608"/>
                  </a:lnTo>
                  <a:lnTo>
                    <a:pt x="11146" y="3335"/>
                  </a:lnTo>
                  <a:lnTo>
                    <a:pt x="14350" y="1361"/>
                  </a:lnTo>
                  <a:lnTo>
                    <a:pt x="16105" y="308"/>
                  </a:lnTo>
                  <a:lnTo>
                    <a:pt x="16149" y="264"/>
                  </a:lnTo>
                  <a:lnTo>
                    <a:pt x="16149" y="220"/>
                  </a:lnTo>
                  <a:lnTo>
                    <a:pt x="16149" y="132"/>
                  </a:lnTo>
                  <a:lnTo>
                    <a:pt x="16149" y="88"/>
                  </a:lnTo>
                  <a:lnTo>
                    <a:pt x="16105" y="44"/>
                  </a:lnTo>
                  <a:lnTo>
                    <a:pt x="1601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4" name="Google Shape;1944;p63"/>
            <p:cNvSpPr/>
            <p:nvPr/>
          </p:nvSpPr>
          <p:spPr>
            <a:xfrm>
              <a:off x="5157125" y="2795500"/>
              <a:ext cx="400425" cy="235900"/>
            </a:xfrm>
            <a:custGeom>
              <a:rect b="b" l="l" r="r" t="t"/>
              <a:pathLst>
                <a:path extrusionOk="0" h="9436" w="16017">
                  <a:moveTo>
                    <a:pt x="15753" y="1"/>
                  </a:moveTo>
                  <a:lnTo>
                    <a:pt x="9566" y="3774"/>
                  </a:lnTo>
                  <a:lnTo>
                    <a:pt x="7328" y="5179"/>
                  </a:lnTo>
                  <a:lnTo>
                    <a:pt x="5485" y="6056"/>
                  </a:lnTo>
                  <a:lnTo>
                    <a:pt x="3818" y="7022"/>
                  </a:lnTo>
                  <a:lnTo>
                    <a:pt x="88" y="9128"/>
                  </a:lnTo>
                  <a:lnTo>
                    <a:pt x="0" y="9172"/>
                  </a:lnTo>
                  <a:lnTo>
                    <a:pt x="0" y="9216"/>
                  </a:lnTo>
                  <a:lnTo>
                    <a:pt x="0" y="9303"/>
                  </a:lnTo>
                  <a:lnTo>
                    <a:pt x="0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3993" y="7329"/>
                  </a:lnTo>
                  <a:lnTo>
                    <a:pt x="5617" y="6363"/>
                  </a:lnTo>
                  <a:lnTo>
                    <a:pt x="7504" y="5486"/>
                  </a:lnTo>
                  <a:lnTo>
                    <a:pt x="9742" y="4082"/>
                  </a:lnTo>
                  <a:lnTo>
                    <a:pt x="15929" y="308"/>
                  </a:lnTo>
                  <a:lnTo>
                    <a:pt x="15973" y="264"/>
                  </a:lnTo>
                  <a:lnTo>
                    <a:pt x="16017" y="220"/>
                  </a:lnTo>
                  <a:lnTo>
                    <a:pt x="16017" y="132"/>
                  </a:lnTo>
                  <a:lnTo>
                    <a:pt x="15973" y="89"/>
                  </a:lnTo>
                  <a:lnTo>
                    <a:pt x="15929" y="45"/>
                  </a:lnTo>
                  <a:lnTo>
                    <a:pt x="1588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5" name="Google Shape;1945;p63"/>
            <p:cNvSpPr/>
            <p:nvPr/>
          </p:nvSpPr>
          <p:spPr>
            <a:xfrm>
              <a:off x="4878475" y="2770275"/>
              <a:ext cx="651650" cy="660425"/>
            </a:xfrm>
            <a:custGeom>
              <a:rect b="b" l="l" r="r" t="t"/>
              <a:pathLst>
                <a:path extrusionOk="0" h="26417" w="26066">
                  <a:moveTo>
                    <a:pt x="25846" y="1"/>
                  </a:moveTo>
                  <a:lnTo>
                    <a:pt x="25802" y="44"/>
                  </a:lnTo>
                  <a:lnTo>
                    <a:pt x="21063" y="2897"/>
                  </a:lnTo>
                  <a:lnTo>
                    <a:pt x="18211" y="4520"/>
                  </a:lnTo>
                  <a:lnTo>
                    <a:pt x="16061" y="5398"/>
                  </a:lnTo>
                  <a:lnTo>
                    <a:pt x="13823" y="6539"/>
                  </a:lnTo>
                  <a:lnTo>
                    <a:pt x="9610" y="8689"/>
                  </a:lnTo>
                  <a:lnTo>
                    <a:pt x="6319" y="10883"/>
                  </a:lnTo>
                  <a:lnTo>
                    <a:pt x="3511" y="12901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5" y="13340"/>
                  </a:lnTo>
                  <a:lnTo>
                    <a:pt x="2590" y="14218"/>
                  </a:lnTo>
                  <a:lnTo>
                    <a:pt x="2590" y="14306"/>
                  </a:lnTo>
                  <a:lnTo>
                    <a:pt x="2546" y="15051"/>
                  </a:lnTo>
                  <a:lnTo>
                    <a:pt x="2546" y="15095"/>
                  </a:lnTo>
                  <a:lnTo>
                    <a:pt x="2809" y="16105"/>
                  </a:lnTo>
                  <a:lnTo>
                    <a:pt x="3818" y="18430"/>
                  </a:lnTo>
                  <a:lnTo>
                    <a:pt x="4740" y="20537"/>
                  </a:lnTo>
                  <a:lnTo>
                    <a:pt x="4828" y="21326"/>
                  </a:lnTo>
                  <a:lnTo>
                    <a:pt x="4696" y="21897"/>
                  </a:lnTo>
                  <a:lnTo>
                    <a:pt x="2721" y="23608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5" y="26197"/>
                  </a:lnTo>
                  <a:lnTo>
                    <a:pt x="1" y="26241"/>
                  </a:lnTo>
                  <a:lnTo>
                    <a:pt x="1" y="26329"/>
                  </a:lnTo>
                  <a:lnTo>
                    <a:pt x="45" y="26373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8" y="26373"/>
                  </a:lnTo>
                  <a:lnTo>
                    <a:pt x="1098" y="25714"/>
                  </a:lnTo>
                  <a:lnTo>
                    <a:pt x="2941" y="23871"/>
                  </a:lnTo>
                  <a:lnTo>
                    <a:pt x="5003" y="22116"/>
                  </a:lnTo>
                  <a:lnTo>
                    <a:pt x="5047" y="22028"/>
                  </a:lnTo>
                  <a:lnTo>
                    <a:pt x="5179" y="21370"/>
                  </a:lnTo>
                  <a:lnTo>
                    <a:pt x="5179" y="21326"/>
                  </a:lnTo>
                  <a:lnTo>
                    <a:pt x="5091" y="20493"/>
                  </a:lnTo>
                  <a:lnTo>
                    <a:pt x="5047" y="20449"/>
                  </a:lnTo>
                  <a:lnTo>
                    <a:pt x="4125" y="18299"/>
                  </a:lnTo>
                  <a:lnTo>
                    <a:pt x="3116" y="15973"/>
                  </a:lnTo>
                  <a:lnTo>
                    <a:pt x="2897" y="15051"/>
                  </a:lnTo>
                  <a:lnTo>
                    <a:pt x="2941" y="14349"/>
                  </a:lnTo>
                  <a:lnTo>
                    <a:pt x="3292" y="13560"/>
                  </a:lnTo>
                  <a:lnTo>
                    <a:pt x="3687" y="13165"/>
                  </a:lnTo>
                  <a:lnTo>
                    <a:pt x="6495" y="11146"/>
                  </a:lnTo>
                  <a:lnTo>
                    <a:pt x="9830" y="8996"/>
                  </a:lnTo>
                  <a:lnTo>
                    <a:pt x="13955" y="6846"/>
                  </a:lnTo>
                  <a:lnTo>
                    <a:pt x="16236" y="5705"/>
                  </a:lnTo>
                  <a:lnTo>
                    <a:pt x="18343" y="4827"/>
                  </a:lnTo>
                  <a:lnTo>
                    <a:pt x="18387" y="4827"/>
                  </a:lnTo>
                  <a:lnTo>
                    <a:pt x="21239" y="3204"/>
                  </a:lnTo>
                  <a:lnTo>
                    <a:pt x="25978" y="352"/>
                  </a:lnTo>
                  <a:lnTo>
                    <a:pt x="26022" y="264"/>
                  </a:lnTo>
                  <a:lnTo>
                    <a:pt x="26066" y="220"/>
                  </a:lnTo>
                  <a:lnTo>
                    <a:pt x="26066" y="176"/>
                  </a:lnTo>
                  <a:lnTo>
                    <a:pt x="26022" y="88"/>
                  </a:lnTo>
                  <a:lnTo>
                    <a:pt x="25978" y="44"/>
                  </a:lnTo>
                  <a:lnTo>
                    <a:pt x="259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6" name="Google Shape;1946;p63"/>
            <p:cNvSpPr/>
            <p:nvPr/>
          </p:nvSpPr>
          <p:spPr>
            <a:xfrm>
              <a:off x="4429800" y="2660575"/>
              <a:ext cx="977475" cy="1079475"/>
            </a:xfrm>
            <a:custGeom>
              <a:rect b="b" l="l" r="r" t="t"/>
              <a:pathLst>
                <a:path extrusionOk="0" h="43179" w="39099">
                  <a:moveTo>
                    <a:pt x="38835" y="0"/>
                  </a:moveTo>
                  <a:lnTo>
                    <a:pt x="36553" y="1361"/>
                  </a:lnTo>
                  <a:lnTo>
                    <a:pt x="32121" y="3335"/>
                  </a:lnTo>
                  <a:lnTo>
                    <a:pt x="31156" y="3730"/>
                  </a:lnTo>
                  <a:lnTo>
                    <a:pt x="26812" y="5617"/>
                  </a:lnTo>
                  <a:lnTo>
                    <a:pt x="24617" y="6583"/>
                  </a:lnTo>
                  <a:lnTo>
                    <a:pt x="22467" y="7592"/>
                  </a:lnTo>
                  <a:lnTo>
                    <a:pt x="20361" y="8689"/>
                  </a:lnTo>
                  <a:lnTo>
                    <a:pt x="18299" y="9830"/>
                  </a:lnTo>
                  <a:lnTo>
                    <a:pt x="17289" y="10444"/>
                  </a:lnTo>
                  <a:lnTo>
                    <a:pt x="16280" y="11102"/>
                  </a:lnTo>
                  <a:lnTo>
                    <a:pt x="15315" y="11760"/>
                  </a:lnTo>
                  <a:lnTo>
                    <a:pt x="14349" y="12462"/>
                  </a:lnTo>
                  <a:lnTo>
                    <a:pt x="12155" y="14262"/>
                  </a:lnTo>
                  <a:lnTo>
                    <a:pt x="10312" y="15666"/>
                  </a:lnTo>
                  <a:lnTo>
                    <a:pt x="8162" y="17421"/>
                  </a:lnTo>
                  <a:lnTo>
                    <a:pt x="6758" y="18342"/>
                  </a:lnTo>
                  <a:lnTo>
                    <a:pt x="4564" y="19176"/>
                  </a:lnTo>
                  <a:lnTo>
                    <a:pt x="2414" y="19878"/>
                  </a:lnTo>
                  <a:lnTo>
                    <a:pt x="1273" y="20229"/>
                  </a:lnTo>
                  <a:lnTo>
                    <a:pt x="1185" y="20273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439" y="22774"/>
                  </a:lnTo>
                  <a:lnTo>
                    <a:pt x="1" y="24705"/>
                  </a:lnTo>
                  <a:lnTo>
                    <a:pt x="1" y="24749"/>
                  </a:lnTo>
                  <a:lnTo>
                    <a:pt x="176" y="27426"/>
                  </a:lnTo>
                  <a:lnTo>
                    <a:pt x="132" y="29707"/>
                  </a:lnTo>
                  <a:lnTo>
                    <a:pt x="88" y="30980"/>
                  </a:lnTo>
                  <a:lnTo>
                    <a:pt x="132" y="31068"/>
                  </a:lnTo>
                  <a:lnTo>
                    <a:pt x="176" y="31112"/>
                  </a:lnTo>
                  <a:lnTo>
                    <a:pt x="1756" y="32691"/>
                  </a:lnTo>
                  <a:lnTo>
                    <a:pt x="3906" y="34666"/>
                  </a:lnTo>
                  <a:lnTo>
                    <a:pt x="7636" y="38001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09" y="41950"/>
                  </a:lnTo>
                  <a:lnTo>
                    <a:pt x="11278" y="42959"/>
                  </a:lnTo>
                  <a:lnTo>
                    <a:pt x="11322" y="43047"/>
                  </a:lnTo>
                  <a:lnTo>
                    <a:pt x="11322" y="43091"/>
                  </a:lnTo>
                  <a:lnTo>
                    <a:pt x="11366" y="43135"/>
                  </a:lnTo>
                  <a:lnTo>
                    <a:pt x="11453" y="43179"/>
                  </a:lnTo>
                  <a:lnTo>
                    <a:pt x="11585" y="43135"/>
                  </a:lnTo>
                  <a:lnTo>
                    <a:pt x="11629" y="43003"/>
                  </a:lnTo>
                  <a:lnTo>
                    <a:pt x="11760" y="41906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11278" y="41072"/>
                  </a:lnTo>
                  <a:lnTo>
                    <a:pt x="9698" y="39493"/>
                  </a:lnTo>
                  <a:lnTo>
                    <a:pt x="7855" y="37781"/>
                  </a:lnTo>
                  <a:lnTo>
                    <a:pt x="4169" y="34403"/>
                  </a:lnTo>
                  <a:lnTo>
                    <a:pt x="1975" y="32428"/>
                  </a:lnTo>
                  <a:lnTo>
                    <a:pt x="439" y="30936"/>
                  </a:lnTo>
                  <a:lnTo>
                    <a:pt x="483" y="29707"/>
                  </a:lnTo>
                  <a:lnTo>
                    <a:pt x="527" y="27426"/>
                  </a:lnTo>
                  <a:lnTo>
                    <a:pt x="352" y="24749"/>
                  </a:lnTo>
                  <a:lnTo>
                    <a:pt x="790" y="22862"/>
                  </a:lnTo>
                  <a:lnTo>
                    <a:pt x="1229" y="20756"/>
                  </a:lnTo>
                  <a:lnTo>
                    <a:pt x="1405" y="20580"/>
                  </a:lnTo>
                  <a:lnTo>
                    <a:pt x="2546" y="20185"/>
                  </a:lnTo>
                  <a:lnTo>
                    <a:pt x="4652" y="19527"/>
                  </a:lnTo>
                  <a:lnTo>
                    <a:pt x="6890" y="18650"/>
                  </a:lnTo>
                  <a:lnTo>
                    <a:pt x="6934" y="18650"/>
                  </a:lnTo>
                  <a:lnTo>
                    <a:pt x="8382" y="17728"/>
                  </a:lnTo>
                  <a:lnTo>
                    <a:pt x="10532" y="15929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4" y="12024"/>
                  </a:lnTo>
                  <a:lnTo>
                    <a:pt x="16500" y="11365"/>
                  </a:lnTo>
                  <a:lnTo>
                    <a:pt x="17465" y="10751"/>
                  </a:lnTo>
                  <a:lnTo>
                    <a:pt x="18474" y="10137"/>
                  </a:lnTo>
                  <a:lnTo>
                    <a:pt x="20537" y="8996"/>
                  </a:lnTo>
                  <a:lnTo>
                    <a:pt x="22643" y="7899"/>
                  </a:lnTo>
                  <a:lnTo>
                    <a:pt x="24793" y="6890"/>
                  </a:lnTo>
                  <a:lnTo>
                    <a:pt x="26943" y="5924"/>
                  </a:lnTo>
                  <a:lnTo>
                    <a:pt x="31287" y="4081"/>
                  </a:lnTo>
                  <a:lnTo>
                    <a:pt x="32253" y="3686"/>
                  </a:lnTo>
                  <a:lnTo>
                    <a:pt x="36685" y="1668"/>
                  </a:lnTo>
                  <a:lnTo>
                    <a:pt x="36729" y="1668"/>
                  </a:lnTo>
                  <a:lnTo>
                    <a:pt x="39010" y="308"/>
                  </a:lnTo>
                  <a:lnTo>
                    <a:pt x="39054" y="264"/>
                  </a:lnTo>
                  <a:lnTo>
                    <a:pt x="39098" y="220"/>
                  </a:lnTo>
                  <a:lnTo>
                    <a:pt x="39098" y="132"/>
                  </a:lnTo>
                  <a:lnTo>
                    <a:pt x="39098" y="88"/>
                  </a:lnTo>
                  <a:lnTo>
                    <a:pt x="39054" y="44"/>
                  </a:lnTo>
                  <a:lnTo>
                    <a:pt x="38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7" name="Google Shape;1947;p63"/>
            <p:cNvSpPr/>
            <p:nvPr/>
          </p:nvSpPr>
          <p:spPr>
            <a:xfrm>
              <a:off x="4382625" y="2638625"/>
              <a:ext cx="1001600" cy="722950"/>
            </a:xfrm>
            <a:custGeom>
              <a:rect b="b" l="l" r="r" t="t"/>
              <a:pathLst>
                <a:path extrusionOk="0" h="28918" w="40064">
                  <a:moveTo>
                    <a:pt x="39800" y="1"/>
                  </a:moveTo>
                  <a:lnTo>
                    <a:pt x="36948" y="1624"/>
                  </a:lnTo>
                  <a:lnTo>
                    <a:pt x="34359" y="2678"/>
                  </a:lnTo>
                  <a:lnTo>
                    <a:pt x="31331" y="3906"/>
                  </a:lnTo>
                  <a:lnTo>
                    <a:pt x="27821" y="5442"/>
                  </a:lnTo>
                  <a:lnTo>
                    <a:pt x="25188" y="6627"/>
                  </a:lnTo>
                  <a:lnTo>
                    <a:pt x="21897" y="8206"/>
                  </a:lnTo>
                  <a:lnTo>
                    <a:pt x="19440" y="9611"/>
                  </a:lnTo>
                  <a:lnTo>
                    <a:pt x="15271" y="12287"/>
                  </a:lnTo>
                  <a:lnTo>
                    <a:pt x="15227" y="12287"/>
                  </a:lnTo>
                  <a:lnTo>
                    <a:pt x="13165" y="13955"/>
                  </a:lnTo>
                  <a:lnTo>
                    <a:pt x="11453" y="15315"/>
                  </a:lnTo>
                  <a:lnTo>
                    <a:pt x="8470" y="17553"/>
                  </a:lnTo>
                  <a:lnTo>
                    <a:pt x="6714" y="18343"/>
                  </a:lnTo>
                  <a:lnTo>
                    <a:pt x="4476" y="19177"/>
                  </a:lnTo>
                  <a:lnTo>
                    <a:pt x="2019" y="19835"/>
                  </a:lnTo>
                  <a:lnTo>
                    <a:pt x="1010" y="20274"/>
                  </a:lnTo>
                  <a:lnTo>
                    <a:pt x="922" y="20317"/>
                  </a:lnTo>
                  <a:lnTo>
                    <a:pt x="878" y="20405"/>
                  </a:lnTo>
                  <a:lnTo>
                    <a:pt x="439" y="22029"/>
                  </a:lnTo>
                  <a:lnTo>
                    <a:pt x="1" y="23082"/>
                  </a:lnTo>
                  <a:lnTo>
                    <a:pt x="1" y="23170"/>
                  </a:lnTo>
                  <a:lnTo>
                    <a:pt x="1" y="25627"/>
                  </a:lnTo>
                  <a:lnTo>
                    <a:pt x="1" y="27909"/>
                  </a:lnTo>
                  <a:lnTo>
                    <a:pt x="1" y="27953"/>
                  </a:lnTo>
                  <a:lnTo>
                    <a:pt x="264" y="28786"/>
                  </a:lnTo>
                  <a:lnTo>
                    <a:pt x="352" y="28874"/>
                  </a:lnTo>
                  <a:lnTo>
                    <a:pt x="439" y="28918"/>
                  </a:lnTo>
                  <a:lnTo>
                    <a:pt x="483" y="28918"/>
                  </a:lnTo>
                  <a:lnTo>
                    <a:pt x="571" y="28874"/>
                  </a:lnTo>
                  <a:lnTo>
                    <a:pt x="615" y="28830"/>
                  </a:lnTo>
                  <a:lnTo>
                    <a:pt x="615" y="28742"/>
                  </a:lnTo>
                  <a:lnTo>
                    <a:pt x="615" y="28699"/>
                  </a:lnTo>
                  <a:lnTo>
                    <a:pt x="352" y="27865"/>
                  </a:lnTo>
                  <a:lnTo>
                    <a:pt x="352" y="25627"/>
                  </a:lnTo>
                  <a:lnTo>
                    <a:pt x="352" y="23214"/>
                  </a:lnTo>
                  <a:lnTo>
                    <a:pt x="790" y="22160"/>
                  </a:lnTo>
                  <a:lnTo>
                    <a:pt x="1185" y="20581"/>
                  </a:lnTo>
                  <a:lnTo>
                    <a:pt x="2151" y="20186"/>
                  </a:lnTo>
                  <a:lnTo>
                    <a:pt x="4564" y="19484"/>
                  </a:lnTo>
                  <a:lnTo>
                    <a:pt x="6846" y="18694"/>
                  </a:lnTo>
                  <a:lnTo>
                    <a:pt x="8645" y="17860"/>
                  </a:lnTo>
                  <a:lnTo>
                    <a:pt x="8689" y="17860"/>
                  </a:lnTo>
                  <a:lnTo>
                    <a:pt x="11673" y="15578"/>
                  </a:lnTo>
                  <a:lnTo>
                    <a:pt x="13384" y="14218"/>
                  </a:lnTo>
                  <a:lnTo>
                    <a:pt x="15447" y="12595"/>
                  </a:lnTo>
                  <a:lnTo>
                    <a:pt x="19615" y="9918"/>
                  </a:lnTo>
                  <a:lnTo>
                    <a:pt x="22029" y="8514"/>
                  </a:lnTo>
                  <a:lnTo>
                    <a:pt x="25364" y="6978"/>
                  </a:lnTo>
                  <a:lnTo>
                    <a:pt x="27996" y="5749"/>
                  </a:lnTo>
                  <a:lnTo>
                    <a:pt x="31463" y="4257"/>
                  </a:lnTo>
                  <a:lnTo>
                    <a:pt x="34491" y="2985"/>
                  </a:lnTo>
                  <a:lnTo>
                    <a:pt x="37124" y="1932"/>
                  </a:lnTo>
                  <a:lnTo>
                    <a:pt x="39976" y="308"/>
                  </a:lnTo>
                  <a:lnTo>
                    <a:pt x="40020" y="264"/>
                  </a:lnTo>
                  <a:lnTo>
                    <a:pt x="40020" y="220"/>
                  </a:lnTo>
                  <a:lnTo>
                    <a:pt x="40064" y="133"/>
                  </a:lnTo>
                  <a:lnTo>
                    <a:pt x="40020" y="89"/>
                  </a:lnTo>
                  <a:lnTo>
                    <a:pt x="39976" y="45"/>
                  </a:lnTo>
                  <a:lnTo>
                    <a:pt x="3993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8" name="Google Shape;1948;p63"/>
            <p:cNvSpPr/>
            <p:nvPr/>
          </p:nvSpPr>
          <p:spPr>
            <a:xfrm>
              <a:off x="4390300" y="2616700"/>
              <a:ext cx="969800" cy="500250"/>
            </a:xfrm>
            <a:custGeom>
              <a:rect b="b" l="l" r="r" t="t"/>
              <a:pathLst>
                <a:path extrusionOk="0" h="20010" w="38792">
                  <a:moveTo>
                    <a:pt x="38572" y="0"/>
                  </a:moveTo>
                  <a:lnTo>
                    <a:pt x="38528" y="44"/>
                  </a:lnTo>
                  <a:lnTo>
                    <a:pt x="37563" y="615"/>
                  </a:lnTo>
                  <a:lnTo>
                    <a:pt x="32911" y="2633"/>
                  </a:lnTo>
                  <a:lnTo>
                    <a:pt x="29050" y="4213"/>
                  </a:lnTo>
                  <a:lnTo>
                    <a:pt x="23433" y="6758"/>
                  </a:lnTo>
                  <a:lnTo>
                    <a:pt x="21063" y="7855"/>
                  </a:lnTo>
                  <a:lnTo>
                    <a:pt x="18782" y="9127"/>
                  </a:lnTo>
                  <a:lnTo>
                    <a:pt x="16368" y="10532"/>
                  </a:lnTo>
                  <a:lnTo>
                    <a:pt x="14657" y="11672"/>
                  </a:lnTo>
                  <a:lnTo>
                    <a:pt x="12068" y="13691"/>
                  </a:lnTo>
                  <a:lnTo>
                    <a:pt x="10400" y="14963"/>
                  </a:lnTo>
                  <a:lnTo>
                    <a:pt x="7329" y="17157"/>
                  </a:lnTo>
                  <a:lnTo>
                    <a:pt x="5310" y="18079"/>
                  </a:lnTo>
                  <a:lnTo>
                    <a:pt x="2897" y="18913"/>
                  </a:lnTo>
                  <a:lnTo>
                    <a:pt x="132" y="19659"/>
                  </a:lnTo>
                  <a:lnTo>
                    <a:pt x="89" y="19703"/>
                  </a:lnTo>
                  <a:lnTo>
                    <a:pt x="45" y="19746"/>
                  </a:lnTo>
                  <a:lnTo>
                    <a:pt x="1" y="19790"/>
                  </a:lnTo>
                  <a:lnTo>
                    <a:pt x="1" y="19878"/>
                  </a:lnTo>
                  <a:lnTo>
                    <a:pt x="89" y="19966"/>
                  </a:lnTo>
                  <a:lnTo>
                    <a:pt x="176" y="20010"/>
                  </a:lnTo>
                  <a:lnTo>
                    <a:pt x="220" y="20010"/>
                  </a:lnTo>
                  <a:lnTo>
                    <a:pt x="3029" y="19264"/>
                  </a:lnTo>
                  <a:lnTo>
                    <a:pt x="5442" y="18386"/>
                  </a:lnTo>
                  <a:lnTo>
                    <a:pt x="7504" y="17465"/>
                  </a:lnTo>
                  <a:lnTo>
                    <a:pt x="7504" y="17421"/>
                  </a:lnTo>
                  <a:lnTo>
                    <a:pt x="10620" y="15271"/>
                  </a:lnTo>
                  <a:lnTo>
                    <a:pt x="14832" y="11936"/>
                  </a:lnTo>
                  <a:lnTo>
                    <a:pt x="16544" y="10839"/>
                  </a:lnTo>
                  <a:lnTo>
                    <a:pt x="18957" y="9435"/>
                  </a:lnTo>
                  <a:lnTo>
                    <a:pt x="21239" y="8162"/>
                  </a:lnTo>
                  <a:lnTo>
                    <a:pt x="23565" y="7065"/>
                  </a:lnTo>
                  <a:lnTo>
                    <a:pt x="29181" y="4520"/>
                  </a:lnTo>
                  <a:lnTo>
                    <a:pt x="33087" y="2940"/>
                  </a:lnTo>
                  <a:lnTo>
                    <a:pt x="37738" y="922"/>
                  </a:lnTo>
                  <a:lnTo>
                    <a:pt x="38703" y="351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76"/>
                  </a:lnTo>
                  <a:lnTo>
                    <a:pt x="38747" y="88"/>
                  </a:lnTo>
                  <a:lnTo>
                    <a:pt x="38703" y="44"/>
                  </a:lnTo>
                  <a:lnTo>
                    <a:pt x="386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49" name="Google Shape;1949;p63"/>
            <p:cNvSpPr/>
            <p:nvPr/>
          </p:nvSpPr>
          <p:spPr>
            <a:xfrm>
              <a:off x="4570225" y="2562950"/>
              <a:ext cx="823875" cy="447600"/>
            </a:xfrm>
            <a:custGeom>
              <a:rect b="b" l="l" r="r" t="t"/>
              <a:pathLst>
                <a:path extrusionOk="0" h="17904" w="32955">
                  <a:moveTo>
                    <a:pt x="32691" y="0"/>
                  </a:moveTo>
                  <a:lnTo>
                    <a:pt x="30366" y="1317"/>
                  </a:lnTo>
                  <a:lnTo>
                    <a:pt x="27689" y="2589"/>
                  </a:lnTo>
                  <a:lnTo>
                    <a:pt x="23827" y="4125"/>
                  </a:lnTo>
                  <a:lnTo>
                    <a:pt x="21721" y="5002"/>
                  </a:lnTo>
                  <a:lnTo>
                    <a:pt x="18649" y="6319"/>
                  </a:lnTo>
                  <a:lnTo>
                    <a:pt x="16763" y="7197"/>
                  </a:lnTo>
                  <a:lnTo>
                    <a:pt x="12550" y="9215"/>
                  </a:lnTo>
                  <a:lnTo>
                    <a:pt x="10356" y="10400"/>
                  </a:lnTo>
                  <a:lnTo>
                    <a:pt x="8206" y="11716"/>
                  </a:lnTo>
                  <a:lnTo>
                    <a:pt x="6451" y="12813"/>
                  </a:lnTo>
                  <a:lnTo>
                    <a:pt x="4037" y="14656"/>
                  </a:lnTo>
                  <a:lnTo>
                    <a:pt x="88" y="17596"/>
                  </a:lnTo>
                  <a:lnTo>
                    <a:pt x="44" y="17640"/>
                  </a:lnTo>
                  <a:lnTo>
                    <a:pt x="0" y="17728"/>
                  </a:lnTo>
                  <a:lnTo>
                    <a:pt x="0" y="17772"/>
                  </a:lnTo>
                  <a:lnTo>
                    <a:pt x="44" y="17859"/>
                  </a:lnTo>
                  <a:lnTo>
                    <a:pt x="88" y="17903"/>
                  </a:lnTo>
                  <a:lnTo>
                    <a:pt x="176" y="17903"/>
                  </a:lnTo>
                  <a:lnTo>
                    <a:pt x="307" y="17859"/>
                  </a:lnTo>
                  <a:lnTo>
                    <a:pt x="4257" y="14963"/>
                  </a:lnTo>
                  <a:lnTo>
                    <a:pt x="6670" y="13120"/>
                  </a:lnTo>
                  <a:lnTo>
                    <a:pt x="8381" y="11979"/>
                  </a:lnTo>
                  <a:lnTo>
                    <a:pt x="10532" y="10707"/>
                  </a:lnTo>
                  <a:lnTo>
                    <a:pt x="12682" y="9522"/>
                  </a:lnTo>
                  <a:lnTo>
                    <a:pt x="16938" y="7504"/>
                  </a:lnTo>
                  <a:lnTo>
                    <a:pt x="18781" y="6670"/>
                  </a:lnTo>
                  <a:lnTo>
                    <a:pt x="21853" y="5310"/>
                  </a:lnTo>
                  <a:lnTo>
                    <a:pt x="27820" y="2896"/>
                  </a:lnTo>
                  <a:lnTo>
                    <a:pt x="30541" y="1624"/>
                  </a:lnTo>
                  <a:lnTo>
                    <a:pt x="32867" y="307"/>
                  </a:lnTo>
                  <a:lnTo>
                    <a:pt x="32911" y="263"/>
                  </a:lnTo>
                  <a:lnTo>
                    <a:pt x="32954" y="220"/>
                  </a:lnTo>
                  <a:lnTo>
                    <a:pt x="32954" y="132"/>
                  </a:lnTo>
                  <a:lnTo>
                    <a:pt x="32911" y="88"/>
                  </a:lnTo>
                  <a:lnTo>
                    <a:pt x="32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0" name="Google Shape;1950;p63"/>
            <p:cNvSpPr/>
            <p:nvPr/>
          </p:nvSpPr>
          <p:spPr>
            <a:xfrm>
              <a:off x="4593250" y="2573900"/>
              <a:ext cx="718575" cy="375225"/>
            </a:xfrm>
            <a:custGeom>
              <a:rect b="b" l="l" r="r" t="t"/>
              <a:pathLst>
                <a:path extrusionOk="0" h="15009" w="28743">
                  <a:moveTo>
                    <a:pt x="28479" y="1"/>
                  </a:moveTo>
                  <a:lnTo>
                    <a:pt x="26066" y="1010"/>
                  </a:lnTo>
                  <a:lnTo>
                    <a:pt x="24267" y="1756"/>
                  </a:lnTo>
                  <a:lnTo>
                    <a:pt x="21414" y="2897"/>
                  </a:lnTo>
                  <a:lnTo>
                    <a:pt x="18562" y="4082"/>
                  </a:lnTo>
                  <a:lnTo>
                    <a:pt x="15710" y="5354"/>
                  </a:lnTo>
                  <a:lnTo>
                    <a:pt x="12902" y="6671"/>
                  </a:lnTo>
                  <a:lnTo>
                    <a:pt x="11497" y="7329"/>
                  </a:lnTo>
                  <a:lnTo>
                    <a:pt x="10093" y="8075"/>
                  </a:lnTo>
                  <a:lnTo>
                    <a:pt x="8733" y="8821"/>
                  </a:lnTo>
                  <a:lnTo>
                    <a:pt x="7417" y="9611"/>
                  </a:lnTo>
                  <a:lnTo>
                    <a:pt x="6100" y="10401"/>
                  </a:lnTo>
                  <a:lnTo>
                    <a:pt x="4784" y="11234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5" y="14701"/>
                  </a:lnTo>
                  <a:lnTo>
                    <a:pt x="1" y="14745"/>
                  </a:lnTo>
                  <a:lnTo>
                    <a:pt x="1" y="14789"/>
                  </a:lnTo>
                  <a:lnTo>
                    <a:pt x="1" y="14876"/>
                  </a:lnTo>
                  <a:lnTo>
                    <a:pt x="1" y="14920"/>
                  </a:lnTo>
                  <a:lnTo>
                    <a:pt x="88" y="14964"/>
                  </a:lnTo>
                  <a:lnTo>
                    <a:pt x="176" y="15008"/>
                  </a:lnTo>
                  <a:lnTo>
                    <a:pt x="264" y="14964"/>
                  </a:lnTo>
                  <a:lnTo>
                    <a:pt x="2502" y="13341"/>
                  </a:lnTo>
                  <a:lnTo>
                    <a:pt x="3731" y="12419"/>
                  </a:lnTo>
                  <a:lnTo>
                    <a:pt x="5003" y="11541"/>
                  </a:lnTo>
                  <a:lnTo>
                    <a:pt x="6276" y="10708"/>
                  </a:lnTo>
                  <a:lnTo>
                    <a:pt x="7592" y="9874"/>
                  </a:lnTo>
                  <a:lnTo>
                    <a:pt x="8952" y="9128"/>
                  </a:lnTo>
                  <a:lnTo>
                    <a:pt x="10313" y="8382"/>
                  </a:lnTo>
                  <a:lnTo>
                    <a:pt x="11673" y="7636"/>
                  </a:lnTo>
                  <a:lnTo>
                    <a:pt x="13033" y="6978"/>
                  </a:lnTo>
                  <a:lnTo>
                    <a:pt x="15885" y="5662"/>
                  </a:lnTo>
                  <a:lnTo>
                    <a:pt x="18694" y="4433"/>
                  </a:lnTo>
                  <a:lnTo>
                    <a:pt x="21546" y="3248"/>
                  </a:lnTo>
                  <a:lnTo>
                    <a:pt x="24398" y="2063"/>
                  </a:lnTo>
                  <a:lnTo>
                    <a:pt x="26197" y="1361"/>
                  </a:lnTo>
                  <a:lnTo>
                    <a:pt x="28611" y="308"/>
                  </a:lnTo>
                  <a:lnTo>
                    <a:pt x="28699" y="308"/>
                  </a:lnTo>
                  <a:lnTo>
                    <a:pt x="28699" y="220"/>
                  </a:lnTo>
                  <a:lnTo>
                    <a:pt x="28742" y="176"/>
                  </a:lnTo>
                  <a:lnTo>
                    <a:pt x="28699" y="89"/>
                  </a:lnTo>
                  <a:lnTo>
                    <a:pt x="28699" y="45"/>
                  </a:lnTo>
                  <a:lnTo>
                    <a:pt x="286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1" name="Google Shape;1951;p63"/>
            <p:cNvSpPr/>
            <p:nvPr/>
          </p:nvSpPr>
          <p:spPr>
            <a:xfrm>
              <a:off x="4627275" y="2549775"/>
              <a:ext cx="657125" cy="330225"/>
            </a:xfrm>
            <a:custGeom>
              <a:rect b="b" l="l" r="r" t="t"/>
              <a:pathLst>
                <a:path extrusionOk="0" h="13209" w="26285">
                  <a:moveTo>
                    <a:pt x="26021" y="1"/>
                  </a:moveTo>
                  <a:lnTo>
                    <a:pt x="21765" y="1756"/>
                  </a:lnTo>
                  <a:lnTo>
                    <a:pt x="19176" y="2809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2" y="6100"/>
                  </a:lnTo>
                  <a:lnTo>
                    <a:pt x="9215" y="7329"/>
                  </a:lnTo>
                  <a:lnTo>
                    <a:pt x="6845" y="8557"/>
                  </a:lnTo>
                  <a:lnTo>
                    <a:pt x="4476" y="9918"/>
                  </a:lnTo>
                  <a:lnTo>
                    <a:pt x="3291" y="10620"/>
                  </a:lnTo>
                  <a:lnTo>
                    <a:pt x="2150" y="11366"/>
                  </a:lnTo>
                  <a:lnTo>
                    <a:pt x="88" y="12901"/>
                  </a:lnTo>
                  <a:lnTo>
                    <a:pt x="44" y="12945"/>
                  </a:lnTo>
                  <a:lnTo>
                    <a:pt x="0" y="13033"/>
                  </a:lnTo>
                  <a:lnTo>
                    <a:pt x="44" y="13077"/>
                  </a:lnTo>
                  <a:lnTo>
                    <a:pt x="44" y="13121"/>
                  </a:lnTo>
                  <a:lnTo>
                    <a:pt x="132" y="13209"/>
                  </a:lnTo>
                  <a:lnTo>
                    <a:pt x="176" y="13209"/>
                  </a:lnTo>
                  <a:lnTo>
                    <a:pt x="307" y="13165"/>
                  </a:lnTo>
                  <a:lnTo>
                    <a:pt x="2370" y="11629"/>
                  </a:lnTo>
                  <a:lnTo>
                    <a:pt x="3510" y="10927"/>
                  </a:lnTo>
                  <a:lnTo>
                    <a:pt x="4651" y="10225"/>
                  </a:lnTo>
                  <a:lnTo>
                    <a:pt x="7021" y="8864"/>
                  </a:lnTo>
                  <a:lnTo>
                    <a:pt x="9390" y="7636"/>
                  </a:lnTo>
                  <a:lnTo>
                    <a:pt x="11848" y="6407"/>
                  </a:lnTo>
                  <a:lnTo>
                    <a:pt x="14305" y="5266"/>
                  </a:lnTo>
                  <a:lnTo>
                    <a:pt x="16806" y="4169"/>
                  </a:lnTo>
                  <a:lnTo>
                    <a:pt x="19307" y="3116"/>
                  </a:lnTo>
                  <a:lnTo>
                    <a:pt x="21896" y="2063"/>
                  </a:lnTo>
                  <a:lnTo>
                    <a:pt x="26153" y="352"/>
                  </a:lnTo>
                  <a:lnTo>
                    <a:pt x="26241" y="308"/>
                  </a:lnTo>
                  <a:lnTo>
                    <a:pt x="26284" y="264"/>
                  </a:lnTo>
                  <a:lnTo>
                    <a:pt x="26284" y="176"/>
                  </a:lnTo>
                  <a:lnTo>
                    <a:pt x="26284" y="88"/>
                  </a:lnTo>
                  <a:lnTo>
                    <a:pt x="26241" y="44"/>
                  </a:lnTo>
                  <a:lnTo>
                    <a:pt x="261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2" name="Google Shape;1952;p63"/>
            <p:cNvSpPr/>
            <p:nvPr/>
          </p:nvSpPr>
          <p:spPr>
            <a:xfrm>
              <a:off x="4752325" y="2525650"/>
              <a:ext cx="504650" cy="232575"/>
            </a:xfrm>
            <a:custGeom>
              <a:rect b="b" l="l" r="r" t="t"/>
              <a:pathLst>
                <a:path extrusionOk="0" h="9303" w="20186">
                  <a:moveTo>
                    <a:pt x="19966" y="0"/>
                  </a:moveTo>
                  <a:lnTo>
                    <a:pt x="15446" y="1843"/>
                  </a:lnTo>
                  <a:lnTo>
                    <a:pt x="12813" y="2896"/>
                  </a:lnTo>
                  <a:lnTo>
                    <a:pt x="8382" y="4871"/>
                  </a:lnTo>
                  <a:lnTo>
                    <a:pt x="6363" y="5792"/>
                  </a:lnTo>
                  <a:lnTo>
                    <a:pt x="4345" y="6758"/>
                  </a:lnTo>
                  <a:lnTo>
                    <a:pt x="88" y="8996"/>
                  </a:lnTo>
                  <a:lnTo>
                    <a:pt x="44" y="9040"/>
                  </a:lnTo>
                  <a:lnTo>
                    <a:pt x="0" y="9083"/>
                  </a:lnTo>
                  <a:lnTo>
                    <a:pt x="0" y="9127"/>
                  </a:lnTo>
                  <a:lnTo>
                    <a:pt x="0" y="9215"/>
                  </a:lnTo>
                  <a:lnTo>
                    <a:pt x="88" y="9303"/>
                  </a:lnTo>
                  <a:lnTo>
                    <a:pt x="220" y="9303"/>
                  </a:lnTo>
                  <a:lnTo>
                    <a:pt x="4520" y="7065"/>
                  </a:lnTo>
                  <a:lnTo>
                    <a:pt x="6495" y="6100"/>
                  </a:lnTo>
                  <a:lnTo>
                    <a:pt x="8513" y="5178"/>
                  </a:lnTo>
                  <a:lnTo>
                    <a:pt x="12945" y="3203"/>
                  </a:lnTo>
                  <a:lnTo>
                    <a:pt x="15578" y="2150"/>
                  </a:lnTo>
                  <a:lnTo>
                    <a:pt x="20098" y="307"/>
                  </a:lnTo>
                  <a:lnTo>
                    <a:pt x="20142" y="263"/>
                  </a:lnTo>
                  <a:lnTo>
                    <a:pt x="20185" y="220"/>
                  </a:lnTo>
                  <a:lnTo>
                    <a:pt x="20185" y="176"/>
                  </a:lnTo>
                  <a:lnTo>
                    <a:pt x="20185" y="88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3" name="Google Shape;1953;p63"/>
            <p:cNvSpPr/>
            <p:nvPr/>
          </p:nvSpPr>
          <p:spPr>
            <a:xfrm>
              <a:off x="4721600" y="2500400"/>
              <a:ext cx="509050" cy="235900"/>
            </a:xfrm>
            <a:custGeom>
              <a:rect b="b" l="l" r="r" t="t"/>
              <a:pathLst>
                <a:path extrusionOk="0" h="9436" w="20362">
                  <a:moveTo>
                    <a:pt x="20186" y="1"/>
                  </a:moveTo>
                  <a:lnTo>
                    <a:pt x="20098" y="45"/>
                  </a:lnTo>
                  <a:lnTo>
                    <a:pt x="18036" y="922"/>
                  </a:lnTo>
                  <a:lnTo>
                    <a:pt x="16193" y="1625"/>
                  </a:lnTo>
                  <a:lnTo>
                    <a:pt x="14262" y="2414"/>
                  </a:lnTo>
                  <a:lnTo>
                    <a:pt x="12287" y="3204"/>
                  </a:lnTo>
                  <a:lnTo>
                    <a:pt x="10313" y="4082"/>
                  </a:lnTo>
                  <a:lnTo>
                    <a:pt x="8250" y="5047"/>
                  </a:lnTo>
                  <a:lnTo>
                    <a:pt x="6144" y="6013"/>
                  </a:lnTo>
                  <a:lnTo>
                    <a:pt x="3994" y="7066"/>
                  </a:lnTo>
                  <a:lnTo>
                    <a:pt x="1800" y="8163"/>
                  </a:lnTo>
                  <a:lnTo>
                    <a:pt x="88" y="9128"/>
                  </a:lnTo>
                  <a:lnTo>
                    <a:pt x="45" y="9172"/>
                  </a:lnTo>
                  <a:lnTo>
                    <a:pt x="1" y="9216"/>
                  </a:lnTo>
                  <a:lnTo>
                    <a:pt x="1" y="9304"/>
                  </a:lnTo>
                  <a:lnTo>
                    <a:pt x="1" y="9347"/>
                  </a:lnTo>
                  <a:lnTo>
                    <a:pt x="88" y="9435"/>
                  </a:lnTo>
                  <a:lnTo>
                    <a:pt x="264" y="9435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6" y="6364"/>
                  </a:lnTo>
                  <a:lnTo>
                    <a:pt x="8382" y="5354"/>
                  </a:lnTo>
                  <a:lnTo>
                    <a:pt x="10444" y="4433"/>
                  </a:lnTo>
                  <a:lnTo>
                    <a:pt x="12463" y="3555"/>
                  </a:lnTo>
                  <a:lnTo>
                    <a:pt x="14394" y="2722"/>
                  </a:lnTo>
                  <a:lnTo>
                    <a:pt x="16324" y="1932"/>
                  </a:lnTo>
                  <a:lnTo>
                    <a:pt x="18167" y="1230"/>
                  </a:lnTo>
                  <a:lnTo>
                    <a:pt x="20274" y="352"/>
                  </a:lnTo>
                  <a:lnTo>
                    <a:pt x="20317" y="308"/>
                  </a:lnTo>
                  <a:lnTo>
                    <a:pt x="20361" y="264"/>
                  </a:lnTo>
                  <a:lnTo>
                    <a:pt x="20361" y="176"/>
                  </a:lnTo>
                  <a:lnTo>
                    <a:pt x="20361" y="133"/>
                  </a:lnTo>
                  <a:lnTo>
                    <a:pt x="20317" y="45"/>
                  </a:lnTo>
                  <a:lnTo>
                    <a:pt x="202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4" name="Google Shape;1954;p63"/>
            <p:cNvSpPr/>
            <p:nvPr/>
          </p:nvSpPr>
          <p:spPr>
            <a:xfrm>
              <a:off x="4766575" y="2636450"/>
              <a:ext cx="66950" cy="38400"/>
            </a:xfrm>
            <a:custGeom>
              <a:rect b="b" l="l" r="r" t="t"/>
              <a:pathLst>
                <a:path extrusionOk="0" h="1536" w="2678">
                  <a:moveTo>
                    <a:pt x="2414" y="0"/>
                  </a:moveTo>
                  <a:lnTo>
                    <a:pt x="89" y="1185"/>
                  </a:lnTo>
                  <a:lnTo>
                    <a:pt x="1" y="1229"/>
                  </a:lnTo>
                  <a:lnTo>
                    <a:pt x="1" y="1273"/>
                  </a:lnTo>
                  <a:lnTo>
                    <a:pt x="1" y="1360"/>
                  </a:lnTo>
                  <a:lnTo>
                    <a:pt x="1" y="1404"/>
                  </a:lnTo>
                  <a:lnTo>
                    <a:pt x="45" y="1492"/>
                  </a:lnTo>
                  <a:lnTo>
                    <a:pt x="176" y="1536"/>
                  </a:lnTo>
                  <a:lnTo>
                    <a:pt x="220" y="1492"/>
                  </a:lnTo>
                  <a:lnTo>
                    <a:pt x="2590" y="307"/>
                  </a:lnTo>
                  <a:lnTo>
                    <a:pt x="2634" y="263"/>
                  </a:lnTo>
                  <a:lnTo>
                    <a:pt x="2678" y="220"/>
                  </a:lnTo>
                  <a:lnTo>
                    <a:pt x="2678" y="132"/>
                  </a:lnTo>
                  <a:lnTo>
                    <a:pt x="2678" y="88"/>
                  </a:lnTo>
                  <a:lnTo>
                    <a:pt x="2634" y="44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5" name="Google Shape;1955;p63"/>
            <p:cNvSpPr/>
            <p:nvPr/>
          </p:nvSpPr>
          <p:spPr>
            <a:xfrm>
              <a:off x="4492325" y="2749425"/>
              <a:ext cx="69150" cy="48300"/>
            </a:xfrm>
            <a:custGeom>
              <a:rect b="b" l="l" r="r" t="t"/>
              <a:pathLst>
                <a:path extrusionOk="0" h="1932" w="2766">
                  <a:moveTo>
                    <a:pt x="2546" y="1"/>
                  </a:moveTo>
                  <a:lnTo>
                    <a:pt x="2502" y="45"/>
                  </a:lnTo>
                  <a:lnTo>
                    <a:pt x="45" y="1624"/>
                  </a:lnTo>
                  <a:lnTo>
                    <a:pt x="1" y="1668"/>
                  </a:lnTo>
                  <a:lnTo>
                    <a:pt x="1" y="1712"/>
                  </a:lnTo>
                  <a:lnTo>
                    <a:pt x="1" y="1800"/>
                  </a:lnTo>
                  <a:lnTo>
                    <a:pt x="1" y="1844"/>
                  </a:lnTo>
                  <a:lnTo>
                    <a:pt x="88" y="1888"/>
                  </a:lnTo>
                  <a:lnTo>
                    <a:pt x="176" y="1932"/>
                  </a:lnTo>
                  <a:lnTo>
                    <a:pt x="264" y="1888"/>
                  </a:lnTo>
                  <a:lnTo>
                    <a:pt x="2677" y="352"/>
                  </a:lnTo>
                  <a:lnTo>
                    <a:pt x="2721" y="308"/>
                  </a:lnTo>
                  <a:lnTo>
                    <a:pt x="2765" y="220"/>
                  </a:lnTo>
                  <a:lnTo>
                    <a:pt x="2765" y="176"/>
                  </a:lnTo>
                  <a:lnTo>
                    <a:pt x="2721" y="89"/>
                  </a:lnTo>
                  <a:lnTo>
                    <a:pt x="2677" y="45"/>
                  </a:lnTo>
                  <a:lnTo>
                    <a:pt x="263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6" name="Google Shape;1956;p63"/>
            <p:cNvSpPr/>
            <p:nvPr/>
          </p:nvSpPr>
          <p:spPr>
            <a:xfrm>
              <a:off x="4584475" y="2661675"/>
              <a:ext cx="72425" cy="46100"/>
            </a:xfrm>
            <a:custGeom>
              <a:rect b="b" l="l" r="r" t="t"/>
              <a:pathLst>
                <a:path extrusionOk="0" h="1844" w="2897">
                  <a:moveTo>
                    <a:pt x="2677" y="0"/>
                  </a:moveTo>
                  <a:lnTo>
                    <a:pt x="2633" y="44"/>
                  </a:lnTo>
                  <a:lnTo>
                    <a:pt x="88" y="1536"/>
                  </a:lnTo>
                  <a:lnTo>
                    <a:pt x="45" y="1580"/>
                  </a:lnTo>
                  <a:lnTo>
                    <a:pt x="1" y="1624"/>
                  </a:lnTo>
                  <a:lnTo>
                    <a:pt x="1" y="1712"/>
                  </a:lnTo>
                  <a:lnTo>
                    <a:pt x="1" y="1756"/>
                  </a:lnTo>
                  <a:lnTo>
                    <a:pt x="88" y="1843"/>
                  </a:lnTo>
                  <a:lnTo>
                    <a:pt x="264" y="1843"/>
                  </a:lnTo>
                  <a:lnTo>
                    <a:pt x="2809" y="351"/>
                  </a:lnTo>
                  <a:lnTo>
                    <a:pt x="2853" y="308"/>
                  </a:lnTo>
                  <a:lnTo>
                    <a:pt x="2897" y="220"/>
                  </a:lnTo>
                  <a:lnTo>
                    <a:pt x="2897" y="176"/>
                  </a:lnTo>
                  <a:lnTo>
                    <a:pt x="2853" y="88"/>
                  </a:lnTo>
                  <a:lnTo>
                    <a:pt x="2809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7" name="Google Shape;1957;p63"/>
            <p:cNvSpPr/>
            <p:nvPr/>
          </p:nvSpPr>
          <p:spPr>
            <a:xfrm>
              <a:off x="5248175" y="2451050"/>
              <a:ext cx="158000" cy="83400"/>
            </a:xfrm>
            <a:custGeom>
              <a:rect b="b" l="l" r="r" t="t"/>
              <a:pathLst>
                <a:path extrusionOk="0" h="3336" w="6320">
                  <a:moveTo>
                    <a:pt x="6144" y="0"/>
                  </a:moveTo>
                  <a:lnTo>
                    <a:pt x="6056" y="44"/>
                  </a:lnTo>
                  <a:lnTo>
                    <a:pt x="3335" y="1492"/>
                  </a:lnTo>
                  <a:lnTo>
                    <a:pt x="132" y="2984"/>
                  </a:lnTo>
                  <a:lnTo>
                    <a:pt x="44" y="3028"/>
                  </a:lnTo>
                  <a:lnTo>
                    <a:pt x="44" y="3072"/>
                  </a:lnTo>
                  <a:lnTo>
                    <a:pt x="0" y="3160"/>
                  </a:lnTo>
                  <a:lnTo>
                    <a:pt x="44" y="3204"/>
                  </a:lnTo>
                  <a:lnTo>
                    <a:pt x="88" y="3291"/>
                  </a:lnTo>
                  <a:lnTo>
                    <a:pt x="176" y="3335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1" y="351"/>
                  </a:lnTo>
                  <a:lnTo>
                    <a:pt x="6275" y="308"/>
                  </a:lnTo>
                  <a:lnTo>
                    <a:pt x="6319" y="264"/>
                  </a:lnTo>
                  <a:lnTo>
                    <a:pt x="6319" y="176"/>
                  </a:lnTo>
                  <a:lnTo>
                    <a:pt x="6275" y="132"/>
                  </a:lnTo>
                  <a:lnTo>
                    <a:pt x="6231" y="44"/>
                  </a:lnTo>
                  <a:lnTo>
                    <a:pt x="6188" y="44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8" name="Google Shape;1958;p63"/>
            <p:cNvSpPr/>
            <p:nvPr/>
          </p:nvSpPr>
          <p:spPr>
            <a:xfrm>
              <a:off x="5221850" y="2453250"/>
              <a:ext cx="110825" cy="55950"/>
            </a:xfrm>
            <a:custGeom>
              <a:rect b="b" l="l" r="r" t="t"/>
              <a:pathLst>
                <a:path extrusionOk="0" h="2238" w="4433">
                  <a:moveTo>
                    <a:pt x="4169" y="0"/>
                  </a:moveTo>
                  <a:lnTo>
                    <a:pt x="2107" y="1009"/>
                  </a:lnTo>
                  <a:lnTo>
                    <a:pt x="88" y="1931"/>
                  </a:lnTo>
                  <a:lnTo>
                    <a:pt x="44" y="1931"/>
                  </a:lnTo>
                  <a:lnTo>
                    <a:pt x="0" y="2019"/>
                  </a:lnTo>
                  <a:lnTo>
                    <a:pt x="0" y="2062"/>
                  </a:lnTo>
                  <a:lnTo>
                    <a:pt x="0" y="2150"/>
                  </a:lnTo>
                  <a:lnTo>
                    <a:pt x="88" y="2238"/>
                  </a:lnTo>
                  <a:lnTo>
                    <a:pt x="264" y="2238"/>
                  </a:lnTo>
                  <a:lnTo>
                    <a:pt x="2238" y="1317"/>
                  </a:lnTo>
                  <a:lnTo>
                    <a:pt x="4344" y="351"/>
                  </a:lnTo>
                  <a:lnTo>
                    <a:pt x="4388" y="307"/>
                  </a:lnTo>
                  <a:lnTo>
                    <a:pt x="4432" y="220"/>
                  </a:lnTo>
                  <a:lnTo>
                    <a:pt x="4432" y="176"/>
                  </a:lnTo>
                  <a:lnTo>
                    <a:pt x="4432" y="88"/>
                  </a:lnTo>
                  <a:lnTo>
                    <a:pt x="4388" y="44"/>
                  </a:lnTo>
                  <a:lnTo>
                    <a:pt x="430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59" name="Google Shape;1959;p63"/>
            <p:cNvSpPr/>
            <p:nvPr/>
          </p:nvSpPr>
          <p:spPr>
            <a:xfrm>
              <a:off x="2583525" y="3619350"/>
              <a:ext cx="11000" cy="43925"/>
            </a:xfrm>
            <a:custGeom>
              <a:rect b="b" l="l" r="r" t="t"/>
              <a:pathLst>
                <a:path extrusionOk="0" h="1757" w="440">
                  <a:moveTo>
                    <a:pt x="220" y="1"/>
                  </a:moveTo>
                  <a:lnTo>
                    <a:pt x="176" y="45"/>
                  </a:lnTo>
                  <a:lnTo>
                    <a:pt x="132" y="89"/>
                  </a:lnTo>
                  <a:lnTo>
                    <a:pt x="88" y="176"/>
                  </a:lnTo>
                  <a:lnTo>
                    <a:pt x="1" y="1581"/>
                  </a:lnTo>
                  <a:lnTo>
                    <a:pt x="1" y="1624"/>
                  </a:lnTo>
                  <a:lnTo>
                    <a:pt x="44" y="1668"/>
                  </a:lnTo>
                  <a:lnTo>
                    <a:pt x="88" y="1712"/>
                  </a:lnTo>
                  <a:lnTo>
                    <a:pt x="176" y="1756"/>
                  </a:lnTo>
                  <a:lnTo>
                    <a:pt x="308" y="1712"/>
                  </a:lnTo>
                  <a:lnTo>
                    <a:pt x="352" y="1581"/>
                  </a:lnTo>
                  <a:lnTo>
                    <a:pt x="439" y="176"/>
                  </a:lnTo>
                  <a:lnTo>
                    <a:pt x="439" y="133"/>
                  </a:lnTo>
                  <a:lnTo>
                    <a:pt x="395" y="45"/>
                  </a:lnTo>
                  <a:lnTo>
                    <a:pt x="35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0" name="Google Shape;1960;p63"/>
            <p:cNvSpPr/>
            <p:nvPr/>
          </p:nvSpPr>
          <p:spPr>
            <a:xfrm>
              <a:off x="2531975" y="3816825"/>
              <a:ext cx="28550" cy="37325"/>
            </a:xfrm>
            <a:custGeom>
              <a:rect b="b" l="l" r="r" t="t"/>
              <a:pathLst>
                <a:path extrusionOk="0" h="1493" w="1142">
                  <a:moveTo>
                    <a:pt x="922" y="0"/>
                  </a:moveTo>
                  <a:lnTo>
                    <a:pt x="878" y="44"/>
                  </a:lnTo>
                  <a:lnTo>
                    <a:pt x="834" y="88"/>
                  </a:lnTo>
                  <a:lnTo>
                    <a:pt x="0" y="1229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8"/>
                  </a:lnTo>
                  <a:lnTo>
                    <a:pt x="44" y="1492"/>
                  </a:lnTo>
                  <a:lnTo>
                    <a:pt x="263" y="1492"/>
                  </a:lnTo>
                  <a:lnTo>
                    <a:pt x="307" y="1448"/>
                  </a:lnTo>
                  <a:lnTo>
                    <a:pt x="1097" y="308"/>
                  </a:lnTo>
                  <a:lnTo>
                    <a:pt x="1141" y="220"/>
                  </a:lnTo>
                  <a:lnTo>
                    <a:pt x="1141" y="176"/>
                  </a:lnTo>
                  <a:lnTo>
                    <a:pt x="1097" y="88"/>
                  </a:lnTo>
                  <a:lnTo>
                    <a:pt x="1053" y="4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1" name="Google Shape;1961;p63"/>
            <p:cNvSpPr/>
            <p:nvPr/>
          </p:nvSpPr>
          <p:spPr>
            <a:xfrm>
              <a:off x="2790850" y="3734550"/>
              <a:ext cx="36250" cy="30725"/>
            </a:xfrm>
            <a:custGeom>
              <a:rect b="b" l="l" r="r" t="t"/>
              <a:pathLst>
                <a:path extrusionOk="0" h="1229" w="1450">
                  <a:moveTo>
                    <a:pt x="177" y="0"/>
                  </a:moveTo>
                  <a:lnTo>
                    <a:pt x="89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9" y="307"/>
                  </a:lnTo>
                  <a:lnTo>
                    <a:pt x="1186" y="1185"/>
                  </a:lnTo>
                  <a:lnTo>
                    <a:pt x="1274" y="1229"/>
                  </a:lnTo>
                  <a:lnTo>
                    <a:pt x="1361" y="1229"/>
                  </a:lnTo>
                  <a:lnTo>
                    <a:pt x="1405" y="1185"/>
                  </a:lnTo>
                  <a:lnTo>
                    <a:pt x="1449" y="1097"/>
                  </a:lnTo>
                  <a:lnTo>
                    <a:pt x="1449" y="1053"/>
                  </a:lnTo>
                  <a:lnTo>
                    <a:pt x="1449" y="966"/>
                  </a:lnTo>
                  <a:lnTo>
                    <a:pt x="1405" y="922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2" name="Google Shape;1962;p63"/>
            <p:cNvSpPr/>
            <p:nvPr/>
          </p:nvSpPr>
          <p:spPr>
            <a:xfrm>
              <a:off x="2285150" y="4725150"/>
              <a:ext cx="47175" cy="14275"/>
            </a:xfrm>
            <a:custGeom>
              <a:rect b="b" l="l" r="r" t="t"/>
              <a:pathLst>
                <a:path extrusionOk="0" h="571" w="1887">
                  <a:moveTo>
                    <a:pt x="1668" y="0"/>
                  </a:moveTo>
                  <a:lnTo>
                    <a:pt x="132" y="220"/>
                  </a:lnTo>
                  <a:lnTo>
                    <a:pt x="88" y="220"/>
                  </a:lnTo>
                  <a:lnTo>
                    <a:pt x="0" y="264"/>
                  </a:lnTo>
                  <a:lnTo>
                    <a:pt x="0" y="351"/>
                  </a:lnTo>
                  <a:lnTo>
                    <a:pt x="0" y="395"/>
                  </a:lnTo>
                  <a:lnTo>
                    <a:pt x="44" y="527"/>
                  </a:lnTo>
                  <a:lnTo>
                    <a:pt x="176" y="571"/>
                  </a:lnTo>
                  <a:lnTo>
                    <a:pt x="1711" y="351"/>
                  </a:lnTo>
                  <a:lnTo>
                    <a:pt x="1799" y="351"/>
                  </a:lnTo>
                  <a:lnTo>
                    <a:pt x="1843" y="307"/>
                  </a:lnTo>
                  <a:lnTo>
                    <a:pt x="1887" y="220"/>
                  </a:lnTo>
                  <a:lnTo>
                    <a:pt x="1887" y="176"/>
                  </a:lnTo>
                  <a:lnTo>
                    <a:pt x="1843" y="88"/>
                  </a:lnTo>
                  <a:lnTo>
                    <a:pt x="1799" y="44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3" name="Google Shape;1963;p63"/>
            <p:cNvSpPr/>
            <p:nvPr/>
          </p:nvSpPr>
          <p:spPr>
            <a:xfrm>
              <a:off x="2232475" y="4129475"/>
              <a:ext cx="879825" cy="325825"/>
            </a:xfrm>
            <a:custGeom>
              <a:rect b="b" l="l" r="r" t="t"/>
              <a:pathLst>
                <a:path extrusionOk="0" h="13033" w="35193">
                  <a:moveTo>
                    <a:pt x="23828" y="0"/>
                  </a:moveTo>
                  <a:lnTo>
                    <a:pt x="22424" y="44"/>
                  </a:lnTo>
                  <a:lnTo>
                    <a:pt x="22336" y="44"/>
                  </a:lnTo>
                  <a:lnTo>
                    <a:pt x="21809" y="220"/>
                  </a:lnTo>
                  <a:lnTo>
                    <a:pt x="21766" y="220"/>
                  </a:lnTo>
                  <a:lnTo>
                    <a:pt x="20537" y="1317"/>
                  </a:lnTo>
                  <a:lnTo>
                    <a:pt x="19703" y="1931"/>
                  </a:lnTo>
                  <a:lnTo>
                    <a:pt x="19045" y="2501"/>
                  </a:lnTo>
                  <a:lnTo>
                    <a:pt x="17948" y="3423"/>
                  </a:lnTo>
                  <a:lnTo>
                    <a:pt x="17377" y="3906"/>
                  </a:lnTo>
                  <a:lnTo>
                    <a:pt x="16851" y="4344"/>
                  </a:lnTo>
                  <a:lnTo>
                    <a:pt x="16324" y="4695"/>
                  </a:lnTo>
                  <a:lnTo>
                    <a:pt x="15754" y="5003"/>
                  </a:lnTo>
                  <a:lnTo>
                    <a:pt x="15052" y="5266"/>
                  </a:lnTo>
                  <a:lnTo>
                    <a:pt x="14174" y="5485"/>
                  </a:lnTo>
                  <a:lnTo>
                    <a:pt x="13077" y="5749"/>
                  </a:lnTo>
                  <a:lnTo>
                    <a:pt x="11673" y="5968"/>
                  </a:lnTo>
                  <a:lnTo>
                    <a:pt x="11629" y="6012"/>
                  </a:lnTo>
                  <a:lnTo>
                    <a:pt x="10269" y="6626"/>
                  </a:lnTo>
                  <a:lnTo>
                    <a:pt x="10225" y="6670"/>
                  </a:lnTo>
                  <a:lnTo>
                    <a:pt x="9611" y="7240"/>
                  </a:lnTo>
                  <a:lnTo>
                    <a:pt x="9567" y="7284"/>
                  </a:lnTo>
                  <a:lnTo>
                    <a:pt x="8163" y="10093"/>
                  </a:lnTo>
                  <a:lnTo>
                    <a:pt x="7022" y="11541"/>
                  </a:lnTo>
                  <a:lnTo>
                    <a:pt x="5705" y="12506"/>
                  </a:lnTo>
                  <a:lnTo>
                    <a:pt x="5091" y="12682"/>
                  </a:lnTo>
                  <a:lnTo>
                    <a:pt x="3906" y="12506"/>
                  </a:lnTo>
                  <a:lnTo>
                    <a:pt x="1537" y="11848"/>
                  </a:lnTo>
                  <a:lnTo>
                    <a:pt x="264" y="11365"/>
                  </a:lnTo>
                  <a:lnTo>
                    <a:pt x="89" y="11365"/>
                  </a:lnTo>
                  <a:lnTo>
                    <a:pt x="45" y="11409"/>
                  </a:lnTo>
                  <a:lnTo>
                    <a:pt x="1" y="11497"/>
                  </a:lnTo>
                  <a:lnTo>
                    <a:pt x="1" y="11541"/>
                  </a:lnTo>
                  <a:lnTo>
                    <a:pt x="45" y="11629"/>
                  </a:lnTo>
                  <a:lnTo>
                    <a:pt x="45" y="11672"/>
                  </a:lnTo>
                  <a:lnTo>
                    <a:pt x="132" y="11716"/>
                  </a:lnTo>
                  <a:lnTo>
                    <a:pt x="1449" y="12155"/>
                  </a:lnTo>
                  <a:lnTo>
                    <a:pt x="3818" y="12857"/>
                  </a:lnTo>
                  <a:lnTo>
                    <a:pt x="3862" y="12857"/>
                  </a:lnTo>
                  <a:lnTo>
                    <a:pt x="5091" y="13033"/>
                  </a:lnTo>
                  <a:lnTo>
                    <a:pt x="5135" y="13033"/>
                  </a:lnTo>
                  <a:lnTo>
                    <a:pt x="5837" y="12857"/>
                  </a:lnTo>
                  <a:lnTo>
                    <a:pt x="5881" y="12813"/>
                  </a:lnTo>
                  <a:lnTo>
                    <a:pt x="7241" y="11804"/>
                  </a:lnTo>
                  <a:lnTo>
                    <a:pt x="7285" y="11760"/>
                  </a:lnTo>
                  <a:lnTo>
                    <a:pt x="8426" y="10312"/>
                  </a:lnTo>
                  <a:lnTo>
                    <a:pt x="8470" y="10268"/>
                  </a:lnTo>
                  <a:lnTo>
                    <a:pt x="9874" y="7504"/>
                  </a:lnTo>
                  <a:lnTo>
                    <a:pt x="10444" y="6933"/>
                  </a:lnTo>
                  <a:lnTo>
                    <a:pt x="11761" y="6319"/>
                  </a:lnTo>
                  <a:lnTo>
                    <a:pt x="13165" y="6056"/>
                  </a:lnTo>
                  <a:lnTo>
                    <a:pt x="14306" y="5836"/>
                  </a:lnTo>
                  <a:lnTo>
                    <a:pt x="15227" y="5573"/>
                  </a:lnTo>
                  <a:lnTo>
                    <a:pt x="15929" y="5266"/>
                  </a:lnTo>
                  <a:lnTo>
                    <a:pt x="16544" y="4959"/>
                  </a:lnTo>
                  <a:lnTo>
                    <a:pt x="17070" y="4608"/>
                  </a:lnTo>
                  <a:lnTo>
                    <a:pt x="17597" y="4213"/>
                  </a:lnTo>
                  <a:lnTo>
                    <a:pt x="18167" y="3686"/>
                  </a:lnTo>
                  <a:lnTo>
                    <a:pt x="19264" y="2765"/>
                  </a:lnTo>
                  <a:lnTo>
                    <a:pt x="19923" y="2194"/>
                  </a:lnTo>
                  <a:lnTo>
                    <a:pt x="20756" y="1580"/>
                  </a:lnTo>
                  <a:lnTo>
                    <a:pt x="21941" y="527"/>
                  </a:lnTo>
                  <a:lnTo>
                    <a:pt x="22424" y="395"/>
                  </a:lnTo>
                  <a:lnTo>
                    <a:pt x="23784" y="351"/>
                  </a:lnTo>
                  <a:lnTo>
                    <a:pt x="25144" y="351"/>
                  </a:lnTo>
                  <a:lnTo>
                    <a:pt x="26461" y="395"/>
                  </a:lnTo>
                  <a:lnTo>
                    <a:pt x="27733" y="527"/>
                  </a:lnTo>
                  <a:lnTo>
                    <a:pt x="28348" y="615"/>
                  </a:lnTo>
                  <a:lnTo>
                    <a:pt x="28962" y="746"/>
                  </a:lnTo>
                  <a:lnTo>
                    <a:pt x="29576" y="878"/>
                  </a:lnTo>
                  <a:lnTo>
                    <a:pt x="30191" y="1097"/>
                  </a:lnTo>
                  <a:lnTo>
                    <a:pt x="30805" y="1317"/>
                  </a:lnTo>
                  <a:lnTo>
                    <a:pt x="31419" y="1580"/>
                  </a:lnTo>
                  <a:lnTo>
                    <a:pt x="32034" y="1887"/>
                  </a:lnTo>
                  <a:lnTo>
                    <a:pt x="32648" y="2238"/>
                  </a:lnTo>
                  <a:lnTo>
                    <a:pt x="34271" y="3291"/>
                  </a:lnTo>
                  <a:lnTo>
                    <a:pt x="34886" y="3949"/>
                  </a:lnTo>
                  <a:lnTo>
                    <a:pt x="34930" y="3993"/>
                  </a:lnTo>
                  <a:lnTo>
                    <a:pt x="35017" y="4037"/>
                  </a:lnTo>
                  <a:lnTo>
                    <a:pt x="35061" y="3993"/>
                  </a:lnTo>
                  <a:lnTo>
                    <a:pt x="35105" y="3993"/>
                  </a:lnTo>
                  <a:lnTo>
                    <a:pt x="35149" y="3906"/>
                  </a:lnTo>
                  <a:lnTo>
                    <a:pt x="35193" y="3862"/>
                  </a:lnTo>
                  <a:lnTo>
                    <a:pt x="35193" y="3774"/>
                  </a:lnTo>
                  <a:lnTo>
                    <a:pt x="35149" y="3730"/>
                  </a:lnTo>
                  <a:lnTo>
                    <a:pt x="34491" y="3028"/>
                  </a:lnTo>
                  <a:lnTo>
                    <a:pt x="32823" y="1931"/>
                  </a:lnTo>
                  <a:lnTo>
                    <a:pt x="32209" y="1580"/>
                  </a:lnTo>
                  <a:lnTo>
                    <a:pt x="31595" y="1273"/>
                  </a:lnTo>
                  <a:lnTo>
                    <a:pt x="30980" y="966"/>
                  </a:lnTo>
                  <a:lnTo>
                    <a:pt x="30322" y="746"/>
                  </a:lnTo>
                  <a:lnTo>
                    <a:pt x="29708" y="571"/>
                  </a:lnTo>
                  <a:lnTo>
                    <a:pt x="29094" y="395"/>
                  </a:lnTo>
                  <a:lnTo>
                    <a:pt x="28435" y="264"/>
                  </a:lnTo>
                  <a:lnTo>
                    <a:pt x="27821" y="176"/>
                  </a:lnTo>
                  <a:lnTo>
                    <a:pt x="26505" y="44"/>
                  </a:lnTo>
                  <a:lnTo>
                    <a:pt x="25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4" name="Google Shape;1964;p63"/>
            <p:cNvSpPr/>
            <p:nvPr/>
          </p:nvSpPr>
          <p:spPr>
            <a:xfrm>
              <a:off x="2228100" y="4100950"/>
              <a:ext cx="934675" cy="336800"/>
            </a:xfrm>
            <a:custGeom>
              <a:rect b="b" l="l" r="r" t="t"/>
              <a:pathLst>
                <a:path extrusionOk="0" h="13472" w="37387">
                  <a:moveTo>
                    <a:pt x="29707" y="0"/>
                  </a:moveTo>
                  <a:lnTo>
                    <a:pt x="25539" y="44"/>
                  </a:lnTo>
                  <a:lnTo>
                    <a:pt x="22204" y="176"/>
                  </a:lnTo>
                  <a:lnTo>
                    <a:pt x="22160" y="176"/>
                  </a:lnTo>
                  <a:lnTo>
                    <a:pt x="21370" y="571"/>
                  </a:lnTo>
                  <a:lnTo>
                    <a:pt x="21282" y="615"/>
                  </a:lnTo>
                  <a:lnTo>
                    <a:pt x="20010" y="2063"/>
                  </a:lnTo>
                  <a:lnTo>
                    <a:pt x="18167" y="3599"/>
                  </a:lnTo>
                  <a:lnTo>
                    <a:pt x="16368" y="5090"/>
                  </a:lnTo>
                  <a:lnTo>
                    <a:pt x="15183" y="5573"/>
                  </a:lnTo>
                  <a:lnTo>
                    <a:pt x="14569" y="5793"/>
                  </a:lnTo>
                  <a:lnTo>
                    <a:pt x="13998" y="5924"/>
                  </a:lnTo>
                  <a:lnTo>
                    <a:pt x="12857" y="6144"/>
                  </a:lnTo>
                  <a:lnTo>
                    <a:pt x="12243" y="6231"/>
                  </a:lnTo>
                  <a:lnTo>
                    <a:pt x="11629" y="6363"/>
                  </a:lnTo>
                  <a:lnTo>
                    <a:pt x="11058" y="6539"/>
                  </a:lnTo>
                  <a:lnTo>
                    <a:pt x="10488" y="6758"/>
                  </a:lnTo>
                  <a:lnTo>
                    <a:pt x="10224" y="6890"/>
                  </a:lnTo>
                  <a:lnTo>
                    <a:pt x="9961" y="7065"/>
                  </a:lnTo>
                  <a:lnTo>
                    <a:pt x="9698" y="7284"/>
                  </a:lnTo>
                  <a:lnTo>
                    <a:pt x="9478" y="7504"/>
                  </a:lnTo>
                  <a:lnTo>
                    <a:pt x="9259" y="7767"/>
                  </a:lnTo>
                  <a:lnTo>
                    <a:pt x="8996" y="8118"/>
                  </a:lnTo>
                  <a:lnTo>
                    <a:pt x="8820" y="8469"/>
                  </a:lnTo>
                  <a:lnTo>
                    <a:pt x="8601" y="8820"/>
                  </a:lnTo>
                  <a:lnTo>
                    <a:pt x="6802" y="12506"/>
                  </a:lnTo>
                  <a:lnTo>
                    <a:pt x="5968" y="12813"/>
                  </a:lnTo>
                  <a:lnTo>
                    <a:pt x="4608" y="13121"/>
                  </a:lnTo>
                  <a:lnTo>
                    <a:pt x="3906" y="12989"/>
                  </a:lnTo>
                  <a:lnTo>
                    <a:pt x="1712" y="12155"/>
                  </a:lnTo>
                  <a:lnTo>
                    <a:pt x="220" y="11585"/>
                  </a:lnTo>
                  <a:lnTo>
                    <a:pt x="88" y="11585"/>
                  </a:lnTo>
                  <a:lnTo>
                    <a:pt x="44" y="11629"/>
                  </a:lnTo>
                  <a:lnTo>
                    <a:pt x="0" y="11716"/>
                  </a:lnTo>
                  <a:lnTo>
                    <a:pt x="0" y="11760"/>
                  </a:lnTo>
                  <a:lnTo>
                    <a:pt x="0" y="11848"/>
                  </a:lnTo>
                  <a:lnTo>
                    <a:pt x="44" y="11892"/>
                  </a:lnTo>
                  <a:lnTo>
                    <a:pt x="88" y="11936"/>
                  </a:lnTo>
                  <a:lnTo>
                    <a:pt x="1580" y="12506"/>
                  </a:lnTo>
                  <a:lnTo>
                    <a:pt x="3818" y="13296"/>
                  </a:lnTo>
                  <a:lnTo>
                    <a:pt x="4564" y="13472"/>
                  </a:lnTo>
                  <a:lnTo>
                    <a:pt x="4652" y="13472"/>
                  </a:lnTo>
                  <a:lnTo>
                    <a:pt x="6100" y="13121"/>
                  </a:lnTo>
                  <a:lnTo>
                    <a:pt x="6977" y="12813"/>
                  </a:lnTo>
                  <a:lnTo>
                    <a:pt x="7065" y="12726"/>
                  </a:lnTo>
                  <a:lnTo>
                    <a:pt x="8908" y="8996"/>
                  </a:lnTo>
                  <a:lnTo>
                    <a:pt x="9084" y="8645"/>
                  </a:lnTo>
                  <a:lnTo>
                    <a:pt x="9303" y="8294"/>
                  </a:lnTo>
                  <a:lnTo>
                    <a:pt x="9522" y="8030"/>
                  </a:lnTo>
                  <a:lnTo>
                    <a:pt x="9742" y="7767"/>
                  </a:lnTo>
                  <a:lnTo>
                    <a:pt x="9961" y="7548"/>
                  </a:lnTo>
                  <a:lnTo>
                    <a:pt x="10181" y="7372"/>
                  </a:lnTo>
                  <a:lnTo>
                    <a:pt x="10663" y="7065"/>
                  </a:lnTo>
                  <a:lnTo>
                    <a:pt x="11190" y="6846"/>
                  </a:lnTo>
                  <a:lnTo>
                    <a:pt x="11716" y="6670"/>
                  </a:lnTo>
                  <a:lnTo>
                    <a:pt x="12287" y="6582"/>
                  </a:lnTo>
                  <a:lnTo>
                    <a:pt x="12901" y="6495"/>
                  </a:lnTo>
                  <a:lnTo>
                    <a:pt x="14086" y="6275"/>
                  </a:lnTo>
                  <a:lnTo>
                    <a:pt x="14700" y="6144"/>
                  </a:lnTo>
                  <a:lnTo>
                    <a:pt x="15315" y="5924"/>
                  </a:lnTo>
                  <a:lnTo>
                    <a:pt x="16499" y="5398"/>
                  </a:lnTo>
                  <a:lnTo>
                    <a:pt x="16543" y="5354"/>
                  </a:lnTo>
                  <a:lnTo>
                    <a:pt x="18430" y="3862"/>
                  </a:lnTo>
                  <a:lnTo>
                    <a:pt x="20229" y="2326"/>
                  </a:lnTo>
                  <a:lnTo>
                    <a:pt x="20273" y="2326"/>
                  </a:lnTo>
                  <a:lnTo>
                    <a:pt x="21546" y="878"/>
                  </a:lnTo>
                  <a:lnTo>
                    <a:pt x="22248" y="527"/>
                  </a:lnTo>
                  <a:lnTo>
                    <a:pt x="25539" y="395"/>
                  </a:lnTo>
                  <a:lnTo>
                    <a:pt x="29664" y="351"/>
                  </a:lnTo>
                  <a:lnTo>
                    <a:pt x="33042" y="2282"/>
                  </a:lnTo>
                  <a:lnTo>
                    <a:pt x="34973" y="3642"/>
                  </a:lnTo>
                  <a:lnTo>
                    <a:pt x="36772" y="5222"/>
                  </a:lnTo>
                  <a:lnTo>
                    <a:pt x="36816" y="5222"/>
                  </a:lnTo>
                  <a:lnTo>
                    <a:pt x="37123" y="5398"/>
                  </a:lnTo>
                  <a:lnTo>
                    <a:pt x="37167" y="5442"/>
                  </a:lnTo>
                  <a:lnTo>
                    <a:pt x="37255" y="5442"/>
                  </a:lnTo>
                  <a:lnTo>
                    <a:pt x="37299" y="5398"/>
                  </a:lnTo>
                  <a:lnTo>
                    <a:pt x="37343" y="5354"/>
                  </a:lnTo>
                  <a:lnTo>
                    <a:pt x="37386" y="5310"/>
                  </a:lnTo>
                  <a:lnTo>
                    <a:pt x="37386" y="5222"/>
                  </a:lnTo>
                  <a:lnTo>
                    <a:pt x="37343" y="5178"/>
                  </a:lnTo>
                  <a:lnTo>
                    <a:pt x="37299" y="5134"/>
                  </a:lnTo>
                  <a:lnTo>
                    <a:pt x="36992" y="4959"/>
                  </a:lnTo>
                  <a:lnTo>
                    <a:pt x="35192" y="3379"/>
                  </a:lnTo>
                  <a:lnTo>
                    <a:pt x="35149" y="3335"/>
                  </a:lnTo>
                  <a:lnTo>
                    <a:pt x="33218" y="2019"/>
                  </a:lnTo>
                  <a:lnTo>
                    <a:pt x="297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5" name="Google Shape;1965;p63"/>
            <p:cNvSpPr/>
            <p:nvPr/>
          </p:nvSpPr>
          <p:spPr>
            <a:xfrm>
              <a:off x="2245650" y="4054875"/>
              <a:ext cx="1314250" cy="359850"/>
            </a:xfrm>
            <a:custGeom>
              <a:rect b="b" l="l" r="r" t="t"/>
              <a:pathLst>
                <a:path extrusionOk="0" h="14394" w="52570">
                  <a:moveTo>
                    <a:pt x="26680" y="0"/>
                  </a:moveTo>
                  <a:lnTo>
                    <a:pt x="24091" y="176"/>
                  </a:lnTo>
                  <a:lnTo>
                    <a:pt x="24047" y="220"/>
                  </a:lnTo>
                  <a:lnTo>
                    <a:pt x="22862" y="439"/>
                  </a:lnTo>
                  <a:lnTo>
                    <a:pt x="22818" y="439"/>
                  </a:lnTo>
                  <a:lnTo>
                    <a:pt x="22292" y="746"/>
                  </a:lnTo>
                  <a:lnTo>
                    <a:pt x="21019" y="834"/>
                  </a:lnTo>
                  <a:lnTo>
                    <a:pt x="20888" y="878"/>
                  </a:lnTo>
                  <a:lnTo>
                    <a:pt x="19659" y="2063"/>
                  </a:lnTo>
                  <a:lnTo>
                    <a:pt x="19615" y="2107"/>
                  </a:lnTo>
                  <a:lnTo>
                    <a:pt x="19045" y="3072"/>
                  </a:lnTo>
                  <a:lnTo>
                    <a:pt x="18167" y="3862"/>
                  </a:lnTo>
                  <a:lnTo>
                    <a:pt x="16280" y="5573"/>
                  </a:lnTo>
                  <a:lnTo>
                    <a:pt x="15095" y="6451"/>
                  </a:lnTo>
                  <a:lnTo>
                    <a:pt x="14349" y="6758"/>
                  </a:lnTo>
                  <a:lnTo>
                    <a:pt x="11322" y="7285"/>
                  </a:lnTo>
                  <a:lnTo>
                    <a:pt x="9566" y="7811"/>
                  </a:lnTo>
                  <a:lnTo>
                    <a:pt x="9522" y="7855"/>
                  </a:lnTo>
                  <a:lnTo>
                    <a:pt x="8645" y="8338"/>
                  </a:lnTo>
                  <a:lnTo>
                    <a:pt x="8601" y="8382"/>
                  </a:lnTo>
                  <a:lnTo>
                    <a:pt x="7855" y="9171"/>
                  </a:lnTo>
                  <a:lnTo>
                    <a:pt x="7811" y="9215"/>
                  </a:lnTo>
                  <a:lnTo>
                    <a:pt x="7197" y="10268"/>
                  </a:lnTo>
                  <a:lnTo>
                    <a:pt x="5705" y="13603"/>
                  </a:lnTo>
                  <a:lnTo>
                    <a:pt x="5091" y="13823"/>
                  </a:lnTo>
                  <a:lnTo>
                    <a:pt x="3862" y="14042"/>
                  </a:lnTo>
                  <a:lnTo>
                    <a:pt x="2940" y="13867"/>
                  </a:lnTo>
                  <a:lnTo>
                    <a:pt x="264" y="12857"/>
                  </a:lnTo>
                  <a:lnTo>
                    <a:pt x="132" y="12857"/>
                  </a:lnTo>
                  <a:lnTo>
                    <a:pt x="44" y="12901"/>
                  </a:lnTo>
                  <a:lnTo>
                    <a:pt x="44" y="12989"/>
                  </a:lnTo>
                  <a:lnTo>
                    <a:pt x="0" y="13033"/>
                  </a:lnTo>
                  <a:lnTo>
                    <a:pt x="44" y="13121"/>
                  </a:lnTo>
                  <a:lnTo>
                    <a:pt x="88" y="13164"/>
                  </a:lnTo>
                  <a:lnTo>
                    <a:pt x="132" y="13208"/>
                  </a:lnTo>
                  <a:lnTo>
                    <a:pt x="2853" y="14218"/>
                  </a:lnTo>
                  <a:lnTo>
                    <a:pt x="2896" y="14218"/>
                  </a:lnTo>
                  <a:lnTo>
                    <a:pt x="3818" y="14393"/>
                  </a:lnTo>
                  <a:lnTo>
                    <a:pt x="3862" y="14393"/>
                  </a:lnTo>
                  <a:lnTo>
                    <a:pt x="5178" y="14174"/>
                  </a:lnTo>
                  <a:lnTo>
                    <a:pt x="5880" y="13867"/>
                  </a:lnTo>
                  <a:lnTo>
                    <a:pt x="6012" y="13779"/>
                  </a:lnTo>
                  <a:lnTo>
                    <a:pt x="7504" y="10400"/>
                  </a:lnTo>
                  <a:lnTo>
                    <a:pt x="8118" y="9391"/>
                  </a:lnTo>
                  <a:lnTo>
                    <a:pt x="8820" y="8645"/>
                  </a:lnTo>
                  <a:lnTo>
                    <a:pt x="9698" y="8162"/>
                  </a:lnTo>
                  <a:lnTo>
                    <a:pt x="11409" y="7636"/>
                  </a:lnTo>
                  <a:lnTo>
                    <a:pt x="14437" y="7065"/>
                  </a:lnTo>
                  <a:lnTo>
                    <a:pt x="14481" y="7065"/>
                  </a:lnTo>
                  <a:lnTo>
                    <a:pt x="15227" y="6758"/>
                  </a:lnTo>
                  <a:lnTo>
                    <a:pt x="15271" y="6714"/>
                  </a:lnTo>
                  <a:lnTo>
                    <a:pt x="16499" y="5880"/>
                  </a:lnTo>
                  <a:lnTo>
                    <a:pt x="18386" y="4125"/>
                  </a:lnTo>
                  <a:lnTo>
                    <a:pt x="19264" y="3291"/>
                  </a:lnTo>
                  <a:lnTo>
                    <a:pt x="19308" y="3291"/>
                  </a:lnTo>
                  <a:lnTo>
                    <a:pt x="19922" y="2326"/>
                  </a:lnTo>
                  <a:lnTo>
                    <a:pt x="21107" y="1185"/>
                  </a:lnTo>
                  <a:lnTo>
                    <a:pt x="22336" y="1054"/>
                  </a:lnTo>
                  <a:lnTo>
                    <a:pt x="22423" y="1054"/>
                  </a:lnTo>
                  <a:lnTo>
                    <a:pt x="22950" y="790"/>
                  </a:lnTo>
                  <a:lnTo>
                    <a:pt x="24135" y="527"/>
                  </a:lnTo>
                  <a:lnTo>
                    <a:pt x="26680" y="351"/>
                  </a:lnTo>
                  <a:lnTo>
                    <a:pt x="28128" y="527"/>
                  </a:lnTo>
                  <a:lnTo>
                    <a:pt x="28874" y="746"/>
                  </a:lnTo>
                  <a:lnTo>
                    <a:pt x="31024" y="2019"/>
                  </a:lnTo>
                  <a:lnTo>
                    <a:pt x="33042" y="3335"/>
                  </a:lnTo>
                  <a:lnTo>
                    <a:pt x="34710" y="4476"/>
                  </a:lnTo>
                  <a:lnTo>
                    <a:pt x="35719" y="5661"/>
                  </a:lnTo>
                  <a:lnTo>
                    <a:pt x="35763" y="5661"/>
                  </a:lnTo>
                  <a:lnTo>
                    <a:pt x="37079" y="6846"/>
                  </a:lnTo>
                  <a:lnTo>
                    <a:pt x="37123" y="6890"/>
                  </a:lnTo>
                  <a:lnTo>
                    <a:pt x="39493" y="8118"/>
                  </a:lnTo>
                  <a:lnTo>
                    <a:pt x="42740" y="9215"/>
                  </a:lnTo>
                  <a:lnTo>
                    <a:pt x="44407" y="9698"/>
                  </a:lnTo>
                  <a:lnTo>
                    <a:pt x="44451" y="9698"/>
                  </a:lnTo>
                  <a:lnTo>
                    <a:pt x="48620" y="10093"/>
                  </a:lnTo>
                  <a:lnTo>
                    <a:pt x="49673" y="10137"/>
                  </a:lnTo>
                  <a:lnTo>
                    <a:pt x="51867" y="9961"/>
                  </a:lnTo>
                  <a:lnTo>
                    <a:pt x="51911" y="9961"/>
                  </a:lnTo>
                  <a:lnTo>
                    <a:pt x="52438" y="9786"/>
                  </a:lnTo>
                  <a:lnTo>
                    <a:pt x="52525" y="9742"/>
                  </a:lnTo>
                  <a:lnTo>
                    <a:pt x="52569" y="9654"/>
                  </a:lnTo>
                  <a:lnTo>
                    <a:pt x="52569" y="9610"/>
                  </a:lnTo>
                  <a:lnTo>
                    <a:pt x="52569" y="9522"/>
                  </a:lnTo>
                  <a:lnTo>
                    <a:pt x="52525" y="9479"/>
                  </a:lnTo>
                  <a:lnTo>
                    <a:pt x="52481" y="9435"/>
                  </a:lnTo>
                  <a:lnTo>
                    <a:pt x="52350" y="9435"/>
                  </a:lnTo>
                  <a:lnTo>
                    <a:pt x="51823" y="9610"/>
                  </a:lnTo>
                  <a:lnTo>
                    <a:pt x="49673" y="9786"/>
                  </a:lnTo>
                  <a:lnTo>
                    <a:pt x="48620" y="9742"/>
                  </a:lnTo>
                  <a:lnTo>
                    <a:pt x="44495" y="9347"/>
                  </a:lnTo>
                  <a:lnTo>
                    <a:pt x="42872" y="8864"/>
                  </a:lnTo>
                  <a:lnTo>
                    <a:pt x="39624" y="7811"/>
                  </a:lnTo>
                  <a:lnTo>
                    <a:pt x="37299" y="6582"/>
                  </a:lnTo>
                  <a:lnTo>
                    <a:pt x="35982" y="5398"/>
                  </a:lnTo>
                  <a:lnTo>
                    <a:pt x="34929" y="4213"/>
                  </a:lnTo>
                  <a:lnTo>
                    <a:pt x="34885" y="4169"/>
                  </a:lnTo>
                  <a:lnTo>
                    <a:pt x="33218" y="3028"/>
                  </a:lnTo>
                  <a:lnTo>
                    <a:pt x="31199" y="1712"/>
                  </a:lnTo>
                  <a:lnTo>
                    <a:pt x="29049" y="439"/>
                  </a:lnTo>
                  <a:lnTo>
                    <a:pt x="29005" y="395"/>
                  </a:lnTo>
                  <a:lnTo>
                    <a:pt x="28216" y="176"/>
                  </a:lnTo>
                  <a:lnTo>
                    <a:pt x="28172" y="176"/>
                  </a:lnTo>
                  <a:lnTo>
                    <a:pt x="267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6" name="Google Shape;1966;p63"/>
            <p:cNvSpPr/>
            <p:nvPr/>
          </p:nvSpPr>
          <p:spPr>
            <a:xfrm>
              <a:off x="2252225" y="4008800"/>
              <a:ext cx="1328500" cy="378500"/>
            </a:xfrm>
            <a:custGeom>
              <a:rect b="b" l="l" r="r" t="t"/>
              <a:pathLst>
                <a:path extrusionOk="0" h="15140" w="53140">
                  <a:moveTo>
                    <a:pt x="24749" y="0"/>
                  </a:moveTo>
                  <a:lnTo>
                    <a:pt x="22643" y="483"/>
                  </a:lnTo>
                  <a:lnTo>
                    <a:pt x="22599" y="527"/>
                  </a:lnTo>
                  <a:lnTo>
                    <a:pt x="20054" y="1448"/>
                  </a:lnTo>
                  <a:lnTo>
                    <a:pt x="19966" y="1492"/>
                  </a:lnTo>
                  <a:lnTo>
                    <a:pt x="18650" y="3291"/>
                  </a:lnTo>
                  <a:lnTo>
                    <a:pt x="17992" y="4520"/>
                  </a:lnTo>
                  <a:lnTo>
                    <a:pt x="17290" y="5310"/>
                  </a:lnTo>
                  <a:lnTo>
                    <a:pt x="15490" y="6977"/>
                  </a:lnTo>
                  <a:lnTo>
                    <a:pt x="14437" y="7679"/>
                  </a:lnTo>
                  <a:lnTo>
                    <a:pt x="13779" y="7899"/>
                  </a:lnTo>
                  <a:lnTo>
                    <a:pt x="9918" y="8601"/>
                  </a:lnTo>
                  <a:lnTo>
                    <a:pt x="9874" y="8601"/>
                  </a:lnTo>
                  <a:lnTo>
                    <a:pt x="8908" y="8996"/>
                  </a:lnTo>
                  <a:lnTo>
                    <a:pt x="8865" y="8996"/>
                  </a:lnTo>
                  <a:lnTo>
                    <a:pt x="7855" y="9566"/>
                  </a:lnTo>
                  <a:lnTo>
                    <a:pt x="7811" y="9610"/>
                  </a:lnTo>
                  <a:lnTo>
                    <a:pt x="6934" y="10444"/>
                  </a:lnTo>
                  <a:lnTo>
                    <a:pt x="6890" y="10488"/>
                  </a:lnTo>
                  <a:lnTo>
                    <a:pt x="6188" y="11716"/>
                  </a:lnTo>
                  <a:lnTo>
                    <a:pt x="5091" y="14700"/>
                  </a:lnTo>
                  <a:lnTo>
                    <a:pt x="2458" y="14788"/>
                  </a:lnTo>
                  <a:lnTo>
                    <a:pt x="220" y="13954"/>
                  </a:lnTo>
                  <a:lnTo>
                    <a:pt x="176" y="13954"/>
                  </a:lnTo>
                  <a:lnTo>
                    <a:pt x="88" y="13998"/>
                  </a:lnTo>
                  <a:lnTo>
                    <a:pt x="45" y="13998"/>
                  </a:lnTo>
                  <a:lnTo>
                    <a:pt x="1" y="14086"/>
                  </a:lnTo>
                  <a:lnTo>
                    <a:pt x="1" y="14130"/>
                  </a:lnTo>
                  <a:lnTo>
                    <a:pt x="1" y="14218"/>
                  </a:lnTo>
                  <a:lnTo>
                    <a:pt x="45" y="14262"/>
                  </a:lnTo>
                  <a:lnTo>
                    <a:pt x="132" y="14305"/>
                  </a:lnTo>
                  <a:lnTo>
                    <a:pt x="2370" y="15139"/>
                  </a:lnTo>
                  <a:lnTo>
                    <a:pt x="2458" y="15139"/>
                  </a:lnTo>
                  <a:lnTo>
                    <a:pt x="5222" y="15051"/>
                  </a:lnTo>
                  <a:lnTo>
                    <a:pt x="5310" y="15007"/>
                  </a:lnTo>
                  <a:lnTo>
                    <a:pt x="5398" y="14920"/>
                  </a:lnTo>
                  <a:lnTo>
                    <a:pt x="6495" y="11848"/>
                  </a:lnTo>
                  <a:lnTo>
                    <a:pt x="7197" y="10707"/>
                  </a:lnTo>
                  <a:lnTo>
                    <a:pt x="8075" y="9873"/>
                  </a:lnTo>
                  <a:lnTo>
                    <a:pt x="9040" y="9303"/>
                  </a:lnTo>
                  <a:lnTo>
                    <a:pt x="10005" y="8952"/>
                  </a:lnTo>
                  <a:lnTo>
                    <a:pt x="13867" y="8250"/>
                  </a:lnTo>
                  <a:lnTo>
                    <a:pt x="14569" y="8031"/>
                  </a:lnTo>
                  <a:lnTo>
                    <a:pt x="14613" y="7987"/>
                  </a:lnTo>
                  <a:lnTo>
                    <a:pt x="15666" y="7241"/>
                  </a:lnTo>
                  <a:lnTo>
                    <a:pt x="15710" y="7241"/>
                  </a:lnTo>
                  <a:lnTo>
                    <a:pt x="17553" y="5573"/>
                  </a:lnTo>
                  <a:lnTo>
                    <a:pt x="17553" y="5529"/>
                  </a:lnTo>
                  <a:lnTo>
                    <a:pt x="18255" y="4739"/>
                  </a:lnTo>
                  <a:lnTo>
                    <a:pt x="18299" y="4696"/>
                  </a:lnTo>
                  <a:lnTo>
                    <a:pt x="18957" y="3467"/>
                  </a:lnTo>
                  <a:lnTo>
                    <a:pt x="20230" y="1756"/>
                  </a:lnTo>
                  <a:lnTo>
                    <a:pt x="22731" y="834"/>
                  </a:lnTo>
                  <a:lnTo>
                    <a:pt x="24793" y="351"/>
                  </a:lnTo>
                  <a:lnTo>
                    <a:pt x="25320" y="351"/>
                  </a:lnTo>
                  <a:lnTo>
                    <a:pt x="27996" y="1054"/>
                  </a:lnTo>
                  <a:lnTo>
                    <a:pt x="31507" y="2940"/>
                  </a:lnTo>
                  <a:lnTo>
                    <a:pt x="33789" y="4345"/>
                  </a:lnTo>
                  <a:lnTo>
                    <a:pt x="35544" y="5134"/>
                  </a:lnTo>
                  <a:lnTo>
                    <a:pt x="36992" y="6582"/>
                  </a:lnTo>
                  <a:lnTo>
                    <a:pt x="39142" y="8118"/>
                  </a:lnTo>
                  <a:lnTo>
                    <a:pt x="40107" y="9171"/>
                  </a:lnTo>
                  <a:lnTo>
                    <a:pt x="40151" y="9259"/>
                  </a:lnTo>
                  <a:lnTo>
                    <a:pt x="42696" y="10181"/>
                  </a:lnTo>
                  <a:lnTo>
                    <a:pt x="44671" y="10751"/>
                  </a:lnTo>
                  <a:lnTo>
                    <a:pt x="44715" y="10751"/>
                  </a:lnTo>
                  <a:lnTo>
                    <a:pt x="48752" y="11146"/>
                  </a:lnTo>
                  <a:lnTo>
                    <a:pt x="48796" y="11190"/>
                  </a:lnTo>
                  <a:lnTo>
                    <a:pt x="51341" y="11058"/>
                  </a:lnTo>
                  <a:lnTo>
                    <a:pt x="52087" y="11190"/>
                  </a:lnTo>
                  <a:lnTo>
                    <a:pt x="52175" y="11190"/>
                  </a:lnTo>
                  <a:lnTo>
                    <a:pt x="53008" y="10927"/>
                  </a:lnTo>
                  <a:lnTo>
                    <a:pt x="53096" y="10883"/>
                  </a:lnTo>
                  <a:lnTo>
                    <a:pt x="53140" y="10839"/>
                  </a:lnTo>
                  <a:lnTo>
                    <a:pt x="53140" y="10751"/>
                  </a:lnTo>
                  <a:lnTo>
                    <a:pt x="53140" y="10707"/>
                  </a:lnTo>
                  <a:lnTo>
                    <a:pt x="53096" y="10619"/>
                  </a:lnTo>
                  <a:lnTo>
                    <a:pt x="53052" y="10576"/>
                  </a:lnTo>
                  <a:lnTo>
                    <a:pt x="52921" y="10576"/>
                  </a:lnTo>
                  <a:lnTo>
                    <a:pt x="52087" y="10839"/>
                  </a:lnTo>
                  <a:lnTo>
                    <a:pt x="51385" y="10707"/>
                  </a:lnTo>
                  <a:lnTo>
                    <a:pt x="51341" y="10707"/>
                  </a:lnTo>
                  <a:lnTo>
                    <a:pt x="48796" y="10839"/>
                  </a:lnTo>
                  <a:lnTo>
                    <a:pt x="44759" y="10400"/>
                  </a:lnTo>
                  <a:lnTo>
                    <a:pt x="42828" y="9830"/>
                  </a:lnTo>
                  <a:lnTo>
                    <a:pt x="40327" y="8908"/>
                  </a:lnTo>
                  <a:lnTo>
                    <a:pt x="39361" y="7855"/>
                  </a:lnTo>
                  <a:lnTo>
                    <a:pt x="37211" y="6319"/>
                  </a:lnTo>
                  <a:lnTo>
                    <a:pt x="35763" y="4871"/>
                  </a:lnTo>
                  <a:lnTo>
                    <a:pt x="35719" y="4827"/>
                  </a:lnTo>
                  <a:lnTo>
                    <a:pt x="33964" y="4037"/>
                  </a:lnTo>
                  <a:lnTo>
                    <a:pt x="31682" y="2633"/>
                  </a:lnTo>
                  <a:lnTo>
                    <a:pt x="28128" y="702"/>
                  </a:lnTo>
                  <a:lnTo>
                    <a:pt x="2536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7" name="Google Shape;1967;p63"/>
            <p:cNvSpPr/>
            <p:nvPr/>
          </p:nvSpPr>
          <p:spPr>
            <a:xfrm>
              <a:off x="2104125" y="4481600"/>
              <a:ext cx="42825" cy="15400"/>
            </a:xfrm>
            <a:custGeom>
              <a:rect b="b" l="l" r="r" t="t"/>
              <a:pathLst>
                <a:path extrusionOk="0" h="616" w="1713">
                  <a:moveTo>
                    <a:pt x="132" y="1"/>
                  </a:moveTo>
                  <a:lnTo>
                    <a:pt x="45" y="45"/>
                  </a:lnTo>
                  <a:lnTo>
                    <a:pt x="1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93" y="615"/>
                  </a:lnTo>
                  <a:lnTo>
                    <a:pt x="1537" y="615"/>
                  </a:lnTo>
                  <a:lnTo>
                    <a:pt x="1668" y="571"/>
                  </a:lnTo>
                  <a:lnTo>
                    <a:pt x="1712" y="484"/>
                  </a:lnTo>
                  <a:lnTo>
                    <a:pt x="1712" y="440"/>
                  </a:lnTo>
                  <a:lnTo>
                    <a:pt x="1668" y="352"/>
                  </a:lnTo>
                  <a:lnTo>
                    <a:pt x="1624" y="308"/>
                  </a:lnTo>
                  <a:lnTo>
                    <a:pt x="1580" y="264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8" name="Google Shape;1968;p63"/>
            <p:cNvSpPr/>
            <p:nvPr/>
          </p:nvSpPr>
          <p:spPr>
            <a:xfrm>
              <a:off x="2084375" y="4455275"/>
              <a:ext cx="138250" cy="42825"/>
            </a:xfrm>
            <a:custGeom>
              <a:rect b="b" l="l" r="r" t="t"/>
              <a:pathLst>
                <a:path extrusionOk="0" h="1713" w="5530">
                  <a:moveTo>
                    <a:pt x="659" y="1"/>
                  </a:moveTo>
                  <a:lnTo>
                    <a:pt x="133" y="132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1" y="352"/>
                  </a:lnTo>
                  <a:lnTo>
                    <a:pt x="1" y="396"/>
                  </a:lnTo>
                  <a:lnTo>
                    <a:pt x="89" y="439"/>
                  </a:lnTo>
                  <a:lnTo>
                    <a:pt x="133" y="483"/>
                  </a:lnTo>
                  <a:lnTo>
                    <a:pt x="220" y="483"/>
                  </a:lnTo>
                  <a:lnTo>
                    <a:pt x="703" y="352"/>
                  </a:lnTo>
                  <a:lnTo>
                    <a:pt x="3029" y="1142"/>
                  </a:lnTo>
                  <a:lnTo>
                    <a:pt x="5310" y="1712"/>
                  </a:lnTo>
                  <a:lnTo>
                    <a:pt x="5354" y="1712"/>
                  </a:lnTo>
                  <a:lnTo>
                    <a:pt x="5442" y="1668"/>
                  </a:lnTo>
                  <a:lnTo>
                    <a:pt x="5530" y="1580"/>
                  </a:lnTo>
                  <a:lnTo>
                    <a:pt x="5530" y="1493"/>
                  </a:lnTo>
                  <a:lnTo>
                    <a:pt x="5486" y="1449"/>
                  </a:lnTo>
                  <a:lnTo>
                    <a:pt x="5442" y="1405"/>
                  </a:lnTo>
                  <a:lnTo>
                    <a:pt x="5398" y="1361"/>
                  </a:lnTo>
                  <a:lnTo>
                    <a:pt x="3116" y="791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69" name="Google Shape;1969;p63"/>
            <p:cNvSpPr/>
            <p:nvPr/>
          </p:nvSpPr>
          <p:spPr>
            <a:xfrm>
              <a:off x="2080000" y="4434425"/>
              <a:ext cx="208450" cy="60375"/>
            </a:xfrm>
            <a:custGeom>
              <a:rect b="b" l="l" r="r" t="t"/>
              <a:pathLst>
                <a:path extrusionOk="0" h="2415" w="8338">
                  <a:moveTo>
                    <a:pt x="1317" y="1"/>
                  </a:moveTo>
                  <a:lnTo>
                    <a:pt x="527" y="176"/>
                  </a:lnTo>
                  <a:lnTo>
                    <a:pt x="483" y="176"/>
                  </a:lnTo>
                  <a:lnTo>
                    <a:pt x="132" y="308"/>
                  </a:lnTo>
                  <a:lnTo>
                    <a:pt x="44" y="352"/>
                  </a:lnTo>
                  <a:lnTo>
                    <a:pt x="44" y="396"/>
                  </a:lnTo>
                  <a:lnTo>
                    <a:pt x="0" y="484"/>
                  </a:lnTo>
                  <a:lnTo>
                    <a:pt x="44" y="528"/>
                  </a:lnTo>
                  <a:lnTo>
                    <a:pt x="44" y="571"/>
                  </a:lnTo>
                  <a:lnTo>
                    <a:pt x="132" y="615"/>
                  </a:lnTo>
                  <a:lnTo>
                    <a:pt x="176" y="659"/>
                  </a:lnTo>
                  <a:lnTo>
                    <a:pt x="264" y="615"/>
                  </a:lnTo>
                  <a:lnTo>
                    <a:pt x="571" y="484"/>
                  </a:lnTo>
                  <a:lnTo>
                    <a:pt x="1361" y="352"/>
                  </a:lnTo>
                  <a:lnTo>
                    <a:pt x="3511" y="922"/>
                  </a:lnTo>
                  <a:lnTo>
                    <a:pt x="5837" y="1844"/>
                  </a:lnTo>
                  <a:lnTo>
                    <a:pt x="7723" y="2371"/>
                  </a:lnTo>
                  <a:lnTo>
                    <a:pt x="8162" y="2414"/>
                  </a:lnTo>
                  <a:lnTo>
                    <a:pt x="8206" y="2414"/>
                  </a:lnTo>
                  <a:lnTo>
                    <a:pt x="8294" y="2371"/>
                  </a:lnTo>
                  <a:lnTo>
                    <a:pt x="8338" y="2283"/>
                  </a:lnTo>
                  <a:lnTo>
                    <a:pt x="8338" y="2195"/>
                  </a:lnTo>
                  <a:lnTo>
                    <a:pt x="8338" y="2151"/>
                  </a:lnTo>
                  <a:lnTo>
                    <a:pt x="8294" y="2107"/>
                  </a:lnTo>
                  <a:lnTo>
                    <a:pt x="8206" y="2063"/>
                  </a:lnTo>
                  <a:lnTo>
                    <a:pt x="7811" y="2019"/>
                  </a:lnTo>
                  <a:lnTo>
                    <a:pt x="5968" y="1537"/>
                  </a:lnTo>
                  <a:lnTo>
                    <a:pt x="3642" y="571"/>
                  </a:lnTo>
                  <a:lnTo>
                    <a:pt x="3599" y="571"/>
                  </a:lnTo>
                  <a:lnTo>
                    <a:pt x="1405" y="45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0" name="Google Shape;1970;p63"/>
            <p:cNvSpPr/>
            <p:nvPr/>
          </p:nvSpPr>
          <p:spPr>
            <a:xfrm>
              <a:off x="2060250" y="4419075"/>
              <a:ext cx="269900" cy="66950"/>
            </a:xfrm>
            <a:custGeom>
              <a:rect b="b" l="l" r="r" t="t"/>
              <a:pathLst>
                <a:path extrusionOk="0" h="2678" w="10796">
                  <a:moveTo>
                    <a:pt x="3072" y="1"/>
                  </a:moveTo>
                  <a:lnTo>
                    <a:pt x="1536" y="264"/>
                  </a:lnTo>
                  <a:lnTo>
                    <a:pt x="176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1" y="615"/>
                  </a:lnTo>
                  <a:lnTo>
                    <a:pt x="1" y="659"/>
                  </a:lnTo>
                  <a:lnTo>
                    <a:pt x="44" y="747"/>
                  </a:lnTo>
                  <a:lnTo>
                    <a:pt x="88" y="790"/>
                  </a:lnTo>
                  <a:lnTo>
                    <a:pt x="132" y="834"/>
                  </a:lnTo>
                  <a:lnTo>
                    <a:pt x="220" y="834"/>
                  </a:lnTo>
                  <a:lnTo>
                    <a:pt x="1580" y="615"/>
                  </a:lnTo>
                  <a:lnTo>
                    <a:pt x="3116" y="396"/>
                  </a:lnTo>
                  <a:lnTo>
                    <a:pt x="5617" y="1229"/>
                  </a:lnTo>
                  <a:lnTo>
                    <a:pt x="7899" y="1887"/>
                  </a:lnTo>
                  <a:lnTo>
                    <a:pt x="9698" y="2546"/>
                  </a:lnTo>
                  <a:lnTo>
                    <a:pt x="9742" y="2546"/>
                  </a:lnTo>
                  <a:lnTo>
                    <a:pt x="10576" y="2677"/>
                  </a:lnTo>
                  <a:lnTo>
                    <a:pt x="10620" y="2677"/>
                  </a:lnTo>
                  <a:lnTo>
                    <a:pt x="10751" y="2633"/>
                  </a:lnTo>
                  <a:lnTo>
                    <a:pt x="10795" y="2502"/>
                  </a:lnTo>
                  <a:lnTo>
                    <a:pt x="10795" y="2458"/>
                  </a:lnTo>
                  <a:lnTo>
                    <a:pt x="10751" y="2370"/>
                  </a:lnTo>
                  <a:lnTo>
                    <a:pt x="10707" y="2326"/>
                  </a:lnTo>
                  <a:lnTo>
                    <a:pt x="10664" y="2326"/>
                  </a:lnTo>
                  <a:lnTo>
                    <a:pt x="9830" y="2195"/>
                  </a:lnTo>
                  <a:lnTo>
                    <a:pt x="7987" y="1536"/>
                  </a:lnTo>
                  <a:lnTo>
                    <a:pt x="5749" y="878"/>
                  </a:lnTo>
                  <a:lnTo>
                    <a:pt x="3160" y="45"/>
                  </a:lnTo>
                  <a:lnTo>
                    <a:pt x="307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1" name="Google Shape;1971;p63"/>
            <p:cNvSpPr/>
            <p:nvPr/>
          </p:nvSpPr>
          <p:spPr>
            <a:xfrm>
              <a:off x="1951650" y="4680175"/>
              <a:ext cx="528775" cy="40600"/>
            </a:xfrm>
            <a:custGeom>
              <a:rect b="b" l="l" r="r" t="t"/>
              <a:pathLst>
                <a:path extrusionOk="0" h="1624" w="21151">
                  <a:moveTo>
                    <a:pt x="20975" y="0"/>
                  </a:moveTo>
                  <a:lnTo>
                    <a:pt x="16807" y="132"/>
                  </a:lnTo>
                  <a:lnTo>
                    <a:pt x="16719" y="176"/>
                  </a:lnTo>
                  <a:lnTo>
                    <a:pt x="15578" y="702"/>
                  </a:lnTo>
                  <a:lnTo>
                    <a:pt x="11146" y="527"/>
                  </a:lnTo>
                  <a:lnTo>
                    <a:pt x="8733" y="527"/>
                  </a:lnTo>
                  <a:lnTo>
                    <a:pt x="6188" y="790"/>
                  </a:lnTo>
                  <a:lnTo>
                    <a:pt x="3116" y="1097"/>
                  </a:lnTo>
                  <a:lnTo>
                    <a:pt x="878" y="966"/>
                  </a:lnTo>
                  <a:lnTo>
                    <a:pt x="790" y="1009"/>
                  </a:lnTo>
                  <a:lnTo>
                    <a:pt x="132" y="1273"/>
                  </a:lnTo>
                  <a:lnTo>
                    <a:pt x="44" y="1317"/>
                  </a:lnTo>
                  <a:lnTo>
                    <a:pt x="0" y="1404"/>
                  </a:lnTo>
                  <a:lnTo>
                    <a:pt x="0" y="1448"/>
                  </a:lnTo>
                  <a:lnTo>
                    <a:pt x="0" y="1536"/>
                  </a:lnTo>
                  <a:lnTo>
                    <a:pt x="88" y="1580"/>
                  </a:lnTo>
                  <a:lnTo>
                    <a:pt x="176" y="1624"/>
                  </a:lnTo>
                  <a:lnTo>
                    <a:pt x="264" y="1624"/>
                  </a:lnTo>
                  <a:lnTo>
                    <a:pt x="878" y="1317"/>
                  </a:lnTo>
                  <a:lnTo>
                    <a:pt x="3116" y="1448"/>
                  </a:lnTo>
                  <a:lnTo>
                    <a:pt x="3160" y="1448"/>
                  </a:lnTo>
                  <a:lnTo>
                    <a:pt x="6231" y="1141"/>
                  </a:lnTo>
                  <a:lnTo>
                    <a:pt x="8733" y="878"/>
                  </a:lnTo>
                  <a:lnTo>
                    <a:pt x="11146" y="878"/>
                  </a:lnTo>
                  <a:lnTo>
                    <a:pt x="15578" y="1053"/>
                  </a:lnTo>
                  <a:lnTo>
                    <a:pt x="15666" y="1053"/>
                  </a:lnTo>
                  <a:lnTo>
                    <a:pt x="16851" y="483"/>
                  </a:lnTo>
                  <a:lnTo>
                    <a:pt x="20975" y="351"/>
                  </a:lnTo>
                  <a:lnTo>
                    <a:pt x="21063" y="351"/>
                  </a:lnTo>
                  <a:lnTo>
                    <a:pt x="21107" y="307"/>
                  </a:lnTo>
                  <a:lnTo>
                    <a:pt x="21151" y="263"/>
                  </a:lnTo>
                  <a:lnTo>
                    <a:pt x="21151" y="176"/>
                  </a:lnTo>
                  <a:lnTo>
                    <a:pt x="21151" y="132"/>
                  </a:lnTo>
                  <a:lnTo>
                    <a:pt x="21107" y="44"/>
                  </a:lnTo>
                  <a:lnTo>
                    <a:pt x="21063" y="44"/>
                  </a:lnTo>
                  <a:lnTo>
                    <a:pt x="2097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2" name="Google Shape;1972;p63"/>
            <p:cNvSpPr/>
            <p:nvPr/>
          </p:nvSpPr>
          <p:spPr>
            <a:xfrm>
              <a:off x="2370700" y="4660425"/>
              <a:ext cx="121800" cy="17575"/>
            </a:xfrm>
            <a:custGeom>
              <a:rect b="b" l="l" r="r" t="t"/>
              <a:pathLst>
                <a:path extrusionOk="0" h="703" w="4872">
                  <a:moveTo>
                    <a:pt x="4696" y="0"/>
                  </a:moveTo>
                  <a:lnTo>
                    <a:pt x="1010" y="44"/>
                  </a:lnTo>
                  <a:lnTo>
                    <a:pt x="966" y="88"/>
                  </a:lnTo>
                  <a:lnTo>
                    <a:pt x="132" y="395"/>
                  </a:lnTo>
                  <a:lnTo>
                    <a:pt x="45" y="395"/>
                  </a:lnTo>
                  <a:lnTo>
                    <a:pt x="1" y="483"/>
                  </a:lnTo>
                  <a:lnTo>
                    <a:pt x="1" y="527"/>
                  </a:lnTo>
                  <a:lnTo>
                    <a:pt x="1" y="615"/>
                  </a:lnTo>
                  <a:lnTo>
                    <a:pt x="89" y="702"/>
                  </a:lnTo>
                  <a:lnTo>
                    <a:pt x="220" y="702"/>
                  </a:lnTo>
                  <a:lnTo>
                    <a:pt x="1054" y="395"/>
                  </a:lnTo>
                  <a:lnTo>
                    <a:pt x="4740" y="351"/>
                  </a:lnTo>
                  <a:lnTo>
                    <a:pt x="4784" y="307"/>
                  </a:lnTo>
                  <a:lnTo>
                    <a:pt x="4828" y="264"/>
                  </a:lnTo>
                  <a:lnTo>
                    <a:pt x="4871" y="220"/>
                  </a:lnTo>
                  <a:lnTo>
                    <a:pt x="4871" y="132"/>
                  </a:lnTo>
                  <a:lnTo>
                    <a:pt x="4871" y="88"/>
                  </a:lnTo>
                  <a:lnTo>
                    <a:pt x="4828" y="44"/>
                  </a:lnTo>
                  <a:lnTo>
                    <a:pt x="478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3" name="Google Shape;1973;p63"/>
            <p:cNvSpPr/>
            <p:nvPr/>
          </p:nvSpPr>
          <p:spPr>
            <a:xfrm>
              <a:off x="2386075" y="4638475"/>
              <a:ext cx="120675" cy="19775"/>
            </a:xfrm>
            <a:custGeom>
              <a:rect b="b" l="l" r="r" t="t"/>
              <a:pathLst>
                <a:path extrusionOk="0" h="791" w="4827">
                  <a:moveTo>
                    <a:pt x="4651" y="1"/>
                  </a:moveTo>
                  <a:lnTo>
                    <a:pt x="965" y="132"/>
                  </a:lnTo>
                  <a:lnTo>
                    <a:pt x="922" y="132"/>
                  </a:lnTo>
                  <a:lnTo>
                    <a:pt x="132" y="440"/>
                  </a:lnTo>
                  <a:lnTo>
                    <a:pt x="88" y="483"/>
                  </a:lnTo>
                  <a:lnTo>
                    <a:pt x="44" y="527"/>
                  </a:lnTo>
                  <a:lnTo>
                    <a:pt x="0" y="615"/>
                  </a:lnTo>
                  <a:lnTo>
                    <a:pt x="44" y="659"/>
                  </a:lnTo>
                  <a:lnTo>
                    <a:pt x="88" y="747"/>
                  </a:lnTo>
                  <a:lnTo>
                    <a:pt x="176" y="791"/>
                  </a:lnTo>
                  <a:lnTo>
                    <a:pt x="263" y="791"/>
                  </a:lnTo>
                  <a:lnTo>
                    <a:pt x="1009" y="483"/>
                  </a:lnTo>
                  <a:lnTo>
                    <a:pt x="4651" y="352"/>
                  </a:lnTo>
                  <a:lnTo>
                    <a:pt x="4695" y="352"/>
                  </a:lnTo>
                  <a:lnTo>
                    <a:pt x="4783" y="308"/>
                  </a:lnTo>
                  <a:lnTo>
                    <a:pt x="4783" y="264"/>
                  </a:lnTo>
                  <a:lnTo>
                    <a:pt x="4827" y="176"/>
                  </a:lnTo>
                  <a:lnTo>
                    <a:pt x="4783" y="132"/>
                  </a:lnTo>
                  <a:lnTo>
                    <a:pt x="4739" y="88"/>
                  </a:lnTo>
                  <a:lnTo>
                    <a:pt x="4695" y="45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4" name="Google Shape;1974;p63"/>
            <p:cNvSpPr/>
            <p:nvPr/>
          </p:nvSpPr>
          <p:spPr>
            <a:xfrm>
              <a:off x="2401425" y="4618725"/>
              <a:ext cx="117400" cy="17575"/>
            </a:xfrm>
            <a:custGeom>
              <a:rect b="b" l="l" r="r" t="t"/>
              <a:pathLst>
                <a:path extrusionOk="0" h="703" w="4696">
                  <a:moveTo>
                    <a:pt x="4520" y="1"/>
                  </a:moveTo>
                  <a:lnTo>
                    <a:pt x="966" y="133"/>
                  </a:lnTo>
                  <a:lnTo>
                    <a:pt x="922" y="133"/>
                  </a:lnTo>
                  <a:lnTo>
                    <a:pt x="176" y="352"/>
                  </a:lnTo>
                  <a:lnTo>
                    <a:pt x="132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88" y="659"/>
                  </a:lnTo>
                  <a:lnTo>
                    <a:pt x="176" y="703"/>
                  </a:lnTo>
                  <a:lnTo>
                    <a:pt x="220" y="703"/>
                  </a:lnTo>
                  <a:lnTo>
                    <a:pt x="1010" y="484"/>
                  </a:lnTo>
                  <a:lnTo>
                    <a:pt x="4520" y="352"/>
                  </a:lnTo>
                  <a:lnTo>
                    <a:pt x="4608" y="308"/>
                  </a:lnTo>
                  <a:lnTo>
                    <a:pt x="4652" y="264"/>
                  </a:lnTo>
                  <a:lnTo>
                    <a:pt x="4696" y="220"/>
                  </a:lnTo>
                  <a:lnTo>
                    <a:pt x="4696" y="133"/>
                  </a:lnTo>
                  <a:lnTo>
                    <a:pt x="4652" y="89"/>
                  </a:lnTo>
                  <a:lnTo>
                    <a:pt x="4652" y="45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5" name="Google Shape;1975;p63"/>
            <p:cNvSpPr/>
            <p:nvPr/>
          </p:nvSpPr>
          <p:spPr>
            <a:xfrm>
              <a:off x="2443100" y="4581425"/>
              <a:ext cx="16500" cy="11000"/>
            </a:xfrm>
            <a:custGeom>
              <a:rect b="b" l="l" r="r" t="t"/>
              <a:pathLst>
                <a:path extrusionOk="0" h="440" w="660">
                  <a:moveTo>
                    <a:pt x="440" y="1"/>
                  </a:moveTo>
                  <a:lnTo>
                    <a:pt x="133" y="89"/>
                  </a:lnTo>
                  <a:lnTo>
                    <a:pt x="45" y="133"/>
                  </a:lnTo>
                  <a:lnTo>
                    <a:pt x="1" y="176"/>
                  </a:lnTo>
                  <a:lnTo>
                    <a:pt x="1" y="220"/>
                  </a:lnTo>
                  <a:lnTo>
                    <a:pt x="1" y="308"/>
                  </a:lnTo>
                  <a:lnTo>
                    <a:pt x="45" y="396"/>
                  </a:lnTo>
                  <a:lnTo>
                    <a:pt x="176" y="440"/>
                  </a:lnTo>
                  <a:lnTo>
                    <a:pt x="220" y="440"/>
                  </a:lnTo>
                  <a:lnTo>
                    <a:pt x="527" y="352"/>
                  </a:lnTo>
                  <a:lnTo>
                    <a:pt x="571" y="308"/>
                  </a:lnTo>
                  <a:lnTo>
                    <a:pt x="615" y="264"/>
                  </a:lnTo>
                  <a:lnTo>
                    <a:pt x="659" y="220"/>
                  </a:lnTo>
                  <a:lnTo>
                    <a:pt x="659" y="133"/>
                  </a:lnTo>
                  <a:lnTo>
                    <a:pt x="615" y="89"/>
                  </a:lnTo>
                  <a:lnTo>
                    <a:pt x="571" y="4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6" name="Google Shape;1976;p63"/>
            <p:cNvSpPr/>
            <p:nvPr/>
          </p:nvSpPr>
          <p:spPr>
            <a:xfrm>
              <a:off x="2448600" y="4561700"/>
              <a:ext cx="25250" cy="13175"/>
            </a:xfrm>
            <a:custGeom>
              <a:rect b="b" l="l" r="r" t="t"/>
              <a:pathLst>
                <a:path extrusionOk="0" h="527" w="1010">
                  <a:moveTo>
                    <a:pt x="834" y="0"/>
                  </a:moveTo>
                  <a:lnTo>
                    <a:pt x="132" y="176"/>
                  </a:lnTo>
                  <a:lnTo>
                    <a:pt x="88" y="176"/>
                  </a:lnTo>
                  <a:lnTo>
                    <a:pt x="44" y="263"/>
                  </a:lnTo>
                  <a:lnTo>
                    <a:pt x="0" y="307"/>
                  </a:lnTo>
                  <a:lnTo>
                    <a:pt x="0" y="395"/>
                  </a:lnTo>
                  <a:lnTo>
                    <a:pt x="88" y="483"/>
                  </a:lnTo>
                  <a:lnTo>
                    <a:pt x="176" y="527"/>
                  </a:lnTo>
                  <a:lnTo>
                    <a:pt x="220" y="527"/>
                  </a:lnTo>
                  <a:lnTo>
                    <a:pt x="922" y="351"/>
                  </a:lnTo>
                  <a:lnTo>
                    <a:pt x="966" y="307"/>
                  </a:lnTo>
                  <a:lnTo>
                    <a:pt x="1010" y="263"/>
                  </a:lnTo>
                  <a:lnTo>
                    <a:pt x="1010" y="176"/>
                  </a:lnTo>
                  <a:lnTo>
                    <a:pt x="1010" y="132"/>
                  </a:lnTo>
                  <a:lnTo>
                    <a:pt x="1010" y="44"/>
                  </a:lnTo>
                  <a:lnTo>
                    <a:pt x="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7" name="Google Shape;1977;p63"/>
            <p:cNvSpPr/>
            <p:nvPr/>
          </p:nvSpPr>
          <p:spPr>
            <a:xfrm>
              <a:off x="2465050" y="4534275"/>
              <a:ext cx="165675" cy="19750"/>
            </a:xfrm>
            <a:custGeom>
              <a:rect b="b" l="l" r="r" t="t"/>
              <a:pathLst>
                <a:path extrusionOk="0" h="790" w="6627">
                  <a:moveTo>
                    <a:pt x="6451" y="0"/>
                  </a:moveTo>
                  <a:lnTo>
                    <a:pt x="790" y="263"/>
                  </a:lnTo>
                  <a:lnTo>
                    <a:pt x="746" y="307"/>
                  </a:lnTo>
                  <a:lnTo>
                    <a:pt x="132" y="483"/>
                  </a:lnTo>
                  <a:lnTo>
                    <a:pt x="88" y="483"/>
                  </a:lnTo>
                  <a:lnTo>
                    <a:pt x="44" y="571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88" y="790"/>
                  </a:lnTo>
                  <a:lnTo>
                    <a:pt x="220" y="790"/>
                  </a:lnTo>
                  <a:lnTo>
                    <a:pt x="834" y="614"/>
                  </a:lnTo>
                  <a:lnTo>
                    <a:pt x="6451" y="351"/>
                  </a:lnTo>
                  <a:lnTo>
                    <a:pt x="6539" y="351"/>
                  </a:lnTo>
                  <a:lnTo>
                    <a:pt x="6583" y="307"/>
                  </a:lnTo>
                  <a:lnTo>
                    <a:pt x="6626" y="263"/>
                  </a:lnTo>
                  <a:lnTo>
                    <a:pt x="6626" y="176"/>
                  </a:lnTo>
                  <a:lnTo>
                    <a:pt x="6626" y="132"/>
                  </a:lnTo>
                  <a:lnTo>
                    <a:pt x="6583" y="44"/>
                  </a:lnTo>
                  <a:lnTo>
                    <a:pt x="6495" y="44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8" name="Google Shape;1978;p63"/>
            <p:cNvSpPr/>
            <p:nvPr/>
          </p:nvSpPr>
          <p:spPr>
            <a:xfrm>
              <a:off x="2470525" y="4513425"/>
              <a:ext cx="164575" cy="23050"/>
            </a:xfrm>
            <a:custGeom>
              <a:rect b="b" l="l" r="r" t="t"/>
              <a:pathLst>
                <a:path extrusionOk="0" h="922" w="6583">
                  <a:moveTo>
                    <a:pt x="6407" y="0"/>
                  </a:moveTo>
                  <a:lnTo>
                    <a:pt x="2546" y="88"/>
                  </a:lnTo>
                  <a:lnTo>
                    <a:pt x="1142" y="308"/>
                  </a:lnTo>
                  <a:lnTo>
                    <a:pt x="1098" y="308"/>
                  </a:lnTo>
                  <a:lnTo>
                    <a:pt x="133" y="571"/>
                  </a:lnTo>
                  <a:lnTo>
                    <a:pt x="89" y="615"/>
                  </a:lnTo>
                  <a:lnTo>
                    <a:pt x="45" y="659"/>
                  </a:lnTo>
                  <a:lnTo>
                    <a:pt x="1" y="746"/>
                  </a:lnTo>
                  <a:lnTo>
                    <a:pt x="45" y="790"/>
                  </a:lnTo>
                  <a:lnTo>
                    <a:pt x="89" y="878"/>
                  </a:lnTo>
                  <a:lnTo>
                    <a:pt x="176" y="922"/>
                  </a:lnTo>
                  <a:lnTo>
                    <a:pt x="220" y="922"/>
                  </a:lnTo>
                  <a:lnTo>
                    <a:pt x="1186" y="659"/>
                  </a:lnTo>
                  <a:lnTo>
                    <a:pt x="2590" y="439"/>
                  </a:lnTo>
                  <a:lnTo>
                    <a:pt x="6451" y="351"/>
                  </a:lnTo>
                  <a:lnTo>
                    <a:pt x="6495" y="351"/>
                  </a:lnTo>
                  <a:lnTo>
                    <a:pt x="6539" y="308"/>
                  </a:lnTo>
                  <a:lnTo>
                    <a:pt x="6583" y="264"/>
                  </a:lnTo>
                  <a:lnTo>
                    <a:pt x="6583" y="176"/>
                  </a:lnTo>
                  <a:lnTo>
                    <a:pt x="6583" y="88"/>
                  </a:lnTo>
                  <a:lnTo>
                    <a:pt x="6539" y="44"/>
                  </a:lnTo>
                  <a:lnTo>
                    <a:pt x="64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79" name="Google Shape;1979;p63"/>
            <p:cNvSpPr/>
            <p:nvPr/>
          </p:nvSpPr>
          <p:spPr>
            <a:xfrm>
              <a:off x="2521000" y="4471725"/>
              <a:ext cx="125075" cy="18675"/>
            </a:xfrm>
            <a:custGeom>
              <a:rect b="b" l="l" r="r" t="t"/>
              <a:pathLst>
                <a:path extrusionOk="0" h="747" w="5003">
                  <a:moveTo>
                    <a:pt x="4827" y="1"/>
                  </a:moveTo>
                  <a:lnTo>
                    <a:pt x="1756" y="133"/>
                  </a:lnTo>
                  <a:lnTo>
                    <a:pt x="308" y="308"/>
                  </a:lnTo>
                  <a:lnTo>
                    <a:pt x="264" y="352"/>
                  </a:lnTo>
                  <a:lnTo>
                    <a:pt x="88" y="396"/>
                  </a:lnTo>
                  <a:lnTo>
                    <a:pt x="44" y="440"/>
                  </a:lnTo>
                  <a:lnTo>
                    <a:pt x="0" y="484"/>
                  </a:lnTo>
                  <a:lnTo>
                    <a:pt x="0" y="571"/>
                  </a:lnTo>
                  <a:lnTo>
                    <a:pt x="0" y="615"/>
                  </a:lnTo>
                  <a:lnTo>
                    <a:pt x="88" y="703"/>
                  </a:lnTo>
                  <a:lnTo>
                    <a:pt x="176" y="747"/>
                  </a:lnTo>
                  <a:lnTo>
                    <a:pt x="220" y="747"/>
                  </a:lnTo>
                  <a:lnTo>
                    <a:pt x="351" y="659"/>
                  </a:lnTo>
                  <a:lnTo>
                    <a:pt x="1799" y="484"/>
                  </a:lnTo>
                  <a:lnTo>
                    <a:pt x="4827" y="352"/>
                  </a:lnTo>
                  <a:lnTo>
                    <a:pt x="4915" y="308"/>
                  </a:lnTo>
                  <a:lnTo>
                    <a:pt x="4959" y="308"/>
                  </a:lnTo>
                  <a:lnTo>
                    <a:pt x="5003" y="220"/>
                  </a:lnTo>
                  <a:lnTo>
                    <a:pt x="5003" y="176"/>
                  </a:lnTo>
                  <a:lnTo>
                    <a:pt x="5003" y="89"/>
                  </a:lnTo>
                  <a:lnTo>
                    <a:pt x="4959" y="45"/>
                  </a:lnTo>
                  <a:lnTo>
                    <a:pt x="487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0" name="Google Shape;1980;p63"/>
            <p:cNvSpPr/>
            <p:nvPr/>
          </p:nvSpPr>
          <p:spPr>
            <a:xfrm>
              <a:off x="2530875" y="4452000"/>
              <a:ext cx="120700" cy="19750"/>
            </a:xfrm>
            <a:custGeom>
              <a:rect b="b" l="l" r="r" t="t"/>
              <a:pathLst>
                <a:path extrusionOk="0" h="790" w="4828">
                  <a:moveTo>
                    <a:pt x="4608" y="0"/>
                  </a:moveTo>
                  <a:lnTo>
                    <a:pt x="2019" y="88"/>
                  </a:lnTo>
                  <a:lnTo>
                    <a:pt x="483" y="307"/>
                  </a:lnTo>
                  <a:lnTo>
                    <a:pt x="439" y="307"/>
                  </a:lnTo>
                  <a:lnTo>
                    <a:pt x="88" y="439"/>
                  </a:lnTo>
                  <a:lnTo>
                    <a:pt x="44" y="483"/>
                  </a:lnTo>
                  <a:lnTo>
                    <a:pt x="0" y="570"/>
                  </a:lnTo>
                  <a:lnTo>
                    <a:pt x="0" y="614"/>
                  </a:lnTo>
                  <a:lnTo>
                    <a:pt x="0" y="702"/>
                  </a:lnTo>
                  <a:lnTo>
                    <a:pt x="44" y="790"/>
                  </a:lnTo>
                  <a:lnTo>
                    <a:pt x="220" y="790"/>
                  </a:lnTo>
                  <a:lnTo>
                    <a:pt x="571" y="658"/>
                  </a:lnTo>
                  <a:lnTo>
                    <a:pt x="2063" y="439"/>
                  </a:lnTo>
                  <a:lnTo>
                    <a:pt x="4652" y="351"/>
                  </a:lnTo>
                  <a:lnTo>
                    <a:pt x="4696" y="307"/>
                  </a:lnTo>
                  <a:lnTo>
                    <a:pt x="4783" y="263"/>
                  </a:lnTo>
                  <a:lnTo>
                    <a:pt x="4783" y="219"/>
                  </a:lnTo>
                  <a:lnTo>
                    <a:pt x="4827" y="132"/>
                  </a:lnTo>
                  <a:lnTo>
                    <a:pt x="4783" y="88"/>
                  </a:lnTo>
                  <a:lnTo>
                    <a:pt x="4739" y="44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1" name="Google Shape;1981;p63"/>
            <p:cNvSpPr/>
            <p:nvPr/>
          </p:nvSpPr>
          <p:spPr>
            <a:xfrm>
              <a:off x="2524300" y="4427850"/>
              <a:ext cx="161275" cy="30750"/>
            </a:xfrm>
            <a:custGeom>
              <a:rect b="b" l="l" r="r" t="t"/>
              <a:pathLst>
                <a:path extrusionOk="0" h="1230" w="6451">
                  <a:moveTo>
                    <a:pt x="6275" y="1"/>
                  </a:moveTo>
                  <a:lnTo>
                    <a:pt x="2896" y="220"/>
                  </a:lnTo>
                  <a:lnTo>
                    <a:pt x="1360" y="483"/>
                  </a:lnTo>
                  <a:lnTo>
                    <a:pt x="1316" y="483"/>
                  </a:lnTo>
                  <a:lnTo>
                    <a:pt x="132" y="878"/>
                  </a:lnTo>
                  <a:lnTo>
                    <a:pt x="44" y="922"/>
                  </a:lnTo>
                  <a:lnTo>
                    <a:pt x="0" y="966"/>
                  </a:lnTo>
                  <a:lnTo>
                    <a:pt x="0" y="1054"/>
                  </a:lnTo>
                  <a:lnTo>
                    <a:pt x="0" y="1098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19" y="1229"/>
                  </a:lnTo>
                  <a:lnTo>
                    <a:pt x="1404" y="834"/>
                  </a:lnTo>
                  <a:lnTo>
                    <a:pt x="2896" y="571"/>
                  </a:lnTo>
                  <a:lnTo>
                    <a:pt x="6275" y="352"/>
                  </a:lnTo>
                  <a:lnTo>
                    <a:pt x="6363" y="308"/>
                  </a:lnTo>
                  <a:lnTo>
                    <a:pt x="6407" y="264"/>
                  </a:lnTo>
                  <a:lnTo>
                    <a:pt x="6450" y="220"/>
                  </a:lnTo>
                  <a:lnTo>
                    <a:pt x="6450" y="132"/>
                  </a:lnTo>
                  <a:lnTo>
                    <a:pt x="6450" y="88"/>
                  </a:lnTo>
                  <a:lnTo>
                    <a:pt x="6407" y="45"/>
                  </a:lnTo>
                  <a:lnTo>
                    <a:pt x="62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2" name="Google Shape;1982;p63"/>
            <p:cNvSpPr/>
            <p:nvPr/>
          </p:nvSpPr>
          <p:spPr>
            <a:xfrm>
              <a:off x="2522100" y="4401525"/>
              <a:ext cx="190900" cy="28550"/>
            </a:xfrm>
            <a:custGeom>
              <a:rect b="b" l="l" r="r" t="t"/>
              <a:pathLst>
                <a:path extrusionOk="0" h="1142" w="7636">
                  <a:moveTo>
                    <a:pt x="7416" y="1"/>
                  </a:moveTo>
                  <a:lnTo>
                    <a:pt x="5003" y="308"/>
                  </a:lnTo>
                  <a:lnTo>
                    <a:pt x="2370" y="483"/>
                  </a:lnTo>
                  <a:lnTo>
                    <a:pt x="351" y="703"/>
                  </a:lnTo>
                  <a:lnTo>
                    <a:pt x="264" y="747"/>
                  </a:lnTo>
                  <a:lnTo>
                    <a:pt x="88" y="834"/>
                  </a:lnTo>
                  <a:lnTo>
                    <a:pt x="44" y="878"/>
                  </a:lnTo>
                  <a:lnTo>
                    <a:pt x="0" y="922"/>
                  </a:lnTo>
                  <a:lnTo>
                    <a:pt x="0" y="1010"/>
                  </a:lnTo>
                  <a:lnTo>
                    <a:pt x="44" y="1054"/>
                  </a:lnTo>
                  <a:lnTo>
                    <a:pt x="88" y="1141"/>
                  </a:lnTo>
                  <a:lnTo>
                    <a:pt x="264" y="1141"/>
                  </a:lnTo>
                  <a:lnTo>
                    <a:pt x="395" y="1054"/>
                  </a:lnTo>
                  <a:lnTo>
                    <a:pt x="2414" y="834"/>
                  </a:lnTo>
                  <a:lnTo>
                    <a:pt x="5047" y="659"/>
                  </a:lnTo>
                  <a:lnTo>
                    <a:pt x="7460" y="352"/>
                  </a:lnTo>
                  <a:lnTo>
                    <a:pt x="7548" y="308"/>
                  </a:lnTo>
                  <a:lnTo>
                    <a:pt x="7592" y="264"/>
                  </a:lnTo>
                  <a:lnTo>
                    <a:pt x="7635" y="220"/>
                  </a:lnTo>
                  <a:lnTo>
                    <a:pt x="7635" y="132"/>
                  </a:lnTo>
                  <a:lnTo>
                    <a:pt x="7592" y="88"/>
                  </a:lnTo>
                  <a:lnTo>
                    <a:pt x="7548" y="44"/>
                  </a:lnTo>
                  <a:lnTo>
                    <a:pt x="750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3" name="Google Shape;1983;p63"/>
            <p:cNvSpPr/>
            <p:nvPr/>
          </p:nvSpPr>
          <p:spPr>
            <a:xfrm>
              <a:off x="2533075" y="4308275"/>
              <a:ext cx="523300" cy="91075"/>
            </a:xfrm>
            <a:custGeom>
              <a:rect b="b" l="l" r="r" t="t"/>
              <a:pathLst>
                <a:path extrusionOk="0" h="3643" w="20932">
                  <a:moveTo>
                    <a:pt x="20361" y="1"/>
                  </a:moveTo>
                  <a:lnTo>
                    <a:pt x="16411" y="352"/>
                  </a:lnTo>
                  <a:lnTo>
                    <a:pt x="10444" y="834"/>
                  </a:lnTo>
                  <a:lnTo>
                    <a:pt x="6099" y="1273"/>
                  </a:lnTo>
                  <a:lnTo>
                    <a:pt x="6056" y="1273"/>
                  </a:lnTo>
                  <a:lnTo>
                    <a:pt x="2765" y="2283"/>
                  </a:lnTo>
                  <a:lnTo>
                    <a:pt x="965" y="2634"/>
                  </a:lnTo>
                  <a:lnTo>
                    <a:pt x="878" y="2677"/>
                  </a:lnTo>
                  <a:lnTo>
                    <a:pt x="88" y="3336"/>
                  </a:lnTo>
                  <a:lnTo>
                    <a:pt x="44" y="3380"/>
                  </a:lnTo>
                  <a:lnTo>
                    <a:pt x="0" y="3467"/>
                  </a:lnTo>
                  <a:lnTo>
                    <a:pt x="0" y="3511"/>
                  </a:lnTo>
                  <a:lnTo>
                    <a:pt x="44" y="3599"/>
                  </a:lnTo>
                  <a:lnTo>
                    <a:pt x="88" y="3643"/>
                  </a:lnTo>
                  <a:lnTo>
                    <a:pt x="176" y="3643"/>
                  </a:lnTo>
                  <a:lnTo>
                    <a:pt x="307" y="3599"/>
                  </a:lnTo>
                  <a:lnTo>
                    <a:pt x="1097" y="2985"/>
                  </a:lnTo>
                  <a:lnTo>
                    <a:pt x="2852" y="2590"/>
                  </a:lnTo>
                  <a:lnTo>
                    <a:pt x="6143" y="1624"/>
                  </a:lnTo>
                  <a:lnTo>
                    <a:pt x="10488" y="1186"/>
                  </a:lnTo>
                  <a:lnTo>
                    <a:pt x="13647" y="966"/>
                  </a:lnTo>
                  <a:lnTo>
                    <a:pt x="16455" y="703"/>
                  </a:lnTo>
                  <a:lnTo>
                    <a:pt x="20361" y="352"/>
                  </a:lnTo>
                  <a:lnTo>
                    <a:pt x="20712" y="440"/>
                  </a:lnTo>
                  <a:lnTo>
                    <a:pt x="20799" y="440"/>
                  </a:lnTo>
                  <a:lnTo>
                    <a:pt x="20843" y="396"/>
                  </a:lnTo>
                  <a:lnTo>
                    <a:pt x="20887" y="352"/>
                  </a:lnTo>
                  <a:lnTo>
                    <a:pt x="20931" y="308"/>
                  </a:lnTo>
                  <a:lnTo>
                    <a:pt x="20931" y="220"/>
                  </a:lnTo>
                  <a:lnTo>
                    <a:pt x="20887" y="176"/>
                  </a:lnTo>
                  <a:lnTo>
                    <a:pt x="20843" y="132"/>
                  </a:lnTo>
                  <a:lnTo>
                    <a:pt x="20799" y="88"/>
                  </a:lnTo>
                  <a:lnTo>
                    <a:pt x="2040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4" name="Google Shape;1984;p63"/>
            <p:cNvSpPr/>
            <p:nvPr/>
          </p:nvSpPr>
          <p:spPr>
            <a:xfrm>
              <a:off x="2508925" y="4276475"/>
              <a:ext cx="537575" cy="125075"/>
            </a:xfrm>
            <a:custGeom>
              <a:rect b="b" l="l" r="r" t="t"/>
              <a:pathLst>
                <a:path extrusionOk="0" h="5003" w="21503">
                  <a:moveTo>
                    <a:pt x="18255" y="0"/>
                  </a:moveTo>
                  <a:lnTo>
                    <a:pt x="13779" y="395"/>
                  </a:lnTo>
                  <a:lnTo>
                    <a:pt x="9479" y="834"/>
                  </a:lnTo>
                  <a:lnTo>
                    <a:pt x="6846" y="1185"/>
                  </a:lnTo>
                  <a:lnTo>
                    <a:pt x="6802" y="1229"/>
                  </a:lnTo>
                  <a:lnTo>
                    <a:pt x="5003" y="2238"/>
                  </a:lnTo>
                  <a:lnTo>
                    <a:pt x="3599" y="2765"/>
                  </a:lnTo>
                  <a:lnTo>
                    <a:pt x="1361" y="3247"/>
                  </a:lnTo>
                  <a:lnTo>
                    <a:pt x="1273" y="3335"/>
                  </a:lnTo>
                  <a:lnTo>
                    <a:pt x="440" y="4432"/>
                  </a:lnTo>
                  <a:lnTo>
                    <a:pt x="88" y="4652"/>
                  </a:lnTo>
                  <a:lnTo>
                    <a:pt x="45" y="4739"/>
                  </a:lnTo>
                  <a:lnTo>
                    <a:pt x="1" y="4783"/>
                  </a:lnTo>
                  <a:lnTo>
                    <a:pt x="1" y="4871"/>
                  </a:lnTo>
                  <a:lnTo>
                    <a:pt x="45" y="4915"/>
                  </a:lnTo>
                  <a:lnTo>
                    <a:pt x="88" y="4959"/>
                  </a:lnTo>
                  <a:lnTo>
                    <a:pt x="176" y="5003"/>
                  </a:lnTo>
                  <a:lnTo>
                    <a:pt x="264" y="4959"/>
                  </a:lnTo>
                  <a:lnTo>
                    <a:pt x="659" y="4739"/>
                  </a:lnTo>
                  <a:lnTo>
                    <a:pt x="703" y="4695"/>
                  </a:lnTo>
                  <a:lnTo>
                    <a:pt x="1537" y="3598"/>
                  </a:lnTo>
                  <a:lnTo>
                    <a:pt x="3687" y="3072"/>
                  </a:lnTo>
                  <a:lnTo>
                    <a:pt x="3731" y="3072"/>
                  </a:lnTo>
                  <a:lnTo>
                    <a:pt x="5135" y="2545"/>
                  </a:lnTo>
                  <a:lnTo>
                    <a:pt x="5179" y="2545"/>
                  </a:lnTo>
                  <a:lnTo>
                    <a:pt x="6934" y="1536"/>
                  </a:lnTo>
                  <a:lnTo>
                    <a:pt x="9523" y="1185"/>
                  </a:lnTo>
                  <a:lnTo>
                    <a:pt x="13779" y="746"/>
                  </a:lnTo>
                  <a:lnTo>
                    <a:pt x="18255" y="351"/>
                  </a:lnTo>
                  <a:lnTo>
                    <a:pt x="19922" y="351"/>
                  </a:lnTo>
                  <a:lnTo>
                    <a:pt x="20625" y="527"/>
                  </a:lnTo>
                  <a:lnTo>
                    <a:pt x="21063" y="790"/>
                  </a:lnTo>
                  <a:lnTo>
                    <a:pt x="21151" y="790"/>
                  </a:lnTo>
                  <a:lnTo>
                    <a:pt x="21327" y="834"/>
                  </a:lnTo>
                  <a:lnTo>
                    <a:pt x="21371" y="790"/>
                  </a:lnTo>
                  <a:lnTo>
                    <a:pt x="21458" y="790"/>
                  </a:lnTo>
                  <a:lnTo>
                    <a:pt x="21458" y="746"/>
                  </a:lnTo>
                  <a:lnTo>
                    <a:pt x="21502" y="658"/>
                  </a:lnTo>
                  <a:lnTo>
                    <a:pt x="21502" y="571"/>
                  </a:lnTo>
                  <a:lnTo>
                    <a:pt x="21458" y="527"/>
                  </a:lnTo>
                  <a:lnTo>
                    <a:pt x="21414" y="483"/>
                  </a:lnTo>
                  <a:lnTo>
                    <a:pt x="21239" y="483"/>
                  </a:lnTo>
                  <a:lnTo>
                    <a:pt x="20800" y="176"/>
                  </a:lnTo>
                  <a:lnTo>
                    <a:pt x="20712" y="176"/>
                  </a:lnTo>
                  <a:lnTo>
                    <a:pt x="1996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5" name="Google Shape;1985;p63"/>
            <p:cNvSpPr/>
            <p:nvPr/>
          </p:nvSpPr>
          <p:spPr>
            <a:xfrm>
              <a:off x="2481500" y="4238075"/>
              <a:ext cx="585825" cy="166775"/>
            </a:xfrm>
            <a:custGeom>
              <a:rect b="b" l="l" r="r" t="t"/>
              <a:pathLst>
                <a:path extrusionOk="0" h="6671" w="23433">
                  <a:moveTo>
                    <a:pt x="17509" y="0"/>
                  </a:moveTo>
                  <a:lnTo>
                    <a:pt x="16149" y="88"/>
                  </a:lnTo>
                  <a:lnTo>
                    <a:pt x="14832" y="176"/>
                  </a:lnTo>
                  <a:lnTo>
                    <a:pt x="13604" y="264"/>
                  </a:lnTo>
                  <a:lnTo>
                    <a:pt x="11848" y="395"/>
                  </a:lnTo>
                  <a:lnTo>
                    <a:pt x="11805" y="395"/>
                  </a:lnTo>
                  <a:lnTo>
                    <a:pt x="9786" y="790"/>
                  </a:lnTo>
                  <a:lnTo>
                    <a:pt x="9742" y="790"/>
                  </a:lnTo>
                  <a:lnTo>
                    <a:pt x="8470" y="1448"/>
                  </a:lnTo>
                  <a:lnTo>
                    <a:pt x="7285" y="2282"/>
                  </a:lnTo>
                  <a:lnTo>
                    <a:pt x="5442" y="3248"/>
                  </a:lnTo>
                  <a:lnTo>
                    <a:pt x="2282" y="3950"/>
                  </a:lnTo>
                  <a:lnTo>
                    <a:pt x="2195" y="3994"/>
                  </a:lnTo>
                  <a:lnTo>
                    <a:pt x="1580" y="4476"/>
                  </a:lnTo>
                  <a:lnTo>
                    <a:pt x="1537" y="4564"/>
                  </a:lnTo>
                  <a:lnTo>
                    <a:pt x="747" y="5836"/>
                  </a:lnTo>
                  <a:lnTo>
                    <a:pt x="88" y="6363"/>
                  </a:lnTo>
                  <a:lnTo>
                    <a:pt x="45" y="6407"/>
                  </a:lnTo>
                  <a:lnTo>
                    <a:pt x="1" y="6451"/>
                  </a:lnTo>
                  <a:lnTo>
                    <a:pt x="45" y="6539"/>
                  </a:lnTo>
                  <a:lnTo>
                    <a:pt x="45" y="6582"/>
                  </a:lnTo>
                  <a:lnTo>
                    <a:pt x="132" y="6626"/>
                  </a:lnTo>
                  <a:lnTo>
                    <a:pt x="176" y="6670"/>
                  </a:lnTo>
                  <a:lnTo>
                    <a:pt x="308" y="6626"/>
                  </a:lnTo>
                  <a:lnTo>
                    <a:pt x="1010" y="6100"/>
                  </a:lnTo>
                  <a:lnTo>
                    <a:pt x="1054" y="6012"/>
                  </a:lnTo>
                  <a:lnTo>
                    <a:pt x="1800" y="4739"/>
                  </a:lnTo>
                  <a:lnTo>
                    <a:pt x="2414" y="4301"/>
                  </a:lnTo>
                  <a:lnTo>
                    <a:pt x="5574" y="3599"/>
                  </a:lnTo>
                  <a:lnTo>
                    <a:pt x="5617" y="3555"/>
                  </a:lnTo>
                  <a:lnTo>
                    <a:pt x="7460" y="2589"/>
                  </a:lnTo>
                  <a:lnTo>
                    <a:pt x="8645" y="1756"/>
                  </a:lnTo>
                  <a:lnTo>
                    <a:pt x="9874" y="1141"/>
                  </a:lnTo>
                  <a:lnTo>
                    <a:pt x="11892" y="746"/>
                  </a:lnTo>
                  <a:lnTo>
                    <a:pt x="13604" y="615"/>
                  </a:lnTo>
                  <a:lnTo>
                    <a:pt x="14832" y="527"/>
                  </a:lnTo>
                  <a:lnTo>
                    <a:pt x="16149" y="439"/>
                  </a:lnTo>
                  <a:lnTo>
                    <a:pt x="17509" y="351"/>
                  </a:lnTo>
                  <a:lnTo>
                    <a:pt x="18825" y="395"/>
                  </a:lnTo>
                  <a:lnTo>
                    <a:pt x="19484" y="439"/>
                  </a:lnTo>
                  <a:lnTo>
                    <a:pt x="20098" y="483"/>
                  </a:lnTo>
                  <a:lnTo>
                    <a:pt x="20668" y="571"/>
                  </a:lnTo>
                  <a:lnTo>
                    <a:pt x="21195" y="702"/>
                  </a:lnTo>
                  <a:lnTo>
                    <a:pt x="21722" y="878"/>
                  </a:lnTo>
                  <a:lnTo>
                    <a:pt x="22160" y="1097"/>
                  </a:lnTo>
                  <a:lnTo>
                    <a:pt x="22555" y="1361"/>
                  </a:lnTo>
                  <a:lnTo>
                    <a:pt x="22862" y="1624"/>
                  </a:lnTo>
                  <a:lnTo>
                    <a:pt x="22950" y="1712"/>
                  </a:lnTo>
                  <a:lnTo>
                    <a:pt x="23213" y="1756"/>
                  </a:lnTo>
                  <a:lnTo>
                    <a:pt x="23345" y="1756"/>
                  </a:lnTo>
                  <a:lnTo>
                    <a:pt x="23389" y="1712"/>
                  </a:lnTo>
                  <a:lnTo>
                    <a:pt x="23433" y="1668"/>
                  </a:lnTo>
                  <a:lnTo>
                    <a:pt x="23433" y="1580"/>
                  </a:lnTo>
                  <a:lnTo>
                    <a:pt x="23433" y="1536"/>
                  </a:lnTo>
                  <a:lnTo>
                    <a:pt x="23389" y="1448"/>
                  </a:lnTo>
                  <a:lnTo>
                    <a:pt x="23301" y="1448"/>
                  </a:lnTo>
                  <a:lnTo>
                    <a:pt x="23082" y="1361"/>
                  </a:lnTo>
                  <a:lnTo>
                    <a:pt x="22731" y="1054"/>
                  </a:lnTo>
                  <a:lnTo>
                    <a:pt x="22336" y="790"/>
                  </a:lnTo>
                  <a:lnTo>
                    <a:pt x="21853" y="571"/>
                  </a:lnTo>
                  <a:lnTo>
                    <a:pt x="21327" y="395"/>
                  </a:lnTo>
                  <a:lnTo>
                    <a:pt x="20800" y="264"/>
                  </a:lnTo>
                  <a:lnTo>
                    <a:pt x="20186" y="176"/>
                  </a:lnTo>
                  <a:lnTo>
                    <a:pt x="19528" y="88"/>
                  </a:lnTo>
                  <a:lnTo>
                    <a:pt x="18869" y="44"/>
                  </a:lnTo>
                  <a:lnTo>
                    <a:pt x="175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6" name="Google Shape;1986;p63"/>
            <p:cNvSpPr/>
            <p:nvPr/>
          </p:nvSpPr>
          <p:spPr>
            <a:xfrm>
              <a:off x="2461750" y="4201875"/>
              <a:ext cx="634100" cy="202975"/>
            </a:xfrm>
            <a:custGeom>
              <a:rect b="b" l="l" r="r" t="t"/>
              <a:pathLst>
                <a:path extrusionOk="0" h="8119" w="25364">
                  <a:moveTo>
                    <a:pt x="14613" y="0"/>
                  </a:moveTo>
                  <a:lnTo>
                    <a:pt x="12156" y="220"/>
                  </a:lnTo>
                  <a:lnTo>
                    <a:pt x="12112" y="220"/>
                  </a:lnTo>
                  <a:lnTo>
                    <a:pt x="11015" y="527"/>
                  </a:lnTo>
                  <a:lnTo>
                    <a:pt x="10971" y="571"/>
                  </a:lnTo>
                  <a:lnTo>
                    <a:pt x="10181" y="1185"/>
                  </a:lnTo>
                  <a:lnTo>
                    <a:pt x="8163" y="2809"/>
                  </a:lnTo>
                  <a:lnTo>
                    <a:pt x="6320" y="3818"/>
                  </a:lnTo>
                  <a:lnTo>
                    <a:pt x="5574" y="4081"/>
                  </a:lnTo>
                  <a:lnTo>
                    <a:pt x="4915" y="4257"/>
                  </a:lnTo>
                  <a:lnTo>
                    <a:pt x="4345" y="4388"/>
                  </a:lnTo>
                  <a:lnTo>
                    <a:pt x="3862" y="4432"/>
                  </a:lnTo>
                  <a:lnTo>
                    <a:pt x="3380" y="4520"/>
                  </a:lnTo>
                  <a:lnTo>
                    <a:pt x="2941" y="4608"/>
                  </a:lnTo>
                  <a:lnTo>
                    <a:pt x="2546" y="4783"/>
                  </a:lnTo>
                  <a:lnTo>
                    <a:pt x="2151" y="5003"/>
                  </a:lnTo>
                  <a:lnTo>
                    <a:pt x="1756" y="5354"/>
                  </a:lnTo>
                  <a:lnTo>
                    <a:pt x="1317" y="5880"/>
                  </a:lnTo>
                  <a:lnTo>
                    <a:pt x="922" y="6582"/>
                  </a:lnTo>
                  <a:lnTo>
                    <a:pt x="440" y="7460"/>
                  </a:lnTo>
                  <a:lnTo>
                    <a:pt x="89" y="7811"/>
                  </a:lnTo>
                  <a:lnTo>
                    <a:pt x="45" y="7855"/>
                  </a:lnTo>
                  <a:lnTo>
                    <a:pt x="1" y="7899"/>
                  </a:lnTo>
                  <a:lnTo>
                    <a:pt x="1" y="7987"/>
                  </a:lnTo>
                  <a:lnTo>
                    <a:pt x="45" y="8030"/>
                  </a:lnTo>
                  <a:lnTo>
                    <a:pt x="89" y="8074"/>
                  </a:lnTo>
                  <a:lnTo>
                    <a:pt x="176" y="8118"/>
                  </a:lnTo>
                  <a:lnTo>
                    <a:pt x="308" y="8074"/>
                  </a:lnTo>
                  <a:lnTo>
                    <a:pt x="703" y="7723"/>
                  </a:lnTo>
                  <a:lnTo>
                    <a:pt x="747" y="7636"/>
                  </a:lnTo>
                  <a:lnTo>
                    <a:pt x="1186" y="6802"/>
                  </a:lnTo>
                  <a:lnTo>
                    <a:pt x="1581" y="6144"/>
                  </a:lnTo>
                  <a:lnTo>
                    <a:pt x="1932" y="5661"/>
                  </a:lnTo>
                  <a:lnTo>
                    <a:pt x="2283" y="5310"/>
                  </a:lnTo>
                  <a:lnTo>
                    <a:pt x="2678" y="5090"/>
                  </a:lnTo>
                  <a:lnTo>
                    <a:pt x="3029" y="4959"/>
                  </a:lnTo>
                  <a:lnTo>
                    <a:pt x="3467" y="4871"/>
                  </a:lnTo>
                  <a:lnTo>
                    <a:pt x="3906" y="4783"/>
                  </a:lnTo>
                  <a:lnTo>
                    <a:pt x="4433" y="4696"/>
                  </a:lnTo>
                  <a:lnTo>
                    <a:pt x="5003" y="4608"/>
                  </a:lnTo>
                  <a:lnTo>
                    <a:pt x="5705" y="4432"/>
                  </a:lnTo>
                  <a:lnTo>
                    <a:pt x="6451" y="4125"/>
                  </a:lnTo>
                  <a:lnTo>
                    <a:pt x="8338" y="3116"/>
                  </a:lnTo>
                  <a:lnTo>
                    <a:pt x="8382" y="3116"/>
                  </a:lnTo>
                  <a:lnTo>
                    <a:pt x="10401" y="1448"/>
                  </a:lnTo>
                  <a:lnTo>
                    <a:pt x="11146" y="878"/>
                  </a:lnTo>
                  <a:lnTo>
                    <a:pt x="12200" y="571"/>
                  </a:lnTo>
                  <a:lnTo>
                    <a:pt x="14657" y="351"/>
                  </a:lnTo>
                  <a:lnTo>
                    <a:pt x="17948" y="351"/>
                  </a:lnTo>
                  <a:lnTo>
                    <a:pt x="21063" y="702"/>
                  </a:lnTo>
                  <a:lnTo>
                    <a:pt x="22204" y="1053"/>
                  </a:lnTo>
                  <a:lnTo>
                    <a:pt x="23652" y="1843"/>
                  </a:lnTo>
                  <a:lnTo>
                    <a:pt x="24706" y="2677"/>
                  </a:lnTo>
                  <a:lnTo>
                    <a:pt x="24749" y="2721"/>
                  </a:lnTo>
                  <a:lnTo>
                    <a:pt x="25144" y="2809"/>
                  </a:lnTo>
                  <a:lnTo>
                    <a:pt x="25276" y="2809"/>
                  </a:lnTo>
                  <a:lnTo>
                    <a:pt x="25320" y="2765"/>
                  </a:lnTo>
                  <a:lnTo>
                    <a:pt x="25364" y="2677"/>
                  </a:lnTo>
                  <a:lnTo>
                    <a:pt x="25364" y="2633"/>
                  </a:lnTo>
                  <a:lnTo>
                    <a:pt x="25320" y="2545"/>
                  </a:lnTo>
                  <a:lnTo>
                    <a:pt x="25276" y="2502"/>
                  </a:lnTo>
                  <a:lnTo>
                    <a:pt x="25232" y="2458"/>
                  </a:lnTo>
                  <a:lnTo>
                    <a:pt x="24881" y="2370"/>
                  </a:lnTo>
                  <a:lnTo>
                    <a:pt x="23872" y="1536"/>
                  </a:lnTo>
                  <a:lnTo>
                    <a:pt x="23828" y="1536"/>
                  </a:lnTo>
                  <a:lnTo>
                    <a:pt x="22380" y="746"/>
                  </a:lnTo>
                  <a:lnTo>
                    <a:pt x="22336" y="702"/>
                  </a:lnTo>
                  <a:lnTo>
                    <a:pt x="21151" y="351"/>
                  </a:lnTo>
                  <a:lnTo>
                    <a:pt x="1799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7" name="Google Shape;1987;p63"/>
            <p:cNvSpPr/>
            <p:nvPr/>
          </p:nvSpPr>
          <p:spPr>
            <a:xfrm>
              <a:off x="1832075" y="4324725"/>
              <a:ext cx="1298875" cy="348875"/>
            </a:xfrm>
            <a:custGeom>
              <a:rect b="b" l="l" r="r" t="t"/>
              <a:pathLst>
                <a:path extrusionOk="0" h="13955" w="51955">
                  <a:moveTo>
                    <a:pt x="48620" y="1"/>
                  </a:moveTo>
                  <a:lnTo>
                    <a:pt x="45329" y="528"/>
                  </a:lnTo>
                  <a:lnTo>
                    <a:pt x="42916" y="879"/>
                  </a:lnTo>
                  <a:lnTo>
                    <a:pt x="40370" y="1273"/>
                  </a:lnTo>
                  <a:lnTo>
                    <a:pt x="35982" y="1756"/>
                  </a:lnTo>
                  <a:lnTo>
                    <a:pt x="31945" y="2414"/>
                  </a:lnTo>
                  <a:lnTo>
                    <a:pt x="29400" y="2678"/>
                  </a:lnTo>
                  <a:lnTo>
                    <a:pt x="29356" y="2722"/>
                  </a:lnTo>
                  <a:lnTo>
                    <a:pt x="27162" y="3775"/>
                  </a:lnTo>
                  <a:lnTo>
                    <a:pt x="27119" y="3775"/>
                  </a:lnTo>
                  <a:lnTo>
                    <a:pt x="25407" y="5003"/>
                  </a:lnTo>
                  <a:lnTo>
                    <a:pt x="21282" y="7899"/>
                  </a:lnTo>
                  <a:lnTo>
                    <a:pt x="20712" y="8075"/>
                  </a:lnTo>
                  <a:lnTo>
                    <a:pt x="17684" y="7987"/>
                  </a:lnTo>
                  <a:lnTo>
                    <a:pt x="15359" y="7768"/>
                  </a:lnTo>
                  <a:lnTo>
                    <a:pt x="11717" y="7329"/>
                  </a:lnTo>
                  <a:lnTo>
                    <a:pt x="9566" y="6978"/>
                  </a:lnTo>
                  <a:lnTo>
                    <a:pt x="9522" y="6978"/>
                  </a:lnTo>
                  <a:lnTo>
                    <a:pt x="8777" y="7153"/>
                  </a:lnTo>
                  <a:lnTo>
                    <a:pt x="6012" y="8163"/>
                  </a:lnTo>
                  <a:lnTo>
                    <a:pt x="5091" y="8733"/>
                  </a:lnTo>
                  <a:lnTo>
                    <a:pt x="5047" y="8733"/>
                  </a:lnTo>
                  <a:lnTo>
                    <a:pt x="3511" y="10444"/>
                  </a:lnTo>
                  <a:lnTo>
                    <a:pt x="1536" y="11717"/>
                  </a:lnTo>
                  <a:lnTo>
                    <a:pt x="1492" y="11761"/>
                  </a:lnTo>
                  <a:lnTo>
                    <a:pt x="44" y="13692"/>
                  </a:lnTo>
                  <a:lnTo>
                    <a:pt x="0" y="13735"/>
                  </a:lnTo>
                  <a:lnTo>
                    <a:pt x="0" y="13823"/>
                  </a:lnTo>
                  <a:lnTo>
                    <a:pt x="44" y="13867"/>
                  </a:lnTo>
                  <a:lnTo>
                    <a:pt x="88" y="13955"/>
                  </a:lnTo>
                  <a:lnTo>
                    <a:pt x="264" y="13955"/>
                  </a:lnTo>
                  <a:lnTo>
                    <a:pt x="308" y="13911"/>
                  </a:lnTo>
                  <a:lnTo>
                    <a:pt x="1756" y="12024"/>
                  </a:lnTo>
                  <a:lnTo>
                    <a:pt x="3730" y="10752"/>
                  </a:lnTo>
                  <a:lnTo>
                    <a:pt x="3730" y="10708"/>
                  </a:lnTo>
                  <a:lnTo>
                    <a:pt x="5310" y="8996"/>
                  </a:lnTo>
                  <a:lnTo>
                    <a:pt x="6144" y="8470"/>
                  </a:lnTo>
                  <a:lnTo>
                    <a:pt x="8864" y="7504"/>
                  </a:lnTo>
                  <a:lnTo>
                    <a:pt x="9566" y="7329"/>
                  </a:lnTo>
                  <a:lnTo>
                    <a:pt x="11673" y="7680"/>
                  </a:lnTo>
                  <a:lnTo>
                    <a:pt x="15315" y="8119"/>
                  </a:lnTo>
                  <a:lnTo>
                    <a:pt x="17640" y="8338"/>
                  </a:lnTo>
                  <a:lnTo>
                    <a:pt x="20712" y="8426"/>
                  </a:lnTo>
                  <a:lnTo>
                    <a:pt x="20756" y="8382"/>
                  </a:lnTo>
                  <a:lnTo>
                    <a:pt x="21414" y="8250"/>
                  </a:lnTo>
                  <a:lnTo>
                    <a:pt x="21458" y="8207"/>
                  </a:lnTo>
                  <a:lnTo>
                    <a:pt x="25627" y="5267"/>
                  </a:lnTo>
                  <a:lnTo>
                    <a:pt x="27294" y="4082"/>
                  </a:lnTo>
                  <a:lnTo>
                    <a:pt x="29488" y="3029"/>
                  </a:lnTo>
                  <a:lnTo>
                    <a:pt x="31989" y="2765"/>
                  </a:lnTo>
                  <a:lnTo>
                    <a:pt x="36026" y="2107"/>
                  </a:lnTo>
                  <a:lnTo>
                    <a:pt x="40414" y="1625"/>
                  </a:lnTo>
                  <a:lnTo>
                    <a:pt x="43003" y="1230"/>
                  </a:lnTo>
                  <a:lnTo>
                    <a:pt x="45417" y="879"/>
                  </a:lnTo>
                  <a:lnTo>
                    <a:pt x="48664" y="352"/>
                  </a:lnTo>
                  <a:lnTo>
                    <a:pt x="51736" y="1054"/>
                  </a:lnTo>
                  <a:lnTo>
                    <a:pt x="51823" y="1054"/>
                  </a:lnTo>
                  <a:lnTo>
                    <a:pt x="51867" y="1010"/>
                  </a:lnTo>
                  <a:lnTo>
                    <a:pt x="51911" y="966"/>
                  </a:lnTo>
                  <a:lnTo>
                    <a:pt x="51955" y="922"/>
                  </a:lnTo>
                  <a:lnTo>
                    <a:pt x="51955" y="835"/>
                  </a:lnTo>
                  <a:lnTo>
                    <a:pt x="51911" y="791"/>
                  </a:lnTo>
                  <a:lnTo>
                    <a:pt x="51867" y="747"/>
                  </a:lnTo>
                  <a:lnTo>
                    <a:pt x="51823" y="703"/>
                  </a:lnTo>
                  <a:lnTo>
                    <a:pt x="487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8" name="Google Shape;1988;p63"/>
            <p:cNvSpPr/>
            <p:nvPr/>
          </p:nvSpPr>
          <p:spPr>
            <a:xfrm>
              <a:off x="1442625" y="2706650"/>
              <a:ext cx="854600" cy="1976825"/>
            </a:xfrm>
            <a:custGeom>
              <a:rect b="b" l="l" r="r" t="t"/>
              <a:pathLst>
                <a:path extrusionOk="0" h="79073" w="34184">
                  <a:moveTo>
                    <a:pt x="33964" y="0"/>
                  </a:moveTo>
                  <a:lnTo>
                    <a:pt x="33920" y="44"/>
                  </a:lnTo>
                  <a:lnTo>
                    <a:pt x="31507" y="2019"/>
                  </a:lnTo>
                  <a:lnTo>
                    <a:pt x="28567" y="4432"/>
                  </a:lnTo>
                  <a:lnTo>
                    <a:pt x="23784" y="8250"/>
                  </a:lnTo>
                  <a:lnTo>
                    <a:pt x="20712" y="10356"/>
                  </a:lnTo>
                  <a:lnTo>
                    <a:pt x="17816" y="11453"/>
                  </a:lnTo>
                  <a:lnTo>
                    <a:pt x="14174" y="12770"/>
                  </a:lnTo>
                  <a:lnTo>
                    <a:pt x="14130" y="12770"/>
                  </a:lnTo>
                  <a:lnTo>
                    <a:pt x="12156" y="13691"/>
                  </a:lnTo>
                  <a:lnTo>
                    <a:pt x="10093" y="14262"/>
                  </a:lnTo>
                  <a:lnTo>
                    <a:pt x="10093" y="14305"/>
                  </a:lnTo>
                  <a:lnTo>
                    <a:pt x="6276" y="16412"/>
                  </a:lnTo>
                  <a:lnTo>
                    <a:pt x="6232" y="16456"/>
                  </a:lnTo>
                  <a:lnTo>
                    <a:pt x="5661" y="17070"/>
                  </a:lnTo>
                  <a:lnTo>
                    <a:pt x="5661" y="17114"/>
                  </a:lnTo>
                  <a:lnTo>
                    <a:pt x="5091" y="18606"/>
                  </a:lnTo>
                  <a:lnTo>
                    <a:pt x="5091" y="18650"/>
                  </a:lnTo>
                  <a:lnTo>
                    <a:pt x="4433" y="21677"/>
                  </a:lnTo>
                  <a:lnTo>
                    <a:pt x="4433" y="21721"/>
                  </a:lnTo>
                  <a:lnTo>
                    <a:pt x="4433" y="23652"/>
                  </a:lnTo>
                  <a:lnTo>
                    <a:pt x="4433" y="23696"/>
                  </a:lnTo>
                  <a:lnTo>
                    <a:pt x="4784" y="25802"/>
                  </a:lnTo>
                  <a:lnTo>
                    <a:pt x="4784" y="25846"/>
                  </a:lnTo>
                  <a:lnTo>
                    <a:pt x="5135" y="27338"/>
                  </a:lnTo>
                  <a:lnTo>
                    <a:pt x="5442" y="28742"/>
                  </a:lnTo>
                  <a:lnTo>
                    <a:pt x="5661" y="30015"/>
                  </a:lnTo>
                  <a:lnTo>
                    <a:pt x="5793" y="31243"/>
                  </a:lnTo>
                  <a:lnTo>
                    <a:pt x="5881" y="32472"/>
                  </a:lnTo>
                  <a:lnTo>
                    <a:pt x="5837" y="33744"/>
                  </a:lnTo>
                  <a:lnTo>
                    <a:pt x="5749" y="35149"/>
                  </a:lnTo>
                  <a:lnTo>
                    <a:pt x="5574" y="36641"/>
                  </a:lnTo>
                  <a:lnTo>
                    <a:pt x="5310" y="39229"/>
                  </a:lnTo>
                  <a:lnTo>
                    <a:pt x="5003" y="41731"/>
                  </a:lnTo>
                  <a:lnTo>
                    <a:pt x="4521" y="45022"/>
                  </a:lnTo>
                  <a:lnTo>
                    <a:pt x="3687" y="48488"/>
                  </a:lnTo>
                  <a:lnTo>
                    <a:pt x="3292" y="51384"/>
                  </a:lnTo>
                  <a:lnTo>
                    <a:pt x="3116" y="53842"/>
                  </a:lnTo>
                  <a:lnTo>
                    <a:pt x="2853" y="55553"/>
                  </a:lnTo>
                  <a:lnTo>
                    <a:pt x="2107" y="57966"/>
                  </a:lnTo>
                  <a:lnTo>
                    <a:pt x="1186" y="60468"/>
                  </a:lnTo>
                  <a:lnTo>
                    <a:pt x="45" y="64592"/>
                  </a:lnTo>
                  <a:lnTo>
                    <a:pt x="1" y="64636"/>
                  </a:lnTo>
                  <a:lnTo>
                    <a:pt x="1" y="66611"/>
                  </a:lnTo>
                  <a:lnTo>
                    <a:pt x="89" y="69287"/>
                  </a:lnTo>
                  <a:lnTo>
                    <a:pt x="132" y="69419"/>
                  </a:lnTo>
                  <a:lnTo>
                    <a:pt x="1975" y="71701"/>
                  </a:lnTo>
                  <a:lnTo>
                    <a:pt x="5135" y="75167"/>
                  </a:lnTo>
                  <a:lnTo>
                    <a:pt x="7153" y="77230"/>
                  </a:lnTo>
                  <a:lnTo>
                    <a:pt x="8865" y="79029"/>
                  </a:lnTo>
                  <a:lnTo>
                    <a:pt x="8909" y="79073"/>
                  </a:lnTo>
                  <a:lnTo>
                    <a:pt x="8996" y="79073"/>
                  </a:lnTo>
                  <a:lnTo>
                    <a:pt x="9128" y="79029"/>
                  </a:lnTo>
                  <a:lnTo>
                    <a:pt x="9172" y="78985"/>
                  </a:lnTo>
                  <a:lnTo>
                    <a:pt x="9172" y="78897"/>
                  </a:lnTo>
                  <a:lnTo>
                    <a:pt x="9172" y="78853"/>
                  </a:lnTo>
                  <a:lnTo>
                    <a:pt x="9128" y="78766"/>
                  </a:lnTo>
                  <a:lnTo>
                    <a:pt x="7417" y="77010"/>
                  </a:lnTo>
                  <a:lnTo>
                    <a:pt x="5398" y="74904"/>
                  </a:lnTo>
                  <a:lnTo>
                    <a:pt x="2239" y="71482"/>
                  </a:lnTo>
                  <a:lnTo>
                    <a:pt x="440" y="69244"/>
                  </a:lnTo>
                  <a:lnTo>
                    <a:pt x="352" y="66611"/>
                  </a:lnTo>
                  <a:lnTo>
                    <a:pt x="352" y="64680"/>
                  </a:lnTo>
                  <a:lnTo>
                    <a:pt x="1493" y="60555"/>
                  </a:lnTo>
                  <a:lnTo>
                    <a:pt x="2458" y="58054"/>
                  </a:lnTo>
                  <a:lnTo>
                    <a:pt x="3204" y="55641"/>
                  </a:lnTo>
                  <a:lnTo>
                    <a:pt x="3204" y="55597"/>
                  </a:lnTo>
                  <a:lnTo>
                    <a:pt x="3424" y="53885"/>
                  </a:lnTo>
                  <a:lnTo>
                    <a:pt x="3643" y="51428"/>
                  </a:lnTo>
                  <a:lnTo>
                    <a:pt x="4038" y="48532"/>
                  </a:lnTo>
                  <a:lnTo>
                    <a:pt x="4828" y="45109"/>
                  </a:lnTo>
                  <a:lnTo>
                    <a:pt x="5354" y="41775"/>
                  </a:lnTo>
                  <a:lnTo>
                    <a:pt x="5661" y="39273"/>
                  </a:lnTo>
                  <a:lnTo>
                    <a:pt x="5925" y="36684"/>
                  </a:lnTo>
                  <a:lnTo>
                    <a:pt x="6100" y="35149"/>
                  </a:lnTo>
                  <a:lnTo>
                    <a:pt x="6188" y="33788"/>
                  </a:lnTo>
                  <a:lnTo>
                    <a:pt x="6232" y="32472"/>
                  </a:lnTo>
                  <a:lnTo>
                    <a:pt x="6144" y="31243"/>
                  </a:lnTo>
                  <a:lnTo>
                    <a:pt x="6012" y="29971"/>
                  </a:lnTo>
                  <a:lnTo>
                    <a:pt x="5793" y="28654"/>
                  </a:lnTo>
                  <a:lnTo>
                    <a:pt x="5486" y="27294"/>
                  </a:lnTo>
                  <a:lnTo>
                    <a:pt x="5091" y="25758"/>
                  </a:lnTo>
                  <a:lnTo>
                    <a:pt x="4784" y="23652"/>
                  </a:lnTo>
                  <a:lnTo>
                    <a:pt x="4784" y="21721"/>
                  </a:lnTo>
                  <a:lnTo>
                    <a:pt x="5442" y="18737"/>
                  </a:lnTo>
                  <a:lnTo>
                    <a:pt x="5969" y="17289"/>
                  </a:lnTo>
                  <a:lnTo>
                    <a:pt x="6451" y="16719"/>
                  </a:lnTo>
                  <a:lnTo>
                    <a:pt x="10225" y="14613"/>
                  </a:lnTo>
                  <a:lnTo>
                    <a:pt x="12287" y="14042"/>
                  </a:lnTo>
                  <a:lnTo>
                    <a:pt x="12331" y="14042"/>
                  </a:lnTo>
                  <a:lnTo>
                    <a:pt x="14306" y="13077"/>
                  </a:lnTo>
                  <a:lnTo>
                    <a:pt x="17948" y="11804"/>
                  </a:lnTo>
                  <a:lnTo>
                    <a:pt x="20844" y="10663"/>
                  </a:lnTo>
                  <a:lnTo>
                    <a:pt x="20888" y="10663"/>
                  </a:lnTo>
                  <a:lnTo>
                    <a:pt x="24003" y="8513"/>
                  </a:lnTo>
                  <a:lnTo>
                    <a:pt x="28786" y="4696"/>
                  </a:lnTo>
                  <a:lnTo>
                    <a:pt x="31726" y="2326"/>
                  </a:lnTo>
                  <a:lnTo>
                    <a:pt x="34140" y="308"/>
                  </a:lnTo>
                  <a:lnTo>
                    <a:pt x="34184" y="264"/>
                  </a:lnTo>
                  <a:lnTo>
                    <a:pt x="34184" y="176"/>
                  </a:lnTo>
                  <a:lnTo>
                    <a:pt x="34184" y="132"/>
                  </a:lnTo>
                  <a:lnTo>
                    <a:pt x="34140" y="44"/>
                  </a:lnTo>
                  <a:lnTo>
                    <a:pt x="3409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89" name="Google Shape;1989;p63"/>
            <p:cNvSpPr/>
            <p:nvPr/>
          </p:nvSpPr>
          <p:spPr>
            <a:xfrm>
              <a:off x="1908875" y="4495875"/>
              <a:ext cx="646150" cy="156900"/>
            </a:xfrm>
            <a:custGeom>
              <a:rect b="b" l="l" r="r" t="t"/>
              <a:pathLst>
                <a:path extrusionOk="0" h="6276" w="25846">
                  <a:moveTo>
                    <a:pt x="25626" y="0"/>
                  </a:moveTo>
                  <a:lnTo>
                    <a:pt x="24178" y="176"/>
                  </a:lnTo>
                  <a:lnTo>
                    <a:pt x="24134" y="176"/>
                  </a:lnTo>
                  <a:lnTo>
                    <a:pt x="22774" y="658"/>
                  </a:lnTo>
                  <a:lnTo>
                    <a:pt x="22730" y="658"/>
                  </a:lnTo>
                  <a:lnTo>
                    <a:pt x="21238" y="1448"/>
                  </a:lnTo>
                  <a:lnTo>
                    <a:pt x="18035" y="3511"/>
                  </a:lnTo>
                  <a:lnTo>
                    <a:pt x="17464" y="3686"/>
                  </a:lnTo>
                  <a:lnTo>
                    <a:pt x="14393" y="3511"/>
                  </a:lnTo>
                  <a:lnTo>
                    <a:pt x="11936" y="3379"/>
                  </a:lnTo>
                  <a:lnTo>
                    <a:pt x="7811" y="3160"/>
                  </a:lnTo>
                  <a:lnTo>
                    <a:pt x="4827" y="3204"/>
                  </a:lnTo>
                  <a:lnTo>
                    <a:pt x="4739" y="3204"/>
                  </a:lnTo>
                  <a:lnTo>
                    <a:pt x="3291" y="4125"/>
                  </a:lnTo>
                  <a:lnTo>
                    <a:pt x="88" y="5968"/>
                  </a:lnTo>
                  <a:lnTo>
                    <a:pt x="0" y="6012"/>
                  </a:lnTo>
                  <a:lnTo>
                    <a:pt x="0" y="6056"/>
                  </a:lnTo>
                  <a:lnTo>
                    <a:pt x="0" y="6100"/>
                  </a:lnTo>
                  <a:lnTo>
                    <a:pt x="0" y="6187"/>
                  </a:lnTo>
                  <a:lnTo>
                    <a:pt x="88" y="6231"/>
                  </a:lnTo>
                  <a:lnTo>
                    <a:pt x="176" y="6275"/>
                  </a:lnTo>
                  <a:lnTo>
                    <a:pt x="263" y="6275"/>
                  </a:lnTo>
                  <a:lnTo>
                    <a:pt x="3467" y="4432"/>
                  </a:lnTo>
                  <a:lnTo>
                    <a:pt x="4871" y="3555"/>
                  </a:lnTo>
                  <a:lnTo>
                    <a:pt x="7767" y="3511"/>
                  </a:lnTo>
                  <a:lnTo>
                    <a:pt x="11892" y="3730"/>
                  </a:lnTo>
                  <a:lnTo>
                    <a:pt x="14349" y="3862"/>
                  </a:lnTo>
                  <a:lnTo>
                    <a:pt x="17464" y="4037"/>
                  </a:lnTo>
                  <a:lnTo>
                    <a:pt x="17508" y="4037"/>
                  </a:lnTo>
                  <a:lnTo>
                    <a:pt x="18167" y="3818"/>
                  </a:lnTo>
                  <a:lnTo>
                    <a:pt x="18210" y="3818"/>
                  </a:lnTo>
                  <a:lnTo>
                    <a:pt x="21414" y="1755"/>
                  </a:lnTo>
                  <a:lnTo>
                    <a:pt x="22862" y="966"/>
                  </a:lnTo>
                  <a:lnTo>
                    <a:pt x="24266" y="527"/>
                  </a:lnTo>
                  <a:lnTo>
                    <a:pt x="25670" y="351"/>
                  </a:lnTo>
                  <a:lnTo>
                    <a:pt x="25758" y="307"/>
                  </a:lnTo>
                  <a:lnTo>
                    <a:pt x="25802" y="264"/>
                  </a:lnTo>
                  <a:lnTo>
                    <a:pt x="25846" y="220"/>
                  </a:lnTo>
                  <a:lnTo>
                    <a:pt x="25846" y="132"/>
                  </a:lnTo>
                  <a:lnTo>
                    <a:pt x="25802" y="88"/>
                  </a:lnTo>
                  <a:lnTo>
                    <a:pt x="2575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0" name="Google Shape;1990;p63"/>
            <p:cNvSpPr/>
            <p:nvPr/>
          </p:nvSpPr>
          <p:spPr>
            <a:xfrm>
              <a:off x="1292350" y="2521250"/>
              <a:ext cx="799750" cy="2106275"/>
            </a:xfrm>
            <a:custGeom>
              <a:rect b="b" l="l" r="r" t="t"/>
              <a:pathLst>
                <a:path extrusionOk="0" h="84251" w="31990">
                  <a:moveTo>
                    <a:pt x="31770" y="1"/>
                  </a:moveTo>
                  <a:lnTo>
                    <a:pt x="31682" y="45"/>
                  </a:lnTo>
                  <a:lnTo>
                    <a:pt x="30146" y="1185"/>
                  </a:lnTo>
                  <a:lnTo>
                    <a:pt x="27689" y="2853"/>
                  </a:lnTo>
                  <a:lnTo>
                    <a:pt x="27645" y="2941"/>
                  </a:lnTo>
                  <a:lnTo>
                    <a:pt x="25977" y="7197"/>
                  </a:lnTo>
                  <a:lnTo>
                    <a:pt x="25495" y="8513"/>
                  </a:lnTo>
                  <a:lnTo>
                    <a:pt x="25100" y="9128"/>
                  </a:lnTo>
                  <a:lnTo>
                    <a:pt x="21897" y="11453"/>
                  </a:lnTo>
                  <a:lnTo>
                    <a:pt x="17640" y="15096"/>
                  </a:lnTo>
                  <a:lnTo>
                    <a:pt x="15446" y="15973"/>
                  </a:lnTo>
                  <a:lnTo>
                    <a:pt x="11804" y="18430"/>
                  </a:lnTo>
                  <a:lnTo>
                    <a:pt x="9917" y="19527"/>
                  </a:lnTo>
                  <a:lnTo>
                    <a:pt x="7416" y="20361"/>
                  </a:lnTo>
                  <a:lnTo>
                    <a:pt x="5222" y="21809"/>
                  </a:lnTo>
                  <a:lnTo>
                    <a:pt x="3906" y="22775"/>
                  </a:lnTo>
                  <a:lnTo>
                    <a:pt x="1887" y="23828"/>
                  </a:lnTo>
                  <a:lnTo>
                    <a:pt x="1843" y="23872"/>
                  </a:lnTo>
                  <a:lnTo>
                    <a:pt x="1492" y="24618"/>
                  </a:lnTo>
                  <a:lnTo>
                    <a:pt x="1448" y="24661"/>
                  </a:lnTo>
                  <a:lnTo>
                    <a:pt x="1404" y="25276"/>
                  </a:lnTo>
                  <a:lnTo>
                    <a:pt x="1448" y="25364"/>
                  </a:lnTo>
                  <a:lnTo>
                    <a:pt x="1843" y="26066"/>
                  </a:lnTo>
                  <a:lnTo>
                    <a:pt x="4125" y="34754"/>
                  </a:lnTo>
                  <a:lnTo>
                    <a:pt x="4564" y="37782"/>
                  </a:lnTo>
                  <a:lnTo>
                    <a:pt x="4652" y="41248"/>
                  </a:lnTo>
                  <a:lnTo>
                    <a:pt x="4520" y="44715"/>
                  </a:lnTo>
                  <a:lnTo>
                    <a:pt x="4344" y="47435"/>
                  </a:lnTo>
                  <a:lnTo>
                    <a:pt x="4125" y="51165"/>
                  </a:lnTo>
                  <a:lnTo>
                    <a:pt x="3555" y="55860"/>
                  </a:lnTo>
                  <a:lnTo>
                    <a:pt x="2765" y="61872"/>
                  </a:lnTo>
                  <a:lnTo>
                    <a:pt x="2194" y="64768"/>
                  </a:lnTo>
                  <a:lnTo>
                    <a:pt x="1448" y="67225"/>
                  </a:lnTo>
                  <a:lnTo>
                    <a:pt x="922" y="69375"/>
                  </a:lnTo>
                  <a:lnTo>
                    <a:pt x="220" y="71789"/>
                  </a:lnTo>
                  <a:lnTo>
                    <a:pt x="220" y="71833"/>
                  </a:lnTo>
                  <a:lnTo>
                    <a:pt x="44" y="74246"/>
                  </a:lnTo>
                  <a:lnTo>
                    <a:pt x="0" y="76747"/>
                  </a:lnTo>
                  <a:lnTo>
                    <a:pt x="0" y="76791"/>
                  </a:lnTo>
                  <a:lnTo>
                    <a:pt x="176" y="78020"/>
                  </a:lnTo>
                  <a:lnTo>
                    <a:pt x="966" y="80653"/>
                  </a:lnTo>
                  <a:lnTo>
                    <a:pt x="1536" y="82189"/>
                  </a:lnTo>
                  <a:lnTo>
                    <a:pt x="1580" y="82232"/>
                  </a:lnTo>
                  <a:lnTo>
                    <a:pt x="2063" y="82934"/>
                  </a:lnTo>
                  <a:lnTo>
                    <a:pt x="2106" y="82978"/>
                  </a:lnTo>
                  <a:lnTo>
                    <a:pt x="3949" y="84207"/>
                  </a:lnTo>
                  <a:lnTo>
                    <a:pt x="4037" y="84251"/>
                  </a:lnTo>
                  <a:lnTo>
                    <a:pt x="4125" y="84207"/>
                  </a:lnTo>
                  <a:lnTo>
                    <a:pt x="4213" y="84163"/>
                  </a:lnTo>
                  <a:lnTo>
                    <a:pt x="4213" y="84075"/>
                  </a:lnTo>
                  <a:lnTo>
                    <a:pt x="4213" y="84032"/>
                  </a:lnTo>
                  <a:lnTo>
                    <a:pt x="4213" y="83944"/>
                  </a:lnTo>
                  <a:lnTo>
                    <a:pt x="4169" y="83900"/>
                  </a:lnTo>
                  <a:lnTo>
                    <a:pt x="2326" y="82671"/>
                  </a:lnTo>
                  <a:lnTo>
                    <a:pt x="1843" y="82057"/>
                  </a:lnTo>
                  <a:lnTo>
                    <a:pt x="1273" y="80521"/>
                  </a:lnTo>
                  <a:lnTo>
                    <a:pt x="527" y="77932"/>
                  </a:lnTo>
                  <a:lnTo>
                    <a:pt x="351" y="76747"/>
                  </a:lnTo>
                  <a:lnTo>
                    <a:pt x="395" y="74246"/>
                  </a:lnTo>
                  <a:lnTo>
                    <a:pt x="571" y="71877"/>
                  </a:lnTo>
                  <a:lnTo>
                    <a:pt x="1273" y="69463"/>
                  </a:lnTo>
                  <a:lnTo>
                    <a:pt x="1755" y="67357"/>
                  </a:lnTo>
                  <a:lnTo>
                    <a:pt x="2545" y="64856"/>
                  </a:lnTo>
                  <a:lnTo>
                    <a:pt x="3116" y="61960"/>
                  </a:lnTo>
                  <a:lnTo>
                    <a:pt x="3906" y="55904"/>
                  </a:lnTo>
                  <a:lnTo>
                    <a:pt x="4476" y="51209"/>
                  </a:lnTo>
                  <a:lnTo>
                    <a:pt x="4695" y="47435"/>
                  </a:lnTo>
                  <a:lnTo>
                    <a:pt x="4871" y="44715"/>
                  </a:lnTo>
                  <a:lnTo>
                    <a:pt x="5003" y="41248"/>
                  </a:lnTo>
                  <a:lnTo>
                    <a:pt x="4915" y="37782"/>
                  </a:lnTo>
                  <a:lnTo>
                    <a:pt x="4915" y="37738"/>
                  </a:lnTo>
                  <a:lnTo>
                    <a:pt x="4476" y="34710"/>
                  </a:lnTo>
                  <a:lnTo>
                    <a:pt x="2194" y="25934"/>
                  </a:lnTo>
                  <a:lnTo>
                    <a:pt x="2150" y="25890"/>
                  </a:lnTo>
                  <a:lnTo>
                    <a:pt x="1755" y="25232"/>
                  </a:lnTo>
                  <a:lnTo>
                    <a:pt x="1799" y="24749"/>
                  </a:lnTo>
                  <a:lnTo>
                    <a:pt x="2106" y="24091"/>
                  </a:lnTo>
                  <a:lnTo>
                    <a:pt x="4081" y="23082"/>
                  </a:lnTo>
                  <a:lnTo>
                    <a:pt x="5397" y="22072"/>
                  </a:lnTo>
                  <a:lnTo>
                    <a:pt x="7548" y="20668"/>
                  </a:lnTo>
                  <a:lnTo>
                    <a:pt x="10049" y="19835"/>
                  </a:lnTo>
                  <a:lnTo>
                    <a:pt x="10093" y="19835"/>
                  </a:lnTo>
                  <a:lnTo>
                    <a:pt x="12023" y="18738"/>
                  </a:lnTo>
                  <a:lnTo>
                    <a:pt x="15622" y="16280"/>
                  </a:lnTo>
                  <a:lnTo>
                    <a:pt x="17816" y="15403"/>
                  </a:lnTo>
                  <a:lnTo>
                    <a:pt x="17860" y="15359"/>
                  </a:lnTo>
                  <a:lnTo>
                    <a:pt x="22116" y="11717"/>
                  </a:lnTo>
                  <a:lnTo>
                    <a:pt x="25363" y="9391"/>
                  </a:lnTo>
                  <a:lnTo>
                    <a:pt x="25407" y="9347"/>
                  </a:lnTo>
                  <a:lnTo>
                    <a:pt x="25802" y="8689"/>
                  </a:lnTo>
                  <a:lnTo>
                    <a:pt x="25802" y="8645"/>
                  </a:lnTo>
                  <a:lnTo>
                    <a:pt x="26285" y="7329"/>
                  </a:lnTo>
                  <a:lnTo>
                    <a:pt x="27952" y="3116"/>
                  </a:lnTo>
                  <a:lnTo>
                    <a:pt x="30322" y="1449"/>
                  </a:lnTo>
                  <a:lnTo>
                    <a:pt x="31901" y="308"/>
                  </a:lnTo>
                  <a:lnTo>
                    <a:pt x="31945" y="264"/>
                  </a:lnTo>
                  <a:lnTo>
                    <a:pt x="31989" y="176"/>
                  </a:lnTo>
                  <a:lnTo>
                    <a:pt x="31989" y="132"/>
                  </a:lnTo>
                  <a:lnTo>
                    <a:pt x="31945" y="88"/>
                  </a:lnTo>
                  <a:lnTo>
                    <a:pt x="319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1" name="Google Shape;1991;p63"/>
            <p:cNvSpPr/>
            <p:nvPr/>
          </p:nvSpPr>
          <p:spPr>
            <a:xfrm>
              <a:off x="1915450" y="4597900"/>
              <a:ext cx="615450" cy="109725"/>
            </a:xfrm>
            <a:custGeom>
              <a:rect b="b" l="l" r="r" t="t"/>
              <a:pathLst>
                <a:path extrusionOk="0" h="4389" w="24618">
                  <a:moveTo>
                    <a:pt x="24442" y="0"/>
                  </a:moveTo>
                  <a:lnTo>
                    <a:pt x="20975" y="132"/>
                  </a:lnTo>
                  <a:lnTo>
                    <a:pt x="20931" y="132"/>
                  </a:lnTo>
                  <a:lnTo>
                    <a:pt x="20098" y="395"/>
                  </a:lnTo>
                  <a:lnTo>
                    <a:pt x="17201" y="2019"/>
                  </a:lnTo>
                  <a:lnTo>
                    <a:pt x="15534" y="1975"/>
                  </a:lnTo>
                  <a:lnTo>
                    <a:pt x="12857" y="1799"/>
                  </a:lnTo>
                  <a:lnTo>
                    <a:pt x="9698" y="1668"/>
                  </a:lnTo>
                  <a:lnTo>
                    <a:pt x="7197" y="1580"/>
                  </a:lnTo>
                  <a:lnTo>
                    <a:pt x="4169" y="1536"/>
                  </a:lnTo>
                  <a:lnTo>
                    <a:pt x="4081" y="1580"/>
                  </a:lnTo>
                  <a:lnTo>
                    <a:pt x="1185" y="3116"/>
                  </a:lnTo>
                  <a:lnTo>
                    <a:pt x="1141" y="3160"/>
                  </a:lnTo>
                  <a:lnTo>
                    <a:pt x="88" y="4081"/>
                  </a:lnTo>
                  <a:lnTo>
                    <a:pt x="44" y="4125"/>
                  </a:lnTo>
                  <a:lnTo>
                    <a:pt x="0" y="4169"/>
                  </a:lnTo>
                  <a:lnTo>
                    <a:pt x="0" y="4257"/>
                  </a:lnTo>
                  <a:lnTo>
                    <a:pt x="44" y="4300"/>
                  </a:lnTo>
                  <a:lnTo>
                    <a:pt x="132" y="4344"/>
                  </a:lnTo>
                  <a:lnTo>
                    <a:pt x="176" y="4388"/>
                  </a:lnTo>
                  <a:lnTo>
                    <a:pt x="307" y="4344"/>
                  </a:lnTo>
                  <a:lnTo>
                    <a:pt x="1361" y="3423"/>
                  </a:lnTo>
                  <a:lnTo>
                    <a:pt x="4213" y="1887"/>
                  </a:lnTo>
                  <a:lnTo>
                    <a:pt x="7197" y="1931"/>
                  </a:lnTo>
                  <a:lnTo>
                    <a:pt x="9698" y="2019"/>
                  </a:lnTo>
                  <a:lnTo>
                    <a:pt x="12813" y="2150"/>
                  </a:lnTo>
                  <a:lnTo>
                    <a:pt x="15534" y="2326"/>
                  </a:lnTo>
                  <a:lnTo>
                    <a:pt x="17201" y="2370"/>
                  </a:lnTo>
                  <a:lnTo>
                    <a:pt x="17333" y="2370"/>
                  </a:lnTo>
                  <a:lnTo>
                    <a:pt x="20229" y="702"/>
                  </a:lnTo>
                  <a:lnTo>
                    <a:pt x="21019" y="483"/>
                  </a:lnTo>
                  <a:lnTo>
                    <a:pt x="24442" y="351"/>
                  </a:lnTo>
                  <a:lnTo>
                    <a:pt x="24530" y="307"/>
                  </a:lnTo>
                  <a:lnTo>
                    <a:pt x="24573" y="307"/>
                  </a:lnTo>
                  <a:lnTo>
                    <a:pt x="24617" y="220"/>
                  </a:lnTo>
                  <a:lnTo>
                    <a:pt x="24617" y="176"/>
                  </a:lnTo>
                  <a:lnTo>
                    <a:pt x="24617" y="88"/>
                  </a:lnTo>
                  <a:lnTo>
                    <a:pt x="24573" y="44"/>
                  </a:lnTo>
                  <a:lnTo>
                    <a:pt x="2448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2" name="Google Shape;1992;p63"/>
            <p:cNvSpPr/>
            <p:nvPr/>
          </p:nvSpPr>
          <p:spPr>
            <a:xfrm>
              <a:off x="1158500" y="3048925"/>
              <a:ext cx="152525" cy="1579700"/>
            </a:xfrm>
            <a:custGeom>
              <a:rect b="b" l="l" r="r" t="t"/>
              <a:pathLst>
                <a:path extrusionOk="0" h="63188" w="6101">
                  <a:moveTo>
                    <a:pt x="5881" y="0"/>
                  </a:moveTo>
                  <a:lnTo>
                    <a:pt x="5793" y="44"/>
                  </a:lnTo>
                  <a:lnTo>
                    <a:pt x="5749" y="88"/>
                  </a:lnTo>
                  <a:lnTo>
                    <a:pt x="4564" y="3028"/>
                  </a:lnTo>
                  <a:lnTo>
                    <a:pt x="3687" y="5441"/>
                  </a:lnTo>
                  <a:lnTo>
                    <a:pt x="2765" y="8030"/>
                  </a:lnTo>
                  <a:lnTo>
                    <a:pt x="2765" y="8074"/>
                  </a:lnTo>
                  <a:lnTo>
                    <a:pt x="2853" y="9873"/>
                  </a:lnTo>
                  <a:lnTo>
                    <a:pt x="3204" y="12330"/>
                  </a:lnTo>
                  <a:lnTo>
                    <a:pt x="3248" y="12330"/>
                  </a:lnTo>
                  <a:lnTo>
                    <a:pt x="3818" y="14568"/>
                  </a:lnTo>
                  <a:lnTo>
                    <a:pt x="3599" y="16236"/>
                  </a:lnTo>
                  <a:lnTo>
                    <a:pt x="3423" y="18956"/>
                  </a:lnTo>
                  <a:lnTo>
                    <a:pt x="3336" y="21414"/>
                  </a:lnTo>
                  <a:lnTo>
                    <a:pt x="2853" y="24134"/>
                  </a:lnTo>
                  <a:lnTo>
                    <a:pt x="2502" y="26284"/>
                  </a:lnTo>
                  <a:lnTo>
                    <a:pt x="2502" y="26328"/>
                  </a:lnTo>
                  <a:lnTo>
                    <a:pt x="2458" y="31331"/>
                  </a:lnTo>
                  <a:lnTo>
                    <a:pt x="2634" y="34446"/>
                  </a:lnTo>
                  <a:lnTo>
                    <a:pt x="2765" y="36158"/>
                  </a:lnTo>
                  <a:lnTo>
                    <a:pt x="2414" y="39931"/>
                  </a:lnTo>
                  <a:lnTo>
                    <a:pt x="2107" y="41292"/>
                  </a:lnTo>
                  <a:lnTo>
                    <a:pt x="834" y="44714"/>
                  </a:lnTo>
                  <a:lnTo>
                    <a:pt x="571" y="45899"/>
                  </a:lnTo>
                  <a:lnTo>
                    <a:pt x="571" y="45943"/>
                  </a:lnTo>
                  <a:lnTo>
                    <a:pt x="615" y="48137"/>
                  </a:lnTo>
                  <a:lnTo>
                    <a:pt x="615" y="51560"/>
                  </a:lnTo>
                  <a:lnTo>
                    <a:pt x="176" y="53183"/>
                  </a:lnTo>
                  <a:lnTo>
                    <a:pt x="1" y="54499"/>
                  </a:lnTo>
                  <a:lnTo>
                    <a:pt x="1" y="54543"/>
                  </a:lnTo>
                  <a:lnTo>
                    <a:pt x="483" y="58624"/>
                  </a:lnTo>
                  <a:lnTo>
                    <a:pt x="834" y="61169"/>
                  </a:lnTo>
                  <a:lnTo>
                    <a:pt x="922" y="63012"/>
                  </a:lnTo>
                  <a:lnTo>
                    <a:pt x="922" y="63100"/>
                  </a:lnTo>
                  <a:lnTo>
                    <a:pt x="966" y="63144"/>
                  </a:lnTo>
                  <a:lnTo>
                    <a:pt x="1098" y="63188"/>
                  </a:lnTo>
                  <a:lnTo>
                    <a:pt x="1186" y="63188"/>
                  </a:lnTo>
                  <a:lnTo>
                    <a:pt x="1229" y="63144"/>
                  </a:lnTo>
                  <a:lnTo>
                    <a:pt x="1273" y="63100"/>
                  </a:lnTo>
                  <a:lnTo>
                    <a:pt x="1273" y="63012"/>
                  </a:lnTo>
                  <a:lnTo>
                    <a:pt x="1186" y="61125"/>
                  </a:lnTo>
                  <a:lnTo>
                    <a:pt x="834" y="58580"/>
                  </a:lnTo>
                  <a:lnTo>
                    <a:pt x="352" y="54543"/>
                  </a:lnTo>
                  <a:lnTo>
                    <a:pt x="527" y="53227"/>
                  </a:lnTo>
                  <a:lnTo>
                    <a:pt x="966" y="51603"/>
                  </a:lnTo>
                  <a:lnTo>
                    <a:pt x="966" y="51560"/>
                  </a:lnTo>
                  <a:lnTo>
                    <a:pt x="966" y="48137"/>
                  </a:lnTo>
                  <a:lnTo>
                    <a:pt x="922" y="45987"/>
                  </a:lnTo>
                  <a:lnTo>
                    <a:pt x="1186" y="44802"/>
                  </a:lnTo>
                  <a:lnTo>
                    <a:pt x="2414" y="41423"/>
                  </a:lnTo>
                  <a:lnTo>
                    <a:pt x="2458" y="41379"/>
                  </a:lnTo>
                  <a:lnTo>
                    <a:pt x="2765" y="39975"/>
                  </a:lnTo>
                  <a:lnTo>
                    <a:pt x="3116" y="36201"/>
                  </a:lnTo>
                  <a:lnTo>
                    <a:pt x="3116" y="36158"/>
                  </a:lnTo>
                  <a:lnTo>
                    <a:pt x="2985" y="34446"/>
                  </a:lnTo>
                  <a:lnTo>
                    <a:pt x="2809" y="31287"/>
                  </a:lnTo>
                  <a:lnTo>
                    <a:pt x="2853" y="26328"/>
                  </a:lnTo>
                  <a:lnTo>
                    <a:pt x="3204" y="24222"/>
                  </a:lnTo>
                  <a:lnTo>
                    <a:pt x="3687" y="21458"/>
                  </a:lnTo>
                  <a:lnTo>
                    <a:pt x="3687" y="21414"/>
                  </a:lnTo>
                  <a:lnTo>
                    <a:pt x="3774" y="19000"/>
                  </a:lnTo>
                  <a:lnTo>
                    <a:pt x="3950" y="16280"/>
                  </a:lnTo>
                  <a:lnTo>
                    <a:pt x="4169" y="14612"/>
                  </a:lnTo>
                  <a:lnTo>
                    <a:pt x="4169" y="14525"/>
                  </a:lnTo>
                  <a:lnTo>
                    <a:pt x="3555" y="12287"/>
                  </a:lnTo>
                  <a:lnTo>
                    <a:pt x="3204" y="9829"/>
                  </a:lnTo>
                  <a:lnTo>
                    <a:pt x="3116" y="8074"/>
                  </a:lnTo>
                  <a:lnTo>
                    <a:pt x="3994" y="5573"/>
                  </a:lnTo>
                  <a:lnTo>
                    <a:pt x="4915" y="3160"/>
                  </a:lnTo>
                  <a:lnTo>
                    <a:pt x="6100" y="220"/>
                  </a:lnTo>
                  <a:lnTo>
                    <a:pt x="6100" y="176"/>
                  </a:lnTo>
                  <a:lnTo>
                    <a:pt x="6100" y="88"/>
                  </a:lnTo>
                  <a:lnTo>
                    <a:pt x="6056" y="44"/>
                  </a:lnTo>
                  <a:lnTo>
                    <a:pt x="601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3" name="Google Shape;1993;p63"/>
            <p:cNvSpPr/>
            <p:nvPr/>
          </p:nvSpPr>
          <p:spPr>
            <a:xfrm>
              <a:off x="2096450" y="4705400"/>
              <a:ext cx="263300" cy="30750"/>
            </a:xfrm>
            <a:custGeom>
              <a:rect b="b" l="l" r="r" t="t"/>
              <a:pathLst>
                <a:path extrusionOk="0" h="1230" w="10532">
                  <a:moveTo>
                    <a:pt x="10313" y="0"/>
                  </a:moveTo>
                  <a:lnTo>
                    <a:pt x="9874" y="176"/>
                  </a:lnTo>
                  <a:lnTo>
                    <a:pt x="6100" y="132"/>
                  </a:lnTo>
                  <a:lnTo>
                    <a:pt x="6056" y="176"/>
                  </a:lnTo>
                  <a:lnTo>
                    <a:pt x="4740" y="308"/>
                  </a:lnTo>
                  <a:lnTo>
                    <a:pt x="176" y="878"/>
                  </a:lnTo>
                  <a:lnTo>
                    <a:pt x="88" y="922"/>
                  </a:lnTo>
                  <a:lnTo>
                    <a:pt x="44" y="966"/>
                  </a:lnTo>
                  <a:lnTo>
                    <a:pt x="1" y="1010"/>
                  </a:lnTo>
                  <a:lnTo>
                    <a:pt x="1" y="1097"/>
                  </a:lnTo>
                  <a:lnTo>
                    <a:pt x="88" y="1185"/>
                  </a:lnTo>
                  <a:lnTo>
                    <a:pt x="176" y="1229"/>
                  </a:lnTo>
                  <a:lnTo>
                    <a:pt x="220" y="1229"/>
                  </a:lnTo>
                  <a:lnTo>
                    <a:pt x="4784" y="659"/>
                  </a:lnTo>
                  <a:lnTo>
                    <a:pt x="6100" y="483"/>
                  </a:lnTo>
                  <a:lnTo>
                    <a:pt x="9918" y="527"/>
                  </a:lnTo>
                  <a:lnTo>
                    <a:pt x="9961" y="527"/>
                  </a:lnTo>
                  <a:lnTo>
                    <a:pt x="10444" y="351"/>
                  </a:lnTo>
                  <a:lnTo>
                    <a:pt x="10488" y="308"/>
                  </a:lnTo>
                  <a:lnTo>
                    <a:pt x="10532" y="264"/>
                  </a:lnTo>
                  <a:lnTo>
                    <a:pt x="10532" y="176"/>
                  </a:lnTo>
                  <a:lnTo>
                    <a:pt x="10532" y="88"/>
                  </a:lnTo>
                  <a:lnTo>
                    <a:pt x="10488" y="44"/>
                  </a:lnTo>
                  <a:lnTo>
                    <a:pt x="1044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4" name="Google Shape;1994;p63"/>
            <p:cNvSpPr/>
            <p:nvPr/>
          </p:nvSpPr>
          <p:spPr>
            <a:xfrm>
              <a:off x="1024675" y="3357175"/>
              <a:ext cx="119600" cy="1265975"/>
            </a:xfrm>
            <a:custGeom>
              <a:rect b="b" l="l" r="r" t="t"/>
              <a:pathLst>
                <a:path extrusionOk="0" h="50639" w="4784">
                  <a:moveTo>
                    <a:pt x="4564" y="0"/>
                  </a:moveTo>
                  <a:lnTo>
                    <a:pt x="4520" y="44"/>
                  </a:lnTo>
                  <a:lnTo>
                    <a:pt x="4476" y="88"/>
                  </a:lnTo>
                  <a:lnTo>
                    <a:pt x="4432" y="176"/>
                  </a:lnTo>
                  <a:lnTo>
                    <a:pt x="3950" y="3423"/>
                  </a:lnTo>
                  <a:lnTo>
                    <a:pt x="3555" y="5266"/>
                  </a:lnTo>
                  <a:lnTo>
                    <a:pt x="3511" y="5310"/>
                  </a:lnTo>
                  <a:lnTo>
                    <a:pt x="3423" y="7504"/>
                  </a:lnTo>
                  <a:lnTo>
                    <a:pt x="3379" y="11278"/>
                  </a:lnTo>
                  <a:lnTo>
                    <a:pt x="3467" y="13823"/>
                  </a:lnTo>
                  <a:lnTo>
                    <a:pt x="3555" y="16148"/>
                  </a:lnTo>
                  <a:lnTo>
                    <a:pt x="3818" y="18342"/>
                  </a:lnTo>
                  <a:lnTo>
                    <a:pt x="3774" y="19483"/>
                  </a:lnTo>
                  <a:lnTo>
                    <a:pt x="3511" y="20624"/>
                  </a:lnTo>
                  <a:lnTo>
                    <a:pt x="2589" y="24310"/>
                  </a:lnTo>
                  <a:lnTo>
                    <a:pt x="2589" y="24354"/>
                  </a:lnTo>
                  <a:lnTo>
                    <a:pt x="2414" y="27206"/>
                  </a:lnTo>
                  <a:lnTo>
                    <a:pt x="2150" y="28523"/>
                  </a:lnTo>
                  <a:lnTo>
                    <a:pt x="659" y="31638"/>
                  </a:lnTo>
                  <a:lnTo>
                    <a:pt x="659" y="31682"/>
                  </a:lnTo>
                  <a:lnTo>
                    <a:pt x="308" y="32998"/>
                  </a:lnTo>
                  <a:lnTo>
                    <a:pt x="264" y="33042"/>
                  </a:lnTo>
                  <a:lnTo>
                    <a:pt x="0" y="35324"/>
                  </a:lnTo>
                  <a:lnTo>
                    <a:pt x="264" y="39054"/>
                  </a:lnTo>
                  <a:lnTo>
                    <a:pt x="176" y="41643"/>
                  </a:lnTo>
                  <a:lnTo>
                    <a:pt x="176" y="41687"/>
                  </a:lnTo>
                  <a:lnTo>
                    <a:pt x="527" y="43837"/>
                  </a:lnTo>
                  <a:lnTo>
                    <a:pt x="922" y="45943"/>
                  </a:lnTo>
                  <a:lnTo>
                    <a:pt x="922" y="45987"/>
                  </a:lnTo>
                  <a:lnTo>
                    <a:pt x="2458" y="48839"/>
                  </a:lnTo>
                  <a:lnTo>
                    <a:pt x="3379" y="50551"/>
                  </a:lnTo>
                  <a:lnTo>
                    <a:pt x="3423" y="50638"/>
                  </a:lnTo>
                  <a:lnTo>
                    <a:pt x="3599" y="50638"/>
                  </a:lnTo>
                  <a:lnTo>
                    <a:pt x="3686" y="50595"/>
                  </a:lnTo>
                  <a:lnTo>
                    <a:pt x="3686" y="50507"/>
                  </a:lnTo>
                  <a:lnTo>
                    <a:pt x="3730" y="50463"/>
                  </a:lnTo>
                  <a:lnTo>
                    <a:pt x="3686" y="50375"/>
                  </a:lnTo>
                  <a:lnTo>
                    <a:pt x="2809" y="48664"/>
                  </a:lnTo>
                  <a:lnTo>
                    <a:pt x="1273" y="45855"/>
                  </a:lnTo>
                  <a:lnTo>
                    <a:pt x="878" y="43793"/>
                  </a:lnTo>
                  <a:lnTo>
                    <a:pt x="527" y="41643"/>
                  </a:lnTo>
                  <a:lnTo>
                    <a:pt x="615" y="39054"/>
                  </a:lnTo>
                  <a:lnTo>
                    <a:pt x="351" y="35324"/>
                  </a:lnTo>
                  <a:lnTo>
                    <a:pt x="615" y="33086"/>
                  </a:lnTo>
                  <a:lnTo>
                    <a:pt x="966" y="31814"/>
                  </a:lnTo>
                  <a:lnTo>
                    <a:pt x="2502" y="28654"/>
                  </a:lnTo>
                  <a:lnTo>
                    <a:pt x="2502" y="28610"/>
                  </a:lnTo>
                  <a:lnTo>
                    <a:pt x="2765" y="27294"/>
                  </a:lnTo>
                  <a:lnTo>
                    <a:pt x="2765" y="27250"/>
                  </a:lnTo>
                  <a:lnTo>
                    <a:pt x="2940" y="24398"/>
                  </a:lnTo>
                  <a:lnTo>
                    <a:pt x="3862" y="20668"/>
                  </a:lnTo>
                  <a:lnTo>
                    <a:pt x="4125" y="19571"/>
                  </a:lnTo>
                  <a:lnTo>
                    <a:pt x="4125" y="19527"/>
                  </a:lnTo>
                  <a:lnTo>
                    <a:pt x="4169" y="18342"/>
                  </a:lnTo>
                  <a:lnTo>
                    <a:pt x="4169" y="18299"/>
                  </a:lnTo>
                  <a:lnTo>
                    <a:pt x="3906" y="16105"/>
                  </a:lnTo>
                  <a:lnTo>
                    <a:pt x="3818" y="13779"/>
                  </a:lnTo>
                  <a:lnTo>
                    <a:pt x="3730" y="11278"/>
                  </a:lnTo>
                  <a:lnTo>
                    <a:pt x="3774" y="7504"/>
                  </a:lnTo>
                  <a:lnTo>
                    <a:pt x="3862" y="5310"/>
                  </a:lnTo>
                  <a:lnTo>
                    <a:pt x="4301" y="3467"/>
                  </a:lnTo>
                  <a:lnTo>
                    <a:pt x="4783" y="220"/>
                  </a:lnTo>
                  <a:lnTo>
                    <a:pt x="4783" y="132"/>
                  </a:lnTo>
                  <a:lnTo>
                    <a:pt x="4783" y="88"/>
                  </a:lnTo>
                  <a:lnTo>
                    <a:pt x="4696" y="44"/>
                  </a:lnTo>
                  <a:lnTo>
                    <a:pt x="46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5" name="Google Shape;1995;p63"/>
            <p:cNvSpPr/>
            <p:nvPr/>
          </p:nvSpPr>
          <p:spPr>
            <a:xfrm>
              <a:off x="605600" y="2498225"/>
              <a:ext cx="454200" cy="2111750"/>
            </a:xfrm>
            <a:custGeom>
              <a:rect b="b" l="l" r="r" t="t"/>
              <a:pathLst>
                <a:path extrusionOk="0" h="84470" w="18168">
                  <a:moveTo>
                    <a:pt x="17904" y="0"/>
                  </a:moveTo>
                  <a:lnTo>
                    <a:pt x="14569" y="2370"/>
                  </a:lnTo>
                  <a:lnTo>
                    <a:pt x="13077" y="3203"/>
                  </a:lnTo>
                  <a:lnTo>
                    <a:pt x="10181" y="4344"/>
                  </a:lnTo>
                  <a:lnTo>
                    <a:pt x="8119" y="5134"/>
                  </a:lnTo>
                  <a:lnTo>
                    <a:pt x="6364" y="5485"/>
                  </a:lnTo>
                  <a:lnTo>
                    <a:pt x="6320" y="5485"/>
                  </a:lnTo>
                  <a:lnTo>
                    <a:pt x="5223" y="6275"/>
                  </a:lnTo>
                  <a:lnTo>
                    <a:pt x="4521" y="6714"/>
                  </a:lnTo>
                  <a:lnTo>
                    <a:pt x="4477" y="6758"/>
                  </a:lnTo>
                  <a:lnTo>
                    <a:pt x="1888" y="8952"/>
                  </a:lnTo>
                  <a:lnTo>
                    <a:pt x="308" y="10883"/>
                  </a:lnTo>
                  <a:lnTo>
                    <a:pt x="264" y="10926"/>
                  </a:lnTo>
                  <a:lnTo>
                    <a:pt x="1" y="11409"/>
                  </a:lnTo>
                  <a:lnTo>
                    <a:pt x="1" y="11497"/>
                  </a:lnTo>
                  <a:lnTo>
                    <a:pt x="1" y="11585"/>
                  </a:lnTo>
                  <a:lnTo>
                    <a:pt x="1976" y="15534"/>
                  </a:lnTo>
                  <a:lnTo>
                    <a:pt x="2809" y="18649"/>
                  </a:lnTo>
                  <a:lnTo>
                    <a:pt x="3468" y="22204"/>
                  </a:lnTo>
                  <a:lnTo>
                    <a:pt x="4082" y="25495"/>
                  </a:lnTo>
                  <a:lnTo>
                    <a:pt x="4784" y="27864"/>
                  </a:lnTo>
                  <a:lnTo>
                    <a:pt x="5574" y="30541"/>
                  </a:lnTo>
                  <a:lnTo>
                    <a:pt x="6144" y="33525"/>
                  </a:lnTo>
                  <a:lnTo>
                    <a:pt x="6408" y="35324"/>
                  </a:lnTo>
                  <a:lnTo>
                    <a:pt x="6276" y="39800"/>
                  </a:lnTo>
                  <a:lnTo>
                    <a:pt x="6320" y="41730"/>
                  </a:lnTo>
                  <a:lnTo>
                    <a:pt x="6364" y="41818"/>
                  </a:lnTo>
                  <a:lnTo>
                    <a:pt x="8031" y="44407"/>
                  </a:lnTo>
                  <a:lnTo>
                    <a:pt x="9786" y="46996"/>
                  </a:lnTo>
                  <a:lnTo>
                    <a:pt x="11498" y="49322"/>
                  </a:lnTo>
                  <a:lnTo>
                    <a:pt x="12595" y="51384"/>
                  </a:lnTo>
                  <a:lnTo>
                    <a:pt x="13779" y="53183"/>
                  </a:lnTo>
                  <a:lnTo>
                    <a:pt x="15228" y="55202"/>
                  </a:lnTo>
                  <a:lnTo>
                    <a:pt x="16588" y="57045"/>
                  </a:lnTo>
                  <a:lnTo>
                    <a:pt x="17597" y="58580"/>
                  </a:lnTo>
                  <a:lnTo>
                    <a:pt x="17685" y="58975"/>
                  </a:lnTo>
                  <a:lnTo>
                    <a:pt x="16763" y="60950"/>
                  </a:lnTo>
                  <a:lnTo>
                    <a:pt x="15798" y="62925"/>
                  </a:lnTo>
                  <a:lnTo>
                    <a:pt x="15798" y="62968"/>
                  </a:lnTo>
                  <a:lnTo>
                    <a:pt x="15140" y="64987"/>
                  </a:lnTo>
                  <a:lnTo>
                    <a:pt x="15140" y="65031"/>
                  </a:lnTo>
                  <a:lnTo>
                    <a:pt x="14920" y="67313"/>
                  </a:lnTo>
                  <a:lnTo>
                    <a:pt x="14920" y="67356"/>
                  </a:lnTo>
                  <a:lnTo>
                    <a:pt x="15052" y="68102"/>
                  </a:lnTo>
                  <a:lnTo>
                    <a:pt x="15052" y="68146"/>
                  </a:lnTo>
                  <a:lnTo>
                    <a:pt x="15535" y="69199"/>
                  </a:lnTo>
                  <a:lnTo>
                    <a:pt x="15886" y="71437"/>
                  </a:lnTo>
                  <a:lnTo>
                    <a:pt x="16149" y="73895"/>
                  </a:lnTo>
                  <a:lnTo>
                    <a:pt x="16193" y="75606"/>
                  </a:lnTo>
                  <a:lnTo>
                    <a:pt x="15973" y="77537"/>
                  </a:lnTo>
                  <a:lnTo>
                    <a:pt x="15973" y="77581"/>
                  </a:lnTo>
                  <a:lnTo>
                    <a:pt x="16017" y="79731"/>
                  </a:lnTo>
                  <a:lnTo>
                    <a:pt x="16017" y="79775"/>
                  </a:lnTo>
                  <a:lnTo>
                    <a:pt x="16281" y="81003"/>
                  </a:lnTo>
                  <a:lnTo>
                    <a:pt x="16281" y="81047"/>
                  </a:lnTo>
                  <a:lnTo>
                    <a:pt x="17816" y="84382"/>
                  </a:lnTo>
                  <a:lnTo>
                    <a:pt x="17904" y="84470"/>
                  </a:lnTo>
                  <a:lnTo>
                    <a:pt x="18080" y="84470"/>
                  </a:lnTo>
                  <a:lnTo>
                    <a:pt x="18124" y="84426"/>
                  </a:lnTo>
                  <a:lnTo>
                    <a:pt x="18168" y="84382"/>
                  </a:lnTo>
                  <a:lnTo>
                    <a:pt x="18168" y="84294"/>
                  </a:lnTo>
                  <a:lnTo>
                    <a:pt x="18168" y="84250"/>
                  </a:lnTo>
                  <a:lnTo>
                    <a:pt x="16588" y="80916"/>
                  </a:lnTo>
                  <a:lnTo>
                    <a:pt x="16368" y="79731"/>
                  </a:lnTo>
                  <a:lnTo>
                    <a:pt x="16325" y="77581"/>
                  </a:lnTo>
                  <a:lnTo>
                    <a:pt x="16544" y="75650"/>
                  </a:lnTo>
                  <a:lnTo>
                    <a:pt x="16544" y="75606"/>
                  </a:lnTo>
                  <a:lnTo>
                    <a:pt x="16500" y="73851"/>
                  </a:lnTo>
                  <a:lnTo>
                    <a:pt x="16237" y="71393"/>
                  </a:lnTo>
                  <a:lnTo>
                    <a:pt x="15886" y="69112"/>
                  </a:lnTo>
                  <a:lnTo>
                    <a:pt x="15842" y="69068"/>
                  </a:lnTo>
                  <a:lnTo>
                    <a:pt x="15403" y="68015"/>
                  </a:lnTo>
                  <a:lnTo>
                    <a:pt x="15271" y="67313"/>
                  </a:lnTo>
                  <a:lnTo>
                    <a:pt x="15491" y="65075"/>
                  </a:lnTo>
                  <a:lnTo>
                    <a:pt x="16105" y="63056"/>
                  </a:lnTo>
                  <a:lnTo>
                    <a:pt x="17071" y="61125"/>
                  </a:lnTo>
                  <a:lnTo>
                    <a:pt x="17992" y="59107"/>
                  </a:lnTo>
                  <a:lnTo>
                    <a:pt x="18036" y="58975"/>
                  </a:lnTo>
                  <a:lnTo>
                    <a:pt x="17948" y="58493"/>
                  </a:lnTo>
                  <a:lnTo>
                    <a:pt x="17904" y="58405"/>
                  </a:lnTo>
                  <a:lnTo>
                    <a:pt x="16895" y="56825"/>
                  </a:lnTo>
                  <a:lnTo>
                    <a:pt x="15535" y="54982"/>
                  </a:lnTo>
                  <a:lnTo>
                    <a:pt x="14087" y="52964"/>
                  </a:lnTo>
                  <a:lnTo>
                    <a:pt x="12902" y="51209"/>
                  </a:lnTo>
                  <a:lnTo>
                    <a:pt x="11805" y="49146"/>
                  </a:lnTo>
                  <a:lnTo>
                    <a:pt x="11761" y="49146"/>
                  </a:lnTo>
                  <a:lnTo>
                    <a:pt x="10094" y="46777"/>
                  </a:lnTo>
                  <a:lnTo>
                    <a:pt x="8294" y="44188"/>
                  </a:lnTo>
                  <a:lnTo>
                    <a:pt x="6671" y="41687"/>
                  </a:lnTo>
                  <a:lnTo>
                    <a:pt x="6627" y="39800"/>
                  </a:lnTo>
                  <a:lnTo>
                    <a:pt x="6759" y="35324"/>
                  </a:lnTo>
                  <a:lnTo>
                    <a:pt x="6759" y="35280"/>
                  </a:lnTo>
                  <a:lnTo>
                    <a:pt x="6495" y="33481"/>
                  </a:lnTo>
                  <a:lnTo>
                    <a:pt x="5881" y="30453"/>
                  </a:lnTo>
                  <a:lnTo>
                    <a:pt x="5135" y="27776"/>
                  </a:lnTo>
                  <a:lnTo>
                    <a:pt x="4433" y="25407"/>
                  </a:lnTo>
                  <a:lnTo>
                    <a:pt x="3775" y="22116"/>
                  </a:lnTo>
                  <a:lnTo>
                    <a:pt x="3160" y="18562"/>
                  </a:lnTo>
                  <a:lnTo>
                    <a:pt x="2327" y="15446"/>
                  </a:lnTo>
                  <a:lnTo>
                    <a:pt x="2327" y="15402"/>
                  </a:lnTo>
                  <a:lnTo>
                    <a:pt x="352" y="11497"/>
                  </a:lnTo>
                  <a:lnTo>
                    <a:pt x="571" y="11102"/>
                  </a:lnTo>
                  <a:lnTo>
                    <a:pt x="2151" y="9215"/>
                  </a:lnTo>
                  <a:lnTo>
                    <a:pt x="4696" y="7021"/>
                  </a:lnTo>
                  <a:lnTo>
                    <a:pt x="5442" y="6582"/>
                  </a:lnTo>
                  <a:lnTo>
                    <a:pt x="6495" y="5792"/>
                  </a:lnTo>
                  <a:lnTo>
                    <a:pt x="8207" y="5441"/>
                  </a:lnTo>
                  <a:lnTo>
                    <a:pt x="10313" y="4695"/>
                  </a:lnTo>
                  <a:lnTo>
                    <a:pt x="13209" y="3511"/>
                  </a:lnTo>
                  <a:lnTo>
                    <a:pt x="13253" y="3511"/>
                  </a:lnTo>
                  <a:lnTo>
                    <a:pt x="14745" y="2677"/>
                  </a:lnTo>
                  <a:lnTo>
                    <a:pt x="18124" y="307"/>
                  </a:lnTo>
                  <a:lnTo>
                    <a:pt x="18168" y="263"/>
                  </a:lnTo>
                  <a:lnTo>
                    <a:pt x="18168" y="176"/>
                  </a:lnTo>
                  <a:lnTo>
                    <a:pt x="18168" y="132"/>
                  </a:lnTo>
                  <a:lnTo>
                    <a:pt x="18168" y="44"/>
                  </a:lnTo>
                  <a:lnTo>
                    <a:pt x="1812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6" name="Google Shape;1996;p63"/>
            <p:cNvSpPr/>
            <p:nvPr/>
          </p:nvSpPr>
          <p:spPr>
            <a:xfrm>
              <a:off x="489325" y="2325975"/>
              <a:ext cx="527700" cy="2220375"/>
            </a:xfrm>
            <a:custGeom>
              <a:rect b="b" l="l" r="r" t="t"/>
              <a:pathLst>
                <a:path extrusionOk="0" h="88815" w="21108">
                  <a:moveTo>
                    <a:pt x="20844" y="1"/>
                  </a:moveTo>
                  <a:lnTo>
                    <a:pt x="17509" y="1844"/>
                  </a:lnTo>
                  <a:lnTo>
                    <a:pt x="15315" y="3204"/>
                  </a:lnTo>
                  <a:lnTo>
                    <a:pt x="13779" y="4082"/>
                  </a:lnTo>
                  <a:lnTo>
                    <a:pt x="12243" y="5047"/>
                  </a:lnTo>
                  <a:lnTo>
                    <a:pt x="10707" y="6056"/>
                  </a:lnTo>
                  <a:lnTo>
                    <a:pt x="9216" y="7066"/>
                  </a:lnTo>
                  <a:lnTo>
                    <a:pt x="8470" y="7636"/>
                  </a:lnTo>
                  <a:lnTo>
                    <a:pt x="7811" y="8163"/>
                  </a:lnTo>
                  <a:lnTo>
                    <a:pt x="7109" y="8733"/>
                  </a:lnTo>
                  <a:lnTo>
                    <a:pt x="6495" y="9347"/>
                  </a:lnTo>
                  <a:lnTo>
                    <a:pt x="5881" y="9918"/>
                  </a:lnTo>
                  <a:lnTo>
                    <a:pt x="5310" y="10576"/>
                  </a:lnTo>
                  <a:lnTo>
                    <a:pt x="4784" y="11190"/>
                  </a:lnTo>
                  <a:lnTo>
                    <a:pt x="4301" y="11849"/>
                  </a:lnTo>
                  <a:lnTo>
                    <a:pt x="3292" y="13121"/>
                  </a:lnTo>
                  <a:lnTo>
                    <a:pt x="3292" y="13165"/>
                  </a:lnTo>
                  <a:lnTo>
                    <a:pt x="1185" y="17860"/>
                  </a:lnTo>
                  <a:lnTo>
                    <a:pt x="220" y="20712"/>
                  </a:lnTo>
                  <a:lnTo>
                    <a:pt x="176" y="20712"/>
                  </a:lnTo>
                  <a:lnTo>
                    <a:pt x="1" y="22204"/>
                  </a:lnTo>
                  <a:lnTo>
                    <a:pt x="1" y="22248"/>
                  </a:lnTo>
                  <a:lnTo>
                    <a:pt x="132" y="25495"/>
                  </a:lnTo>
                  <a:lnTo>
                    <a:pt x="176" y="25539"/>
                  </a:lnTo>
                  <a:lnTo>
                    <a:pt x="834" y="29532"/>
                  </a:lnTo>
                  <a:lnTo>
                    <a:pt x="834" y="29576"/>
                  </a:lnTo>
                  <a:lnTo>
                    <a:pt x="1493" y="31946"/>
                  </a:lnTo>
                  <a:lnTo>
                    <a:pt x="2414" y="34579"/>
                  </a:lnTo>
                  <a:lnTo>
                    <a:pt x="3467" y="37124"/>
                  </a:lnTo>
                  <a:lnTo>
                    <a:pt x="4389" y="39362"/>
                  </a:lnTo>
                  <a:lnTo>
                    <a:pt x="4959" y="41029"/>
                  </a:lnTo>
                  <a:lnTo>
                    <a:pt x="5486" y="42960"/>
                  </a:lnTo>
                  <a:lnTo>
                    <a:pt x="5661" y="44232"/>
                  </a:lnTo>
                  <a:lnTo>
                    <a:pt x="5573" y="46734"/>
                  </a:lnTo>
                  <a:lnTo>
                    <a:pt x="5881" y="48928"/>
                  </a:lnTo>
                  <a:lnTo>
                    <a:pt x="6363" y="51648"/>
                  </a:lnTo>
                  <a:lnTo>
                    <a:pt x="6276" y="56343"/>
                  </a:lnTo>
                  <a:lnTo>
                    <a:pt x="6188" y="58625"/>
                  </a:lnTo>
                  <a:lnTo>
                    <a:pt x="6188" y="61346"/>
                  </a:lnTo>
                  <a:lnTo>
                    <a:pt x="6276" y="65690"/>
                  </a:lnTo>
                  <a:lnTo>
                    <a:pt x="6276" y="65778"/>
                  </a:lnTo>
                  <a:lnTo>
                    <a:pt x="6539" y="66304"/>
                  </a:lnTo>
                  <a:lnTo>
                    <a:pt x="6583" y="66348"/>
                  </a:lnTo>
                  <a:lnTo>
                    <a:pt x="8996" y="68674"/>
                  </a:lnTo>
                  <a:lnTo>
                    <a:pt x="10839" y="70385"/>
                  </a:lnTo>
                  <a:lnTo>
                    <a:pt x="12902" y="71965"/>
                  </a:lnTo>
                  <a:lnTo>
                    <a:pt x="14745" y="73369"/>
                  </a:lnTo>
                  <a:lnTo>
                    <a:pt x="16412" y="74378"/>
                  </a:lnTo>
                  <a:lnTo>
                    <a:pt x="17948" y="75168"/>
                  </a:lnTo>
                  <a:lnTo>
                    <a:pt x="18825" y="76528"/>
                  </a:lnTo>
                  <a:lnTo>
                    <a:pt x="19440" y="77976"/>
                  </a:lnTo>
                  <a:lnTo>
                    <a:pt x="19747" y="80126"/>
                  </a:lnTo>
                  <a:lnTo>
                    <a:pt x="20054" y="82759"/>
                  </a:lnTo>
                  <a:lnTo>
                    <a:pt x="19922" y="84953"/>
                  </a:lnTo>
                  <a:lnTo>
                    <a:pt x="19703" y="87147"/>
                  </a:lnTo>
                  <a:lnTo>
                    <a:pt x="19615" y="88639"/>
                  </a:lnTo>
                  <a:lnTo>
                    <a:pt x="19659" y="88683"/>
                  </a:lnTo>
                  <a:lnTo>
                    <a:pt x="19659" y="88771"/>
                  </a:lnTo>
                  <a:lnTo>
                    <a:pt x="19747" y="88815"/>
                  </a:lnTo>
                  <a:lnTo>
                    <a:pt x="19791" y="88815"/>
                  </a:lnTo>
                  <a:lnTo>
                    <a:pt x="19922" y="88771"/>
                  </a:lnTo>
                  <a:lnTo>
                    <a:pt x="19966" y="88727"/>
                  </a:lnTo>
                  <a:lnTo>
                    <a:pt x="19966" y="88639"/>
                  </a:lnTo>
                  <a:lnTo>
                    <a:pt x="20054" y="87191"/>
                  </a:lnTo>
                  <a:lnTo>
                    <a:pt x="20273" y="84997"/>
                  </a:lnTo>
                  <a:lnTo>
                    <a:pt x="20405" y="82759"/>
                  </a:lnTo>
                  <a:lnTo>
                    <a:pt x="20405" y="82715"/>
                  </a:lnTo>
                  <a:lnTo>
                    <a:pt x="20098" y="80083"/>
                  </a:lnTo>
                  <a:lnTo>
                    <a:pt x="19791" y="77889"/>
                  </a:lnTo>
                  <a:lnTo>
                    <a:pt x="19791" y="77845"/>
                  </a:lnTo>
                  <a:lnTo>
                    <a:pt x="19133" y="76397"/>
                  </a:lnTo>
                  <a:lnTo>
                    <a:pt x="19133" y="76353"/>
                  </a:lnTo>
                  <a:lnTo>
                    <a:pt x="18211" y="74905"/>
                  </a:lnTo>
                  <a:lnTo>
                    <a:pt x="18167" y="74861"/>
                  </a:lnTo>
                  <a:lnTo>
                    <a:pt x="16587" y="74071"/>
                  </a:lnTo>
                  <a:lnTo>
                    <a:pt x="14964" y="73062"/>
                  </a:lnTo>
                  <a:lnTo>
                    <a:pt x="13121" y="71658"/>
                  </a:lnTo>
                  <a:lnTo>
                    <a:pt x="11102" y="70078"/>
                  </a:lnTo>
                  <a:lnTo>
                    <a:pt x="9216" y="68410"/>
                  </a:lnTo>
                  <a:lnTo>
                    <a:pt x="6846" y="66129"/>
                  </a:lnTo>
                  <a:lnTo>
                    <a:pt x="6627" y="65646"/>
                  </a:lnTo>
                  <a:lnTo>
                    <a:pt x="6539" y="61346"/>
                  </a:lnTo>
                  <a:lnTo>
                    <a:pt x="6539" y="58625"/>
                  </a:lnTo>
                  <a:lnTo>
                    <a:pt x="6627" y="56343"/>
                  </a:lnTo>
                  <a:lnTo>
                    <a:pt x="6714" y="51648"/>
                  </a:lnTo>
                  <a:lnTo>
                    <a:pt x="6714" y="51604"/>
                  </a:lnTo>
                  <a:lnTo>
                    <a:pt x="6232" y="48884"/>
                  </a:lnTo>
                  <a:lnTo>
                    <a:pt x="5925" y="46690"/>
                  </a:lnTo>
                  <a:lnTo>
                    <a:pt x="6012" y="44232"/>
                  </a:lnTo>
                  <a:lnTo>
                    <a:pt x="6012" y="44188"/>
                  </a:lnTo>
                  <a:lnTo>
                    <a:pt x="5837" y="42916"/>
                  </a:lnTo>
                  <a:lnTo>
                    <a:pt x="5310" y="40897"/>
                  </a:lnTo>
                  <a:lnTo>
                    <a:pt x="4696" y="39230"/>
                  </a:lnTo>
                  <a:lnTo>
                    <a:pt x="3818" y="36992"/>
                  </a:lnTo>
                  <a:lnTo>
                    <a:pt x="2765" y="34447"/>
                  </a:lnTo>
                  <a:lnTo>
                    <a:pt x="1800" y="31858"/>
                  </a:lnTo>
                  <a:lnTo>
                    <a:pt x="1142" y="29489"/>
                  </a:lnTo>
                  <a:lnTo>
                    <a:pt x="483" y="25495"/>
                  </a:lnTo>
                  <a:lnTo>
                    <a:pt x="352" y="22248"/>
                  </a:lnTo>
                  <a:lnTo>
                    <a:pt x="527" y="20800"/>
                  </a:lnTo>
                  <a:lnTo>
                    <a:pt x="1493" y="17992"/>
                  </a:lnTo>
                  <a:lnTo>
                    <a:pt x="3599" y="13341"/>
                  </a:lnTo>
                  <a:lnTo>
                    <a:pt x="4608" y="12068"/>
                  </a:lnTo>
                  <a:lnTo>
                    <a:pt x="5091" y="11410"/>
                  </a:lnTo>
                  <a:lnTo>
                    <a:pt x="5573" y="10796"/>
                  </a:lnTo>
                  <a:lnTo>
                    <a:pt x="6144" y="10181"/>
                  </a:lnTo>
                  <a:lnTo>
                    <a:pt x="6758" y="9567"/>
                  </a:lnTo>
                  <a:lnTo>
                    <a:pt x="7373" y="8996"/>
                  </a:lnTo>
                  <a:lnTo>
                    <a:pt x="8031" y="8426"/>
                  </a:lnTo>
                  <a:lnTo>
                    <a:pt x="9435" y="7329"/>
                  </a:lnTo>
                  <a:lnTo>
                    <a:pt x="10927" y="6320"/>
                  </a:lnTo>
                  <a:lnTo>
                    <a:pt x="12419" y="5354"/>
                  </a:lnTo>
                  <a:lnTo>
                    <a:pt x="13955" y="4389"/>
                  </a:lnTo>
                  <a:lnTo>
                    <a:pt x="15490" y="3468"/>
                  </a:lnTo>
                  <a:lnTo>
                    <a:pt x="17684" y="2151"/>
                  </a:lnTo>
                  <a:lnTo>
                    <a:pt x="21019" y="308"/>
                  </a:lnTo>
                  <a:lnTo>
                    <a:pt x="21063" y="264"/>
                  </a:lnTo>
                  <a:lnTo>
                    <a:pt x="21107" y="220"/>
                  </a:lnTo>
                  <a:lnTo>
                    <a:pt x="21107" y="133"/>
                  </a:lnTo>
                  <a:lnTo>
                    <a:pt x="21063" y="89"/>
                  </a:lnTo>
                  <a:lnTo>
                    <a:pt x="21019" y="45"/>
                  </a:lnTo>
                  <a:lnTo>
                    <a:pt x="209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7" name="Google Shape;1997;p63"/>
            <p:cNvSpPr/>
            <p:nvPr/>
          </p:nvSpPr>
          <p:spPr>
            <a:xfrm>
              <a:off x="261150" y="2997350"/>
              <a:ext cx="377400" cy="1344975"/>
            </a:xfrm>
            <a:custGeom>
              <a:rect b="b" l="l" r="r" t="t"/>
              <a:pathLst>
                <a:path extrusionOk="0" h="53799" w="15096">
                  <a:moveTo>
                    <a:pt x="88" y="1"/>
                  </a:moveTo>
                  <a:lnTo>
                    <a:pt x="44" y="45"/>
                  </a:lnTo>
                  <a:lnTo>
                    <a:pt x="0" y="89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2326" y="5223"/>
                  </a:lnTo>
                  <a:lnTo>
                    <a:pt x="4871" y="9479"/>
                  </a:lnTo>
                  <a:lnTo>
                    <a:pt x="6670" y="12989"/>
                  </a:lnTo>
                  <a:lnTo>
                    <a:pt x="8206" y="16149"/>
                  </a:lnTo>
                  <a:lnTo>
                    <a:pt x="8996" y="17904"/>
                  </a:lnTo>
                  <a:lnTo>
                    <a:pt x="9259" y="18694"/>
                  </a:lnTo>
                  <a:lnTo>
                    <a:pt x="9347" y="21283"/>
                  </a:lnTo>
                  <a:lnTo>
                    <a:pt x="9391" y="25671"/>
                  </a:lnTo>
                  <a:lnTo>
                    <a:pt x="9391" y="28918"/>
                  </a:lnTo>
                  <a:lnTo>
                    <a:pt x="9479" y="36114"/>
                  </a:lnTo>
                  <a:lnTo>
                    <a:pt x="9830" y="42433"/>
                  </a:lnTo>
                  <a:lnTo>
                    <a:pt x="9961" y="43442"/>
                  </a:lnTo>
                  <a:lnTo>
                    <a:pt x="9961" y="43486"/>
                  </a:lnTo>
                  <a:lnTo>
                    <a:pt x="10751" y="45505"/>
                  </a:lnTo>
                  <a:lnTo>
                    <a:pt x="11936" y="48006"/>
                  </a:lnTo>
                  <a:lnTo>
                    <a:pt x="12901" y="49980"/>
                  </a:lnTo>
                  <a:lnTo>
                    <a:pt x="13603" y="51604"/>
                  </a:lnTo>
                  <a:lnTo>
                    <a:pt x="14744" y="53710"/>
                  </a:lnTo>
                  <a:lnTo>
                    <a:pt x="14832" y="53754"/>
                  </a:lnTo>
                  <a:lnTo>
                    <a:pt x="14920" y="53798"/>
                  </a:lnTo>
                  <a:lnTo>
                    <a:pt x="15008" y="53754"/>
                  </a:lnTo>
                  <a:lnTo>
                    <a:pt x="15052" y="53710"/>
                  </a:lnTo>
                  <a:lnTo>
                    <a:pt x="15095" y="53666"/>
                  </a:lnTo>
                  <a:lnTo>
                    <a:pt x="15095" y="53623"/>
                  </a:lnTo>
                  <a:lnTo>
                    <a:pt x="15052" y="53535"/>
                  </a:lnTo>
                  <a:lnTo>
                    <a:pt x="13911" y="51428"/>
                  </a:lnTo>
                  <a:lnTo>
                    <a:pt x="13209" y="49849"/>
                  </a:lnTo>
                  <a:lnTo>
                    <a:pt x="12243" y="47830"/>
                  </a:lnTo>
                  <a:lnTo>
                    <a:pt x="11058" y="45373"/>
                  </a:lnTo>
                  <a:lnTo>
                    <a:pt x="10312" y="43398"/>
                  </a:lnTo>
                  <a:lnTo>
                    <a:pt x="10181" y="42433"/>
                  </a:lnTo>
                  <a:lnTo>
                    <a:pt x="9830" y="36114"/>
                  </a:lnTo>
                  <a:lnTo>
                    <a:pt x="9742" y="28918"/>
                  </a:lnTo>
                  <a:lnTo>
                    <a:pt x="9742" y="25671"/>
                  </a:lnTo>
                  <a:lnTo>
                    <a:pt x="9698" y="21283"/>
                  </a:lnTo>
                  <a:lnTo>
                    <a:pt x="9610" y="18650"/>
                  </a:lnTo>
                  <a:lnTo>
                    <a:pt x="9566" y="18606"/>
                  </a:lnTo>
                  <a:lnTo>
                    <a:pt x="9303" y="17816"/>
                  </a:lnTo>
                  <a:lnTo>
                    <a:pt x="8513" y="16017"/>
                  </a:lnTo>
                  <a:lnTo>
                    <a:pt x="6977" y="12814"/>
                  </a:lnTo>
                  <a:lnTo>
                    <a:pt x="5178" y="9347"/>
                  </a:lnTo>
                  <a:lnTo>
                    <a:pt x="2633" y="5047"/>
                  </a:lnTo>
                  <a:lnTo>
                    <a:pt x="308" y="89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8" name="Google Shape;1998;p63"/>
            <p:cNvSpPr/>
            <p:nvPr/>
          </p:nvSpPr>
          <p:spPr>
            <a:xfrm>
              <a:off x="238125" y="3076350"/>
              <a:ext cx="340075" cy="1220975"/>
            </a:xfrm>
            <a:custGeom>
              <a:rect b="b" l="l" r="r" t="t"/>
              <a:pathLst>
                <a:path extrusionOk="0" h="48839" w="13603">
                  <a:moveTo>
                    <a:pt x="132" y="0"/>
                  </a:moveTo>
                  <a:lnTo>
                    <a:pt x="44" y="44"/>
                  </a:lnTo>
                  <a:lnTo>
                    <a:pt x="44" y="88"/>
                  </a:lnTo>
                  <a:lnTo>
                    <a:pt x="0" y="176"/>
                  </a:lnTo>
                  <a:lnTo>
                    <a:pt x="0" y="220"/>
                  </a:lnTo>
                  <a:lnTo>
                    <a:pt x="1448" y="3905"/>
                  </a:lnTo>
                  <a:lnTo>
                    <a:pt x="1492" y="3949"/>
                  </a:lnTo>
                  <a:lnTo>
                    <a:pt x="4344" y="6889"/>
                  </a:lnTo>
                  <a:lnTo>
                    <a:pt x="6143" y="10136"/>
                  </a:lnTo>
                  <a:lnTo>
                    <a:pt x="7855" y="13603"/>
                  </a:lnTo>
                  <a:lnTo>
                    <a:pt x="8820" y="15490"/>
                  </a:lnTo>
                  <a:lnTo>
                    <a:pt x="9039" y="16631"/>
                  </a:lnTo>
                  <a:lnTo>
                    <a:pt x="9083" y="18825"/>
                  </a:lnTo>
                  <a:lnTo>
                    <a:pt x="9127" y="21019"/>
                  </a:lnTo>
                  <a:lnTo>
                    <a:pt x="9171" y="25407"/>
                  </a:lnTo>
                  <a:lnTo>
                    <a:pt x="9171" y="28303"/>
                  </a:lnTo>
                  <a:lnTo>
                    <a:pt x="9215" y="31243"/>
                  </a:lnTo>
                  <a:lnTo>
                    <a:pt x="9303" y="34227"/>
                  </a:lnTo>
                  <a:lnTo>
                    <a:pt x="9434" y="37167"/>
                  </a:lnTo>
                  <a:lnTo>
                    <a:pt x="9654" y="40546"/>
                  </a:lnTo>
                  <a:lnTo>
                    <a:pt x="9654" y="40633"/>
                  </a:lnTo>
                  <a:lnTo>
                    <a:pt x="12681" y="47347"/>
                  </a:lnTo>
                  <a:lnTo>
                    <a:pt x="13252" y="48751"/>
                  </a:lnTo>
                  <a:lnTo>
                    <a:pt x="13340" y="48839"/>
                  </a:lnTo>
                  <a:lnTo>
                    <a:pt x="13471" y="48839"/>
                  </a:lnTo>
                  <a:lnTo>
                    <a:pt x="13559" y="48795"/>
                  </a:lnTo>
                  <a:lnTo>
                    <a:pt x="13559" y="48751"/>
                  </a:lnTo>
                  <a:lnTo>
                    <a:pt x="13603" y="48707"/>
                  </a:lnTo>
                  <a:lnTo>
                    <a:pt x="13559" y="48620"/>
                  </a:lnTo>
                  <a:lnTo>
                    <a:pt x="13033" y="47215"/>
                  </a:lnTo>
                  <a:lnTo>
                    <a:pt x="10005" y="40502"/>
                  </a:lnTo>
                  <a:lnTo>
                    <a:pt x="9785" y="37167"/>
                  </a:lnTo>
                  <a:lnTo>
                    <a:pt x="9654" y="34183"/>
                  </a:lnTo>
                  <a:lnTo>
                    <a:pt x="9566" y="31243"/>
                  </a:lnTo>
                  <a:lnTo>
                    <a:pt x="9522" y="28303"/>
                  </a:lnTo>
                  <a:lnTo>
                    <a:pt x="9522" y="25407"/>
                  </a:lnTo>
                  <a:lnTo>
                    <a:pt x="9478" y="21019"/>
                  </a:lnTo>
                  <a:lnTo>
                    <a:pt x="9434" y="18825"/>
                  </a:lnTo>
                  <a:lnTo>
                    <a:pt x="9390" y="16631"/>
                  </a:lnTo>
                  <a:lnTo>
                    <a:pt x="9390" y="16587"/>
                  </a:lnTo>
                  <a:lnTo>
                    <a:pt x="9171" y="15402"/>
                  </a:lnTo>
                  <a:lnTo>
                    <a:pt x="9171" y="15314"/>
                  </a:lnTo>
                  <a:lnTo>
                    <a:pt x="8162" y="13428"/>
                  </a:lnTo>
                  <a:lnTo>
                    <a:pt x="6450" y="9961"/>
                  </a:lnTo>
                  <a:lnTo>
                    <a:pt x="4651" y="6714"/>
                  </a:lnTo>
                  <a:lnTo>
                    <a:pt x="4607" y="6670"/>
                  </a:lnTo>
                  <a:lnTo>
                    <a:pt x="1755" y="3730"/>
                  </a:lnTo>
                  <a:lnTo>
                    <a:pt x="351" y="132"/>
                  </a:lnTo>
                  <a:lnTo>
                    <a:pt x="307" y="44"/>
                  </a:lnTo>
                  <a:lnTo>
                    <a:pt x="26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999" name="Google Shape;1999;p63"/>
            <p:cNvSpPr/>
            <p:nvPr/>
          </p:nvSpPr>
          <p:spPr>
            <a:xfrm>
              <a:off x="343425" y="3363750"/>
              <a:ext cx="188700" cy="900675"/>
            </a:xfrm>
            <a:custGeom>
              <a:rect b="b" l="l" r="r" t="t"/>
              <a:pathLst>
                <a:path extrusionOk="0" h="36027" w="7548">
                  <a:moveTo>
                    <a:pt x="176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44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3467" y="6144"/>
                  </a:lnTo>
                  <a:lnTo>
                    <a:pt x="3686" y="10488"/>
                  </a:lnTo>
                  <a:lnTo>
                    <a:pt x="3774" y="13823"/>
                  </a:lnTo>
                  <a:lnTo>
                    <a:pt x="3774" y="16675"/>
                  </a:lnTo>
                  <a:lnTo>
                    <a:pt x="3862" y="21063"/>
                  </a:lnTo>
                  <a:lnTo>
                    <a:pt x="4257" y="28479"/>
                  </a:lnTo>
                  <a:lnTo>
                    <a:pt x="4432" y="29576"/>
                  </a:lnTo>
                  <a:lnTo>
                    <a:pt x="4432" y="29620"/>
                  </a:lnTo>
                  <a:lnTo>
                    <a:pt x="5705" y="32648"/>
                  </a:lnTo>
                  <a:lnTo>
                    <a:pt x="7197" y="35939"/>
                  </a:lnTo>
                  <a:lnTo>
                    <a:pt x="7285" y="36027"/>
                  </a:lnTo>
                  <a:lnTo>
                    <a:pt x="7460" y="36027"/>
                  </a:lnTo>
                  <a:lnTo>
                    <a:pt x="7504" y="35983"/>
                  </a:lnTo>
                  <a:lnTo>
                    <a:pt x="7548" y="35939"/>
                  </a:lnTo>
                  <a:lnTo>
                    <a:pt x="7548" y="35851"/>
                  </a:lnTo>
                  <a:lnTo>
                    <a:pt x="7548" y="35807"/>
                  </a:lnTo>
                  <a:lnTo>
                    <a:pt x="6012" y="32516"/>
                  </a:lnTo>
                  <a:lnTo>
                    <a:pt x="4784" y="29488"/>
                  </a:lnTo>
                  <a:lnTo>
                    <a:pt x="4608" y="28435"/>
                  </a:lnTo>
                  <a:lnTo>
                    <a:pt x="4213" y="21063"/>
                  </a:lnTo>
                  <a:lnTo>
                    <a:pt x="4125" y="16675"/>
                  </a:lnTo>
                  <a:lnTo>
                    <a:pt x="4125" y="13823"/>
                  </a:lnTo>
                  <a:lnTo>
                    <a:pt x="4038" y="10444"/>
                  </a:lnTo>
                  <a:lnTo>
                    <a:pt x="3818" y="6100"/>
                  </a:lnTo>
                  <a:lnTo>
                    <a:pt x="3818" y="6012"/>
                  </a:lnTo>
                  <a:lnTo>
                    <a:pt x="352" y="89"/>
                  </a:lnTo>
                  <a:lnTo>
                    <a:pt x="308" y="45"/>
                  </a:lnTo>
                  <a:lnTo>
                    <a:pt x="220" y="45"/>
                  </a:lnTo>
                  <a:lnTo>
                    <a:pt x="1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0" name="Google Shape;2000;p63"/>
            <p:cNvSpPr/>
            <p:nvPr/>
          </p:nvSpPr>
          <p:spPr>
            <a:xfrm>
              <a:off x="2699800" y="3180550"/>
              <a:ext cx="204075" cy="111925"/>
            </a:xfrm>
            <a:custGeom>
              <a:rect b="b" l="l" r="r" t="t"/>
              <a:pathLst>
                <a:path extrusionOk="0" h="4477" w="8163">
                  <a:moveTo>
                    <a:pt x="4828" y="1"/>
                  </a:moveTo>
                  <a:lnTo>
                    <a:pt x="4740" y="45"/>
                  </a:lnTo>
                  <a:lnTo>
                    <a:pt x="2590" y="1054"/>
                  </a:lnTo>
                  <a:lnTo>
                    <a:pt x="922" y="1712"/>
                  </a:lnTo>
                  <a:lnTo>
                    <a:pt x="879" y="1756"/>
                  </a:lnTo>
                  <a:lnTo>
                    <a:pt x="220" y="2326"/>
                  </a:lnTo>
                  <a:lnTo>
                    <a:pt x="133" y="2414"/>
                  </a:lnTo>
                  <a:lnTo>
                    <a:pt x="1" y="2853"/>
                  </a:lnTo>
                  <a:lnTo>
                    <a:pt x="1" y="2941"/>
                  </a:lnTo>
                  <a:lnTo>
                    <a:pt x="176" y="3511"/>
                  </a:lnTo>
                  <a:lnTo>
                    <a:pt x="220" y="3555"/>
                  </a:lnTo>
                  <a:lnTo>
                    <a:pt x="703" y="4038"/>
                  </a:lnTo>
                  <a:lnTo>
                    <a:pt x="747" y="4038"/>
                  </a:lnTo>
                  <a:lnTo>
                    <a:pt x="1361" y="4345"/>
                  </a:lnTo>
                  <a:lnTo>
                    <a:pt x="1449" y="4389"/>
                  </a:lnTo>
                  <a:lnTo>
                    <a:pt x="3029" y="4477"/>
                  </a:lnTo>
                  <a:lnTo>
                    <a:pt x="3073" y="4477"/>
                  </a:lnTo>
                  <a:lnTo>
                    <a:pt x="5179" y="4038"/>
                  </a:lnTo>
                  <a:lnTo>
                    <a:pt x="8031" y="3204"/>
                  </a:lnTo>
                  <a:lnTo>
                    <a:pt x="8119" y="3160"/>
                  </a:lnTo>
                  <a:lnTo>
                    <a:pt x="8163" y="3116"/>
                  </a:lnTo>
                  <a:lnTo>
                    <a:pt x="8163" y="3029"/>
                  </a:lnTo>
                  <a:lnTo>
                    <a:pt x="8163" y="2985"/>
                  </a:lnTo>
                  <a:lnTo>
                    <a:pt x="8119" y="2897"/>
                  </a:lnTo>
                  <a:lnTo>
                    <a:pt x="8075" y="2897"/>
                  </a:lnTo>
                  <a:lnTo>
                    <a:pt x="8031" y="2853"/>
                  </a:lnTo>
                  <a:lnTo>
                    <a:pt x="7943" y="2853"/>
                  </a:lnTo>
                  <a:lnTo>
                    <a:pt x="5091" y="3687"/>
                  </a:lnTo>
                  <a:lnTo>
                    <a:pt x="3029" y="4126"/>
                  </a:lnTo>
                  <a:lnTo>
                    <a:pt x="1493" y="4038"/>
                  </a:lnTo>
                  <a:lnTo>
                    <a:pt x="922" y="3774"/>
                  </a:lnTo>
                  <a:lnTo>
                    <a:pt x="527" y="3336"/>
                  </a:lnTo>
                  <a:lnTo>
                    <a:pt x="352" y="2897"/>
                  </a:lnTo>
                  <a:lnTo>
                    <a:pt x="484" y="2590"/>
                  </a:lnTo>
                  <a:lnTo>
                    <a:pt x="1098" y="2063"/>
                  </a:lnTo>
                  <a:lnTo>
                    <a:pt x="2722" y="1361"/>
                  </a:lnTo>
                  <a:lnTo>
                    <a:pt x="4916" y="352"/>
                  </a:lnTo>
                  <a:lnTo>
                    <a:pt x="4959" y="308"/>
                  </a:lnTo>
                  <a:lnTo>
                    <a:pt x="5003" y="264"/>
                  </a:lnTo>
                  <a:lnTo>
                    <a:pt x="5003" y="176"/>
                  </a:lnTo>
                  <a:lnTo>
                    <a:pt x="5003" y="132"/>
                  </a:lnTo>
                  <a:lnTo>
                    <a:pt x="4959" y="45"/>
                  </a:lnTo>
                  <a:lnTo>
                    <a:pt x="4872" y="45"/>
                  </a:lnTo>
                  <a:lnTo>
                    <a:pt x="482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1" name="Google Shape;2001;p63"/>
            <p:cNvSpPr/>
            <p:nvPr/>
          </p:nvSpPr>
          <p:spPr>
            <a:xfrm>
              <a:off x="3153975" y="3567800"/>
              <a:ext cx="561700" cy="625325"/>
            </a:xfrm>
            <a:custGeom>
              <a:rect b="b" l="l" r="r" t="t"/>
              <a:pathLst>
                <a:path extrusionOk="0" h="25013" w="22468">
                  <a:moveTo>
                    <a:pt x="3774" y="1"/>
                  </a:moveTo>
                  <a:lnTo>
                    <a:pt x="3730" y="44"/>
                  </a:lnTo>
                  <a:lnTo>
                    <a:pt x="3686" y="88"/>
                  </a:lnTo>
                  <a:lnTo>
                    <a:pt x="2151" y="3599"/>
                  </a:lnTo>
                  <a:lnTo>
                    <a:pt x="1361" y="5442"/>
                  </a:lnTo>
                  <a:lnTo>
                    <a:pt x="1361" y="5486"/>
                  </a:lnTo>
                  <a:lnTo>
                    <a:pt x="703" y="8733"/>
                  </a:lnTo>
                  <a:lnTo>
                    <a:pt x="132" y="11629"/>
                  </a:lnTo>
                  <a:lnTo>
                    <a:pt x="0" y="12331"/>
                  </a:lnTo>
                  <a:lnTo>
                    <a:pt x="0" y="12463"/>
                  </a:lnTo>
                  <a:lnTo>
                    <a:pt x="88" y="12506"/>
                  </a:lnTo>
                  <a:lnTo>
                    <a:pt x="3335" y="14788"/>
                  </a:lnTo>
                  <a:lnTo>
                    <a:pt x="3862" y="15534"/>
                  </a:lnTo>
                  <a:lnTo>
                    <a:pt x="4915" y="17860"/>
                  </a:lnTo>
                  <a:lnTo>
                    <a:pt x="6012" y="19747"/>
                  </a:lnTo>
                  <a:lnTo>
                    <a:pt x="6012" y="19791"/>
                  </a:lnTo>
                  <a:lnTo>
                    <a:pt x="7241" y="21326"/>
                  </a:lnTo>
                  <a:lnTo>
                    <a:pt x="7285" y="21370"/>
                  </a:lnTo>
                  <a:lnTo>
                    <a:pt x="8645" y="22072"/>
                  </a:lnTo>
                  <a:lnTo>
                    <a:pt x="9523" y="22379"/>
                  </a:lnTo>
                  <a:lnTo>
                    <a:pt x="9566" y="22423"/>
                  </a:lnTo>
                  <a:lnTo>
                    <a:pt x="12243" y="22818"/>
                  </a:lnTo>
                  <a:lnTo>
                    <a:pt x="14525" y="23038"/>
                  </a:lnTo>
                  <a:lnTo>
                    <a:pt x="18079" y="24266"/>
                  </a:lnTo>
                  <a:lnTo>
                    <a:pt x="20273" y="24881"/>
                  </a:lnTo>
                  <a:lnTo>
                    <a:pt x="20317" y="24881"/>
                  </a:lnTo>
                  <a:lnTo>
                    <a:pt x="21326" y="25012"/>
                  </a:lnTo>
                  <a:lnTo>
                    <a:pt x="21414" y="25012"/>
                  </a:lnTo>
                  <a:lnTo>
                    <a:pt x="22336" y="24749"/>
                  </a:lnTo>
                  <a:lnTo>
                    <a:pt x="22423" y="24705"/>
                  </a:lnTo>
                  <a:lnTo>
                    <a:pt x="22467" y="24661"/>
                  </a:lnTo>
                  <a:lnTo>
                    <a:pt x="22467" y="24617"/>
                  </a:lnTo>
                  <a:lnTo>
                    <a:pt x="22467" y="24530"/>
                  </a:lnTo>
                  <a:lnTo>
                    <a:pt x="22467" y="24486"/>
                  </a:lnTo>
                  <a:lnTo>
                    <a:pt x="22423" y="24442"/>
                  </a:lnTo>
                  <a:lnTo>
                    <a:pt x="22336" y="24398"/>
                  </a:lnTo>
                  <a:lnTo>
                    <a:pt x="22248" y="24398"/>
                  </a:lnTo>
                  <a:lnTo>
                    <a:pt x="21326" y="24661"/>
                  </a:lnTo>
                  <a:lnTo>
                    <a:pt x="20361" y="24530"/>
                  </a:lnTo>
                  <a:lnTo>
                    <a:pt x="18211" y="23915"/>
                  </a:lnTo>
                  <a:lnTo>
                    <a:pt x="14613" y="22731"/>
                  </a:lnTo>
                  <a:lnTo>
                    <a:pt x="12287" y="22467"/>
                  </a:lnTo>
                  <a:lnTo>
                    <a:pt x="9610" y="22072"/>
                  </a:lnTo>
                  <a:lnTo>
                    <a:pt x="8777" y="21765"/>
                  </a:lnTo>
                  <a:lnTo>
                    <a:pt x="7460" y="21107"/>
                  </a:lnTo>
                  <a:lnTo>
                    <a:pt x="6319" y="19571"/>
                  </a:lnTo>
                  <a:lnTo>
                    <a:pt x="5222" y="17684"/>
                  </a:lnTo>
                  <a:lnTo>
                    <a:pt x="4169" y="15359"/>
                  </a:lnTo>
                  <a:lnTo>
                    <a:pt x="4169" y="15315"/>
                  </a:lnTo>
                  <a:lnTo>
                    <a:pt x="3643" y="14569"/>
                  </a:lnTo>
                  <a:lnTo>
                    <a:pt x="3599" y="14525"/>
                  </a:lnTo>
                  <a:lnTo>
                    <a:pt x="351" y="12287"/>
                  </a:lnTo>
                  <a:lnTo>
                    <a:pt x="483" y="11673"/>
                  </a:lnTo>
                  <a:lnTo>
                    <a:pt x="1054" y="8820"/>
                  </a:lnTo>
                  <a:lnTo>
                    <a:pt x="1712" y="5573"/>
                  </a:lnTo>
                  <a:lnTo>
                    <a:pt x="2458" y="3730"/>
                  </a:lnTo>
                  <a:lnTo>
                    <a:pt x="3994" y="220"/>
                  </a:lnTo>
                  <a:lnTo>
                    <a:pt x="3994" y="176"/>
                  </a:lnTo>
                  <a:lnTo>
                    <a:pt x="3994" y="88"/>
                  </a:lnTo>
                  <a:lnTo>
                    <a:pt x="3950" y="44"/>
                  </a:lnTo>
                  <a:lnTo>
                    <a:pt x="390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2" name="Google Shape;2002;p63"/>
            <p:cNvSpPr/>
            <p:nvPr/>
          </p:nvSpPr>
          <p:spPr>
            <a:xfrm>
              <a:off x="2632900" y="3118025"/>
              <a:ext cx="307175" cy="222725"/>
            </a:xfrm>
            <a:custGeom>
              <a:rect b="b" l="l" r="r" t="t"/>
              <a:pathLst>
                <a:path extrusionOk="0" h="8909" w="12287">
                  <a:moveTo>
                    <a:pt x="4695" y="1"/>
                  </a:moveTo>
                  <a:lnTo>
                    <a:pt x="4608" y="44"/>
                  </a:lnTo>
                  <a:lnTo>
                    <a:pt x="4564" y="88"/>
                  </a:lnTo>
                  <a:lnTo>
                    <a:pt x="3116" y="2238"/>
                  </a:lnTo>
                  <a:lnTo>
                    <a:pt x="2106" y="3116"/>
                  </a:lnTo>
                  <a:lnTo>
                    <a:pt x="2106" y="3160"/>
                  </a:lnTo>
                  <a:lnTo>
                    <a:pt x="746" y="4784"/>
                  </a:lnTo>
                  <a:lnTo>
                    <a:pt x="746" y="4827"/>
                  </a:lnTo>
                  <a:lnTo>
                    <a:pt x="0" y="6232"/>
                  </a:lnTo>
                  <a:lnTo>
                    <a:pt x="0" y="6319"/>
                  </a:lnTo>
                  <a:lnTo>
                    <a:pt x="0" y="6407"/>
                  </a:lnTo>
                  <a:lnTo>
                    <a:pt x="307" y="6934"/>
                  </a:lnTo>
                  <a:lnTo>
                    <a:pt x="351" y="6978"/>
                  </a:lnTo>
                  <a:lnTo>
                    <a:pt x="2633" y="8426"/>
                  </a:lnTo>
                  <a:lnTo>
                    <a:pt x="2677" y="8469"/>
                  </a:lnTo>
                  <a:lnTo>
                    <a:pt x="5836" y="8908"/>
                  </a:lnTo>
                  <a:lnTo>
                    <a:pt x="5880" y="8908"/>
                  </a:lnTo>
                  <a:lnTo>
                    <a:pt x="8294" y="8294"/>
                  </a:lnTo>
                  <a:lnTo>
                    <a:pt x="10839" y="7285"/>
                  </a:lnTo>
                  <a:lnTo>
                    <a:pt x="12155" y="7021"/>
                  </a:lnTo>
                  <a:lnTo>
                    <a:pt x="12199" y="6978"/>
                  </a:lnTo>
                  <a:lnTo>
                    <a:pt x="12287" y="6934"/>
                  </a:lnTo>
                  <a:lnTo>
                    <a:pt x="12287" y="6890"/>
                  </a:lnTo>
                  <a:lnTo>
                    <a:pt x="12287" y="6802"/>
                  </a:lnTo>
                  <a:lnTo>
                    <a:pt x="12287" y="6758"/>
                  </a:lnTo>
                  <a:lnTo>
                    <a:pt x="12199" y="6714"/>
                  </a:lnTo>
                  <a:lnTo>
                    <a:pt x="12155" y="6670"/>
                  </a:lnTo>
                  <a:lnTo>
                    <a:pt x="12067" y="6670"/>
                  </a:lnTo>
                  <a:lnTo>
                    <a:pt x="10795" y="6934"/>
                  </a:lnTo>
                  <a:lnTo>
                    <a:pt x="10751" y="6934"/>
                  </a:lnTo>
                  <a:lnTo>
                    <a:pt x="8206" y="7987"/>
                  </a:lnTo>
                  <a:lnTo>
                    <a:pt x="5836" y="8557"/>
                  </a:lnTo>
                  <a:lnTo>
                    <a:pt x="2765" y="8118"/>
                  </a:lnTo>
                  <a:lnTo>
                    <a:pt x="615" y="6714"/>
                  </a:lnTo>
                  <a:lnTo>
                    <a:pt x="351" y="6319"/>
                  </a:lnTo>
                  <a:lnTo>
                    <a:pt x="1053" y="5003"/>
                  </a:lnTo>
                  <a:lnTo>
                    <a:pt x="2370" y="3379"/>
                  </a:lnTo>
                  <a:lnTo>
                    <a:pt x="3379" y="2502"/>
                  </a:lnTo>
                  <a:lnTo>
                    <a:pt x="3423" y="2458"/>
                  </a:lnTo>
                  <a:lnTo>
                    <a:pt x="4871" y="308"/>
                  </a:lnTo>
                  <a:lnTo>
                    <a:pt x="4871" y="220"/>
                  </a:lnTo>
                  <a:lnTo>
                    <a:pt x="4871" y="176"/>
                  </a:lnTo>
                  <a:lnTo>
                    <a:pt x="4871" y="88"/>
                  </a:lnTo>
                  <a:lnTo>
                    <a:pt x="4827" y="44"/>
                  </a:lnTo>
                  <a:lnTo>
                    <a:pt x="473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3" name="Google Shape;2003;p63"/>
            <p:cNvSpPr/>
            <p:nvPr/>
          </p:nvSpPr>
          <p:spPr>
            <a:xfrm>
              <a:off x="3084850" y="3493200"/>
              <a:ext cx="603400" cy="716375"/>
            </a:xfrm>
            <a:custGeom>
              <a:rect b="b" l="l" r="r" t="t"/>
              <a:pathLst>
                <a:path extrusionOk="0" h="28655" w="24136">
                  <a:moveTo>
                    <a:pt x="3248" y="1"/>
                  </a:moveTo>
                  <a:lnTo>
                    <a:pt x="3204" y="45"/>
                  </a:lnTo>
                  <a:lnTo>
                    <a:pt x="3160" y="88"/>
                  </a:lnTo>
                  <a:lnTo>
                    <a:pt x="3116" y="176"/>
                  </a:lnTo>
                  <a:lnTo>
                    <a:pt x="2941" y="1361"/>
                  </a:lnTo>
                  <a:lnTo>
                    <a:pt x="1756" y="4520"/>
                  </a:lnTo>
                  <a:lnTo>
                    <a:pt x="1142" y="6539"/>
                  </a:lnTo>
                  <a:lnTo>
                    <a:pt x="1098" y="6539"/>
                  </a:lnTo>
                  <a:lnTo>
                    <a:pt x="879" y="8864"/>
                  </a:lnTo>
                  <a:lnTo>
                    <a:pt x="45" y="13165"/>
                  </a:lnTo>
                  <a:lnTo>
                    <a:pt x="45" y="13209"/>
                  </a:lnTo>
                  <a:lnTo>
                    <a:pt x="1" y="15534"/>
                  </a:lnTo>
                  <a:lnTo>
                    <a:pt x="45" y="16895"/>
                  </a:lnTo>
                  <a:lnTo>
                    <a:pt x="45" y="16982"/>
                  </a:lnTo>
                  <a:lnTo>
                    <a:pt x="440" y="17641"/>
                  </a:lnTo>
                  <a:lnTo>
                    <a:pt x="484" y="17728"/>
                  </a:lnTo>
                  <a:lnTo>
                    <a:pt x="1317" y="18255"/>
                  </a:lnTo>
                  <a:lnTo>
                    <a:pt x="1361" y="18255"/>
                  </a:lnTo>
                  <a:lnTo>
                    <a:pt x="4082" y="19264"/>
                  </a:lnTo>
                  <a:lnTo>
                    <a:pt x="5530" y="20010"/>
                  </a:lnTo>
                  <a:lnTo>
                    <a:pt x="7066" y="22248"/>
                  </a:lnTo>
                  <a:lnTo>
                    <a:pt x="8602" y="24442"/>
                  </a:lnTo>
                  <a:lnTo>
                    <a:pt x="9479" y="25495"/>
                  </a:lnTo>
                  <a:lnTo>
                    <a:pt x="9523" y="25539"/>
                  </a:lnTo>
                  <a:lnTo>
                    <a:pt x="11585" y="26417"/>
                  </a:lnTo>
                  <a:lnTo>
                    <a:pt x="11629" y="26417"/>
                  </a:lnTo>
                  <a:lnTo>
                    <a:pt x="13779" y="26812"/>
                  </a:lnTo>
                  <a:lnTo>
                    <a:pt x="16412" y="27163"/>
                  </a:lnTo>
                  <a:lnTo>
                    <a:pt x="17816" y="27250"/>
                  </a:lnTo>
                  <a:lnTo>
                    <a:pt x="20449" y="28128"/>
                  </a:lnTo>
                  <a:lnTo>
                    <a:pt x="22248" y="28655"/>
                  </a:lnTo>
                  <a:lnTo>
                    <a:pt x="23389" y="28655"/>
                  </a:lnTo>
                  <a:lnTo>
                    <a:pt x="24004" y="28479"/>
                  </a:lnTo>
                  <a:lnTo>
                    <a:pt x="24048" y="28435"/>
                  </a:lnTo>
                  <a:lnTo>
                    <a:pt x="24091" y="28391"/>
                  </a:lnTo>
                  <a:lnTo>
                    <a:pt x="24135" y="28347"/>
                  </a:lnTo>
                  <a:lnTo>
                    <a:pt x="24091" y="28260"/>
                  </a:lnTo>
                  <a:lnTo>
                    <a:pt x="24091" y="28216"/>
                  </a:lnTo>
                  <a:lnTo>
                    <a:pt x="24004" y="28172"/>
                  </a:lnTo>
                  <a:lnTo>
                    <a:pt x="23960" y="28128"/>
                  </a:lnTo>
                  <a:lnTo>
                    <a:pt x="23872" y="28128"/>
                  </a:lnTo>
                  <a:lnTo>
                    <a:pt x="23302" y="28303"/>
                  </a:lnTo>
                  <a:lnTo>
                    <a:pt x="22336" y="28303"/>
                  </a:lnTo>
                  <a:lnTo>
                    <a:pt x="20537" y="27821"/>
                  </a:lnTo>
                  <a:lnTo>
                    <a:pt x="17904" y="26943"/>
                  </a:lnTo>
                  <a:lnTo>
                    <a:pt x="17860" y="26899"/>
                  </a:lnTo>
                  <a:lnTo>
                    <a:pt x="16456" y="26812"/>
                  </a:lnTo>
                  <a:lnTo>
                    <a:pt x="13823" y="26504"/>
                  </a:lnTo>
                  <a:lnTo>
                    <a:pt x="11673" y="26109"/>
                  </a:lnTo>
                  <a:lnTo>
                    <a:pt x="9699" y="25232"/>
                  </a:lnTo>
                  <a:lnTo>
                    <a:pt x="8865" y="24223"/>
                  </a:lnTo>
                  <a:lnTo>
                    <a:pt x="7373" y="22029"/>
                  </a:lnTo>
                  <a:lnTo>
                    <a:pt x="5793" y="19791"/>
                  </a:lnTo>
                  <a:lnTo>
                    <a:pt x="5705" y="19747"/>
                  </a:lnTo>
                  <a:lnTo>
                    <a:pt x="4214" y="18957"/>
                  </a:lnTo>
                  <a:lnTo>
                    <a:pt x="4214" y="18913"/>
                  </a:lnTo>
                  <a:lnTo>
                    <a:pt x="1493" y="17948"/>
                  </a:lnTo>
                  <a:lnTo>
                    <a:pt x="703" y="17421"/>
                  </a:lnTo>
                  <a:lnTo>
                    <a:pt x="396" y="16851"/>
                  </a:lnTo>
                  <a:lnTo>
                    <a:pt x="352" y="15490"/>
                  </a:lnTo>
                  <a:lnTo>
                    <a:pt x="396" y="13209"/>
                  </a:lnTo>
                  <a:lnTo>
                    <a:pt x="1230" y="8908"/>
                  </a:lnTo>
                  <a:lnTo>
                    <a:pt x="1449" y="6627"/>
                  </a:lnTo>
                  <a:lnTo>
                    <a:pt x="2107" y="4652"/>
                  </a:lnTo>
                  <a:lnTo>
                    <a:pt x="3292" y="1493"/>
                  </a:lnTo>
                  <a:lnTo>
                    <a:pt x="3292" y="1449"/>
                  </a:lnTo>
                  <a:lnTo>
                    <a:pt x="3468" y="220"/>
                  </a:lnTo>
                  <a:lnTo>
                    <a:pt x="3468" y="132"/>
                  </a:lnTo>
                  <a:lnTo>
                    <a:pt x="3468" y="88"/>
                  </a:lnTo>
                  <a:lnTo>
                    <a:pt x="3380" y="45"/>
                  </a:lnTo>
                  <a:lnTo>
                    <a:pt x="333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4" name="Google Shape;2004;p63"/>
            <p:cNvSpPr/>
            <p:nvPr/>
          </p:nvSpPr>
          <p:spPr>
            <a:xfrm>
              <a:off x="2512225" y="3058800"/>
              <a:ext cx="1147500" cy="1171625"/>
            </a:xfrm>
            <a:custGeom>
              <a:rect b="b" l="l" r="r" t="t"/>
              <a:pathLst>
                <a:path extrusionOk="0" h="46865" w="45900">
                  <a:moveTo>
                    <a:pt x="6846" y="0"/>
                  </a:moveTo>
                  <a:lnTo>
                    <a:pt x="6802" y="44"/>
                  </a:lnTo>
                  <a:lnTo>
                    <a:pt x="6758" y="88"/>
                  </a:lnTo>
                  <a:lnTo>
                    <a:pt x="5222" y="2721"/>
                  </a:lnTo>
                  <a:lnTo>
                    <a:pt x="4037" y="4827"/>
                  </a:lnTo>
                  <a:lnTo>
                    <a:pt x="1405" y="8557"/>
                  </a:lnTo>
                  <a:lnTo>
                    <a:pt x="176" y="10400"/>
                  </a:lnTo>
                  <a:lnTo>
                    <a:pt x="44" y="10531"/>
                  </a:lnTo>
                  <a:lnTo>
                    <a:pt x="0" y="10619"/>
                  </a:lnTo>
                  <a:lnTo>
                    <a:pt x="0" y="10707"/>
                  </a:lnTo>
                  <a:lnTo>
                    <a:pt x="0" y="10795"/>
                  </a:lnTo>
                  <a:lnTo>
                    <a:pt x="88" y="10838"/>
                  </a:lnTo>
                  <a:lnTo>
                    <a:pt x="2765" y="11848"/>
                  </a:lnTo>
                  <a:lnTo>
                    <a:pt x="5222" y="12901"/>
                  </a:lnTo>
                  <a:lnTo>
                    <a:pt x="7855" y="13603"/>
                  </a:lnTo>
                  <a:lnTo>
                    <a:pt x="7899" y="13603"/>
                  </a:lnTo>
                  <a:lnTo>
                    <a:pt x="10619" y="13954"/>
                  </a:lnTo>
                  <a:lnTo>
                    <a:pt x="10663" y="13954"/>
                  </a:lnTo>
                  <a:lnTo>
                    <a:pt x="11936" y="13866"/>
                  </a:lnTo>
                  <a:lnTo>
                    <a:pt x="11980" y="13822"/>
                  </a:lnTo>
                  <a:lnTo>
                    <a:pt x="15095" y="12989"/>
                  </a:lnTo>
                  <a:lnTo>
                    <a:pt x="15139" y="12945"/>
                  </a:lnTo>
                  <a:lnTo>
                    <a:pt x="17289" y="11892"/>
                  </a:lnTo>
                  <a:lnTo>
                    <a:pt x="18430" y="11628"/>
                  </a:lnTo>
                  <a:lnTo>
                    <a:pt x="19264" y="11716"/>
                  </a:lnTo>
                  <a:lnTo>
                    <a:pt x="21502" y="15139"/>
                  </a:lnTo>
                  <a:lnTo>
                    <a:pt x="22028" y="16543"/>
                  </a:lnTo>
                  <a:lnTo>
                    <a:pt x="22116" y="17684"/>
                  </a:lnTo>
                  <a:lnTo>
                    <a:pt x="21546" y="19790"/>
                  </a:lnTo>
                  <a:lnTo>
                    <a:pt x="21019" y="21940"/>
                  </a:lnTo>
                  <a:lnTo>
                    <a:pt x="20712" y="24310"/>
                  </a:lnTo>
                  <a:lnTo>
                    <a:pt x="20536" y="26943"/>
                  </a:lnTo>
                  <a:lnTo>
                    <a:pt x="20054" y="29093"/>
                  </a:lnTo>
                  <a:lnTo>
                    <a:pt x="20054" y="29137"/>
                  </a:lnTo>
                  <a:lnTo>
                    <a:pt x="19966" y="31067"/>
                  </a:lnTo>
                  <a:lnTo>
                    <a:pt x="19001" y="35148"/>
                  </a:lnTo>
                  <a:lnTo>
                    <a:pt x="18957" y="35675"/>
                  </a:lnTo>
                  <a:lnTo>
                    <a:pt x="18957" y="35763"/>
                  </a:lnTo>
                  <a:lnTo>
                    <a:pt x="19044" y="35850"/>
                  </a:lnTo>
                  <a:lnTo>
                    <a:pt x="19834" y="36333"/>
                  </a:lnTo>
                  <a:lnTo>
                    <a:pt x="19878" y="36333"/>
                  </a:lnTo>
                  <a:lnTo>
                    <a:pt x="23871" y="37649"/>
                  </a:lnTo>
                  <a:lnTo>
                    <a:pt x="26636" y="38702"/>
                  </a:lnTo>
                  <a:lnTo>
                    <a:pt x="28216" y="39317"/>
                  </a:lnTo>
                  <a:lnTo>
                    <a:pt x="28830" y="39975"/>
                  </a:lnTo>
                  <a:lnTo>
                    <a:pt x="30410" y="42301"/>
                  </a:lnTo>
                  <a:lnTo>
                    <a:pt x="31507" y="43749"/>
                  </a:lnTo>
                  <a:lnTo>
                    <a:pt x="31550" y="43793"/>
                  </a:lnTo>
                  <a:lnTo>
                    <a:pt x="32209" y="44231"/>
                  </a:lnTo>
                  <a:lnTo>
                    <a:pt x="34359" y="45065"/>
                  </a:lnTo>
                  <a:lnTo>
                    <a:pt x="34403" y="45065"/>
                  </a:lnTo>
                  <a:lnTo>
                    <a:pt x="38220" y="45592"/>
                  </a:lnTo>
                  <a:lnTo>
                    <a:pt x="40765" y="45767"/>
                  </a:lnTo>
                  <a:lnTo>
                    <a:pt x="43969" y="46733"/>
                  </a:lnTo>
                  <a:lnTo>
                    <a:pt x="44758" y="46864"/>
                  </a:lnTo>
                  <a:lnTo>
                    <a:pt x="44846" y="46864"/>
                  </a:lnTo>
                  <a:lnTo>
                    <a:pt x="45768" y="46601"/>
                  </a:lnTo>
                  <a:lnTo>
                    <a:pt x="45812" y="46601"/>
                  </a:lnTo>
                  <a:lnTo>
                    <a:pt x="45855" y="46513"/>
                  </a:lnTo>
                  <a:lnTo>
                    <a:pt x="45899" y="46469"/>
                  </a:lnTo>
                  <a:lnTo>
                    <a:pt x="45855" y="46382"/>
                  </a:lnTo>
                  <a:lnTo>
                    <a:pt x="45855" y="46338"/>
                  </a:lnTo>
                  <a:lnTo>
                    <a:pt x="45812" y="46294"/>
                  </a:lnTo>
                  <a:lnTo>
                    <a:pt x="45724" y="46250"/>
                  </a:lnTo>
                  <a:lnTo>
                    <a:pt x="45680" y="46294"/>
                  </a:lnTo>
                  <a:lnTo>
                    <a:pt x="44758" y="46513"/>
                  </a:lnTo>
                  <a:lnTo>
                    <a:pt x="44056" y="46382"/>
                  </a:lnTo>
                  <a:lnTo>
                    <a:pt x="40853" y="45416"/>
                  </a:lnTo>
                  <a:lnTo>
                    <a:pt x="40809" y="45416"/>
                  </a:lnTo>
                  <a:lnTo>
                    <a:pt x="38264" y="45241"/>
                  </a:lnTo>
                  <a:lnTo>
                    <a:pt x="34490" y="44714"/>
                  </a:lnTo>
                  <a:lnTo>
                    <a:pt x="32384" y="43924"/>
                  </a:lnTo>
                  <a:lnTo>
                    <a:pt x="31770" y="43529"/>
                  </a:lnTo>
                  <a:lnTo>
                    <a:pt x="30717" y="42081"/>
                  </a:lnTo>
                  <a:lnTo>
                    <a:pt x="29093" y="39756"/>
                  </a:lnTo>
                  <a:lnTo>
                    <a:pt x="28435" y="39054"/>
                  </a:lnTo>
                  <a:lnTo>
                    <a:pt x="28347" y="39010"/>
                  </a:lnTo>
                  <a:lnTo>
                    <a:pt x="26767" y="38351"/>
                  </a:lnTo>
                  <a:lnTo>
                    <a:pt x="24003" y="37342"/>
                  </a:lnTo>
                  <a:lnTo>
                    <a:pt x="20010" y="35982"/>
                  </a:lnTo>
                  <a:lnTo>
                    <a:pt x="19308" y="35587"/>
                  </a:lnTo>
                  <a:lnTo>
                    <a:pt x="19352" y="35236"/>
                  </a:lnTo>
                  <a:lnTo>
                    <a:pt x="20273" y="31111"/>
                  </a:lnTo>
                  <a:lnTo>
                    <a:pt x="20317" y="31111"/>
                  </a:lnTo>
                  <a:lnTo>
                    <a:pt x="20405" y="29180"/>
                  </a:lnTo>
                  <a:lnTo>
                    <a:pt x="20887" y="26986"/>
                  </a:lnTo>
                  <a:lnTo>
                    <a:pt x="21063" y="24354"/>
                  </a:lnTo>
                  <a:lnTo>
                    <a:pt x="21326" y="21984"/>
                  </a:lnTo>
                  <a:lnTo>
                    <a:pt x="21897" y="19878"/>
                  </a:lnTo>
                  <a:lnTo>
                    <a:pt x="22467" y="17772"/>
                  </a:lnTo>
                  <a:lnTo>
                    <a:pt x="22467" y="17684"/>
                  </a:lnTo>
                  <a:lnTo>
                    <a:pt x="22379" y="16455"/>
                  </a:lnTo>
                  <a:lnTo>
                    <a:pt x="22336" y="16411"/>
                  </a:lnTo>
                  <a:lnTo>
                    <a:pt x="21809" y="15007"/>
                  </a:lnTo>
                  <a:lnTo>
                    <a:pt x="21809" y="14963"/>
                  </a:lnTo>
                  <a:lnTo>
                    <a:pt x="19527" y="11453"/>
                  </a:lnTo>
                  <a:lnTo>
                    <a:pt x="19483" y="11409"/>
                  </a:lnTo>
                  <a:lnTo>
                    <a:pt x="19396" y="11365"/>
                  </a:lnTo>
                  <a:lnTo>
                    <a:pt x="18430" y="11277"/>
                  </a:lnTo>
                  <a:lnTo>
                    <a:pt x="18386" y="11277"/>
                  </a:lnTo>
                  <a:lnTo>
                    <a:pt x="17202" y="11584"/>
                  </a:lnTo>
                  <a:lnTo>
                    <a:pt x="17158" y="11584"/>
                  </a:lnTo>
                  <a:lnTo>
                    <a:pt x="15007" y="12638"/>
                  </a:lnTo>
                  <a:lnTo>
                    <a:pt x="11892" y="13515"/>
                  </a:lnTo>
                  <a:lnTo>
                    <a:pt x="10663" y="13603"/>
                  </a:lnTo>
                  <a:lnTo>
                    <a:pt x="7943" y="13252"/>
                  </a:lnTo>
                  <a:lnTo>
                    <a:pt x="5354" y="12594"/>
                  </a:lnTo>
                  <a:lnTo>
                    <a:pt x="2896" y="11497"/>
                  </a:lnTo>
                  <a:lnTo>
                    <a:pt x="483" y="10575"/>
                  </a:lnTo>
                  <a:lnTo>
                    <a:pt x="1668" y="8732"/>
                  </a:lnTo>
                  <a:lnTo>
                    <a:pt x="4345" y="5046"/>
                  </a:lnTo>
                  <a:lnTo>
                    <a:pt x="4345" y="5002"/>
                  </a:lnTo>
                  <a:lnTo>
                    <a:pt x="5529" y="2896"/>
                  </a:lnTo>
                  <a:lnTo>
                    <a:pt x="7065" y="263"/>
                  </a:lnTo>
                  <a:lnTo>
                    <a:pt x="7065" y="219"/>
                  </a:lnTo>
                  <a:lnTo>
                    <a:pt x="7065" y="132"/>
                  </a:lnTo>
                  <a:lnTo>
                    <a:pt x="7021" y="88"/>
                  </a:lnTo>
                  <a:lnTo>
                    <a:pt x="6977" y="44"/>
                  </a:lnTo>
                  <a:lnTo>
                    <a:pt x="693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5" name="Google Shape;2005;p63"/>
            <p:cNvSpPr/>
            <p:nvPr/>
          </p:nvSpPr>
          <p:spPr>
            <a:xfrm>
              <a:off x="1670800" y="3011625"/>
              <a:ext cx="1963700" cy="1351525"/>
            </a:xfrm>
            <a:custGeom>
              <a:rect b="b" l="l" r="r" t="t"/>
              <a:pathLst>
                <a:path extrusionOk="0" h="54061" w="78548">
                  <a:moveTo>
                    <a:pt x="38309" y="0"/>
                  </a:moveTo>
                  <a:lnTo>
                    <a:pt x="36246" y="1360"/>
                  </a:lnTo>
                  <a:lnTo>
                    <a:pt x="35676" y="1843"/>
                  </a:lnTo>
                  <a:lnTo>
                    <a:pt x="35632" y="1931"/>
                  </a:lnTo>
                  <a:lnTo>
                    <a:pt x="34447" y="4520"/>
                  </a:lnTo>
                  <a:lnTo>
                    <a:pt x="33262" y="7460"/>
                  </a:lnTo>
                  <a:lnTo>
                    <a:pt x="32824" y="8513"/>
                  </a:lnTo>
                  <a:lnTo>
                    <a:pt x="31639" y="8952"/>
                  </a:lnTo>
                  <a:lnTo>
                    <a:pt x="31595" y="8996"/>
                  </a:lnTo>
                  <a:lnTo>
                    <a:pt x="30059" y="9917"/>
                  </a:lnTo>
                  <a:lnTo>
                    <a:pt x="30015" y="9917"/>
                  </a:lnTo>
                  <a:lnTo>
                    <a:pt x="28962" y="10751"/>
                  </a:lnTo>
                  <a:lnTo>
                    <a:pt x="28962" y="10795"/>
                  </a:lnTo>
                  <a:lnTo>
                    <a:pt x="28260" y="11804"/>
                  </a:lnTo>
                  <a:lnTo>
                    <a:pt x="27251" y="13822"/>
                  </a:lnTo>
                  <a:lnTo>
                    <a:pt x="27251" y="13910"/>
                  </a:lnTo>
                  <a:lnTo>
                    <a:pt x="27339" y="16236"/>
                  </a:lnTo>
                  <a:lnTo>
                    <a:pt x="27339" y="18079"/>
                  </a:lnTo>
                  <a:lnTo>
                    <a:pt x="27031" y="18869"/>
                  </a:lnTo>
                  <a:lnTo>
                    <a:pt x="26768" y="19132"/>
                  </a:lnTo>
                  <a:lnTo>
                    <a:pt x="26461" y="19220"/>
                  </a:lnTo>
                  <a:lnTo>
                    <a:pt x="24750" y="18518"/>
                  </a:lnTo>
                  <a:lnTo>
                    <a:pt x="22468" y="18123"/>
                  </a:lnTo>
                  <a:lnTo>
                    <a:pt x="20274" y="17947"/>
                  </a:lnTo>
                  <a:lnTo>
                    <a:pt x="20230" y="17991"/>
                  </a:lnTo>
                  <a:lnTo>
                    <a:pt x="19484" y="18123"/>
                  </a:lnTo>
                  <a:lnTo>
                    <a:pt x="19396" y="18123"/>
                  </a:lnTo>
                  <a:lnTo>
                    <a:pt x="18650" y="18649"/>
                  </a:lnTo>
                  <a:lnTo>
                    <a:pt x="18036" y="18430"/>
                  </a:lnTo>
                  <a:lnTo>
                    <a:pt x="17948" y="18430"/>
                  </a:lnTo>
                  <a:lnTo>
                    <a:pt x="17246" y="18562"/>
                  </a:lnTo>
                  <a:lnTo>
                    <a:pt x="17202" y="18605"/>
                  </a:lnTo>
                  <a:lnTo>
                    <a:pt x="16368" y="19088"/>
                  </a:lnTo>
                  <a:lnTo>
                    <a:pt x="16325" y="19132"/>
                  </a:lnTo>
                  <a:lnTo>
                    <a:pt x="15622" y="19790"/>
                  </a:lnTo>
                  <a:lnTo>
                    <a:pt x="15579" y="19834"/>
                  </a:lnTo>
                  <a:lnTo>
                    <a:pt x="13648" y="23827"/>
                  </a:lnTo>
                  <a:lnTo>
                    <a:pt x="12288" y="26241"/>
                  </a:lnTo>
                  <a:lnTo>
                    <a:pt x="11542" y="27425"/>
                  </a:lnTo>
                  <a:lnTo>
                    <a:pt x="11542" y="27469"/>
                  </a:lnTo>
                  <a:lnTo>
                    <a:pt x="11191" y="28522"/>
                  </a:lnTo>
                  <a:lnTo>
                    <a:pt x="11147" y="28522"/>
                  </a:lnTo>
                  <a:lnTo>
                    <a:pt x="10620" y="31550"/>
                  </a:lnTo>
                  <a:lnTo>
                    <a:pt x="10620" y="32691"/>
                  </a:lnTo>
                  <a:lnTo>
                    <a:pt x="10532" y="33349"/>
                  </a:lnTo>
                  <a:lnTo>
                    <a:pt x="9567" y="35104"/>
                  </a:lnTo>
                  <a:lnTo>
                    <a:pt x="7943" y="37255"/>
                  </a:lnTo>
                  <a:lnTo>
                    <a:pt x="7943" y="37298"/>
                  </a:lnTo>
                  <a:lnTo>
                    <a:pt x="6978" y="39141"/>
                  </a:lnTo>
                  <a:lnTo>
                    <a:pt x="6144" y="41028"/>
                  </a:lnTo>
                  <a:lnTo>
                    <a:pt x="6144" y="41072"/>
                  </a:lnTo>
                  <a:lnTo>
                    <a:pt x="5925" y="42169"/>
                  </a:lnTo>
                  <a:lnTo>
                    <a:pt x="5793" y="42301"/>
                  </a:lnTo>
                  <a:lnTo>
                    <a:pt x="5618" y="42213"/>
                  </a:lnTo>
                  <a:lnTo>
                    <a:pt x="5486" y="42213"/>
                  </a:lnTo>
                  <a:lnTo>
                    <a:pt x="4126" y="42652"/>
                  </a:lnTo>
                  <a:lnTo>
                    <a:pt x="4082" y="42652"/>
                  </a:lnTo>
                  <a:lnTo>
                    <a:pt x="2283" y="43442"/>
                  </a:lnTo>
                  <a:lnTo>
                    <a:pt x="2239" y="43486"/>
                  </a:lnTo>
                  <a:lnTo>
                    <a:pt x="1317" y="44451"/>
                  </a:lnTo>
                  <a:lnTo>
                    <a:pt x="1274" y="44495"/>
                  </a:lnTo>
                  <a:lnTo>
                    <a:pt x="440" y="45855"/>
                  </a:lnTo>
                  <a:lnTo>
                    <a:pt x="440" y="45899"/>
                  </a:lnTo>
                  <a:lnTo>
                    <a:pt x="176" y="46908"/>
                  </a:lnTo>
                  <a:lnTo>
                    <a:pt x="133" y="46952"/>
                  </a:lnTo>
                  <a:lnTo>
                    <a:pt x="1" y="48488"/>
                  </a:lnTo>
                  <a:lnTo>
                    <a:pt x="45" y="48576"/>
                  </a:lnTo>
                  <a:lnTo>
                    <a:pt x="791" y="49848"/>
                  </a:lnTo>
                  <a:lnTo>
                    <a:pt x="791" y="49892"/>
                  </a:lnTo>
                  <a:lnTo>
                    <a:pt x="1888" y="51252"/>
                  </a:lnTo>
                  <a:lnTo>
                    <a:pt x="2239" y="51603"/>
                  </a:lnTo>
                  <a:lnTo>
                    <a:pt x="2327" y="51647"/>
                  </a:lnTo>
                  <a:lnTo>
                    <a:pt x="5442" y="51691"/>
                  </a:lnTo>
                  <a:lnTo>
                    <a:pt x="8733" y="51867"/>
                  </a:lnTo>
                  <a:lnTo>
                    <a:pt x="11805" y="52613"/>
                  </a:lnTo>
                  <a:lnTo>
                    <a:pt x="14920" y="54017"/>
                  </a:lnTo>
                  <a:lnTo>
                    <a:pt x="14964" y="54017"/>
                  </a:lnTo>
                  <a:lnTo>
                    <a:pt x="15491" y="54061"/>
                  </a:lnTo>
                  <a:lnTo>
                    <a:pt x="15579" y="54061"/>
                  </a:lnTo>
                  <a:lnTo>
                    <a:pt x="18036" y="53271"/>
                  </a:lnTo>
                  <a:lnTo>
                    <a:pt x="19659" y="52744"/>
                  </a:lnTo>
                  <a:lnTo>
                    <a:pt x="21239" y="52218"/>
                  </a:lnTo>
                  <a:lnTo>
                    <a:pt x="22819" y="51647"/>
                  </a:lnTo>
                  <a:lnTo>
                    <a:pt x="24355" y="51033"/>
                  </a:lnTo>
                  <a:lnTo>
                    <a:pt x="25101" y="50682"/>
                  </a:lnTo>
                  <a:lnTo>
                    <a:pt x="25847" y="50331"/>
                  </a:lnTo>
                  <a:lnTo>
                    <a:pt x="26549" y="49936"/>
                  </a:lnTo>
                  <a:lnTo>
                    <a:pt x="27295" y="49541"/>
                  </a:lnTo>
                  <a:lnTo>
                    <a:pt x="27953" y="49102"/>
                  </a:lnTo>
                  <a:lnTo>
                    <a:pt x="28655" y="48620"/>
                  </a:lnTo>
                  <a:lnTo>
                    <a:pt x="29313" y="48093"/>
                  </a:lnTo>
                  <a:lnTo>
                    <a:pt x="29927" y="47566"/>
                  </a:lnTo>
                  <a:lnTo>
                    <a:pt x="30805" y="47128"/>
                  </a:lnTo>
                  <a:lnTo>
                    <a:pt x="31814" y="46952"/>
                  </a:lnTo>
                  <a:lnTo>
                    <a:pt x="34272" y="46864"/>
                  </a:lnTo>
                  <a:lnTo>
                    <a:pt x="36466" y="46820"/>
                  </a:lnTo>
                  <a:lnTo>
                    <a:pt x="36510" y="46777"/>
                  </a:lnTo>
                  <a:lnTo>
                    <a:pt x="37168" y="46601"/>
                  </a:lnTo>
                  <a:lnTo>
                    <a:pt x="37212" y="46601"/>
                  </a:lnTo>
                  <a:lnTo>
                    <a:pt x="37870" y="46206"/>
                  </a:lnTo>
                  <a:lnTo>
                    <a:pt x="37914" y="46162"/>
                  </a:lnTo>
                  <a:lnTo>
                    <a:pt x="39625" y="44539"/>
                  </a:lnTo>
                  <a:lnTo>
                    <a:pt x="39625" y="44495"/>
                  </a:lnTo>
                  <a:lnTo>
                    <a:pt x="39976" y="43881"/>
                  </a:lnTo>
                  <a:lnTo>
                    <a:pt x="40020" y="43837"/>
                  </a:lnTo>
                  <a:lnTo>
                    <a:pt x="40634" y="41248"/>
                  </a:lnTo>
                  <a:lnTo>
                    <a:pt x="40942" y="40853"/>
                  </a:lnTo>
                  <a:lnTo>
                    <a:pt x="42741" y="39668"/>
                  </a:lnTo>
                  <a:lnTo>
                    <a:pt x="42828" y="39580"/>
                  </a:lnTo>
                  <a:lnTo>
                    <a:pt x="42828" y="39492"/>
                  </a:lnTo>
                  <a:lnTo>
                    <a:pt x="42784" y="39405"/>
                  </a:lnTo>
                  <a:lnTo>
                    <a:pt x="42741" y="39361"/>
                  </a:lnTo>
                  <a:lnTo>
                    <a:pt x="42082" y="39141"/>
                  </a:lnTo>
                  <a:lnTo>
                    <a:pt x="41995" y="39098"/>
                  </a:lnTo>
                  <a:lnTo>
                    <a:pt x="40064" y="39229"/>
                  </a:lnTo>
                  <a:lnTo>
                    <a:pt x="38089" y="39580"/>
                  </a:lnTo>
                  <a:lnTo>
                    <a:pt x="36115" y="39492"/>
                  </a:lnTo>
                  <a:lnTo>
                    <a:pt x="35149" y="39361"/>
                  </a:lnTo>
                  <a:lnTo>
                    <a:pt x="32955" y="38220"/>
                  </a:lnTo>
                  <a:lnTo>
                    <a:pt x="32297" y="37737"/>
                  </a:lnTo>
                  <a:lnTo>
                    <a:pt x="31858" y="35543"/>
                  </a:lnTo>
                  <a:lnTo>
                    <a:pt x="31463" y="32779"/>
                  </a:lnTo>
                  <a:lnTo>
                    <a:pt x="31156" y="31594"/>
                  </a:lnTo>
                  <a:lnTo>
                    <a:pt x="31156" y="31550"/>
                  </a:lnTo>
                  <a:lnTo>
                    <a:pt x="28962" y="28435"/>
                  </a:lnTo>
                  <a:lnTo>
                    <a:pt x="26724" y="25451"/>
                  </a:lnTo>
                  <a:lnTo>
                    <a:pt x="25978" y="24485"/>
                  </a:lnTo>
                  <a:lnTo>
                    <a:pt x="27602" y="21282"/>
                  </a:lnTo>
                  <a:lnTo>
                    <a:pt x="28523" y="19659"/>
                  </a:lnTo>
                  <a:lnTo>
                    <a:pt x="28874" y="19308"/>
                  </a:lnTo>
                  <a:lnTo>
                    <a:pt x="30103" y="18737"/>
                  </a:lnTo>
                  <a:lnTo>
                    <a:pt x="31288" y="18562"/>
                  </a:lnTo>
                  <a:lnTo>
                    <a:pt x="32867" y="18781"/>
                  </a:lnTo>
                  <a:lnTo>
                    <a:pt x="37299" y="19746"/>
                  </a:lnTo>
                  <a:lnTo>
                    <a:pt x="38747" y="20010"/>
                  </a:lnTo>
                  <a:lnTo>
                    <a:pt x="38835" y="20053"/>
                  </a:lnTo>
                  <a:lnTo>
                    <a:pt x="39713" y="19966"/>
                  </a:lnTo>
                  <a:lnTo>
                    <a:pt x="39757" y="19922"/>
                  </a:lnTo>
                  <a:lnTo>
                    <a:pt x="42082" y="18869"/>
                  </a:lnTo>
                  <a:lnTo>
                    <a:pt x="45154" y="18781"/>
                  </a:lnTo>
                  <a:lnTo>
                    <a:pt x="45198" y="18781"/>
                  </a:lnTo>
                  <a:lnTo>
                    <a:pt x="48357" y="17947"/>
                  </a:lnTo>
                  <a:lnTo>
                    <a:pt x="50420" y="17245"/>
                  </a:lnTo>
                  <a:lnTo>
                    <a:pt x="50464" y="17201"/>
                  </a:lnTo>
                  <a:lnTo>
                    <a:pt x="51429" y="16499"/>
                  </a:lnTo>
                  <a:lnTo>
                    <a:pt x="52175" y="18605"/>
                  </a:lnTo>
                  <a:lnTo>
                    <a:pt x="51648" y="21853"/>
                  </a:lnTo>
                  <a:lnTo>
                    <a:pt x="51297" y="25056"/>
                  </a:lnTo>
                  <a:lnTo>
                    <a:pt x="51166" y="27689"/>
                  </a:lnTo>
                  <a:lnTo>
                    <a:pt x="50551" y="31419"/>
                  </a:lnTo>
                  <a:lnTo>
                    <a:pt x="49893" y="33569"/>
                  </a:lnTo>
                  <a:lnTo>
                    <a:pt x="49893" y="33613"/>
                  </a:lnTo>
                  <a:lnTo>
                    <a:pt x="49718" y="36114"/>
                  </a:lnTo>
                  <a:lnTo>
                    <a:pt x="49718" y="37386"/>
                  </a:lnTo>
                  <a:lnTo>
                    <a:pt x="49761" y="37518"/>
                  </a:lnTo>
                  <a:lnTo>
                    <a:pt x="49981" y="37825"/>
                  </a:lnTo>
                  <a:lnTo>
                    <a:pt x="50113" y="37869"/>
                  </a:lnTo>
                  <a:lnTo>
                    <a:pt x="51034" y="38001"/>
                  </a:lnTo>
                  <a:lnTo>
                    <a:pt x="52789" y="39098"/>
                  </a:lnTo>
                  <a:lnTo>
                    <a:pt x="55993" y="40721"/>
                  </a:lnTo>
                  <a:lnTo>
                    <a:pt x="56036" y="40765"/>
                  </a:lnTo>
                  <a:lnTo>
                    <a:pt x="59415" y="41774"/>
                  </a:lnTo>
                  <a:lnTo>
                    <a:pt x="61214" y="42389"/>
                  </a:lnTo>
                  <a:lnTo>
                    <a:pt x="62662" y="44144"/>
                  </a:lnTo>
                  <a:lnTo>
                    <a:pt x="63935" y="45943"/>
                  </a:lnTo>
                  <a:lnTo>
                    <a:pt x="64593" y="46820"/>
                  </a:lnTo>
                  <a:lnTo>
                    <a:pt x="64681" y="46864"/>
                  </a:lnTo>
                  <a:lnTo>
                    <a:pt x="65866" y="47435"/>
                  </a:lnTo>
                  <a:lnTo>
                    <a:pt x="67972" y="48181"/>
                  </a:lnTo>
                  <a:lnTo>
                    <a:pt x="68016" y="48181"/>
                  </a:lnTo>
                  <a:lnTo>
                    <a:pt x="72053" y="48663"/>
                  </a:lnTo>
                  <a:lnTo>
                    <a:pt x="73984" y="48707"/>
                  </a:lnTo>
                  <a:lnTo>
                    <a:pt x="74905" y="48839"/>
                  </a:lnTo>
                  <a:lnTo>
                    <a:pt x="76880" y="49453"/>
                  </a:lnTo>
                  <a:lnTo>
                    <a:pt x="77538" y="49541"/>
                  </a:lnTo>
                  <a:lnTo>
                    <a:pt x="77626" y="49497"/>
                  </a:lnTo>
                  <a:lnTo>
                    <a:pt x="78415" y="49278"/>
                  </a:lnTo>
                  <a:lnTo>
                    <a:pt x="78503" y="49234"/>
                  </a:lnTo>
                  <a:lnTo>
                    <a:pt x="78547" y="49190"/>
                  </a:lnTo>
                  <a:lnTo>
                    <a:pt x="78547" y="49102"/>
                  </a:lnTo>
                  <a:lnTo>
                    <a:pt x="78547" y="49058"/>
                  </a:lnTo>
                  <a:lnTo>
                    <a:pt x="78503" y="48971"/>
                  </a:lnTo>
                  <a:lnTo>
                    <a:pt x="78459" y="48927"/>
                  </a:lnTo>
                  <a:lnTo>
                    <a:pt x="78328" y="48927"/>
                  </a:lnTo>
                  <a:lnTo>
                    <a:pt x="77538" y="49146"/>
                  </a:lnTo>
                  <a:lnTo>
                    <a:pt x="76967" y="49102"/>
                  </a:lnTo>
                  <a:lnTo>
                    <a:pt x="74993" y="48488"/>
                  </a:lnTo>
                  <a:lnTo>
                    <a:pt x="74949" y="48488"/>
                  </a:lnTo>
                  <a:lnTo>
                    <a:pt x="74027" y="48356"/>
                  </a:lnTo>
                  <a:lnTo>
                    <a:pt x="72053" y="48312"/>
                  </a:lnTo>
                  <a:lnTo>
                    <a:pt x="68104" y="47830"/>
                  </a:lnTo>
                  <a:lnTo>
                    <a:pt x="65997" y="47128"/>
                  </a:lnTo>
                  <a:lnTo>
                    <a:pt x="64856" y="46557"/>
                  </a:lnTo>
                  <a:lnTo>
                    <a:pt x="64198" y="45723"/>
                  </a:lnTo>
                  <a:lnTo>
                    <a:pt x="62926" y="43924"/>
                  </a:lnTo>
                  <a:lnTo>
                    <a:pt x="61478" y="42125"/>
                  </a:lnTo>
                  <a:lnTo>
                    <a:pt x="61390" y="42081"/>
                  </a:lnTo>
                  <a:lnTo>
                    <a:pt x="59547" y="41423"/>
                  </a:lnTo>
                  <a:lnTo>
                    <a:pt x="56168" y="40414"/>
                  </a:lnTo>
                  <a:lnTo>
                    <a:pt x="52965" y="38790"/>
                  </a:lnTo>
                  <a:lnTo>
                    <a:pt x="51166" y="37693"/>
                  </a:lnTo>
                  <a:lnTo>
                    <a:pt x="51122" y="37650"/>
                  </a:lnTo>
                  <a:lnTo>
                    <a:pt x="50200" y="37518"/>
                  </a:lnTo>
                  <a:lnTo>
                    <a:pt x="50069" y="37342"/>
                  </a:lnTo>
                  <a:lnTo>
                    <a:pt x="50069" y="36114"/>
                  </a:lnTo>
                  <a:lnTo>
                    <a:pt x="50244" y="33656"/>
                  </a:lnTo>
                  <a:lnTo>
                    <a:pt x="50902" y="31550"/>
                  </a:lnTo>
                  <a:lnTo>
                    <a:pt x="50902" y="31506"/>
                  </a:lnTo>
                  <a:lnTo>
                    <a:pt x="51473" y="27733"/>
                  </a:lnTo>
                  <a:lnTo>
                    <a:pt x="51648" y="25056"/>
                  </a:lnTo>
                  <a:lnTo>
                    <a:pt x="51999" y="21896"/>
                  </a:lnTo>
                  <a:lnTo>
                    <a:pt x="52526" y="18605"/>
                  </a:lnTo>
                  <a:lnTo>
                    <a:pt x="52526" y="18518"/>
                  </a:lnTo>
                  <a:lnTo>
                    <a:pt x="51648" y="16148"/>
                  </a:lnTo>
                  <a:lnTo>
                    <a:pt x="51604" y="16104"/>
                  </a:lnTo>
                  <a:lnTo>
                    <a:pt x="51561" y="16060"/>
                  </a:lnTo>
                  <a:lnTo>
                    <a:pt x="51385" y="16060"/>
                  </a:lnTo>
                  <a:lnTo>
                    <a:pt x="50244" y="16938"/>
                  </a:lnTo>
                  <a:lnTo>
                    <a:pt x="48270" y="17596"/>
                  </a:lnTo>
                  <a:lnTo>
                    <a:pt x="45154" y="18430"/>
                  </a:lnTo>
                  <a:lnTo>
                    <a:pt x="42039" y="18518"/>
                  </a:lnTo>
                  <a:lnTo>
                    <a:pt x="41951" y="18518"/>
                  </a:lnTo>
                  <a:lnTo>
                    <a:pt x="39669" y="19615"/>
                  </a:lnTo>
                  <a:lnTo>
                    <a:pt x="38791" y="19659"/>
                  </a:lnTo>
                  <a:lnTo>
                    <a:pt x="37343" y="19395"/>
                  </a:lnTo>
                  <a:lnTo>
                    <a:pt x="32955" y="18430"/>
                  </a:lnTo>
                  <a:lnTo>
                    <a:pt x="31288" y="18211"/>
                  </a:lnTo>
                  <a:lnTo>
                    <a:pt x="31244" y="18211"/>
                  </a:lnTo>
                  <a:lnTo>
                    <a:pt x="30015" y="18386"/>
                  </a:lnTo>
                  <a:lnTo>
                    <a:pt x="29971" y="18386"/>
                  </a:lnTo>
                  <a:lnTo>
                    <a:pt x="28699" y="19000"/>
                  </a:lnTo>
                  <a:lnTo>
                    <a:pt x="28655" y="19044"/>
                  </a:lnTo>
                  <a:lnTo>
                    <a:pt x="28260" y="19439"/>
                  </a:lnTo>
                  <a:lnTo>
                    <a:pt x="27295" y="21151"/>
                  </a:lnTo>
                  <a:lnTo>
                    <a:pt x="25627" y="24398"/>
                  </a:lnTo>
                  <a:lnTo>
                    <a:pt x="25583" y="24529"/>
                  </a:lnTo>
                  <a:lnTo>
                    <a:pt x="25627" y="24617"/>
                  </a:lnTo>
                  <a:lnTo>
                    <a:pt x="28699" y="28654"/>
                  </a:lnTo>
                  <a:lnTo>
                    <a:pt x="30849" y="31726"/>
                  </a:lnTo>
                  <a:lnTo>
                    <a:pt x="31112" y="32867"/>
                  </a:lnTo>
                  <a:lnTo>
                    <a:pt x="31507" y="35587"/>
                  </a:lnTo>
                  <a:lnTo>
                    <a:pt x="31946" y="37869"/>
                  </a:lnTo>
                  <a:lnTo>
                    <a:pt x="32034" y="38001"/>
                  </a:lnTo>
                  <a:lnTo>
                    <a:pt x="32780" y="38527"/>
                  </a:lnTo>
                  <a:lnTo>
                    <a:pt x="34974" y="39668"/>
                  </a:lnTo>
                  <a:lnTo>
                    <a:pt x="35062" y="39712"/>
                  </a:lnTo>
                  <a:lnTo>
                    <a:pt x="36071" y="39844"/>
                  </a:lnTo>
                  <a:lnTo>
                    <a:pt x="36115" y="39844"/>
                  </a:lnTo>
                  <a:lnTo>
                    <a:pt x="38089" y="39931"/>
                  </a:lnTo>
                  <a:lnTo>
                    <a:pt x="38133" y="39887"/>
                  </a:lnTo>
                  <a:lnTo>
                    <a:pt x="40108" y="39580"/>
                  </a:lnTo>
                  <a:lnTo>
                    <a:pt x="41995" y="39449"/>
                  </a:lnTo>
                  <a:lnTo>
                    <a:pt x="42258" y="39580"/>
                  </a:lnTo>
                  <a:lnTo>
                    <a:pt x="40722" y="40589"/>
                  </a:lnTo>
                  <a:lnTo>
                    <a:pt x="40678" y="40633"/>
                  </a:lnTo>
                  <a:lnTo>
                    <a:pt x="40327" y="41072"/>
                  </a:lnTo>
                  <a:lnTo>
                    <a:pt x="40327" y="41160"/>
                  </a:lnTo>
                  <a:lnTo>
                    <a:pt x="39669" y="43749"/>
                  </a:lnTo>
                  <a:lnTo>
                    <a:pt x="39362" y="44319"/>
                  </a:lnTo>
                  <a:lnTo>
                    <a:pt x="37694" y="45899"/>
                  </a:lnTo>
                  <a:lnTo>
                    <a:pt x="37080" y="46294"/>
                  </a:lnTo>
                  <a:lnTo>
                    <a:pt x="36466" y="46469"/>
                  </a:lnTo>
                  <a:lnTo>
                    <a:pt x="34272" y="46513"/>
                  </a:lnTo>
                  <a:lnTo>
                    <a:pt x="31814" y="46601"/>
                  </a:lnTo>
                  <a:lnTo>
                    <a:pt x="31770" y="46601"/>
                  </a:lnTo>
                  <a:lnTo>
                    <a:pt x="30717" y="46777"/>
                  </a:lnTo>
                  <a:lnTo>
                    <a:pt x="30673" y="46820"/>
                  </a:lnTo>
                  <a:lnTo>
                    <a:pt x="29752" y="47259"/>
                  </a:lnTo>
                  <a:lnTo>
                    <a:pt x="29708" y="47303"/>
                  </a:lnTo>
                  <a:lnTo>
                    <a:pt x="29094" y="47830"/>
                  </a:lnTo>
                  <a:lnTo>
                    <a:pt x="28436" y="48312"/>
                  </a:lnTo>
                  <a:lnTo>
                    <a:pt x="27777" y="48795"/>
                  </a:lnTo>
                  <a:lnTo>
                    <a:pt x="27075" y="49234"/>
                  </a:lnTo>
                  <a:lnTo>
                    <a:pt x="26373" y="49629"/>
                  </a:lnTo>
                  <a:lnTo>
                    <a:pt x="25671" y="50024"/>
                  </a:lnTo>
                  <a:lnTo>
                    <a:pt x="24179" y="50726"/>
                  </a:lnTo>
                  <a:lnTo>
                    <a:pt x="22643" y="51340"/>
                  </a:lnTo>
                  <a:lnTo>
                    <a:pt x="21108" y="51911"/>
                  </a:lnTo>
                  <a:lnTo>
                    <a:pt x="19528" y="52437"/>
                  </a:lnTo>
                  <a:lnTo>
                    <a:pt x="17948" y="52920"/>
                  </a:lnTo>
                  <a:lnTo>
                    <a:pt x="15491" y="53710"/>
                  </a:lnTo>
                  <a:lnTo>
                    <a:pt x="15052" y="53666"/>
                  </a:lnTo>
                  <a:lnTo>
                    <a:pt x="11936" y="52262"/>
                  </a:lnTo>
                  <a:lnTo>
                    <a:pt x="11893" y="52262"/>
                  </a:lnTo>
                  <a:lnTo>
                    <a:pt x="8821" y="51516"/>
                  </a:lnTo>
                  <a:lnTo>
                    <a:pt x="8777" y="51516"/>
                  </a:lnTo>
                  <a:lnTo>
                    <a:pt x="5486" y="51340"/>
                  </a:lnTo>
                  <a:lnTo>
                    <a:pt x="2414" y="51296"/>
                  </a:lnTo>
                  <a:lnTo>
                    <a:pt x="2151" y="51033"/>
                  </a:lnTo>
                  <a:lnTo>
                    <a:pt x="1054" y="49673"/>
                  </a:lnTo>
                  <a:lnTo>
                    <a:pt x="352" y="48444"/>
                  </a:lnTo>
                  <a:lnTo>
                    <a:pt x="484" y="46996"/>
                  </a:lnTo>
                  <a:lnTo>
                    <a:pt x="791" y="46031"/>
                  </a:lnTo>
                  <a:lnTo>
                    <a:pt x="1581" y="44670"/>
                  </a:lnTo>
                  <a:lnTo>
                    <a:pt x="2458" y="43749"/>
                  </a:lnTo>
                  <a:lnTo>
                    <a:pt x="4257" y="42959"/>
                  </a:lnTo>
                  <a:lnTo>
                    <a:pt x="5530" y="42564"/>
                  </a:lnTo>
                  <a:lnTo>
                    <a:pt x="5749" y="42652"/>
                  </a:lnTo>
                  <a:lnTo>
                    <a:pt x="5837" y="42696"/>
                  </a:lnTo>
                  <a:lnTo>
                    <a:pt x="5925" y="42652"/>
                  </a:lnTo>
                  <a:lnTo>
                    <a:pt x="6188" y="42432"/>
                  </a:lnTo>
                  <a:lnTo>
                    <a:pt x="6276" y="42301"/>
                  </a:lnTo>
                  <a:lnTo>
                    <a:pt x="6451" y="41160"/>
                  </a:lnTo>
                  <a:lnTo>
                    <a:pt x="7285" y="39273"/>
                  </a:lnTo>
                  <a:lnTo>
                    <a:pt x="8251" y="37474"/>
                  </a:lnTo>
                  <a:lnTo>
                    <a:pt x="9830" y="35280"/>
                  </a:lnTo>
                  <a:lnTo>
                    <a:pt x="10839" y="33525"/>
                  </a:lnTo>
                  <a:lnTo>
                    <a:pt x="10883" y="33437"/>
                  </a:lnTo>
                  <a:lnTo>
                    <a:pt x="10971" y="32735"/>
                  </a:lnTo>
                  <a:lnTo>
                    <a:pt x="10971" y="31594"/>
                  </a:lnTo>
                  <a:lnTo>
                    <a:pt x="11498" y="28610"/>
                  </a:lnTo>
                  <a:lnTo>
                    <a:pt x="11849" y="27601"/>
                  </a:lnTo>
                  <a:lnTo>
                    <a:pt x="12595" y="26416"/>
                  </a:lnTo>
                  <a:lnTo>
                    <a:pt x="13955" y="24003"/>
                  </a:lnTo>
                  <a:lnTo>
                    <a:pt x="15886" y="20053"/>
                  </a:lnTo>
                  <a:lnTo>
                    <a:pt x="16544" y="19395"/>
                  </a:lnTo>
                  <a:lnTo>
                    <a:pt x="17334" y="18913"/>
                  </a:lnTo>
                  <a:lnTo>
                    <a:pt x="17948" y="18781"/>
                  </a:lnTo>
                  <a:lnTo>
                    <a:pt x="18606" y="19044"/>
                  </a:lnTo>
                  <a:lnTo>
                    <a:pt x="18694" y="19044"/>
                  </a:lnTo>
                  <a:lnTo>
                    <a:pt x="18782" y="19000"/>
                  </a:lnTo>
                  <a:lnTo>
                    <a:pt x="19572" y="18430"/>
                  </a:lnTo>
                  <a:lnTo>
                    <a:pt x="20274" y="18342"/>
                  </a:lnTo>
                  <a:lnTo>
                    <a:pt x="22424" y="18474"/>
                  </a:lnTo>
                  <a:lnTo>
                    <a:pt x="24662" y="18869"/>
                  </a:lnTo>
                  <a:lnTo>
                    <a:pt x="26373" y="19571"/>
                  </a:lnTo>
                  <a:lnTo>
                    <a:pt x="26505" y="19571"/>
                  </a:lnTo>
                  <a:lnTo>
                    <a:pt x="26900" y="19439"/>
                  </a:lnTo>
                  <a:lnTo>
                    <a:pt x="26987" y="19395"/>
                  </a:lnTo>
                  <a:lnTo>
                    <a:pt x="27295" y="19132"/>
                  </a:lnTo>
                  <a:lnTo>
                    <a:pt x="27339" y="19044"/>
                  </a:lnTo>
                  <a:lnTo>
                    <a:pt x="27646" y="18211"/>
                  </a:lnTo>
                  <a:lnTo>
                    <a:pt x="27690" y="18123"/>
                  </a:lnTo>
                  <a:lnTo>
                    <a:pt x="27690" y="16236"/>
                  </a:lnTo>
                  <a:lnTo>
                    <a:pt x="27602" y="13954"/>
                  </a:lnTo>
                  <a:lnTo>
                    <a:pt x="28567" y="11980"/>
                  </a:lnTo>
                  <a:lnTo>
                    <a:pt x="29225" y="11014"/>
                  </a:lnTo>
                  <a:lnTo>
                    <a:pt x="30235" y="10224"/>
                  </a:lnTo>
                  <a:lnTo>
                    <a:pt x="31770" y="9303"/>
                  </a:lnTo>
                  <a:lnTo>
                    <a:pt x="33043" y="8820"/>
                  </a:lnTo>
                  <a:lnTo>
                    <a:pt x="33087" y="8776"/>
                  </a:lnTo>
                  <a:lnTo>
                    <a:pt x="33131" y="8732"/>
                  </a:lnTo>
                  <a:lnTo>
                    <a:pt x="33570" y="7548"/>
                  </a:lnTo>
                  <a:lnTo>
                    <a:pt x="34754" y="4652"/>
                  </a:lnTo>
                  <a:lnTo>
                    <a:pt x="35939" y="2106"/>
                  </a:lnTo>
                  <a:lnTo>
                    <a:pt x="36466" y="1668"/>
                  </a:lnTo>
                  <a:lnTo>
                    <a:pt x="38528" y="307"/>
                  </a:lnTo>
                  <a:lnTo>
                    <a:pt x="38572" y="263"/>
                  </a:lnTo>
                  <a:lnTo>
                    <a:pt x="38616" y="176"/>
                  </a:lnTo>
                  <a:lnTo>
                    <a:pt x="38616" y="132"/>
                  </a:lnTo>
                  <a:lnTo>
                    <a:pt x="38572" y="44"/>
                  </a:lnTo>
                  <a:lnTo>
                    <a:pt x="3852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6" name="Google Shape;2006;p63"/>
            <p:cNvSpPr/>
            <p:nvPr/>
          </p:nvSpPr>
          <p:spPr>
            <a:xfrm>
              <a:off x="1656550" y="2963350"/>
              <a:ext cx="2084350" cy="1429425"/>
            </a:xfrm>
            <a:custGeom>
              <a:rect b="b" l="l" r="r" t="t"/>
              <a:pathLst>
                <a:path extrusionOk="0" h="57177" w="83374">
                  <a:moveTo>
                    <a:pt x="36860" y="0"/>
                  </a:moveTo>
                  <a:lnTo>
                    <a:pt x="36816" y="44"/>
                  </a:lnTo>
                  <a:lnTo>
                    <a:pt x="34403" y="1405"/>
                  </a:lnTo>
                  <a:lnTo>
                    <a:pt x="33262" y="2194"/>
                  </a:lnTo>
                  <a:lnTo>
                    <a:pt x="33218" y="2194"/>
                  </a:lnTo>
                  <a:lnTo>
                    <a:pt x="32121" y="3204"/>
                  </a:lnTo>
                  <a:lnTo>
                    <a:pt x="32121" y="3248"/>
                  </a:lnTo>
                  <a:lnTo>
                    <a:pt x="30673" y="4959"/>
                  </a:lnTo>
                  <a:lnTo>
                    <a:pt x="28962" y="6846"/>
                  </a:lnTo>
                  <a:lnTo>
                    <a:pt x="28918" y="6890"/>
                  </a:lnTo>
                  <a:lnTo>
                    <a:pt x="27689" y="10400"/>
                  </a:lnTo>
                  <a:lnTo>
                    <a:pt x="25188" y="12989"/>
                  </a:lnTo>
                  <a:lnTo>
                    <a:pt x="24179" y="14086"/>
                  </a:lnTo>
                  <a:lnTo>
                    <a:pt x="23696" y="14481"/>
                  </a:lnTo>
                  <a:lnTo>
                    <a:pt x="21458" y="15402"/>
                  </a:lnTo>
                  <a:lnTo>
                    <a:pt x="20317" y="15841"/>
                  </a:lnTo>
                  <a:lnTo>
                    <a:pt x="20273" y="15841"/>
                  </a:lnTo>
                  <a:lnTo>
                    <a:pt x="19176" y="16368"/>
                  </a:lnTo>
                  <a:lnTo>
                    <a:pt x="17377" y="17553"/>
                  </a:lnTo>
                  <a:lnTo>
                    <a:pt x="17333" y="17596"/>
                  </a:lnTo>
                  <a:lnTo>
                    <a:pt x="16236" y="18957"/>
                  </a:lnTo>
                  <a:lnTo>
                    <a:pt x="16236" y="19001"/>
                  </a:lnTo>
                  <a:lnTo>
                    <a:pt x="14613" y="21458"/>
                  </a:lnTo>
                  <a:lnTo>
                    <a:pt x="13516" y="23476"/>
                  </a:lnTo>
                  <a:lnTo>
                    <a:pt x="12024" y="26197"/>
                  </a:lnTo>
                  <a:lnTo>
                    <a:pt x="10927" y="28347"/>
                  </a:lnTo>
                  <a:lnTo>
                    <a:pt x="10927" y="28391"/>
                  </a:lnTo>
                  <a:lnTo>
                    <a:pt x="10444" y="30410"/>
                  </a:lnTo>
                  <a:lnTo>
                    <a:pt x="10400" y="30453"/>
                  </a:lnTo>
                  <a:lnTo>
                    <a:pt x="10225" y="32823"/>
                  </a:lnTo>
                  <a:lnTo>
                    <a:pt x="10269" y="34315"/>
                  </a:lnTo>
                  <a:lnTo>
                    <a:pt x="10181" y="35149"/>
                  </a:lnTo>
                  <a:lnTo>
                    <a:pt x="9479" y="36465"/>
                  </a:lnTo>
                  <a:lnTo>
                    <a:pt x="7943" y="38527"/>
                  </a:lnTo>
                  <a:lnTo>
                    <a:pt x="7899" y="38527"/>
                  </a:lnTo>
                  <a:lnTo>
                    <a:pt x="6890" y="40283"/>
                  </a:lnTo>
                  <a:lnTo>
                    <a:pt x="6144" y="42082"/>
                  </a:lnTo>
                  <a:lnTo>
                    <a:pt x="5617" y="42872"/>
                  </a:lnTo>
                  <a:lnTo>
                    <a:pt x="2633" y="44495"/>
                  </a:lnTo>
                  <a:lnTo>
                    <a:pt x="2589" y="44539"/>
                  </a:lnTo>
                  <a:lnTo>
                    <a:pt x="966" y="46601"/>
                  </a:lnTo>
                  <a:lnTo>
                    <a:pt x="308" y="47918"/>
                  </a:lnTo>
                  <a:lnTo>
                    <a:pt x="308" y="47962"/>
                  </a:lnTo>
                  <a:lnTo>
                    <a:pt x="1" y="50112"/>
                  </a:lnTo>
                  <a:lnTo>
                    <a:pt x="1" y="50156"/>
                  </a:lnTo>
                  <a:lnTo>
                    <a:pt x="1" y="50989"/>
                  </a:lnTo>
                  <a:lnTo>
                    <a:pt x="44" y="51121"/>
                  </a:lnTo>
                  <a:lnTo>
                    <a:pt x="2326" y="53973"/>
                  </a:lnTo>
                  <a:lnTo>
                    <a:pt x="3379" y="55641"/>
                  </a:lnTo>
                  <a:lnTo>
                    <a:pt x="3423" y="55641"/>
                  </a:lnTo>
                  <a:lnTo>
                    <a:pt x="3686" y="55948"/>
                  </a:lnTo>
                  <a:lnTo>
                    <a:pt x="3774" y="55992"/>
                  </a:lnTo>
                  <a:lnTo>
                    <a:pt x="7153" y="56562"/>
                  </a:lnTo>
                  <a:lnTo>
                    <a:pt x="10400" y="57001"/>
                  </a:lnTo>
                  <a:lnTo>
                    <a:pt x="11629" y="57177"/>
                  </a:lnTo>
                  <a:lnTo>
                    <a:pt x="11673" y="57177"/>
                  </a:lnTo>
                  <a:lnTo>
                    <a:pt x="15710" y="56431"/>
                  </a:lnTo>
                  <a:lnTo>
                    <a:pt x="17421" y="56080"/>
                  </a:lnTo>
                  <a:lnTo>
                    <a:pt x="19483" y="55421"/>
                  </a:lnTo>
                  <a:lnTo>
                    <a:pt x="21283" y="55070"/>
                  </a:lnTo>
                  <a:lnTo>
                    <a:pt x="22818" y="55070"/>
                  </a:lnTo>
                  <a:lnTo>
                    <a:pt x="24398" y="55377"/>
                  </a:lnTo>
                  <a:lnTo>
                    <a:pt x="24442" y="55377"/>
                  </a:lnTo>
                  <a:lnTo>
                    <a:pt x="27952" y="54807"/>
                  </a:lnTo>
                  <a:lnTo>
                    <a:pt x="28084" y="54763"/>
                  </a:lnTo>
                  <a:lnTo>
                    <a:pt x="28611" y="54237"/>
                  </a:lnTo>
                  <a:lnTo>
                    <a:pt x="28655" y="54193"/>
                  </a:lnTo>
                  <a:lnTo>
                    <a:pt x="30015" y="51999"/>
                  </a:lnTo>
                  <a:lnTo>
                    <a:pt x="30541" y="51428"/>
                  </a:lnTo>
                  <a:lnTo>
                    <a:pt x="31375" y="50902"/>
                  </a:lnTo>
                  <a:lnTo>
                    <a:pt x="33525" y="50024"/>
                  </a:lnTo>
                  <a:lnTo>
                    <a:pt x="35412" y="49629"/>
                  </a:lnTo>
                  <a:lnTo>
                    <a:pt x="37387" y="49410"/>
                  </a:lnTo>
                  <a:lnTo>
                    <a:pt x="38177" y="49146"/>
                  </a:lnTo>
                  <a:lnTo>
                    <a:pt x="38220" y="49103"/>
                  </a:lnTo>
                  <a:lnTo>
                    <a:pt x="38966" y="48620"/>
                  </a:lnTo>
                  <a:lnTo>
                    <a:pt x="39010" y="48576"/>
                  </a:lnTo>
                  <a:lnTo>
                    <a:pt x="40809" y="46909"/>
                  </a:lnTo>
                  <a:lnTo>
                    <a:pt x="40809" y="46865"/>
                  </a:lnTo>
                  <a:lnTo>
                    <a:pt x="41380" y="46075"/>
                  </a:lnTo>
                  <a:lnTo>
                    <a:pt x="42345" y="44012"/>
                  </a:lnTo>
                  <a:lnTo>
                    <a:pt x="42960" y="43047"/>
                  </a:lnTo>
                  <a:lnTo>
                    <a:pt x="43486" y="42608"/>
                  </a:lnTo>
                  <a:lnTo>
                    <a:pt x="44890" y="42082"/>
                  </a:lnTo>
                  <a:lnTo>
                    <a:pt x="47084" y="41555"/>
                  </a:lnTo>
                  <a:lnTo>
                    <a:pt x="49234" y="41072"/>
                  </a:lnTo>
                  <a:lnTo>
                    <a:pt x="50419" y="41116"/>
                  </a:lnTo>
                  <a:lnTo>
                    <a:pt x="51955" y="41511"/>
                  </a:lnTo>
                  <a:lnTo>
                    <a:pt x="56299" y="43925"/>
                  </a:lnTo>
                  <a:lnTo>
                    <a:pt x="57484" y="44539"/>
                  </a:lnTo>
                  <a:lnTo>
                    <a:pt x="58449" y="44934"/>
                  </a:lnTo>
                  <a:lnTo>
                    <a:pt x="59239" y="45197"/>
                  </a:lnTo>
                  <a:lnTo>
                    <a:pt x="59854" y="45373"/>
                  </a:lnTo>
                  <a:lnTo>
                    <a:pt x="60292" y="45504"/>
                  </a:lnTo>
                  <a:lnTo>
                    <a:pt x="60687" y="45636"/>
                  </a:lnTo>
                  <a:lnTo>
                    <a:pt x="61082" y="45855"/>
                  </a:lnTo>
                  <a:lnTo>
                    <a:pt x="61521" y="46163"/>
                  </a:lnTo>
                  <a:lnTo>
                    <a:pt x="62004" y="46645"/>
                  </a:lnTo>
                  <a:lnTo>
                    <a:pt x="62574" y="47260"/>
                  </a:lnTo>
                  <a:lnTo>
                    <a:pt x="63232" y="48137"/>
                  </a:lnTo>
                  <a:lnTo>
                    <a:pt x="64066" y="49234"/>
                  </a:lnTo>
                  <a:lnTo>
                    <a:pt x="64637" y="49936"/>
                  </a:lnTo>
                  <a:lnTo>
                    <a:pt x="64680" y="49980"/>
                  </a:lnTo>
                  <a:lnTo>
                    <a:pt x="66874" y="50814"/>
                  </a:lnTo>
                  <a:lnTo>
                    <a:pt x="68674" y="51384"/>
                  </a:lnTo>
                  <a:lnTo>
                    <a:pt x="68717" y="51384"/>
                  </a:lnTo>
                  <a:lnTo>
                    <a:pt x="72798" y="51823"/>
                  </a:lnTo>
                  <a:lnTo>
                    <a:pt x="75080" y="51779"/>
                  </a:lnTo>
                  <a:lnTo>
                    <a:pt x="76879" y="52218"/>
                  </a:lnTo>
                  <a:lnTo>
                    <a:pt x="77011" y="52218"/>
                  </a:lnTo>
                  <a:lnTo>
                    <a:pt x="79380" y="51516"/>
                  </a:lnTo>
                  <a:lnTo>
                    <a:pt x="82277" y="50551"/>
                  </a:lnTo>
                  <a:lnTo>
                    <a:pt x="83198" y="50419"/>
                  </a:lnTo>
                  <a:lnTo>
                    <a:pt x="83286" y="50375"/>
                  </a:lnTo>
                  <a:lnTo>
                    <a:pt x="83330" y="50331"/>
                  </a:lnTo>
                  <a:lnTo>
                    <a:pt x="83374" y="50287"/>
                  </a:lnTo>
                  <a:lnTo>
                    <a:pt x="83374" y="50200"/>
                  </a:lnTo>
                  <a:lnTo>
                    <a:pt x="83330" y="50112"/>
                  </a:lnTo>
                  <a:lnTo>
                    <a:pt x="83286" y="50068"/>
                  </a:lnTo>
                  <a:lnTo>
                    <a:pt x="83154" y="50068"/>
                  </a:lnTo>
                  <a:lnTo>
                    <a:pt x="82189" y="50243"/>
                  </a:lnTo>
                  <a:lnTo>
                    <a:pt x="79293" y="51165"/>
                  </a:lnTo>
                  <a:lnTo>
                    <a:pt x="76923" y="51867"/>
                  </a:lnTo>
                  <a:lnTo>
                    <a:pt x="75124" y="51428"/>
                  </a:lnTo>
                  <a:lnTo>
                    <a:pt x="75080" y="51428"/>
                  </a:lnTo>
                  <a:lnTo>
                    <a:pt x="72798" y="51472"/>
                  </a:lnTo>
                  <a:lnTo>
                    <a:pt x="68761" y="51033"/>
                  </a:lnTo>
                  <a:lnTo>
                    <a:pt x="67006" y="50463"/>
                  </a:lnTo>
                  <a:lnTo>
                    <a:pt x="64856" y="49673"/>
                  </a:lnTo>
                  <a:lnTo>
                    <a:pt x="64329" y="49015"/>
                  </a:lnTo>
                  <a:lnTo>
                    <a:pt x="63496" y="47874"/>
                  </a:lnTo>
                  <a:lnTo>
                    <a:pt x="62794" y="46996"/>
                  </a:lnTo>
                  <a:lnTo>
                    <a:pt x="62223" y="46338"/>
                  </a:lnTo>
                  <a:lnTo>
                    <a:pt x="61697" y="45855"/>
                  </a:lnTo>
                  <a:lnTo>
                    <a:pt x="61258" y="45548"/>
                  </a:lnTo>
                  <a:lnTo>
                    <a:pt x="60863" y="45329"/>
                  </a:lnTo>
                  <a:lnTo>
                    <a:pt x="60424" y="45197"/>
                  </a:lnTo>
                  <a:lnTo>
                    <a:pt x="59941" y="45022"/>
                  </a:lnTo>
                  <a:lnTo>
                    <a:pt x="59327" y="44846"/>
                  </a:lnTo>
                  <a:lnTo>
                    <a:pt x="58581" y="44583"/>
                  </a:lnTo>
                  <a:lnTo>
                    <a:pt x="57616" y="44188"/>
                  </a:lnTo>
                  <a:lnTo>
                    <a:pt x="56475" y="43617"/>
                  </a:lnTo>
                  <a:lnTo>
                    <a:pt x="52087" y="41160"/>
                  </a:lnTo>
                  <a:lnTo>
                    <a:pt x="52043" y="41160"/>
                  </a:lnTo>
                  <a:lnTo>
                    <a:pt x="50463" y="40765"/>
                  </a:lnTo>
                  <a:lnTo>
                    <a:pt x="50419" y="40765"/>
                  </a:lnTo>
                  <a:lnTo>
                    <a:pt x="49234" y="40721"/>
                  </a:lnTo>
                  <a:lnTo>
                    <a:pt x="49191" y="40721"/>
                  </a:lnTo>
                  <a:lnTo>
                    <a:pt x="46997" y="41204"/>
                  </a:lnTo>
                  <a:lnTo>
                    <a:pt x="44803" y="41731"/>
                  </a:lnTo>
                  <a:lnTo>
                    <a:pt x="43354" y="42257"/>
                  </a:lnTo>
                  <a:lnTo>
                    <a:pt x="43311" y="42301"/>
                  </a:lnTo>
                  <a:lnTo>
                    <a:pt x="42696" y="42784"/>
                  </a:lnTo>
                  <a:lnTo>
                    <a:pt x="42652" y="42828"/>
                  </a:lnTo>
                  <a:lnTo>
                    <a:pt x="42038" y="43793"/>
                  </a:lnTo>
                  <a:lnTo>
                    <a:pt x="42038" y="43837"/>
                  </a:lnTo>
                  <a:lnTo>
                    <a:pt x="41073" y="45899"/>
                  </a:lnTo>
                  <a:lnTo>
                    <a:pt x="40546" y="46689"/>
                  </a:lnTo>
                  <a:lnTo>
                    <a:pt x="38791" y="48313"/>
                  </a:lnTo>
                  <a:lnTo>
                    <a:pt x="38045" y="48795"/>
                  </a:lnTo>
                  <a:lnTo>
                    <a:pt x="37299" y="49059"/>
                  </a:lnTo>
                  <a:lnTo>
                    <a:pt x="35368" y="49278"/>
                  </a:lnTo>
                  <a:lnTo>
                    <a:pt x="33437" y="49673"/>
                  </a:lnTo>
                  <a:lnTo>
                    <a:pt x="31243" y="50551"/>
                  </a:lnTo>
                  <a:lnTo>
                    <a:pt x="31200" y="50594"/>
                  </a:lnTo>
                  <a:lnTo>
                    <a:pt x="30322" y="51165"/>
                  </a:lnTo>
                  <a:lnTo>
                    <a:pt x="30278" y="51165"/>
                  </a:lnTo>
                  <a:lnTo>
                    <a:pt x="29752" y="51779"/>
                  </a:lnTo>
                  <a:lnTo>
                    <a:pt x="29708" y="51779"/>
                  </a:lnTo>
                  <a:lnTo>
                    <a:pt x="28347" y="54017"/>
                  </a:lnTo>
                  <a:lnTo>
                    <a:pt x="27865" y="54456"/>
                  </a:lnTo>
                  <a:lnTo>
                    <a:pt x="24398" y="55026"/>
                  </a:lnTo>
                  <a:lnTo>
                    <a:pt x="22862" y="54719"/>
                  </a:lnTo>
                  <a:lnTo>
                    <a:pt x="21283" y="54719"/>
                  </a:lnTo>
                  <a:lnTo>
                    <a:pt x="21239" y="54763"/>
                  </a:lnTo>
                  <a:lnTo>
                    <a:pt x="19440" y="55070"/>
                  </a:lnTo>
                  <a:lnTo>
                    <a:pt x="19396" y="55070"/>
                  </a:lnTo>
                  <a:lnTo>
                    <a:pt x="17333" y="55728"/>
                  </a:lnTo>
                  <a:lnTo>
                    <a:pt x="15622" y="56080"/>
                  </a:lnTo>
                  <a:lnTo>
                    <a:pt x="11629" y="56825"/>
                  </a:lnTo>
                  <a:lnTo>
                    <a:pt x="10488" y="56650"/>
                  </a:lnTo>
                  <a:lnTo>
                    <a:pt x="7197" y="56211"/>
                  </a:lnTo>
                  <a:lnTo>
                    <a:pt x="3906" y="55641"/>
                  </a:lnTo>
                  <a:lnTo>
                    <a:pt x="3686" y="55421"/>
                  </a:lnTo>
                  <a:lnTo>
                    <a:pt x="2589" y="53754"/>
                  </a:lnTo>
                  <a:lnTo>
                    <a:pt x="352" y="50946"/>
                  </a:lnTo>
                  <a:lnTo>
                    <a:pt x="352" y="50156"/>
                  </a:lnTo>
                  <a:lnTo>
                    <a:pt x="659" y="48049"/>
                  </a:lnTo>
                  <a:lnTo>
                    <a:pt x="1273" y="46777"/>
                  </a:lnTo>
                  <a:lnTo>
                    <a:pt x="2853" y="44802"/>
                  </a:lnTo>
                  <a:lnTo>
                    <a:pt x="5837" y="43179"/>
                  </a:lnTo>
                  <a:lnTo>
                    <a:pt x="5924" y="43135"/>
                  </a:lnTo>
                  <a:lnTo>
                    <a:pt x="6451" y="42213"/>
                  </a:lnTo>
                  <a:lnTo>
                    <a:pt x="7197" y="40458"/>
                  </a:lnTo>
                  <a:lnTo>
                    <a:pt x="8206" y="38703"/>
                  </a:lnTo>
                  <a:lnTo>
                    <a:pt x="9742" y="36684"/>
                  </a:lnTo>
                  <a:lnTo>
                    <a:pt x="9786" y="36641"/>
                  </a:lnTo>
                  <a:lnTo>
                    <a:pt x="10532" y="35280"/>
                  </a:lnTo>
                  <a:lnTo>
                    <a:pt x="10532" y="35236"/>
                  </a:lnTo>
                  <a:lnTo>
                    <a:pt x="10620" y="34315"/>
                  </a:lnTo>
                  <a:lnTo>
                    <a:pt x="10620" y="34271"/>
                  </a:lnTo>
                  <a:lnTo>
                    <a:pt x="10576" y="32823"/>
                  </a:lnTo>
                  <a:lnTo>
                    <a:pt x="10751" y="30497"/>
                  </a:lnTo>
                  <a:lnTo>
                    <a:pt x="11278" y="28479"/>
                  </a:lnTo>
                  <a:lnTo>
                    <a:pt x="12331" y="26373"/>
                  </a:lnTo>
                  <a:lnTo>
                    <a:pt x="13823" y="23608"/>
                  </a:lnTo>
                  <a:lnTo>
                    <a:pt x="14876" y="21633"/>
                  </a:lnTo>
                  <a:lnTo>
                    <a:pt x="16500" y="19176"/>
                  </a:lnTo>
                  <a:lnTo>
                    <a:pt x="17597" y="17860"/>
                  </a:lnTo>
                  <a:lnTo>
                    <a:pt x="19352" y="16675"/>
                  </a:lnTo>
                  <a:lnTo>
                    <a:pt x="20449" y="16148"/>
                  </a:lnTo>
                  <a:lnTo>
                    <a:pt x="21590" y="15710"/>
                  </a:lnTo>
                  <a:lnTo>
                    <a:pt x="23872" y="14788"/>
                  </a:lnTo>
                  <a:lnTo>
                    <a:pt x="24398" y="14393"/>
                  </a:lnTo>
                  <a:lnTo>
                    <a:pt x="24398" y="14349"/>
                  </a:lnTo>
                  <a:lnTo>
                    <a:pt x="25451" y="13252"/>
                  </a:lnTo>
                  <a:lnTo>
                    <a:pt x="27996" y="10619"/>
                  </a:lnTo>
                  <a:lnTo>
                    <a:pt x="27996" y="10532"/>
                  </a:lnTo>
                  <a:lnTo>
                    <a:pt x="29269" y="7065"/>
                  </a:lnTo>
                  <a:lnTo>
                    <a:pt x="30936" y="5178"/>
                  </a:lnTo>
                  <a:lnTo>
                    <a:pt x="32384" y="3467"/>
                  </a:lnTo>
                  <a:lnTo>
                    <a:pt x="33481" y="2458"/>
                  </a:lnTo>
                  <a:lnTo>
                    <a:pt x="34578" y="1712"/>
                  </a:lnTo>
                  <a:lnTo>
                    <a:pt x="36992" y="351"/>
                  </a:lnTo>
                  <a:lnTo>
                    <a:pt x="37036" y="308"/>
                  </a:lnTo>
                  <a:lnTo>
                    <a:pt x="37080" y="220"/>
                  </a:lnTo>
                  <a:lnTo>
                    <a:pt x="37080" y="176"/>
                  </a:lnTo>
                  <a:lnTo>
                    <a:pt x="37036" y="88"/>
                  </a:lnTo>
                  <a:lnTo>
                    <a:pt x="36992" y="44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7" name="Google Shape;2007;p63"/>
            <p:cNvSpPr/>
            <p:nvPr/>
          </p:nvSpPr>
          <p:spPr>
            <a:xfrm>
              <a:off x="1579750" y="2837200"/>
              <a:ext cx="2045975" cy="1732200"/>
            </a:xfrm>
            <a:custGeom>
              <a:rect b="b" l="l" r="r" t="t"/>
              <a:pathLst>
                <a:path extrusionOk="0" h="69288" w="81839">
                  <a:moveTo>
                    <a:pt x="34315" y="0"/>
                  </a:moveTo>
                  <a:lnTo>
                    <a:pt x="34272" y="44"/>
                  </a:lnTo>
                  <a:lnTo>
                    <a:pt x="32165" y="1536"/>
                  </a:lnTo>
                  <a:lnTo>
                    <a:pt x="29489" y="3862"/>
                  </a:lnTo>
                  <a:lnTo>
                    <a:pt x="25715" y="6889"/>
                  </a:lnTo>
                  <a:lnTo>
                    <a:pt x="20493" y="11102"/>
                  </a:lnTo>
                  <a:lnTo>
                    <a:pt x="18475" y="12726"/>
                  </a:lnTo>
                  <a:lnTo>
                    <a:pt x="18431" y="12726"/>
                  </a:lnTo>
                  <a:lnTo>
                    <a:pt x="14525" y="17640"/>
                  </a:lnTo>
                  <a:lnTo>
                    <a:pt x="12331" y="20536"/>
                  </a:lnTo>
                  <a:lnTo>
                    <a:pt x="10357" y="23037"/>
                  </a:lnTo>
                  <a:lnTo>
                    <a:pt x="8645" y="25363"/>
                  </a:lnTo>
                  <a:lnTo>
                    <a:pt x="7680" y="27074"/>
                  </a:lnTo>
                  <a:lnTo>
                    <a:pt x="7636" y="27162"/>
                  </a:lnTo>
                  <a:lnTo>
                    <a:pt x="6934" y="31462"/>
                  </a:lnTo>
                  <a:lnTo>
                    <a:pt x="6320" y="35763"/>
                  </a:lnTo>
                  <a:lnTo>
                    <a:pt x="6013" y="38352"/>
                  </a:lnTo>
                  <a:lnTo>
                    <a:pt x="5661" y="40590"/>
                  </a:lnTo>
                  <a:lnTo>
                    <a:pt x="5047" y="43222"/>
                  </a:lnTo>
                  <a:lnTo>
                    <a:pt x="4301" y="45636"/>
                  </a:lnTo>
                  <a:lnTo>
                    <a:pt x="3380" y="47128"/>
                  </a:lnTo>
                  <a:lnTo>
                    <a:pt x="2063" y="48927"/>
                  </a:lnTo>
                  <a:lnTo>
                    <a:pt x="2063" y="48971"/>
                  </a:lnTo>
                  <a:lnTo>
                    <a:pt x="747" y="51209"/>
                  </a:lnTo>
                  <a:lnTo>
                    <a:pt x="747" y="51252"/>
                  </a:lnTo>
                  <a:lnTo>
                    <a:pt x="527" y="52042"/>
                  </a:lnTo>
                  <a:lnTo>
                    <a:pt x="527" y="52086"/>
                  </a:lnTo>
                  <a:lnTo>
                    <a:pt x="176" y="55684"/>
                  </a:lnTo>
                  <a:lnTo>
                    <a:pt x="1" y="57659"/>
                  </a:lnTo>
                  <a:lnTo>
                    <a:pt x="1" y="57703"/>
                  </a:lnTo>
                  <a:lnTo>
                    <a:pt x="45" y="58010"/>
                  </a:lnTo>
                  <a:lnTo>
                    <a:pt x="89" y="58098"/>
                  </a:lnTo>
                  <a:lnTo>
                    <a:pt x="133" y="58142"/>
                  </a:lnTo>
                  <a:lnTo>
                    <a:pt x="1317" y="58624"/>
                  </a:lnTo>
                  <a:lnTo>
                    <a:pt x="2063" y="59458"/>
                  </a:lnTo>
                  <a:lnTo>
                    <a:pt x="3248" y="61696"/>
                  </a:lnTo>
                  <a:lnTo>
                    <a:pt x="4433" y="63890"/>
                  </a:lnTo>
                  <a:lnTo>
                    <a:pt x="5749" y="65865"/>
                  </a:lnTo>
                  <a:lnTo>
                    <a:pt x="6671" y="67049"/>
                  </a:lnTo>
                  <a:lnTo>
                    <a:pt x="6715" y="67093"/>
                  </a:lnTo>
                  <a:lnTo>
                    <a:pt x="9347" y="68980"/>
                  </a:lnTo>
                  <a:lnTo>
                    <a:pt x="9391" y="68980"/>
                  </a:lnTo>
                  <a:lnTo>
                    <a:pt x="10137" y="69243"/>
                  </a:lnTo>
                  <a:lnTo>
                    <a:pt x="10181" y="69287"/>
                  </a:lnTo>
                  <a:lnTo>
                    <a:pt x="10269" y="69243"/>
                  </a:lnTo>
                  <a:lnTo>
                    <a:pt x="10883" y="69068"/>
                  </a:lnTo>
                  <a:lnTo>
                    <a:pt x="10927" y="69024"/>
                  </a:lnTo>
                  <a:lnTo>
                    <a:pt x="13341" y="66611"/>
                  </a:lnTo>
                  <a:lnTo>
                    <a:pt x="17114" y="64460"/>
                  </a:lnTo>
                  <a:lnTo>
                    <a:pt x="18562" y="63627"/>
                  </a:lnTo>
                  <a:lnTo>
                    <a:pt x="20010" y="63539"/>
                  </a:lnTo>
                  <a:lnTo>
                    <a:pt x="22029" y="63100"/>
                  </a:lnTo>
                  <a:lnTo>
                    <a:pt x="22907" y="63056"/>
                  </a:lnTo>
                  <a:lnTo>
                    <a:pt x="26900" y="64417"/>
                  </a:lnTo>
                  <a:lnTo>
                    <a:pt x="29357" y="65075"/>
                  </a:lnTo>
                  <a:lnTo>
                    <a:pt x="31156" y="65601"/>
                  </a:lnTo>
                  <a:lnTo>
                    <a:pt x="31288" y="65601"/>
                  </a:lnTo>
                  <a:lnTo>
                    <a:pt x="33569" y="63846"/>
                  </a:lnTo>
                  <a:lnTo>
                    <a:pt x="33613" y="63846"/>
                  </a:lnTo>
                  <a:lnTo>
                    <a:pt x="35281" y="62135"/>
                  </a:lnTo>
                  <a:lnTo>
                    <a:pt x="35281" y="62091"/>
                  </a:lnTo>
                  <a:lnTo>
                    <a:pt x="36641" y="59721"/>
                  </a:lnTo>
                  <a:lnTo>
                    <a:pt x="37080" y="59239"/>
                  </a:lnTo>
                  <a:lnTo>
                    <a:pt x="38177" y="58756"/>
                  </a:lnTo>
                  <a:lnTo>
                    <a:pt x="40415" y="58361"/>
                  </a:lnTo>
                  <a:lnTo>
                    <a:pt x="40459" y="58361"/>
                  </a:lnTo>
                  <a:lnTo>
                    <a:pt x="43048" y="57264"/>
                  </a:lnTo>
                  <a:lnTo>
                    <a:pt x="43092" y="57264"/>
                  </a:lnTo>
                  <a:lnTo>
                    <a:pt x="45154" y="55597"/>
                  </a:lnTo>
                  <a:lnTo>
                    <a:pt x="47216" y="53973"/>
                  </a:lnTo>
                  <a:lnTo>
                    <a:pt x="48313" y="53403"/>
                  </a:lnTo>
                  <a:lnTo>
                    <a:pt x="50069" y="53359"/>
                  </a:lnTo>
                  <a:lnTo>
                    <a:pt x="50902" y="53403"/>
                  </a:lnTo>
                  <a:lnTo>
                    <a:pt x="53096" y="53578"/>
                  </a:lnTo>
                  <a:lnTo>
                    <a:pt x="54193" y="53666"/>
                  </a:lnTo>
                  <a:lnTo>
                    <a:pt x="55246" y="53841"/>
                  </a:lnTo>
                  <a:lnTo>
                    <a:pt x="56300" y="54105"/>
                  </a:lnTo>
                  <a:lnTo>
                    <a:pt x="57353" y="54456"/>
                  </a:lnTo>
                  <a:lnTo>
                    <a:pt x="57835" y="54631"/>
                  </a:lnTo>
                  <a:lnTo>
                    <a:pt x="58362" y="54895"/>
                  </a:lnTo>
                  <a:lnTo>
                    <a:pt x="58845" y="55158"/>
                  </a:lnTo>
                  <a:lnTo>
                    <a:pt x="59327" y="55465"/>
                  </a:lnTo>
                  <a:lnTo>
                    <a:pt x="60512" y="56518"/>
                  </a:lnTo>
                  <a:lnTo>
                    <a:pt x="60556" y="56562"/>
                  </a:lnTo>
                  <a:lnTo>
                    <a:pt x="65383" y="58537"/>
                  </a:lnTo>
                  <a:lnTo>
                    <a:pt x="65427" y="58537"/>
                  </a:lnTo>
                  <a:lnTo>
                    <a:pt x="66436" y="58624"/>
                  </a:lnTo>
                  <a:lnTo>
                    <a:pt x="68455" y="59019"/>
                  </a:lnTo>
                  <a:lnTo>
                    <a:pt x="70692" y="59370"/>
                  </a:lnTo>
                  <a:lnTo>
                    <a:pt x="70736" y="59370"/>
                  </a:lnTo>
                  <a:lnTo>
                    <a:pt x="73062" y="59414"/>
                  </a:lnTo>
                  <a:lnTo>
                    <a:pt x="75432" y="59590"/>
                  </a:lnTo>
                  <a:lnTo>
                    <a:pt x="75475" y="59590"/>
                  </a:lnTo>
                  <a:lnTo>
                    <a:pt x="79161" y="59414"/>
                  </a:lnTo>
                  <a:lnTo>
                    <a:pt x="79205" y="59370"/>
                  </a:lnTo>
                  <a:lnTo>
                    <a:pt x="81706" y="58712"/>
                  </a:lnTo>
                  <a:lnTo>
                    <a:pt x="81750" y="58712"/>
                  </a:lnTo>
                  <a:lnTo>
                    <a:pt x="81794" y="58624"/>
                  </a:lnTo>
                  <a:lnTo>
                    <a:pt x="81838" y="58580"/>
                  </a:lnTo>
                  <a:lnTo>
                    <a:pt x="81838" y="58493"/>
                  </a:lnTo>
                  <a:lnTo>
                    <a:pt x="81794" y="58449"/>
                  </a:lnTo>
                  <a:lnTo>
                    <a:pt x="81750" y="58405"/>
                  </a:lnTo>
                  <a:lnTo>
                    <a:pt x="81706" y="58361"/>
                  </a:lnTo>
                  <a:lnTo>
                    <a:pt x="81619" y="58361"/>
                  </a:lnTo>
                  <a:lnTo>
                    <a:pt x="79117" y="59063"/>
                  </a:lnTo>
                  <a:lnTo>
                    <a:pt x="75432" y="59239"/>
                  </a:lnTo>
                  <a:lnTo>
                    <a:pt x="73106" y="59063"/>
                  </a:lnTo>
                  <a:lnTo>
                    <a:pt x="70736" y="59019"/>
                  </a:lnTo>
                  <a:lnTo>
                    <a:pt x="68498" y="58668"/>
                  </a:lnTo>
                  <a:lnTo>
                    <a:pt x="66524" y="58273"/>
                  </a:lnTo>
                  <a:lnTo>
                    <a:pt x="66480" y="58273"/>
                  </a:lnTo>
                  <a:lnTo>
                    <a:pt x="65471" y="58186"/>
                  </a:lnTo>
                  <a:lnTo>
                    <a:pt x="62531" y="57001"/>
                  </a:lnTo>
                  <a:lnTo>
                    <a:pt x="60688" y="56255"/>
                  </a:lnTo>
                  <a:lnTo>
                    <a:pt x="59547" y="55202"/>
                  </a:lnTo>
                  <a:lnTo>
                    <a:pt x="59547" y="55158"/>
                  </a:lnTo>
                  <a:lnTo>
                    <a:pt x="59020" y="54851"/>
                  </a:lnTo>
                  <a:lnTo>
                    <a:pt x="58538" y="54587"/>
                  </a:lnTo>
                  <a:lnTo>
                    <a:pt x="58011" y="54324"/>
                  </a:lnTo>
                  <a:lnTo>
                    <a:pt x="57484" y="54105"/>
                  </a:lnTo>
                  <a:lnTo>
                    <a:pt x="56958" y="53929"/>
                  </a:lnTo>
                  <a:lnTo>
                    <a:pt x="56431" y="53754"/>
                  </a:lnTo>
                  <a:lnTo>
                    <a:pt x="55378" y="53534"/>
                  </a:lnTo>
                  <a:lnTo>
                    <a:pt x="54281" y="53315"/>
                  </a:lnTo>
                  <a:lnTo>
                    <a:pt x="53184" y="53227"/>
                  </a:lnTo>
                  <a:lnTo>
                    <a:pt x="50902" y="53052"/>
                  </a:lnTo>
                  <a:lnTo>
                    <a:pt x="50069" y="53008"/>
                  </a:lnTo>
                  <a:lnTo>
                    <a:pt x="48269" y="53052"/>
                  </a:lnTo>
                  <a:lnTo>
                    <a:pt x="48182" y="53095"/>
                  </a:lnTo>
                  <a:lnTo>
                    <a:pt x="47041" y="53666"/>
                  </a:lnTo>
                  <a:lnTo>
                    <a:pt x="46997" y="53666"/>
                  </a:lnTo>
                  <a:lnTo>
                    <a:pt x="44935" y="55333"/>
                  </a:lnTo>
                  <a:lnTo>
                    <a:pt x="42872" y="56957"/>
                  </a:lnTo>
                  <a:lnTo>
                    <a:pt x="40371" y="58010"/>
                  </a:lnTo>
                  <a:lnTo>
                    <a:pt x="38089" y="58405"/>
                  </a:lnTo>
                  <a:lnTo>
                    <a:pt x="38045" y="58405"/>
                  </a:lnTo>
                  <a:lnTo>
                    <a:pt x="36904" y="58931"/>
                  </a:lnTo>
                  <a:lnTo>
                    <a:pt x="36861" y="58975"/>
                  </a:lnTo>
                  <a:lnTo>
                    <a:pt x="36378" y="59502"/>
                  </a:lnTo>
                  <a:lnTo>
                    <a:pt x="36334" y="59546"/>
                  </a:lnTo>
                  <a:lnTo>
                    <a:pt x="35018" y="61915"/>
                  </a:lnTo>
                  <a:lnTo>
                    <a:pt x="33350" y="63583"/>
                  </a:lnTo>
                  <a:lnTo>
                    <a:pt x="31156" y="65250"/>
                  </a:lnTo>
                  <a:lnTo>
                    <a:pt x="29445" y="64768"/>
                  </a:lnTo>
                  <a:lnTo>
                    <a:pt x="27031" y="64065"/>
                  </a:lnTo>
                  <a:lnTo>
                    <a:pt x="22994" y="62705"/>
                  </a:lnTo>
                  <a:lnTo>
                    <a:pt x="22907" y="62705"/>
                  </a:lnTo>
                  <a:lnTo>
                    <a:pt x="21985" y="62749"/>
                  </a:lnTo>
                  <a:lnTo>
                    <a:pt x="19967" y="63188"/>
                  </a:lnTo>
                  <a:lnTo>
                    <a:pt x="18475" y="63276"/>
                  </a:lnTo>
                  <a:lnTo>
                    <a:pt x="18387" y="63320"/>
                  </a:lnTo>
                  <a:lnTo>
                    <a:pt x="13165" y="66303"/>
                  </a:lnTo>
                  <a:lnTo>
                    <a:pt x="13121" y="66347"/>
                  </a:lnTo>
                  <a:lnTo>
                    <a:pt x="10708" y="68717"/>
                  </a:lnTo>
                  <a:lnTo>
                    <a:pt x="10181" y="68892"/>
                  </a:lnTo>
                  <a:lnTo>
                    <a:pt x="9567" y="68673"/>
                  </a:lnTo>
                  <a:lnTo>
                    <a:pt x="6934" y="66786"/>
                  </a:lnTo>
                  <a:lnTo>
                    <a:pt x="6013" y="65689"/>
                  </a:lnTo>
                  <a:lnTo>
                    <a:pt x="4740" y="63714"/>
                  </a:lnTo>
                  <a:lnTo>
                    <a:pt x="3555" y="61520"/>
                  </a:lnTo>
                  <a:lnTo>
                    <a:pt x="2327" y="59239"/>
                  </a:lnTo>
                  <a:lnTo>
                    <a:pt x="1537" y="58361"/>
                  </a:lnTo>
                  <a:lnTo>
                    <a:pt x="1493" y="58317"/>
                  </a:lnTo>
                  <a:lnTo>
                    <a:pt x="396" y="57878"/>
                  </a:lnTo>
                  <a:lnTo>
                    <a:pt x="352" y="57659"/>
                  </a:lnTo>
                  <a:lnTo>
                    <a:pt x="527" y="55728"/>
                  </a:lnTo>
                  <a:lnTo>
                    <a:pt x="878" y="52130"/>
                  </a:lnTo>
                  <a:lnTo>
                    <a:pt x="1054" y="51384"/>
                  </a:lnTo>
                  <a:lnTo>
                    <a:pt x="2370" y="49146"/>
                  </a:lnTo>
                  <a:lnTo>
                    <a:pt x="3687" y="47347"/>
                  </a:lnTo>
                  <a:lnTo>
                    <a:pt x="4608" y="45811"/>
                  </a:lnTo>
                  <a:lnTo>
                    <a:pt x="4608" y="45767"/>
                  </a:lnTo>
                  <a:lnTo>
                    <a:pt x="5398" y="43310"/>
                  </a:lnTo>
                  <a:lnTo>
                    <a:pt x="5969" y="40633"/>
                  </a:lnTo>
                  <a:lnTo>
                    <a:pt x="6364" y="38396"/>
                  </a:lnTo>
                  <a:lnTo>
                    <a:pt x="6671" y="35807"/>
                  </a:lnTo>
                  <a:lnTo>
                    <a:pt x="7285" y="31506"/>
                  </a:lnTo>
                  <a:lnTo>
                    <a:pt x="7987" y="27250"/>
                  </a:lnTo>
                  <a:lnTo>
                    <a:pt x="8953" y="25539"/>
                  </a:lnTo>
                  <a:lnTo>
                    <a:pt x="10664" y="23257"/>
                  </a:lnTo>
                  <a:lnTo>
                    <a:pt x="12595" y="20756"/>
                  </a:lnTo>
                  <a:lnTo>
                    <a:pt x="14789" y="17860"/>
                  </a:lnTo>
                  <a:lnTo>
                    <a:pt x="18694" y="12989"/>
                  </a:lnTo>
                  <a:lnTo>
                    <a:pt x="25934" y="7153"/>
                  </a:lnTo>
                  <a:lnTo>
                    <a:pt x="29708" y="4125"/>
                  </a:lnTo>
                  <a:lnTo>
                    <a:pt x="32385" y="1799"/>
                  </a:lnTo>
                  <a:lnTo>
                    <a:pt x="34447" y="307"/>
                  </a:lnTo>
                  <a:lnTo>
                    <a:pt x="34535" y="263"/>
                  </a:lnTo>
                  <a:lnTo>
                    <a:pt x="34535" y="220"/>
                  </a:lnTo>
                  <a:lnTo>
                    <a:pt x="34535" y="132"/>
                  </a:lnTo>
                  <a:lnTo>
                    <a:pt x="34491" y="88"/>
                  </a:lnTo>
                  <a:lnTo>
                    <a:pt x="34447" y="44"/>
                  </a:lnTo>
                  <a:lnTo>
                    <a:pt x="3440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8" name="Google Shape;2008;p63"/>
            <p:cNvSpPr/>
            <p:nvPr/>
          </p:nvSpPr>
          <p:spPr>
            <a:xfrm>
              <a:off x="1896800" y="3719200"/>
              <a:ext cx="560600" cy="444300"/>
            </a:xfrm>
            <a:custGeom>
              <a:rect b="b" l="l" r="r" t="t"/>
              <a:pathLst>
                <a:path extrusionOk="0" h="17772" w="22424">
                  <a:moveTo>
                    <a:pt x="6188" y="483"/>
                  </a:moveTo>
                  <a:lnTo>
                    <a:pt x="6670" y="1316"/>
                  </a:lnTo>
                  <a:lnTo>
                    <a:pt x="6758" y="1404"/>
                  </a:lnTo>
                  <a:lnTo>
                    <a:pt x="8513" y="2062"/>
                  </a:lnTo>
                  <a:lnTo>
                    <a:pt x="12550" y="3861"/>
                  </a:lnTo>
                  <a:lnTo>
                    <a:pt x="12813" y="4213"/>
                  </a:lnTo>
                  <a:lnTo>
                    <a:pt x="13384" y="5441"/>
                  </a:lnTo>
                  <a:lnTo>
                    <a:pt x="14393" y="7196"/>
                  </a:lnTo>
                  <a:lnTo>
                    <a:pt x="14920" y="9347"/>
                  </a:lnTo>
                  <a:lnTo>
                    <a:pt x="15359" y="10707"/>
                  </a:lnTo>
                  <a:lnTo>
                    <a:pt x="15359" y="10751"/>
                  </a:lnTo>
                  <a:lnTo>
                    <a:pt x="16105" y="11892"/>
                  </a:lnTo>
                  <a:lnTo>
                    <a:pt x="16148" y="11935"/>
                  </a:lnTo>
                  <a:lnTo>
                    <a:pt x="17070" y="12638"/>
                  </a:lnTo>
                  <a:lnTo>
                    <a:pt x="17114" y="12681"/>
                  </a:lnTo>
                  <a:lnTo>
                    <a:pt x="19439" y="13383"/>
                  </a:lnTo>
                  <a:lnTo>
                    <a:pt x="19527" y="13383"/>
                  </a:lnTo>
                  <a:lnTo>
                    <a:pt x="20712" y="13208"/>
                  </a:lnTo>
                  <a:lnTo>
                    <a:pt x="21985" y="13471"/>
                  </a:lnTo>
                  <a:lnTo>
                    <a:pt x="22028" y="13471"/>
                  </a:lnTo>
                  <a:lnTo>
                    <a:pt x="21897" y="13559"/>
                  </a:lnTo>
                  <a:lnTo>
                    <a:pt x="20668" y="14086"/>
                  </a:lnTo>
                  <a:lnTo>
                    <a:pt x="16105" y="15490"/>
                  </a:lnTo>
                  <a:lnTo>
                    <a:pt x="13735" y="16367"/>
                  </a:lnTo>
                  <a:lnTo>
                    <a:pt x="11234" y="17420"/>
                  </a:lnTo>
                  <a:lnTo>
                    <a:pt x="10883" y="17333"/>
                  </a:lnTo>
                  <a:lnTo>
                    <a:pt x="8733" y="16455"/>
                  </a:lnTo>
                  <a:lnTo>
                    <a:pt x="5222" y="15051"/>
                  </a:lnTo>
                  <a:lnTo>
                    <a:pt x="5178" y="15051"/>
                  </a:lnTo>
                  <a:lnTo>
                    <a:pt x="746" y="13866"/>
                  </a:lnTo>
                  <a:lnTo>
                    <a:pt x="395" y="13515"/>
                  </a:lnTo>
                  <a:lnTo>
                    <a:pt x="351" y="12901"/>
                  </a:lnTo>
                  <a:lnTo>
                    <a:pt x="702" y="11672"/>
                  </a:lnTo>
                  <a:lnTo>
                    <a:pt x="1229" y="10795"/>
                  </a:lnTo>
                  <a:lnTo>
                    <a:pt x="2633" y="8732"/>
                  </a:lnTo>
                  <a:lnTo>
                    <a:pt x="5091" y="4958"/>
                  </a:lnTo>
                  <a:lnTo>
                    <a:pt x="5134" y="4915"/>
                  </a:lnTo>
                  <a:lnTo>
                    <a:pt x="5749" y="2852"/>
                  </a:lnTo>
                  <a:lnTo>
                    <a:pt x="6056" y="746"/>
                  </a:lnTo>
                  <a:lnTo>
                    <a:pt x="6188" y="483"/>
                  </a:lnTo>
                  <a:close/>
                  <a:moveTo>
                    <a:pt x="6144" y="0"/>
                  </a:moveTo>
                  <a:lnTo>
                    <a:pt x="6056" y="44"/>
                  </a:lnTo>
                  <a:lnTo>
                    <a:pt x="6012" y="88"/>
                  </a:lnTo>
                  <a:lnTo>
                    <a:pt x="5749" y="614"/>
                  </a:lnTo>
                  <a:lnTo>
                    <a:pt x="5705" y="658"/>
                  </a:lnTo>
                  <a:lnTo>
                    <a:pt x="5398" y="2764"/>
                  </a:lnTo>
                  <a:lnTo>
                    <a:pt x="4783" y="4827"/>
                  </a:lnTo>
                  <a:lnTo>
                    <a:pt x="2370" y="8513"/>
                  </a:lnTo>
                  <a:lnTo>
                    <a:pt x="922" y="10619"/>
                  </a:lnTo>
                  <a:lnTo>
                    <a:pt x="395" y="11541"/>
                  </a:lnTo>
                  <a:lnTo>
                    <a:pt x="351" y="11584"/>
                  </a:lnTo>
                  <a:lnTo>
                    <a:pt x="0" y="12857"/>
                  </a:lnTo>
                  <a:lnTo>
                    <a:pt x="0" y="12901"/>
                  </a:lnTo>
                  <a:lnTo>
                    <a:pt x="44" y="13603"/>
                  </a:lnTo>
                  <a:lnTo>
                    <a:pt x="88" y="13691"/>
                  </a:lnTo>
                  <a:lnTo>
                    <a:pt x="527" y="14173"/>
                  </a:lnTo>
                  <a:lnTo>
                    <a:pt x="615" y="14217"/>
                  </a:lnTo>
                  <a:lnTo>
                    <a:pt x="5091" y="15358"/>
                  </a:lnTo>
                  <a:lnTo>
                    <a:pt x="8601" y="16806"/>
                  </a:lnTo>
                  <a:lnTo>
                    <a:pt x="10751" y="17684"/>
                  </a:lnTo>
                  <a:lnTo>
                    <a:pt x="10795" y="17684"/>
                  </a:lnTo>
                  <a:lnTo>
                    <a:pt x="11234" y="17772"/>
                  </a:lnTo>
                  <a:lnTo>
                    <a:pt x="11322" y="17728"/>
                  </a:lnTo>
                  <a:lnTo>
                    <a:pt x="13867" y="16675"/>
                  </a:lnTo>
                  <a:lnTo>
                    <a:pt x="16192" y="15841"/>
                  </a:lnTo>
                  <a:lnTo>
                    <a:pt x="20756" y="14437"/>
                  </a:lnTo>
                  <a:lnTo>
                    <a:pt x="20800" y="14437"/>
                  </a:lnTo>
                  <a:lnTo>
                    <a:pt x="22072" y="13866"/>
                  </a:lnTo>
                  <a:lnTo>
                    <a:pt x="22116" y="13866"/>
                  </a:lnTo>
                  <a:lnTo>
                    <a:pt x="22379" y="13603"/>
                  </a:lnTo>
                  <a:lnTo>
                    <a:pt x="22423" y="13559"/>
                  </a:lnTo>
                  <a:lnTo>
                    <a:pt x="22423" y="13471"/>
                  </a:lnTo>
                  <a:lnTo>
                    <a:pt x="22423" y="13427"/>
                  </a:lnTo>
                  <a:lnTo>
                    <a:pt x="22379" y="13340"/>
                  </a:lnTo>
                  <a:lnTo>
                    <a:pt x="22204" y="13164"/>
                  </a:lnTo>
                  <a:lnTo>
                    <a:pt x="22116" y="13120"/>
                  </a:lnTo>
                  <a:lnTo>
                    <a:pt x="20756" y="12857"/>
                  </a:lnTo>
                  <a:lnTo>
                    <a:pt x="20712" y="12857"/>
                  </a:lnTo>
                  <a:lnTo>
                    <a:pt x="19527" y="13032"/>
                  </a:lnTo>
                  <a:lnTo>
                    <a:pt x="17245" y="12374"/>
                  </a:lnTo>
                  <a:lnTo>
                    <a:pt x="16368" y="11672"/>
                  </a:lnTo>
                  <a:lnTo>
                    <a:pt x="15666" y="10575"/>
                  </a:lnTo>
                  <a:lnTo>
                    <a:pt x="15271" y="9259"/>
                  </a:lnTo>
                  <a:lnTo>
                    <a:pt x="14744" y="7065"/>
                  </a:lnTo>
                  <a:lnTo>
                    <a:pt x="14700" y="7021"/>
                  </a:lnTo>
                  <a:lnTo>
                    <a:pt x="13691" y="5266"/>
                  </a:lnTo>
                  <a:lnTo>
                    <a:pt x="13121" y="4037"/>
                  </a:lnTo>
                  <a:lnTo>
                    <a:pt x="13077" y="3993"/>
                  </a:lnTo>
                  <a:lnTo>
                    <a:pt x="12813" y="3598"/>
                  </a:lnTo>
                  <a:lnTo>
                    <a:pt x="12726" y="3554"/>
                  </a:lnTo>
                  <a:lnTo>
                    <a:pt x="8645" y="1755"/>
                  </a:lnTo>
                  <a:lnTo>
                    <a:pt x="6933" y="1097"/>
                  </a:lnTo>
                  <a:lnTo>
                    <a:pt x="6495" y="263"/>
                  </a:lnTo>
                  <a:lnTo>
                    <a:pt x="6451" y="219"/>
                  </a:lnTo>
                  <a:lnTo>
                    <a:pt x="6275" y="44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09" name="Google Shape;2009;p63"/>
            <p:cNvSpPr/>
            <p:nvPr/>
          </p:nvSpPr>
          <p:spPr>
            <a:xfrm>
              <a:off x="1870475" y="3665425"/>
              <a:ext cx="650550" cy="557325"/>
            </a:xfrm>
            <a:custGeom>
              <a:rect b="b" l="l" r="r" t="t"/>
              <a:pathLst>
                <a:path extrusionOk="0" h="22293" w="26022">
                  <a:moveTo>
                    <a:pt x="10224" y="352"/>
                  </a:moveTo>
                  <a:lnTo>
                    <a:pt x="10795" y="571"/>
                  </a:lnTo>
                  <a:lnTo>
                    <a:pt x="12945" y="2239"/>
                  </a:lnTo>
                  <a:lnTo>
                    <a:pt x="14832" y="3511"/>
                  </a:lnTo>
                  <a:lnTo>
                    <a:pt x="16017" y="4828"/>
                  </a:lnTo>
                  <a:lnTo>
                    <a:pt x="17026" y="6495"/>
                  </a:lnTo>
                  <a:lnTo>
                    <a:pt x="17947" y="8294"/>
                  </a:lnTo>
                  <a:lnTo>
                    <a:pt x="18430" y="10927"/>
                  </a:lnTo>
                  <a:lnTo>
                    <a:pt x="18957" y="13692"/>
                  </a:lnTo>
                  <a:lnTo>
                    <a:pt x="18957" y="13735"/>
                  </a:lnTo>
                  <a:lnTo>
                    <a:pt x="19308" y="14130"/>
                  </a:lnTo>
                  <a:lnTo>
                    <a:pt x="19395" y="14174"/>
                  </a:lnTo>
                  <a:lnTo>
                    <a:pt x="20800" y="14525"/>
                  </a:lnTo>
                  <a:lnTo>
                    <a:pt x="20843" y="14525"/>
                  </a:lnTo>
                  <a:lnTo>
                    <a:pt x="21940" y="14569"/>
                  </a:lnTo>
                  <a:lnTo>
                    <a:pt x="25363" y="15227"/>
                  </a:lnTo>
                  <a:lnTo>
                    <a:pt x="25583" y="15359"/>
                  </a:lnTo>
                  <a:lnTo>
                    <a:pt x="25670" y="15578"/>
                  </a:lnTo>
                  <a:lnTo>
                    <a:pt x="25583" y="16324"/>
                  </a:lnTo>
                  <a:lnTo>
                    <a:pt x="25407" y="16632"/>
                  </a:lnTo>
                  <a:lnTo>
                    <a:pt x="24968" y="16851"/>
                  </a:lnTo>
                  <a:lnTo>
                    <a:pt x="23915" y="17026"/>
                  </a:lnTo>
                  <a:lnTo>
                    <a:pt x="23871" y="17026"/>
                  </a:lnTo>
                  <a:lnTo>
                    <a:pt x="19659" y="18650"/>
                  </a:lnTo>
                  <a:lnTo>
                    <a:pt x="19615" y="18694"/>
                  </a:lnTo>
                  <a:lnTo>
                    <a:pt x="19132" y="19001"/>
                  </a:lnTo>
                  <a:lnTo>
                    <a:pt x="17772" y="19659"/>
                  </a:lnTo>
                  <a:lnTo>
                    <a:pt x="13164" y="21371"/>
                  </a:lnTo>
                  <a:lnTo>
                    <a:pt x="11804" y="21941"/>
                  </a:lnTo>
                  <a:lnTo>
                    <a:pt x="11278" y="21809"/>
                  </a:lnTo>
                  <a:lnTo>
                    <a:pt x="10093" y="21371"/>
                  </a:lnTo>
                  <a:lnTo>
                    <a:pt x="8074" y="20493"/>
                  </a:lnTo>
                  <a:lnTo>
                    <a:pt x="5661" y="19396"/>
                  </a:lnTo>
                  <a:lnTo>
                    <a:pt x="878" y="17377"/>
                  </a:lnTo>
                  <a:lnTo>
                    <a:pt x="483" y="16544"/>
                  </a:lnTo>
                  <a:lnTo>
                    <a:pt x="395" y="16193"/>
                  </a:lnTo>
                  <a:lnTo>
                    <a:pt x="351" y="15842"/>
                  </a:lnTo>
                  <a:lnTo>
                    <a:pt x="351" y="15491"/>
                  </a:lnTo>
                  <a:lnTo>
                    <a:pt x="395" y="15140"/>
                  </a:lnTo>
                  <a:lnTo>
                    <a:pt x="439" y="14789"/>
                  </a:lnTo>
                  <a:lnTo>
                    <a:pt x="571" y="14481"/>
                  </a:lnTo>
                  <a:lnTo>
                    <a:pt x="834" y="13779"/>
                  </a:lnTo>
                  <a:lnTo>
                    <a:pt x="1141" y="13121"/>
                  </a:lnTo>
                  <a:lnTo>
                    <a:pt x="1580" y="12463"/>
                  </a:lnTo>
                  <a:lnTo>
                    <a:pt x="2458" y="11190"/>
                  </a:lnTo>
                  <a:lnTo>
                    <a:pt x="3116" y="10269"/>
                  </a:lnTo>
                  <a:lnTo>
                    <a:pt x="3379" y="9830"/>
                  </a:lnTo>
                  <a:lnTo>
                    <a:pt x="3642" y="9435"/>
                  </a:lnTo>
                  <a:lnTo>
                    <a:pt x="4915" y="6890"/>
                  </a:lnTo>
                  <a:lnTo>
                    <a:pt x="4915" y="6846"/>
                  </a:lnTo>
                  <a:lnTo>
                    <a:pt x="5617" y="4345"/>
                  </a:lnTo>
                  <a:lnTo>
                    <a:pt x="6144" y="2327"/>
                  </a:lnTo>
                  <a:lnTo>
                    <a:pt x="6889" y="1493"/>
                  </a:lnTo>
                  <a:lnTo>
                    <a:pt x="8381" y="966"/>
                  </a:lnTo>
                  <a:lnTo>
                    <a:pt x="8469" y="878"/>
                  </a:lnTo>
                  <a:lnTo>
                    <a:pt x="8908" y="352"/>
                  </a:lnTo>
                  <a:close/>
                  <a:moveTo>
                    <a:pt x="8776" y="1"/>
                  </a:moveTo>
                  <a:lnTo>
                    <a:pt x="8732" y="45"/>
                  </a:lnTo>
                  <a:lnTo>
                    <a:pt x="8206" y="615"/>
                  </a:lnTo>
                  <a:lnTo>
                    <a:pt x="6758" y="1186"/>
                  </a:lnTo>
                  <a:lnTo>
                    <a:pt x="6670" y="1230"/>
                  </a:lnTo>
                  <a:lnTo>
                    <a:pt x="5836" y="2107"/>
                  </a:lnTo>
                  <a:lnTo>
                    <a:pt x="5792" y="2195"/>
                  </a:lnTo>
                  <a:lnTo>
                    <a:pt x="5310" y="4257"/>
                  </a:lnTo>
                  <a:lnTo>
                    <a:pt x="4608" y="6715"/>
                  </a:lnTo>
                  <a:lnTo>
                    <a:pt x="3335" y="9260"/>
                  </a:lnTo>
                  <a:lnTo>
                    <a:pt x="3072" y="9655"/>
                  </a:lnTo>
                  <a:lnTo>
                    <a:pt x="2809" y="10093"/>
                  </a:lnTo>
                  <a:lnTo>
                    <a:pt x="2194" y="10971"/>
                  </a:lnTo>
                  <a:lnTo>
                    <a:pt x="1712" y="11629"/>
                  </a:lnTo>
                  <a:lnTo>
                    <a:pt x="1229" y="12287"/>
                  </a:lnTo>
                  <a:lnTo>
                    <a:pt x="834" y="12989"/>
                  </a:lnTo>
                  <a:lnTo>
                    <a:pt x="483" y="13692"/>
                  </a:lnTo>
                  <a:lnTo>
                    <a:pt x="176" y="14437"/>
                  </a:lnTo>
                  <a:lnTo>
                    <a:pt x="88" y="14789"/>
                  </a:lnTo>
                  <a:lnTo>
                    <a:pt x="44" y="15140"/>
                  </a:lnTo>
                  <a:lnTo>
                    <a:pt x="0" y="15534"/>
                  </a:lnTo>
                  <a:lnTo>
                    <a:pt x="0" y="15886"/>
                  </a:lnTo>
                  <a:lnTo>
                    <a:pt x="88" y="16280"/>
                  </a:lnTo>
                  <a:lnTo>
                    <a:pt x="176" y="16675"/>
                  </a:lnTo>
                  <a:lnTo>
                    <a:pt x="615" y="17597"/>
                  </a:lnTo>
                  <a:lnTo>
                    <a:pt x="702" y="17685"/>
                  </a:lnTo>
                  <a:lnTo>
                    <a:pt x="5529" y="19747"/>
                  </a:lnTo>
                  <a:lnTo>
                    <a:pt x="7899" y="20800"/>
                  </a:lnTo>
                  <a:lnTo>
                    <a:pt x="9961" y="21678"/>
                  </a:lnTo>
                  <a:lnTo>
                    <a:pt x="11190" y="22160"/>
                  </a:lnTo>
                  <a:lnTo>
                    <a:pt x="11804" y="22292"/>
                  </a:lnTo>
                  <a:lnTo>
                    <a:pt x="11892" y="22248"/>
                  </a:lnTo>
                  <a:lnTo>
                    <a:pt x="13296" y="21678"/>
                  </a:lnTo>
                  <a:lnTo>
                    <a:pt x="17903" y="19966"/>
                  </a:lnTo>
                  <a:lnTo>
                    <a:pt x="19308" y="19352"/>
                  </a:lnTo>
                  <a:lnTo>
                    <a:pt x="19308" y="19308"/>
                  </a:lnTo>
                  <a:lnTo>
                    <a:pt x="19834" y="19001"/>
                  </a:lnTo>
                  <a:lnTo>
                    <a:pt x="23959" y="17377"/>
                  </a:lnTo>
                  <a:lnTo>
                    <a:pt x="25056" y="17202"/>
                  </a:lnTo>
                  <a:lnTo>
                    <a:pt x="25100" y="17202"/>
                  </a:lnTo>
                  <a:lnTo>
                    <a:pt x="25626" y="16895"/>
                  </a:lnTo>
                  <a:lnTo>
                    <a:pt x="25670" y="16851"/>
                  </a:lnTo>
                  <a:lnTo>
                    <a:pt x="25890" y="16500"/>
                  </a:lnTo>
                  <a:lnTo>
                    <a:pt x="25934" y="16412"/>
                  </a:lnTo>
                  <a:lnTo>
                    <a:pt x="26021" y="15578"/>
                  </a:lnTo>
                  <a:lnTo>
                    <a:pt x="26021" y="15491"/>
                  </a:lnTo>
                  <a:lnTo>
                    <a:pt x="25846" y="15183"/>
                  </a:lnTo>
                  <a:lnTo>
                    <a:pt x="25802" y="15096"/>
                  </a:lnTo>
                  <a:lnTo>
                    <a:pt x="25539" y="14920"/>
                  </a:lnTo>
                  <a:lnTo>
                    <a:pt x="25451" y="14876"/>
                  </a:lnTo>
                  <a:lnTo>
                    <a:pt x="21984" y="14218"/>
                  </a:lnTo>
                  <a:lnTo>
                    <a:pt x="20843" y="14174"/>
                  </a:lnTo>
                  <a:lnTo>
                    <a:pt x="19527" y="13867"/>
                  </a:lnTo>
                  <a:lnTo>
                    <a:pt x="19264" y="13560"/>
                  </a:lnTo>
                  <a:lnTo>
                    <a:pt x="18781" y="10839"/>
                  </a:lnTo>
                  <a:lnTo>
                    <a:pt x="18298" y="8206"/>
                  </a:lnTo>
                  <a:lnTo>
                    <a:pt x="18255" y="8163"/>
                  </a:lnTo>
                  <a:lnTo>
                    <a:pt x="17333" y="6320"/>
                  </a:lnTo>
                  <a:lnTo>
                    <a:pt x="16324" y="4652"/>
                  </a:lnTo>
                  <a:lnTo>
                    <a:pt x="16280" y="4608"/>
                  </a:lnTo>
                  <a:lnTo>
                    <a:pt x="15051" y="3292"/>
                  </a:lnTo>
                  <a:lnTo>
                    <a:pt x="15051" y="3248"/>
                  </a:lnTo>
                  <a:lnTo>
                    <a:pt x="13164" y="1932"/>
                  </a:lnTo>
                  <a:lnTo>
                    <a:pt x="11014" y="264"/>
                  </a:lnTo>
                  <a:lnTo>
                    <a:pt x="10970" y="264"/>
                  </a:lnTo>
                  <a:lnTo>
                    <a:pt x="1035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0" name="Google Shape;2010;p63"/>
            <p:cNvSpPr/>
            <p:nvPr/>
          </p:nvSpPr>
          <p:spPr>
            <a:xfrm>
              <a:off x="1686175" y="3501975"/>
              <a:ext cx="889700" cy="781100"/>
            </a:xfrm>
            <a:custGeom>
              <a:rect b="b" l="l" r="r" t="t"/>
              <a:pathLst>
                <a:path extrusionOk="0" h="31244" w="35588">
                  <a:moveTo>
                    <a:pt x="16807" y="352"/>
                  </a:moveTo>
                  <a:lnTo>
                    <a:pt x="17070" y="615"/>
                  </a:lnTo>
                  <a:lnTo>
                    <a:pt x="17509" y="1405"/>
                  </a:lnTo>
                  <a:lnTo>
                    <a:pt x="18430" y="3423"/>
                  </a:lnTo>
                  <a:lnTo>
                    <a:pt x="18474" y="3511"/>
                  </a:lnTo>
                  <a:lnTo>
                    <a:pt x="19878" y="4345"/>
                  </a:lnTo>
                  <a:lnTo>
                    <a:pt x="21765" y="5968"/>
                  </a:lnTo>
                  <a:lnTo>
                    <a:pt x="23784" y="7768"/>
                  </a:lnTo>
                  <a:lnTo>
                    <a:pt x="25627" y="10093"/>
                  </a:lnTo>
                  <a:lnTo>
                    <a:pt x="27689" y="13428"/>
                  </a:lnTo>
                  <a:lnTo>
                    <a:pt x="28128" y="15490"/>
                  </a:lnTo>
                  <a:lnTo>
                    <a:pt x="28567" y="18299"/>
                  </a:lnTo>
                  <a:lnTo>
                    <a:pt x="28918" y="19703"/>
                  </a:lnTo>
                  <a:lnTo>
                    <a:pt x="28961" y="19835"/>
                  </a:lnTo>
                  <a:lnTo>
                    <a:pt x="29488" y="20273"/>
                  </a:lnTo>
                  <a:lnTo>
                    <a:pt x="29576" y="20317"/>
                  </a:lnTo>
                  <a:lnTo>
                    <a:pt x="30761" y="20537"/>
                  </a:lnTo>
                  <a:lnTo>
                    <a:pt x="32955" y="20888"/>
                  </a:lnTo>
                  <a:lnTo>
                    <a:pt x="35236" y="21809"/>
                  </a:lnTo>
                  <a:lnTo>
                    <a:pt x="35192" y="21897"/>
                  </a:lnTo>
                  <a:lnTo>
                    <a:pt x="34841" y="22467"/>
                  </a:lnTo>
                  <a:lnTo>
                    <a:pt x="34841" y="22511"/>
                  </a:lnTo>
                  <a:lnTo>
                    <a:pt x="34271" y="24003"/>
                  </a:lnTo>
                  <a:lnTo>
                    <a:pt x="33876" y="24661"/>
                  </a:lnTo>
                  <a:lnTo>
                    <a:pt x="33350" y="25012"/>
                  </a:lnTo>
                  <a:lnTo>
                    <a:pt x="31024" y="25276"/>
                  </a:lnTo>
                  <a:lnTo>
                    <a:pt x="30980" y="25320"/>
                  </a:lnTo>
                  <a:lnTo>
                    <a:pt x="28172" y="26329"/>
                  </a:lnTo>
                  <a:lnTo>
                    <a:pt x="28128" y="26373"/>
                  </a:lnTo>
                  <a:lnTo>
                    <a:pt x="26636" y="27514"/>
                  </a:lnTo>
                  <a:lnTo>
                    <a:pt x="24222" y="28655"/>
                  </a:lnTo>
                  <a:lnTo>
                    <a:pt x="21941" y="29532"/>
                  </a:lnTo>
                  <a:lnTo>
                    <a:pt x="20361" y="30190"/>
                  </a:lnTo>
                  <a:lnTo>
                    <a:pt x="19220" y="30673"/>
                  </a:lnTo>
                  <a:lnTo>
                    <a:pt x="18825" y="30805"/>
                  </a:lnTo>
                  <a:lnTo>
                    <a:pt x="18474" y="30849"/>
                  </a:lnTo>
                  <a:lnTo>
                    <a:pt x="18123" y="30849"/>
                  </a:lnTo>
                  <a:lnTo>
                    <a:pt x="17816" y="30761"/>
                  </a:lnTo>
                  <a:lnTo>
                    <a:pt x="17421" y="30585"/>
                  </a:lnTo>
                  <a:lnTo>
                    <a:pt x="16894" y="30366"/>
                  </a:lnTo>
                  <a:lnTo>
                    <a:pt x="16104" y="30015"/>
                  </a:lnTo>
                  <a:lnTo>
                    <a:pt x="15095" y="29620"/>
                  </a:lnTo>
                  <a:lnTo>
                    <a:pt x="13779" y="29093"/>
                  </a:lnTo>
                  <a:lnTo>
                    <a:pt x="12067" y="28523"/>
                  </a:lnTo>
                  <a:lnTo>
                    <a:pt x="9303" y="27909"/>
                  </a:lnTo>
                  <a:lnTo>
                    <a:pt x="9259" y="27909"/>
                  </a:lnTo>
                  <a:lnTo>
                    <a:pt x="7592" y="28304"/>
                  </a:lnTo>
                  <a:lnTo>
                    <a:pt x="5749" y="28128"/>
                  </a:lnTo>
                  <a:lnTo>
                    <a:pt x="5705" y="28128"/>
                  </a:lnTo>
                  <a:lnTo>
                    <a:pt x="4476" y="28304"/>
                  </a:lnTo>
                  <a:lnTo>
                    <a:pt x="4432" y="28304"/>
                  </a:lnTo>
                  <a:lnTo>
                    <a:pt x="966" y="29488"/>
                  </a:lnTo>
                  <a:lnTo>
                    <a:pt x="746" y="29357"/>
                  </a:lnTo>
                  <a:lnTo>
                    <a:pt x="351" y="28567"/>
                  </a:lnTo>
                  <a:lnTo>
                    <a:pt x="395" y="27952"/>
                  </a:lnTo>
                  <a:lnTo>
                    <a:pt x="615" y="26855"/>
                  </a:lnTo>
                  <a:lnTo>
                    <a:pt x="1404" y="25539"/>
                  </a:lnTo>
                  <a:lnTo>
                    <a:pt x="2150" y="24793"/>
                  </a:lnTo>
                  <a:lnTo>
                    <a:pt x="4037" y="24179"/>
                  </a:lnTo>
                  <a:lnTo>
                    <a:pt x="5529" y="24925"/>
                  </a:lnTo>
                  <a:lnTo>
                    <a:pt x="5661" y="24925"/>
                  </a:lnTo>
                  <a:lnTo>
                    <a:pt x="6144" y="24749"/>
                  </a:lnTo>
                  <a:lnTo>
                    <a:pt x="6187" y="24749"/>
                  </a:lnTo>
                  <a:lnTo>
                    <a:pt x="6582" y="24486"/>
                  </a:lnTo>
                  <a:lnTo>
                    <a:pt x="6626" y="24442"/>
                  </a:lnTo>
                  <a:lnTo>
                    <a:pt x="6846" y="24003"/>
                  </a:lnTo>
                  <a:lnTo>
                    <a:pt x="6890" y="23915"/>
                  </a:lnTo>
                  <a:lnTo>
                    <a:pt x="6846" y="23038"/>
                  </a:lnTo>
                  <a:lnTo>
                    <a:pt x="6846" y="22994"/>
                  </a:lnTo>
                  <a:lnTo>
                    <a:pt x="6714" y="22292"/>
                  </a:lnTo>
                  <a:lnTo>
                    <a:pt x="6846" y="21458"/>
                  </a:lnTo>
                  <a:lnTo>
                    <a:pt x="7855" y="19089"/>
                  </a:lnTo>
                  <a:lnTo>
                    <a:pt x="10268" y="15578"/>
                  </a:lnTo>
                  <a:lnTo>
                    <a:pt x="11278" y="13691"/>
                  </a:lnTo>
                  <a:lnTo>
                    <a:pt x="11278" y="13604"/>
                  </a:lnTo>
                  <a:lnTo>
                    <a:pt x="11278" y="12770"/>
                  </a:lnTo>
                  <a:lnTo>
                    <a:pt x="12155" y="8952"/>
                  </a:lnTo>
                  <a:lnTo>
                    <a:pt x="12375" y="8470"/>
                  </a:lnTo>
                  <a:lnTo>
                    <a:pt x="13252" y="7504"/>
                  </a:lnTo>
                  <a:lnTo>
                    <a:pt x="14569" y="6671"/>
                  </a:lnTo>
                  <a:lnTo>
                    <a:pt x="15446" y="6276"/>
                  </a:lnTo>
                  <a:lnTo>
                    <a:pt x="15490" y="6232"/>
                  </a:lnTo>
                  <a:lnTo>
                    <a:pt x="15534" y="6144"/>
                  </a:lnTo>
                  <a:lnTo>
                    <a:pt x="15622" y="5837"/>
                  </a:lnTo>
                  <a:lnTo>
                    <a:pt x="15622" y="5793"/>
                  </a:lnTo>
                  <a:lnTo>
                    <a:pt x="15446" y="3555"/>
                  </a:lnTo>
                  <a:lnTo>
                    <a:pt x="15534" y="1844"/>
                  </a:lnTo>
                  <a:lnTo>
                    <a:pt x="15841" y="966"/>
                  </a:lnTo>
                  <a:lnTo>
                    <a:pt x="16455" y="396"/>
                  </a:lnTo>
                  <a:lnTo>
                    <a:pt x="16807" y="352"/>
                  </a:lnTo>
                  <a:close/>
                  <a:moveTo>
                    <a:pt x="16850" y="1"/>
                  </a:moveTo>
                  <a:lnTo>
                    <a:pt x="16368" y="45"/>
                  </a:lnTo>
                  <a:lnTo>
                    <a:pt x="16280" y="88"/>
                  </a:lnTo>
                  <a:lnTo>
                    <a:pt x="15578" y="703"/>
                  </a:lnTo>
                  <a:lnTo>
                    <a:pt x="15534" y="791"/>
                  </a:lnTo>
                  <a:lnTo>
                    <a:pt x="15183" y="1756"/>
                  </a:lnTo>
                  <a:lnTo>
                    <a:pt x="15183" y="1800"/>
                  </a:lnTo>
                  <a:lnTo>
                    <a:pt x="15095" y="3555"/>
                  </a:lnTo>
                  <a:lnTo>
                    <a:pt x="15271" y="5793"/>
                  </a:lnTo>
                  <a:lnTo>
                    <a:pt x="15227" y="6012"/>
                  </a:lnTo>
                  <a:lnTo>
                    <a:pt x="14437" y="6319"/>
                  </a:lnTo>
                  <a:lnTo>
                    <a:pt x="14393" y="6363"/>
                  </a:lnTo>
                  <a:lnTo>
                    <a:pt x="13033" y="7241"/>
                  </a:lnTo>
                  <a:lnTo>
                    <a:pt x="12989" y="7241"/>
                  </a:lnTo>
                  <a:lnTo>
                    <a:pt x="12111" y="8250"/>
                  </a:lnTo>
                  <a:lnTo>
                    <a:pt x="12067" y="8294"/>
                  </a:lnTo>
                  <a:lnTo>
                    <a:pt x="11848" y="8821"/>
                  </a:lnTo>
                  <a:lnTo>
                    <a:pt x="11804" y="8865"/>
                  </a:lnTo>
                  <a:lnTo>
                    <a:pt x="10970" y="12726"/>
                  </a:lnTo>
                  <a:lnTo>
                    <a:pt x="10927" y="12770"/>
                  </a:lnTo>
                  <a:lnTo>
                    <a:pt x="10927" y="13560"/>
                  </a:lnTo>
                  <a:lnTo>
                    <a:pt x="9961" y="15403"/>
                  </a:lnTo>
                  <a:lnTo>
                    <a:pt x="7548" y="18913"/>
                  </a:lnTo>
                  <a:lnTo>
                    <a:pt x="7548" y="18957"/>
                  </a:lnTo>
                  <a:lnTo>
                    <a:pt x="6538" y="21370"/>
                  </a:lnTo>
                  <a:lnTo>
                    <a:pt x="6495" y="21370"/>
                  </a:lnTo>
                  <a:lnTo>
                    <a:pt x="6363" y="22248"/>
                  </a:lnTo>
                  <a:lnTo>
                    <a:pt x="6363" y="22336"/>
                  </a:lnTo>
                  <a:lnTo>
                    <a:pt x="6495" y="23082"/>
                  </a:lnTo>
                  <a:lnTo>
                    <a:pt x="6538" y="23872"/>
                  </a:lnTo>
                  <a:lnTo>
                    <a:pt x="6319" y="24223"/>
                  </a:lnTo>
                  <a:lnTo>
                    <a:pt x="6012" y="24442"/>
                  </a:lnTo>
                  <a:lnTo>
                    <a:pt x="5617" y="24574"/>
                  </a:lnTo>
                  <a:lnTo>
                    <a:pt x="4125" y="23872"/>
                  </a:lnTo>
                  <a:lnTo>
                    <a:pt x="3993" y="23828"/>
                  </a:lnTo>
                  <a:lnTo>
                    <a:pt x="1975" y="24486"/>
                  </a:lnTo>
                  <a:lnTo>
                    <a:pt x="1931" y="24530"/>
                  </a:lnTo>
                  <a:lnTo>
                    <a:pt x="1141" y="25276"/>
                  </a:lnTo>
                  <a:lnTo>
                    <a:pt x="1141" y="25320"/>
                  </a:lnTo>
                  <a:lnTo>
                    <a:pt x="307" y="26680"/>
                  </a:lnTo>
                  <a:lnTo>
                    <a:pt x="307" y="26768"/>
                  </a:lnTo>
                  <a:lnTo>
                    <a:pt x="44" y="27865"/>
                  </a:lnTo>
                  <a:lnTo>
                    <a:pt x="44" y="27909"/>
                  </a:lnTo>
                  <a:lnTo>
                    <a:pt x="0" y="28611"/>
                  </a:lnTo>
                  <a:lnTo>
                    <a:pt x="44" y="28698"/>
                  </a:lnTo>
                  <a:lnTo>
                    <a:pt x="483" y="29576"/>
                  </a:lnTo>
                  <a:lnTo>
                    <a:pt x="527" y="29664"/>
                  </a:lnTo>
                  <a:lnTo>
                    <a:pt x="834" y="29839"/>
                  </a:lnTo>
                  <a:lnTo>
                    <a:pt x="1010" y="29839"/>
                  </a:lnTo>
                  <a:lnTo>
                    <a:pt x="4564" y="28655"/>
                  </a:lnTo>
                  <a:lnTo>
                    <a:pt x="5705" y="28479"/>
                  </a:lnTo>
                  <a:lnTo>
                    <a:pt x="7592" y="28655"/>
                  </a:lnTo>
                  <a:lnTo>
                    <a:pt x="7636" y="28655"/>
                  </a:lnTo>
                  <a:lnTo>
                    <a:pt x="9303" y="28260"/>
                  </a:lnTo>
                  <a:lnTo>
                    <a:pt x="11980" y="28874"/>
                  </a:lnTo>
                  <a:lnTo>
                    <a:pt x="13647" y="29444"/>
                  </a:lnTo>
                  <a:lnTo>
                    <a:pt x="14964" y="29927"/>
                  </a:lnTo>
                  <a:lnTo>
                    <a:pt x="15973" y="30366"/>
                  </a:lnTo>
                  <a:lnTo>
                    <a:pt x="16763" y="30717"/>
                  </a:lnTo>
                  <a:lnTo>
                    <a:pt x="17684" y="31068"/>
                  </a:lnTo>
                  <a:lnTo>
                    <a:pt x="18079" y="31200"/>
                  </a:lnTo>
                  <a:lnTo>
                    <a:pt x="18386" y="31243"/>
                  </a:lnTo>
                  <a:lnTo>
                    <a:pt x="18781" y="31200"/>
                  </a:lnTo>
                  <a:lnTo>
                    <a:pt x="19220" y="31068"/>
                  </a:lnTo>
                  <a:lnTo>
                    <a:pt x="19790" y="30849"/>
                  </a:lnTo>
                  <a:lnTo>
                    <a:pt x="20493" y="30541"/>
                  </a:lnTo>
                  <a:lnTo>
                    <a:pt x="22072" y="29883"/>
                  </a:lnTo>
                  <a:lnTo>
                    <a:pt x="24354" y="28962"/>
                  </a:lnTo>
                  <a:lnTo>
                    <a:pt x="26811" y="27821"/>
                  </a:lnTo>
                  <a:lnTo>
                    <a:pt x="26855" y="27821"/>
                  </a:lnTo>
                  <a:lnTo>
                    <a:pt x="28347" y="26636"/>
                  </a:lnTo>
                  <a:lnTo>
                    <a:pt x="31068" y="25627"/>
                  </a:lnTo>
                  <a:lnTo>
                    <a:pt x="33437" y="25364"/>
                  </a:lnTo>
                  <a:lnTo>
                    <a:pt x="33525" y="25320"/>
                  </a:lnTo>
                  <a:lnTo>
                    <a:pt x="34095" y="24925"/>
                  </a:lnTo>
                  <a:lnTo>
                    <a:pt x="34139" y="24881"/>
                  </a:lnTo>
                  <a:lnTo>
                    <a:pt x="34578" y="24179"/>
                  </a:lnTo>
                  <a:lnTo>
                    <a:pt x="34622" y="24135"/>
                  </a:lnTo>
                  <a:lnTo>
                    <a:pt x="35149" y="22643"/>
                  </a:lnTo>
                  <a:lnTo>
                    <a:pt x="35500" y="22072"/>
                  </a:lnTo>
                  <a:lnTo>
                    <a:pt x="35500" y="22029"/>
                  </a:lnTo>
                  <a:lnTo>
                    <a:pt x="35587" y="21765"/>
                  </a:lnTo>
                  <a:lnTo>
                    <a:pt x="35587" y="21634"/>
                  </a:lnTo>
                  <a:lnTo>
                    <a:pt x="35500" y="21546"/>
                  </a:lnTo>
                  <a:lnTo>
                    <a:pt x="33086" y="20581"/>
                  </a:lnTo>
                  <a:lnTo>
                    <a:pt x="33042" y="20581"/>
                  </a:lnTo>
                  <a:lnTo>
                    <a:pt x="30848" y="20186"/>
                  </a:lnTo>
                  <a:lnTo>
                    <a:pt x="29664" y="19966"/>
                  </a:lnTo>
                  <a:lnTo>
                    <a:pt x="29225" y="19571"/>
                  </a:lnTo>
                  <a:lnTo>
                    <a:pt x="28918" y="18211"/>
                  </a:lnTo>
                  <a:lnTo>
                    <a:pt x="28479" y="15403"/>
                  </a:lnTo>
                  <a:lnTo>
                    <a:pt x="28040" y="13296"/>
                  </a:lnTo>
                  <a:lnTo>
                    <a:pt x="28040" y="13253"/>
                  </a:lnTo>
                  <a:lnTo>
                    <a:pt x="25934" y="9918"/>
                  </a:lnTo>
                  <a:lnTo>
                    <a:pt x="25934" y="9874"/>
                  </a:lnTo>
                  <a:lnTo>
                    <a:pt x="24047" y="7548"/>
                  </a:lnTo>
                  <a:lnTo>
                    <a:pt x="21984" y="5705"/>
                  </a:lnTo>
                  <a:lnTo>
                    <a:pt x="20098" y="4082"/>
                  </a:lnTo>
                  <a:lnTo>
                    <a:pt x="20054" y="4038"/>
                  </a:lnTo>
                  <a:lnTo>
                    <a:pt x="18737" y="3248"/>
                  </a:lnTo>
                  <a:lnTo>
                    <a:pt x="17816" y="1229"/>
                  </a:lnTo>
                  <a:lnTo>
                    <a:pt x="17377" y="439"/>
                  </a:lnTo>
                  <a:lnTo>
                    <a:pt x="17333" y="396"/>
                  </a:lnTo>
                  <a:lnTo>
                    <a:pt x="16982" y="45"/>
                  </a:lnTo>
                  <a:lnTo>
                    <a:pt x="1693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1" name="Google Shape;2011;p63"/>
            <p:cNvSpPr/>
            <p:nvPr/>
          </p:nvSpPr>
          <p:spPr>
            <a:xfrm>
              <a:off x="2461750" y="3614975"/>
              <a:ext cx="388375" cy="286350"/>
            </a:xfrm>
            <a:custGeom>
              <a:rect b="b" l="l" r="r" t="t"/>
              <a:pathLst>
                <a:path extrusionOk="0" h="11454" w="15535">
                  <a:moveTo>
                    <a:pt x="2546" y="351"/>
                  </a:moveTo>
                  <a:lnTo>
                    <a:pt x="5135" y="527"/>
                  </a:lnTo>
                  <a:lnTo>
                    <a:pt x="7504" y="1010"/>
                  </a:lnTo>
                  <a:lnTo>
                    <a:pt x="9786" y="1273"/>
                  </a:lnTo>
                  <a:lnTo>
                    <a:pt x="9830" y="1273"/>
                  </a:lnTo>
                  <a:lnTo>
                    <a:pt x="11761" y="966"/>
                  </a:lnTo>
                  <a:lnTo>
                    <a:pt x="12814" y="1141"/>
                  </a:lnTo>
                  <a:lnTo>
                    <a:pt x="14130" y="1756"/>
                  </a:lnTo>
                  <a:lnTo>
                    <a:pt x="14569" y="2194"/>
                  </a:lnTo>
                  <a:lnTo>
                    <a:pt x="15140" y="3906"/>
                  </a:lnTo>
                  <a:lnTo>
                    <a:pt x="15183" y="4345"/>
                  </a:lnTo>
                  <a:lnTo>
                    <a:pt x="14481" y="5485"/>
                  </a:lnTo>
                  <a:lnTo>
                    <a:pt x="12858" y="7504"/>
                  </a:lnTo>
                  <a:lnTo>
                    <a:pt x="11936" y="8908"/>
                  </a:lnTo>
                  <a:lnTo>
                    <a:pt x="10357" y="9961"/>
                  </a:lnTo>
                  <a:lnTo>
                    <a:pt x="7855" y="10970"/>
                  </a:lnTo>
                  <a:lnTo>
                    <a:pt x="6758" y="11102"/>
                  </a:lnTo>
                  <a:lnTo>
                    <a:pt x="5925" y="11014"/>
                  </a:lnTo>
                  <a:lnTo>
                    <a:pt x="4521" y="10268"/>
                  </a:lnTo>
                  <a:lnTo>
                    <a:pt x="3072" y="9259"/>
                  </a:lnTo>
                  <a:lnTo>
                    <a:pt x="2721" y="8820"/>
                  </a:lnTo>
                  <a:lnTo>
                    <a:pt x="2327" y="6758"/>
                  </a:lnTo>
                  <a:lnTo>
                    <a:pt x="2283" y="6714"/>
                  </a:lnTo>
                  <a:lnTo>
                    <a:pt x="527" y="4081"/>
                  </a:lnTo>
                  <a:lnTo>
                    <a:pt x="352" y="3160"/>
                  </a:lnTo>
                  <a:lnTo>
                    <a:pt x="835" y="2063"/>
                  </a:lnTo>
                  <a:lnTo>
                    <a:pt x="1581" y="878"/>
                  </a:lnTo>
                  <a:lnTo>
                    <a:pt x="2019" y="527"/>
                  </a:lnTo>
                  <a:lnTo>
                    <a:pt x="2546" y="351"/>
                  </a:lnTo>
                  <a:close/>
                  <a:moveTo>
                    <a:pt x="2458" y="0"/>
                  </a:moveTo>
                  <a:lnTo>
                    <a:pt x="1888" y="220"/>
                  </a:lnTo>
                  <a:lnTo>
                    <a:pt x="1844" y="220"/>
                  </a:lnTo>
                  <a:lnTo>
                    <a:pt x="1317" y="615"/>
                  </a:lnTo>
                  <a:lnTo>
                    <a:pt x="1273" y="659"/>
                  </a:lnTo>
                  <a:lnTo>
                    <a:pt x="527" y="1887"/>
                  </a:lnTo>
                  <a:lnTo>
                    <a:pt x="1" y="3072"/>
                  </a:lnTo>
                  <a:lnTo>
                    <a:pt x="1" y="3160"/>
                  </a:lnTo>
                  <a:lnTo>
                    <a:pt x="176" y="4169"/>
                  </a:lnTo>
                  <a:lnTo>
                    <a:pt x="220" y="4213"/>
                  </a:lnTo>
                  <a:lnTo>
                    <a:pt x="1975" y="6846"/>
                  </a:lnTo>
                  <a:lnTo>
                    <a:pt x="2414" y="8952"/>
                  </a:lnTo>
                  <a:lnTo>
                    <a:pt x="2458" y="8996"/>
                  </a:lnTo>
                  <a:lnTo>
                    <a:pt x="2809" y="9479"/>
                  </a:lnTo>
                  <a:lnTo>
                    <a:pt x="2853" y="9522"/>
                  </a:lnTo>
                  <a:lnTo>
                    <a:pt x="4345" y="10576"/>
                  </a:lnTo>
                  <a:lnTo>
                    <a:pt x="5793" y="11365"/>
                  </a:lnTo>
                  <a:lnTo>
                    <a:pt x="5881" y="11365"/>
                  </a:lnTo>
                  <a:lnTo>
                    <a:pt x="6758" y="11453"/>
                  </a:lnTo>
                  <a:lnTo>
                    <a:pt x="7943" y="11321"/>
                  </a:lnTo>
                  <a:lnTo>
                    <a:pt x="7987" y="11321"/>
                  </a:lnTo>
                  <a:lnTo>
                    <a:pt x="10488" y="10312"/>
                  </a:lnTo>
                  <a:lnTo>
                    <a:pt x="10532" y="10268"/>
                  </a:lnTo>
                  <a:lnTo>
                    <a:pt x="12156" y="9215"/>
                  </a:lnTo>
                  <a:lnTo>
                    <a:pt x="12200" y="9127"/>
                  </a:lnTo>
                  <a:lnTo>
                    <a:pt x="13165" y="7679"/>
                  </a:lnTo>
                  <a:lnTo>
                    <a:pt x="14789" y="5705"/>
                  </a:lnTo>
                  <a:lnTo>
                    <a:pt x="14789" y="5661"/>
                  </a:lnTo>
                  <a:lnTo>
                    <a:pt x="15491" y="4476"/>
                  </a:lnTo>
                  <a:lnTo>
                    <a:pt x="15535" y="4388"/>
                  </a:lnTo>
                  <a:lnTo>
                    <a:pt x="15491" y="3862"/>
                  </a:lnTo>
                  <a:lnTo>
                    <a:pt x="15491" y="3818"/>
                  </a:lnTo>
                  <a:lnTo>
                    <a:pt x="14876" y="2019"/>
                  </a:lnTo>
                  <a:lnTo>
                    <a:pt x="14832" y="1975"/>
                  </a:lnTo>
                  <a:lnTo>
                    <a:pt x="14394" y="1492"/>
                  </a:lnTo>
                  <a:lnTo>
                    <a:pt x="14306" y="1448"/>
                  </a:lnTo>
                  <a:lnTo>
                    <a:pt x="12946" y="790"/>
                  </a:lnTo>
                  <a:lnTo>
                    <a:pt x="12902" y="790"/>
                  </a:lnTo>
                  <a:lnTo>
                    <a:pt x="11805" y="615"/>
                  </a:lnTo>
                  <a:lnTo>
                    <a:pt x="11761" y="615"/>
                  </a:lnTo>
                  <a:lnTo>
                    <a:pt x="9830" y="922"/>
                  </a:lnTo>
                  <a:lnTo>
                    <a:pt x="7548" y="659"/>
                  </a:lnTo>
                  <a:lnTo>
                    <a:pt x="5179" y="176"/>
                  </a:lnTo>
                  <a:lnTo>
                    <a:pt x="254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2" name="Google Shape;2012;p63"/>
            <p:cNvSpPr/>
            <p:nvPr/>
          </p:nvSpPr>
          <p:spPr>
            <a:xfrm>
              <a:off x="2519900" y="1399025"/>
              <a:ext cx="942350" cy="1523750"/>
            </a:xfrm>
            <a:custGeom>
              <a:rect b="b" l="l" r="r" t="t"/>
              <a:pathLst>
                <a:path extrusionOk="0" h="60950" w="37694">
                  <a:moveTo>
                    <a:pt x="36026" y="0"/>
                  </a:moveTo>
                  <a:lnTo>
                    <a:pt x="35983" y="44"/>
                  </a:lnTo>
                  <a:lnTo>
                    <a:pt x="35939" y="88"/>
                  </a:lnTo>
                  <a:lnTo>
                    <a:pt x="35895" y="132"/>
                  </a:lnTo>
                  <a:lnTo>
                    <a:pt x="35895" y="220"/>
                  </a:lnTo>
                  <a:lnTo>
                    <a:pt x="35895" y="263"/>
                  </a:lnTo>
                  <a:lnTo>
                    <a:pt x="35939" y="307"/>
                  </a:lnTo>
                  <a:lnTo>
                    <a:pt x="36070" y="439"/>
                  </a:lnTo>
                  <a:lnTo>
                    <a:pt x="37080" y="1975"/>
                  </a:lnTo>
                  <a:lnTo>
                    <a:pt x="37299" y="2808"/>
                  </a:lnTo>
                  <a:lnTo>
                    <a:pt x="37343" y="3598"/>
                  </a:lnTo>
                  <a:lnTo>
                    <a:pt x="37036" y="5573"/>
                  </a:lnTo>
                  <a:lnTo>
                    <a:pt x="36904" y="8864"/>
                  </a:lnTo>
                  <a:lnTo>
                    <a:pt x="36641" y="9873"/>
                  </a:lnTo>
                  <a:lnTo>
                    <a:pt x="35851" y="11804"/>
                  </a:lnTo>
                  <a:lnTo>
                    <a:pt x="34578" y="14612"/>
                  </a:lnTo>
                  <a:lnTo>
                    <a:pt x="33394" y="17070"/>
                  </a:lnTo>
                  <a:lnTo>
                    <a:pt x="31112" y="20448"/>
                  </a:lnTo>
                  <a:lnTo>
                    <a:pt x="31112" y="20536"/>
                  </a:lnTo>
                  <a:lnTo>
                    <a:pt x="31156" y="20624"/>
                  </a:lnTo>
                  <a:lnTo>
                    <a:pt x="31507" y="21107"/>
                  </a:lnTo>
                  <a:lnTo>
                    <a:pt x="32472" y="22511"/>
                  </a:lnTo>
                  <a:lnTo>
                    <a:pt x="32867" y="24573"/>
                  </a:lnTo>
                  <a:lnTo>
                    <a:pt x="33525" y="26811"/>
                  </a:lnTo>
                  <a:lnTo>
                    <a:pt x="33613" y="28522"/>
                  </a:lnTo>
                  <a:lnTo>
                    <a:pt x="33657" y="31682"/>
                  </a:lnTo>
                  <a:lnTo>
                    <a:pt x="33657" y="35368"/>
                  </a:lnTo>
                  <a:lnTo>
                    <a:pt x="33437" y="38132"/>
                  </a:lnTo>
                  <a:lnTo>
                    <a:pt x="33130" y="38922"/>
                  </a:lnTo>
                  <a:lnTo>
                    <a:pt x="30805" y="41774"/>
                  </a:lnTo>
                  <a:lnTo>
                    <a:pt x="28391" y="43486"/>
                  </a:lnTo>
                  <a:lnTo>
                    <a:pt x="25495" y="45021"/>
                  </a:lnTo>
                  <a:lnTo>
                    <a:pt x="23301" y="46162"/>
                  </a:lnTo>
                  <a:lnTo>
                    <a:pt x="20098" y="47874"/>
                  </a:lnTo>
                  <a:lnTo>
                    <a:pt x="16895" y="49980"/>
                  </a:lnTo>
                  <a:lnTo>
                    <a:pt x="16017" y="50726"/>
                  </a:lnTo>
                  <a:lnTo>
                    <a:pt x="14042" y="51559"/>
                  </a:lnTo>
                  <a:lnTo>
                    <a:pt x="13998" y="51559"/>
                  </a:lnTo>
                  <a:lnTo>
                    <a:pt x="12682" y="52349"/>
                  </a:lnTo>
                  <a:lnTo>
                    <a:pt x="12638" y="52349"/>
                  </a:lnTo>
                  <a:lnTo>
                    <a:pt x="11146" y="53490"/>
                  </a:lnTo>
                  <a:lnTo>
                    <a:pt x="9128" y="54499"/>
                  </a:lnTo>
                  <a:lnTo>
                    <a:pt x="5222" y="56693"/>
                  </a:lnTo>
                  <a:lnTo>
                    <a:pt x="3335" y="58142"/>
                  </a:lnTo>
                  <a:lnTo>
                    <a:pt x="88" y="60643"/>
                  </a:lnTo>
                  <a:lnTo>
                    <a:pt x="44" y="60687"/>
                  </a:lnTo>
                  <a:lnTo>
                    <a:pt x="1" y="60730"/>
                  </a:lnTo>
                  <a:lnTo>
                    <a:pt x="1" y="60818"/>
                  </a:lnTo>
                  <a:lnTo>
                    <a:pt x="44" y="60862"/>
                  </a:lnTo>
                  <a:lnTo>
                    <a:pt x="88" y="60950"/>
                  </a:lnTo>
                  <a:lnTo>
                    <a:pt x="176" y="60950"/>
                  </a:lnTo>
                  <a:lnTo>
                    <a:pt x="308" y="60906"/>
                  </a:lnTo>
                  <a:lnTo>
                    <a:pt x="3555" y="58405"/>
                  </a:lnTo>
                  <a:lnTo>
                    <a:pt x="5398" y="57001"/>
                  </a:lnTo>
                  <a:lnTo>
                    <a:pt x="9303" y="54807"/>
                  </a:lnTo>
                  <a:lnTo>
                    <a:pt x="11278" y="53797"/>
                  </a:lnTo>
                  <a:lnTo>
                    <a:pt x="11322" y="53797"/>
                  </a:lnTo>
                  <a:lnTo>
                    <a:pt x="12857" y="52613"/>
                  </a:lnTo>
                  <a:lnTo>
                    <a:pt x="14174" y="51867"/>
                  </a:lnTo>
                  <a:lnTo>
                    <a:pt x="16149" y="51033"/>
                  </a:lnTo>
                  <a:lnTo>
                    <a:pt x="16192" y="51033"/>
                  </a:lnTo>
                  <a:lnTo>
                    <a:pt x="17114" y="50243"/>
                  </a:lnTo>
                  <a:lnTo>
                    <a:pt x="20273" y="48181"/>
                  </a:lnTo>
                  <a:lnTo>
                    <a:pt x="23477" y="46469"/>
                  </a:lnTo>
                  <a:lnTo>
                    <a:pt x="25627" y="45328"/>
                  </a:lnTo>
                  <a:lnTo>
                    <a:pt x="28567" y="43793"/>
                  </a:lnTo>
                  <a:lnTo>
                    <a:pt x="28567" y="43749"/>
                  </a:lnTo>
                  <a:lnTo>
                    <a:pt x="31024" y="42037"/>
                  </a:lnTo>
                  <a:lnTo>
                    <a:pt x="31068" y="42037"/>
                  </a:lnTo>
                  <a:lnTo>
                    <a:pt x="33437" y="39141"/>
                  </a:lnTo>
                  <a:lnTo>
                    <a:pt x="33437" y="39054"/>
                  </a:lnTo>
                  <a:lnTo>
                    <a:pt x="33789" y="38220"/>
                  </a:lnTo>
                  <a:lnTo>
                    <a:pt x="33789" y="38176"/>
                  </a:lnTo>
                  <a:lnTo>
                    <a:pt x="34008" y="35412"/>
                  </a:lnTo>
                  <a:lnTo>
                    <a:pt x="34008" y="31682"/>
                  </a:lnTo>
                  <a:lnTo>
                    <a:pt x="33964" y="28522"/>
                  </a:lnTo>
                  <a:lnTo>
                    <a:pt x="33876" y="26767"/>
                  </a:lnTo>
                  <a:lnTo>
                    <a:pt x="33876" y="26723"/>
                  </a:lnTo>
                  <a:lnTo>
                    <a:pt x="33218" y="24529"/>
                  </a:lnTo>
                  <a:lnTo>
                    <a:pt x="32823" y="22423"/>
                  </a:lnTo>
                  <a:lnTo>
                    <a:pt x="32779" y="22335"/>
                  </a:lnTo>
                  <a:lnTo>
                    <a:pt x="31814" y="20887"/>
                  </a:lnTo>
                  <a:lnTo>
                    <a:pt x="31770" y="20887"/>
                  </a:lnTo>
                  <a:lnTo>
                    <a:pt x="31507" y="20536"/>
                  </a:lnTo>
                  <a:lnTo>
                    <a:pt x="33701" y="17245"/>
                  </a:lnTo>
                  <a:lnTo>
                    <a:pt x="33701" y="17201"/>
                  </a:lnTo>
                  <a:lnTo>
                    <a:pt x="34886" y="14744"/>
                  </a:lnTo>
                  <a:lnTo>
                    <a:pt x="36202" y="11936"/>
                  </a:lnTo>
                  <a:lnTo>
                    <a:pt x="36992" y="10005"/>
                  </a:lnTo>
                  <a:lnTo>
                    <a:pt x="36992" y="9961"/>
                  </a:lnTo>
                  <a:lnTo>
                    <a:pt x="37255" y="8908"/>
                  </a:lnTo>
                  <a:lnTo>
                    <a:pt x="37255" y="8864"/>
                  </a:lnTo>
                  <a:lnTo>
                    <a:pt x="37387" y="5617"/>
                  </a:lnTo>
                  <a:lnTo>
                    <a:pt x="37694" y="3642"/>
                  </a:lnTo>
                  <a:lnTo>
                    <a:pt x="37650" y="2765"/>
                  </a:lnTo>
                  <a:lnTo>
                    <a:pt x="37650" y="2721"/>
                  </a:lnTo>
                  <a:lnTo>
                    <a:pt x="37387" y="1843"/>
                  </a:lnTo>
                  <a:lnTo>
                    <a:pt x="36377" y="220"/>
                  </a:lnTo>
                  <a:lnTo>
                    <a:pt x="36334" y="176"/>
                  </a:lnTo>
                  <a:lnTo>
                    <a:pt x="36158" y="44"/>
                  </a:lnTo>
                  <a:lnTo>
                    <a:pt x="3611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3" name="Google Shape;2013;p63"/>
            <p:cNvSpPr/>
            <p:nvPr/>
          </p:nvSpPr>
          <p:spPr>
            <a:xfrm>
              <a:off x="2547325" y="1444000"/>
              <a:ext cx="957725" cy="1504025"/>
            </a:xfrm>
            <a:custGeom>
              <a:rect b="b" l="l" r="r" t="t"/>
              <a:pathLst>
                <a:path extrusionOk="0" h="60161" w="38309">
                  <a:moveTo>
                    <a:pt x="36772" y="0"/>
                  </a:moveTo>
                  <a:lnTo>
                    <a:pt x="36685" y="44"/>
                  </a:lnTo>
                  <a:lnTo>
                    <a:pt x="36685" y="88"/>
                  </a:lnTo>
                  <a:lnTo>
                    <a:pt x="36641" y="176"/>
                  </a:lnTo>
                  <a:lnTo>
                    <a:pt x="36685" y="220"/>
                  </a:lnTo>
                  <a:lnTo>
                    <a:pt x="37387" y="1580"/>
                  </a:lnTo>
                  <a:lnTo>
                    <a:pt x="37913" y="3160"/>
                  </a:lnTo>
                  <a:lnTo>
                    <a:pt x="37913" y="4739"/>
                  </a:lnTo>
                  <a:lnTo>
                    <a:pt x="37299" y="7328"/>
                  </a:lnTo>
                  <a:lnTo>
                    <a:pt x="36246" y="10575"/>
                  </a:lnTo>
                  <a:lnTo>
                    <a:pt x="36202" y="10663"/>
                  </a:lnTo>
                  <a:lnTo>
                    <a:pt x="36421" y="13033"/>
                  </a:lnTo>
                  <a:lnTo>
                    <a:pt x="36158" y="15183"/>
                  </a:lnTo>
                  <a:lnTo>
                    <a:pt x="36070" y="17465"/>
                  </a:lnTo>
                  <a:lnTo>
                    <a:pt x="35807" y="20141"/>
                  </a:lnTo>
                  <a:lnTo>
                    <a:pt x="35851" y="20185"/>
                  </a:lnTo>
                  <a:lnTo>
                    <a:pt x="36465" y="22116"/>
                  </a:lnTo>
                  <a:lnTo>
                    <a:pt x="36597" y="25758"/>
                  </a:lnTo>
                  <a:lnTo>
                    <a:pt x="36597" y="25802"/>
                  </a:lnTo>
                  <a:lnTo>
                    <a:pt x="36904" y="27601"/>
                  </a:lnTo>
                  <a:lnTo>
                    <a:pt x="36948" y="29488"/>
                  </a:lnTo>
                  <a:lnTo>
                    <a:pt x="36860" y="32077"/>
                  </a:lnTo>
                  <a:lnTo>
                    <a:pt x="36597" y="34578"/>
                  </a:lnTo>
                  <a:lnTo>
                    <a:pt x="36070" y="36333"/>
                  </a:lnTo>
                  <a:lnTo>
                    <a:pt x="34798" y="38308"/>
                  </a:lnTo>
                  <a:lnTo>
                    <a:pt x="33043" y="41511"/>
                  </a:lnTo>
                  <a:lnTo>
                    <a:pt x="31770" y="42827"/>
                  </a:lnTo>
                  <a:lnTo>
                    <a:pt x="30849" y="43047"/>
                  </a:lnTo>
                  <a:lnTo>
                    <a:pt x="29620" y="43091"/>
                  </a:lnTo>
                  <a:lnTo>
                    <a:pt x="29532" y="43091"/>
                  </a:lnTo>
                  <a:lnTo>
                    <a:pt x="27294" y="44319"/>
                  </a:lnTo>
                  <a:lnTo>
                    <a:pt x="22029" y="46996"/>
                  </a:lnTo>
                  <a:lnTo>
                    <a:pt x="18035" y="49058"/>
                  </a:lnTo>
                  <a:lnTo>
                    <a:pt x="15534" y="50682"/>
                  </a:lnTo>
                  <a:lnTo>
                    <a:pt x="12155" y="52086"/>
                  </a:lnTo>
                  <a:lnTo>
                    <a:pt x="12112" y="52086"/>
                  </a:lnTo>
                  <a:lnTo>
                    <a:pt x="10532" y="53008"/>
                  </a:lnTo>
                  <a:lnTo>
                    <a:pt x="8996" y="53841"/>
                  </a:lnTo>
                  <a:lnTo>
                    <a:pt x="7416" y="54675"/>
                  </a:lnTo>
                  <a:lnTo>
                    <a:pt x="5881" y="55597"/>
                  </a:lnTo>
                  <a:lnTo>
                    <a:pt x="5135" y="56079"/>
                  </a:lnTo>
                  <a:lnTo>
                    <a:pt x="4389" y="56562"/>
                  </a:lnTo>
                  <a:lnTo>
                    <a:pt x="3686" y="57089"/>
                  </a:lnTo>
                  <a:lnTo>
                    <a:pt x="2984" y="57659"/>
                  </a:lnTo>
                  <a:lnTo>
                    <a:pt x="88" y="59853"/>
                  </a:lnTo>
                  <a:lnTo>
                    <a:pt x="44" y="59897"/>
                  </a:lnTo>
                  <a:lnTo>
                    <a:pt x="1" y="59941"/>
                  </a:lnTo>
                  <a:lnTo>
                    <a:pt x="1" y="60028"/>
                  </a:lnTo>
                  <a:lnTo>
                    <a:pt x="44" y="60072"/>
                  </a:lnTo>
                  <a:lnTo>
                    <a:pt x="88" y="60116"/>
                  </a:lnTo>
                  <a:lnTo>
                    <a:pt x="176" y="60160"/>
                  </a:lnTo>
                  <a:lnTo>
                    <a:pt x="308" y="60116"/>
                  </a:lnTo>
                  <a:lnTo>
                    <a:pt x="3204" y="57922"/>
                  </a:lnTo>
                  <a:lnTo>
                    <a:pt x="3906" y="57352"/>
                  </a:lnTo>
                  <a:lnTo>
                    <a:pt x="4608" y="56825"/>
                  </a:lnTo>
                  <a:lnTo>
                    <a:pt x="5354" y="56343"/>
                  </a:lnTo>
                  <a:lnTo>
                    <a:pt x="6100" y="55860"/>
                  </a:lnTo>
                  <a:lnTo>
                    <a:pt x="7592" y="54982"/>
                  </a:lnTo>
                  <a:lnTo>
                    <a:pt x="9128" y="54149"/>
                  </a:lnTo>
                  <a:lnTo>
                    <a:pt x="10707" y="53315"/>
                  </a:lnTo>
                  <a:lnTo>
                    <a:pt x="12287" y="52393"/>
                  </a:lnTo>
                  <a:lnTo>
                    <a:pt x="15666" y="51033"/>
                  </a:lnTo>
                  <a:lnTo>
                    <a:pt x="15710" y="50989"/>
                  </a:lnTo>
                  <a:lnTo>
                    <a:pt x="18211" y="49366"/>
                  </a:lnTo>
                  <a:lnTo>
                    <a:pt x="22160" y="47303"/>
                  </a:lnTo>
                  <a:lnTo>
                    <a:pt x="27470" y="44626"/>
                  </a:lnTo>
                  <a:lnTo>
                    <a:pt x="29664" y="43442"/>
                  </a:lnTo>
                  <a:lnTo>
                    <a:pt x="30892" y="43398"/>
                  </a:lnTo>
                  <a:lnTo>
                    <a:pt x="30936" y="43398"/>
                  </a:lnTo>
                  <a:lnTo>
                    <a:pt x="31902" y="43135"/>
                  </a:lnTo>
                  <a:lnTo>
                    <a:pt x="31989" y="43091"/>
                  </a:lnTo>
                  <a:lnTo>
                    <a:pt x="33306" y="41730"/>
                  </a:lnTo>
                  <a:lnTo>
                    <a:pt x="33350" y="41687"/>
                  </a:lnTo>
                  <a:lnTo>
                    <a:pt x="35105" y="38483"/>
                  </a:lnTo>
                  <a:lnTo>
                    <a:pt x="36377" y="36509"/>
                  </a:lnTo>
                  <a:lnTo>
                    <a:pt x="36377" y="36465"/>
                  </a:lnTo>
                  <a:lnTo>
                    <a:pt x="36904" y="34666"/>
                  </a:lnTo>
                  <a:lnTo>
                    <a:pt x="36904" y="34622"/>
                  </a:lnTo>
                  <a:lnTo>
                    <a:pt x="37211" y="32077"/>
                  </a:lnTo>
                  <a:lnTo>
                    <a:pt x="37299" y="29488"/>
                  </a:lnTo>
                  <a:lnTo>
                    <a:pt x="37211" y="27557"/>
                  </a:lnTo>
                  <a:lnTo>
                    <a:pt x="36948" y="25758"/>
                  </a:lnTo>
                  <a:lnTo>
                    <a:pt x="36816" y="22116"/>
                  </a:lnTo>
                  <a:lnTo>
                    <a:pt x="36816" y="22028"/>
                  </a:lnTo>
                  <a:lnTo>
                    <a:pt x="36158" y="20141"/>
                  </a:lnTo>
                  <a:lnTo>
                    <a:pt x="36421" y="17508"/>
                  </a:lnTo>
                  <a:lnTo>
                    <a:pt x="36509" y="15183"/>
                  </a:lnTo>
                  <a:lnTo>
                    <a:pt x="36772" y="13077"/>
                  </a:lnTo>
                  <a:lnTo>
                    <a:pt x="36772" y="13033"/>
                  </a:lnTo>
                  <a:lnTo>
                    <a:pt x="36597" y="10663"/>
                  </a:lnTo>
                  <a:lnTo>
                    <a:pt x="37650" y="7416"/>
                  </a:lnTo>
                  <a:lnTo>
                    <a:pt x="38264" y="4783"/>
                  </a:lnTo>
                  <a:lnTo>
                    <a:pt x="38308" y="4739"/>
                  </a:lnTo>
                  <a:lnTo>
                    <a:pt x="38264" y="3116"/>
                  </a:lnTo>
                  <a:lnTo>
                    <a:pt x="38264" y="3072"/>
                  </a:lnTo>
                  <a:lnTo>
                    <a:pt x="37738" y="1448"/>
                  </a:lnTo>
                  <a:lnTo>
                    <a:pt x="36992" y="88"/>
                  </a:lnTo>
                  <a:lnTo>
                    <a:pt x="3694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4" name="Google Shape;2014;p63"/>
            <p:cNvSpPr/>
            <p:nvPr/>
          </p:nvSpPr>
          <p:spPr>
            <a:xfrm>
              <a:off x="2816100" y="3080725"/>
              <a:ext cx="767925" cy="218325"/>
            </a:xfrm>
            <a:custGeom>
              <a:rect b="b" l="l" r="r" t="t"/>
              <a:pathLst>
                <a:path extrusionOk="0" h="8733" w="30717">
                  <a:moveTo>
                    <a:pt x="11234" y="1"/>
                  </a:moveTo>
                  <a:lnTo>
                    <a:pt x="7899" y="1054"/>
                  </a:lnTo>
                  <a:lnTo>
                    <a:pt x="3555" y="2019"/>
                  </a:lnTo>
                  <a:lnTo>
                    <a:pt x="3511" y="2019"/>
                  </a:lnTo>
                  <a:lnTo>
                    <a:pt x="88" y="4038"/>
                  </a:lnTo>
                  <a:lnTo>
                    <a:pt x="44" y="4082"/>
                  </a:lnTo>
                  <a:lnTo>
                    <a:pt x="0" y="4125"/>
                  </a:lnTo>
                  <a:lnTo>
                    <a:pt x="0" y="4213"/>
                  </a:lnTo>
                  <a:lnTo>
                    <a:pt x="44" y="4257"/>
                  </a:lnTo>
                  <a:lnTo>
                    <a:pt x="88" y="4345"/>
                  </a:lnTo>
                  <a:lnTo>
                    <a:pt x="264" y="4345"/>
                  </a:lnTo>
                  <a:lnTo>
                    <a:pt x="3686" y="2326"/>
                  </a:lnTo>
                  <a:lnTo>
                    <a:pt x="7987" y="1361"/>
                  </a:lnTo>
                  <a:lnTo>
                    <a:pt x="10312" y="659"/>
                  </a:lnTo>
                  <a:lnTo>
                    <a:pt x="11278" y="352"/>
                  </a:lnTo>
                  <a:lnTo>
                    <a:pt x="11497" y="396"/>
                  </a:lnTo>
                  <a:lnTo>
                    <a:pt x="13384" y="2326"/>
                  </a:lnTo>
                  <a:lnTo>
                    <a:pt x="13428" y="2326"/>
                  </a:lnTo>
                  <a:lnTo>
                    <a:pt x="15753" y="4257"/>
                  </a:lnTo>
                  <a:lnTo>
                    <a:pt x="15797" y="4301"/>
                  </a:lnTo>
                  <a:lnTo>
                    <a:pt x="18913" y="5968"/>
                  </a:lnTo>
                  <a:lnTo>
                    <a:pt x="20887" y="6846"/>
                  </a:lnTo>
                  <a:lnTo>
                    <a:pt x="23213" y="7636"/>
                  </a:lnTo>
                  <a:lnTo>
                    <a:pt x="26021" y="8645"/>
                  </a:lnTo>
                  <a:lnTo>
                    <a:pt x="26065" y="8645"/>
                  </a:lnTo>
                  <a:lnTo>
                    <a:pt x="26943" y="8733"/>
                  </a:lnTo>
                  <a:lnTo>
                    <a:pt x="26987" y="8733"/>
                  </a:lnTo>
                  <a:lnTo>
                    <a:pt x="27777" y="8557"/>
                  </a:lnTo>
                  <a:lnTo>
                    <a:pt x="27821" y="8557"/>
                  </a:lnTo>
                  <a:lnTo>
                    <a:pt x="28874" y="7943"/>
                  </a:lnTo>
                  <a:lnTo>
                    <a:pt x="28961" y="7899"/>
                  </a:lnTo>
                  <a:lnTo>
                    <a:pt x="30366" y="5881"/>
                  </a:lnTo>
                  <a:lnTo>
                    <a:pt x="30366" y="5837"/>
                  </a:lnTo>
                  <a:lnTo>
                    <a:pt x="30717" y="5003"/>
                  </a:lnTo>
                  <a:lnTo>
                    <a:pt x="30717" y="4915"/>
                  </a:lnTo>
                  <a:lnTo>
                    <a:pt x="30322" y="3423"/>
                  </a:lnTo>
                  <a:lnTo>
                    <a:pt x="30278" y="3379"/>
                  </a:lnTo>
                  <a:lnTo>
                    <a:pt x="29225" y="1054"/>
                  </a:lnTo>
                  <a:lnTo>
                    <a:pt x="29181" y="1010"/>
                  </a:lnTo>
                  <a:lnTo>
                    <a:pt x="29093" y="966"/>
                  </a:lnTo>
                  <a:lnTo>
                    <a:pt x="28961" y="966"/>
                  </a:lnTo>
                  <a:lnTo>
                    <a:pt x="28918" y="1010"/>
                  </a:lnTo>
                  <a:lnTo>
                    <a:pt x="28874" y="1054"/>
                  </a:lnTo>
                  <a:lnTo>
                    <a:pt x="28874" y="1142"/>
                  </a:lnTo>
                  <a:lnTo>
                    <a:pt x="28874" y="1185"/>
                  </a:lnTo>
                  <a:lnTo>
                    <a:pt x="29971" y="3511"/>
                  </a:lnTo>
                  <a:lnTo>
                    <a:pt x="30366" y="4915"/>
                  </a:lnTo>
                  <a:lnTo>
                    <a:pt x="30058" y="5705"/>
                  </a:lnTo>
                  <a:lnTo>
                    <a:pt x="28698" y="7636"/>
                  </a:lnTo>
                  <a:lnTo>
                    <a:pt x="27689" y="8250"/>
                  </a:lnTo>
                  <a:lnTo>
                    <a:pt x="26943" y="8382"/>
                  </a:lnTo>
                  <a:lnTo>
                    <a:pt x="26153" y="8294"/>
                  </a:lnTo>
                  <a:lnTo>
                    <a:pt x="23301" y="7285"/>
                  </a:lnTo>
                  <a:lnTo>
                    <a:pt x="21019" y="6539"/>
                  </a:lnTo>
                  <a:lnTo>
                    <a:pt x="19044" y="5661"/>
                  </a:lnTo>
                  <a:lnTo>
                    <a:pt x="15973" y="3994"/>
                  </a:lnTo>
                  <a:lnTo>
                    <a:pt x="13647" y="2063"/>
                  </a:lnTo>
                  <a:lnTo>
                    <a:pt x="11672" y="88"/>
                  </a:lnTo>
                  <a:lnTo>
                    <a:pt x="11585" y="45"/>
                  </a:lnTo>
                  <a:lnTo>
                    <a:pt x="113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5" name="Google Shape;2015;p63"/>
            <p:cNvSpPr/>
            <p:nvPr/>
          </p:nvSpPr>
          <p:spPr>
            <a:xfrm>
              <a:off x="2745875" y="2864625"/>
              <a:ext cx="868875" cy="266600"/>
            </a:xfrm>
            <a:custGeom>
              <a:rect b="b" l="l" r="r" t="t"/>
              <a:pathLst>
                <a:path extrusionOk="0" h="10664" w="34755">
                  <a:moveTo>
                    <a:pt x="34535" y="0"/>
                  </a:moveTo>
                  <a:lnTo>
                    <a:pt x="34491" y="44"/>
                  </a:lnTo>
                  <a:lnTo>
                    <a:pt x="34447" y="88"/>
                  </a:lnTo>
                  <a:lnTo>
                    <a:pt x="33438" y="1492"/>
                  </a:lnTo>
                  <a:lnTo>
                    <a:pt x="32034" y="3730"/>
                  </a:lnTo>
                  <a:lnTo>
                    <a:pt x="32034" y="3774"/>
                  </a:lnTo>
                  <a:lnTo>
                    <a:pt x="31419" y="5441"/>
                  </a:lnTo>
                  <a:lnTo>
                    <a:pt x="31419" y="5485"/>
                  </a:lnTo>
                  <a:lnTo>
                    <a:pt x="31156" y="7635"/>
                  </a:lnTo>
                  <a:lnTo>
                    <a:pt x="31112" y="10049"/>
                  </a:lnTo>
                  <a:lnTo>
                    <a:pt x="30937" y="10268"/>
                  </a:lnTo>
                  <a:lnTo>
                    <a:pt x="30454" y="10312"/>
                  </a:lnTo>
                  <a:lnTo>
                    <a:pt x="29971" y="10268"/>
                  </a:lnTo>
                  <a:lnTo>
                    <a:pt x="29489" y="10180"/>
                  </a:lnTo>
                  <a:lnTo>
                    <a:pt x="29006" y="10049"/>
                  </a:lnTo>
                  <a:lnTo>
                    <a:pt x="28523" y="9873"/>
                  </a:lnTo>
                  <a:lnTo>
                    <a:pt x="28041" y="9654"/>
                  </a:lnTo>
                  <a:lnTo>
                    <a:pt x="27558" y="9391"/>
                  </a:lnTo>
                  <a:lnTo>
                    <a:pt x="27119" y="9127"/>
                  </a:lnTo>
                  <a:lnTo>
                    <a:pt x="26241" y="8513"/>
                  </a:lnTo>
                  <a:lnTo>
                    <a:pt x="25452" y="7943"/>
                  </a:lnTo>
                  <a:lnTo>
                    <a:pt x="24750" y="7372"/>
                  </a:lnTo>
                  <a:lnTo>
                    <a:pt x="24179" y="6846"/>
                  </a:lnTo>
                  <a:lnTo>
                    <a:pt x="19308" y="2677"/>
                  </a:lnTo>
                  <a:lnTo>
                    <a:pt x="19264" y="2633"/>
                  </a:lnTo>
                  <a:lnTo>
                    <a:pt x="17992" y="2019"/>
                  </a:lnTo>
                  <a:lnTo>
                    <a:pt x="17948" y="2019"/>
                  </a:lnTo>
                  <a:lnTo>
                    <a:pt x="17246" y="1931"/>
                  </a:lnTo>
                  <a:lnTo>
                    <a:pt x="17158" y="1975"/>
                  </a:lnTo>
                  <a:lnTo>
                    <a:pt x="16500" y="2370"/>
                  </a:lnTo>
                  <a:lnTo>
                    <a:pt x="16456" y="2414"/>
                  </a:lnTo>
                  <a:lnTo>
                    <a:pt x="14789" y="3993"/>
                  </a:lnTo>
                  <a:lnTo>
                    <a:pt x="13604" y="4827"/>
                  </a:lnTo>
                  <a:lnTo>
                    <a:pt x="12331" y="5222"/>
                  </a:lnTo>
                  <a:lnTo>
                    <a:pt x="10313" y="5529"/>
                  </a:lnTo>
                  <a:lnTo>
                    <a:pt x="10269" y="5529"/>
                  </a:lnTo>
                  <a:lnTo>
                    <a:pt x="8338" y="6143"/>
                  </a:lnTo>
                  <a:lnTo>
                    <a:pt x="5925" y="6714"/>
                  </a:lnTo>
                  <a:lnTo>
                    <a:pt x="5881" y="6714"/>
                  </a:lnTo>
                  <a:lnTo>
                    <a:pt x="4126" y="7460"/>
                  </a:lnTo>
                  <a:lnTo>
                    <a:pt x="4082" y="7460"/>
                  </a:lnTo>
                  <a:lnTo>
                    <a:pt x="2063" y="8689"/>
                  </a:lnTo>
                  <a:lnTo>
                    <a:pt x="89" y="10180"/>
                  </a:lnTo>
                  <a:lnTo>
                    <a:pt x="45" y="10224"/>
                  </a:lnTo>
                  <a:lnTo>
                    <a:pt x="1" y="10312"/>
                  </a:lnTo>
                  <a:lnTo>
                    <a:pt x="45" y="10356"/>
                  </a:lnTo>
                  <a:lnTo>
                    <a:pt x="45" y="10444"/>
                  </a:lnTo>
                  <a:lnTo>
                    <a:pt x="89" y="10488"/>
                  </a:lnTo>
                  <a:lnTo>
                    <a:pt x="220" y="10488"/>
                  </a:lnTo>
                  <a:lnTo>
                    <a:pt x="308" y="10444"/>
                  </a:lnTo>
                  <a:lnTo>
                    <a:pt x="2239" y="8996"/>
                  </a:lnTo>
                  <a:lnTo>
                    <a:pt x="4257" y="7767"/>
                  </a:lnTo>
                  <a:lnTo>
                    <a:pt x="6013" y="7065"/>
                  </a:lnTo>
                  <a:lnTo>
                    <a:pt x="8426" y="6495"/>
                  </a:lnTo>
                  <a:lnTo>
                    <a:pt x="10357" y="5880"/>
                  </a:lnTo>
                  <a:lnTo>
                    <a:pt x="12375" y="5529"/>
                  </a:lnTo>
                  <a:lnTo>
                    <a:pt x="12419" y="5529"/>
                  </a:lnTo>
                  <a:lnTo>
                    <a:pt x="13735" y="5178"/>
                  </a:lnTo>
                  <a:lnTo>
                    <a:pt x="13779" y="5134"/>
                  </a:lnTo>
                  <a:lnTo>
                    <a:pt x="15008" y="4300"/>
                  </a:lnTo>
                  <a:lnTo>
                    <a:pt x="15008" y="4257"/>
                  </a:lnTo>
                  <a:lnTo>
                    <a:pt x="16719" y="2677"/>
                  </a:lnTo>
                  <a:lnTo>
                    <a:pt x="17290" y="2282"/>
                  </a:lnTo>
                  <a:lnTo>
                    <a:pt x="17860" y="2370"/>
                  </a:lnTo>
                  <a:lnTo>
                    <a:pt x="19089" y="2940"/>
                  </a:lnTo>
                  <a:lnTo>
                    <a:pt x="23960" y="7153"/>
                  </a:lnTo>
                  <a:lnTo>
                    <a:pt x="24706" y="7767"/>
                  </a:lnTo>
                  <a:lnTo>
                    <a:pt x="25495" y="8425"/>
                  </a:lnTo>
                  <a:lnTo>
                    <a:pt x="26329" y="8996"/>
                  </a:lnTo>
                  <a:lnTo>
                    <a:pt x="27163" y="9566"/>
                  </a:lnTo>
                  <a:lnTo>
                    <a:pt x="27953" y="10005"/>
                  </a:lnTo>
                  <a:lnTo>
                    <a:pt x="28392" y="10180"/>
                  </a:lnTo>
                  <a:lnTo>
                    <a:pt x="28787" y="10356"/>
                  </a:lnTo>
                  <a:lnTo>
                    <a:pt x="29225" y="10488"/>
                  </a:lnTo>
                  <a:lnTo>
                    <a:pt x="29620" y="10575"/>
                  </a:lnTo>
                  <a:lnTo>
                    <a:pt x="30015" y="10619"/>
                  </a:lnTo>
                  <a:lnTo>
                    <a:pt x="30454" y="10663"/>
                  </a:lnTo>
                  <a:lnTo>
                    <a:pt x="31024" y="10575"/>
                  </a:lnTo>
                  <a:lnTo>
                    <a:pt x="31156" y="10532"/>
                  </a:lnTo>
                  <a:lnTo>
                    <a:pt x="31419" y="10224"/>
                  </a:lnTo>
                  <a:lnTo>
                    <a:pt x="31463" y="10137"/>
                  </a:lnTo>
                  <a:lnTo>
                    <a:pt x="31507" y="7635"/>
                  </a:lnTo>
                  <a:lnTo>
                    <a:pt x="31727" y="5573"/>
                  </a:lnTo>
                  <a:lnTo>
                    <a:pt x="32341" y="3906"/>
                  </a:lnTo>
                  <a:lnTo>
                    <a:pt x="33745" y="1712"/>
                  </a:lnTo>
                  <a:lnTo>
                    <a:pt x="34710" y="264"/>
                  </a:lnTo>
                  <a:lnTo>
                    <a:pt x="34754" y="220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667" y="44"/>
                  </a:lnTo>
                  <a:lnTo>
                    <a:pt x="346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6" name="Google Shape;2016;p63"/>
            <p:cNvSpPr/>
            <p:nvPr/>
          </p:nvSpPr>
          <p:spPr>
            <a:xfrm>
              <a:off x="2680075" y="2663875"/>
              <a:ext cx="923700" cy="403725"/>
            </a:xfrm>
            <a:custGeom>
              <a:rect b="b" l="l" r="r" t="t"/>
              <a:pathLst>
                <a:path extrusionOk="0" h="16149" w="36948">
                  <a:moveTo>
                    <a:pt x="34753" y="0"/>
                  </a:moveTo>
                  <a:lnTo>
                    <a:pt x="34666" y="44"/>
                  </a:lnTo>
                  <a:lnTo>
                    <a:pt x="34622" y="88"/>
                  </a:lnTo>
                  <a:lnTo>
                    <a:pt x="34622" y="132"/>
                  </a:lnTo>
                  <a:lnTo>
                    <a:pt x="34622" y="220"/>
                  </a:lnTo>
                  <a:lnTo>
                    <a:pt x="35061" y="1931"/>
                  </a:lnTo>
                  <a:lnTo>
                    <a:pt x="35982" y="5222"/>
                  </a:lnTo>
                  <a:lnTo>
                    <a:pt x="36596" y="7855"/>
                  </a:lnTo>
                  <a:lnTo>
                    <a:pt x="35850" y="8908"/>
                  </a:lnTo>
                  <a:lnTo>
                    <a:pt x="34227" y="10970"/>
                  </a:lnTo>
                  <a:lnTo>
                    <a:pt x="33744" y="11058"/>
                  </a:lnTo>
                  <a:lnTo>
                    <a:pt x="32954" y="10839"/>
                  </a:lnTo>
                  <a:lnTo>
                    <a:pt x="29795" y="9391"/>
                  </a:lnTo>
                  <a:lnTo>
                    <a:pt x="27776" y="8425"/>
                  </a:lnTo>
                  <a:lnTo>
                    <a:pt x="23871" y="6889"/>
                  </a:lnTo>
                  <a:lnTo>
                    <a:pt x="23827" y="6889"/>
                  </a:lnTo>
                  <a:lnTo>
                    <a:pt x="22160" y="6538"/>
                  </a:lnTo>
                  <a:lnTo>
                    <a:pt x="20843" y="6494"/>
                  </a:lnTo>
                  <a:lnTo>
                    <a:pt x="20799" y="6494"/>
                  </a:lnTo>
                  <a:lnTo>
                    <a:pt x="19834" y="6670"/>
                  </a:lnTo>
                  <a:lnTo>
                    <a:pt x="19790" y="6670"/>
                  </a:lnTo>
                  <a:lnTo>
                    <a:pt x="18035" y="7548"/>
                  </a:lnTo>
                  <a:lnTo>
                    <a:pt x="15797" y="8820"/>
                  </a:lnTo>
                  <a:lnTo>
                    <a:pt x="15753" y="8820"/>
                  </a:lnTo>
                  <a:lnTo>
                    <a:pt x="13866" y="10180"/>
                  </a:lnTo>
                  <a:lnTo>
                    <a:pt x="12199" y="10356"/>
                  </a:lnTo>
                  <a:lnTo>
                    <a:pt x="9039" y="10531"/>
                  </a:lnTo>
                  <a:lnTo>
                    <a:pt x="8996" y="10575"/>
                  </a:lnTo>
                  <a:lnTo>
                    <a:pt x="7372" y="11058"/>
                  </a:lnTo>
                  <a:lnTo>
                    <a:pt x="3818" y="12682"/>
                  </a:lnTo>
                  <a:lnTo>
                    <a:pt x="1755" y="14042"/>
                  </a:lnTo>
                  <a:lnTo>
                    <a:pt x="1711" y="14086"/>
                  </a:lnTo>
                  <a:lnTo>
                    <a:pt x="44" y="15885"/>
                  </a:lnTo>
                  <a:lnTo>
                    <a:pt x="44" y="15929"/>
                  </a:lnTo>
                  <a:lnTo>
                    <a:pt x="0" y="15973"/>
                  </a:lnTo>
                  <a:lnTo>
                    <a:pt x="44" y="16060"/>
                  </a:lnTo>
                  <a:lnTo>
                    <a:pt x="88" y="16104"/>
                  </a:lnTo>
                  <a:lnTo>
                    <a:pt x="176" y="16148"/>
                  </a:lnTo>
                  <a:lnTo>
                    <a:pt x="263" y="16148"/>
                  </a:lnTo>
                  <a:lnTo>
                    <a:pt x="307" y="16104"/>
                  </a:lnTo>
                  <a:lnTo>
                    <a:pt x="1975" y="14349"/>
                  </a:lnTo>
                  <a:lnTo>
                    <a:pt x="3993" y="12989"/>
                  </a:lnTo>
                  <a:lnTo>
                    <a:pt x="7504" y="11409"/>
                  </a:lnTo>
                  <a:lnTo>
                    <a:pt x="9083" y="10882"/>
                  </a:lnTo>
                  <a:lnTo>
                    <a:pt x="12199" y="10707"/>
                  </a:lnTo>
                  <a:lnTo>
                    <a:pt x="13954" y="10531"/>
                  </a:lnTo>
                  <a:lnTo>
                    <a:pt x="14042" y="10488"/>
                  </a:lnTo>
                  <a:lnTo>
                    <a:pt x="15973" y="9083"/>
                  </a:lnTo>
                  <a:lnTo>
                    <a:pt x="18167" y="7855"/>
                  </a:lnTo>
                  <a:lnTo>
                    <a:pt x="19922" y="7021"/>
                  </a:lnTo>
                  <a:lnTo>
                    <a:pt x="20843" y="6845"/>
                  </a:lnTo>
                  <a:lnTo>
                    <a:pt x="22116" y="6889"/>
                  </a:lnTo>
                  <a:lnTo>
                    <a:pt x="23739" y="7240"/>
                  </a:lnTo>
                  <a:lnTo>
                    <a:pt x="27645" y="8732"/>
                  </a:lnTo>
                  <a:lnTo>
                    <a:pt x="29663" y="9698"/>
                  </a:lnTo>
                  <a:lnTo>
                    <a:pt x="32823" y="11146"/>
                  </a:lnTo>
                  <a:lnTo>
                    <a:pt x="32867" y="11190"/>
                  </a:lnTo>
                  <a:lnTo>
                    <a:pt x="33700" y="11409"/>
                  </a:lnTo>
                  <a:lnTo>
                    <a:pt x="33788" y="11409"/>
                  </a:lnTo>
                  <a:lnTo>
                    <a:pt x="34359" y="11277"/>
                  </a:lnTo>
                  <a:lnTo>
                    <a:pt x="34446" y="11233"/>
                  </a:lnTo>
                  <a:lnTo>
                    <a:pt x="36158" y="9127"/>
                  </a:lnTo>
                  <a:lnTo>
                    <a:pt x="36947" y="7986"/>
                  </a:lnTo>
                  <a:lnTo>
                    <a:pt x="36947" y="7899"/>
                  </a:lnTo>
                  <a:lnTo>
                    <a:pt x="36947" y="7855"/>
                  </a:lnTo>
                  <a:lnTo>
                    <a:pt x="36333" y="5134"/>
                  </a:lnTo>
                  <a:lnTo>
                    <a:pt x="35368" y="1843"/>
                  </a:lnTo>
                  <a:lnTo>
                    <a:pt x="34929" y="132"/>
                  </a:lnTo>
                  <a:lnTo>
                    <a:pt x="34929" y="88"/>
                  </a:lnTo>
                  <a:lnTo>
                    <a:pt x="34885" y="44"/>
                  </a:lnTo>
                  <a:lnTo>
                    <a:pt x="347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7" name="Google Shape;2017;p63"/>
            <p:cNvSpPr/>
            <p:nvPr/>
          </p:nvSpPr>
          <p:spPr>
            <a:xfrm>
              <a:off x="2627400" y="2363275"/>
              <a:ext cx="931400" cy="657150"/>
            </a:xfrm>
            <a:custGeom>
              <a:rect b="b" l="l" r="r" t="t"/>
              <a:pathLst>
                <a:path extrusionOk="0" h="26286" w="37256">
                  <a:moveTo>
                    <a:pt x="36992" y="1"/>
                  </a:moveTo>
                  <a:lnTo>
                    <a:pt x="36948" y="45"/>
                  </a:lnTo>
                  <a:lnTo>
                    <a:pt x="36904" y="133"/>
                  </a:lnTo>
                  <a:lnTo>
                    <a:pt x="36466" y="2283"/>
                  </a:lnTo>
                  <a:lnTo>
                    <a:pt x="36466" y="2327"/>
                  </a:lnTo>
                  <a:lnTo>
                    <a:pt x="36422" y="4564"/>
                  </a:lnTo>
                  <a:lnTo>
                    <a:pt x="36290" y="9040"/>
                  </a:lnTo>
                  <a:lnTo>
                    <a:pt x="36334" y="12507"/>
                  </a:lnTo>
                  <a:lnTo>
                    <a:pt x="36334" y="12551"/>
                  </a:lnTo>
                  <a:lnTo>
                    <a:pt x="36597" y="13692"/>
                  </a:lnTo>
                  <a:lnTo>
                    <a:pt x="36158" y="14657"/>
                  </a:lnTo>
                  <a:lnTo>
                    <a:pt x="34930" y="15271"/>
                  </a:lnTo>
                  <a:lnTo>
                    <a:pt x="33394" y="15622"/>
                  </a:lnTo>
                  <a:lnTo>
                    <a:pt x="31683" y="15842"/>
                  </a:lnTo>
                  <a:lnTo>
                    <a:pt x="29971" y="15315"/>
                  </a:lnTo>
                  <a:lnTo>
                    <a:pt x="27294" y="14262"/>
                  </a:lnTo>
                  <a:lnTo>
                    <a:pt x="26110" y="13253"/>
                  </a:lnTo>
                  <a:lnTo>
                    <a:pt x="26022" y="13209"/>
                  </a:lnTo>
                  <a:lnTo>
                    <a:pt x="25890" y="13253"/>
                  </a:lnTo>
                  <a:lnTo>
                    <a:pt x="25276" y="13779"/>
                  </a:lnTo>
                  <a:lnTo>
                    <a:pt x="24179" y="14306"/>
                  </a:lnTo>
                  <a:lnTo>
                    <a:pt x="21502" y="15491"/>
                  </a:lnTo>
                  <a:lnTo>
                    <a:pt x="18826" y="16632"/>
                  </a:lnTo>
                  <a:lnTo>
                    <a:pt x="16851" y="17597"/>
                  </a:lnTo>
                  <a:lnTo>
                    <a:pt x="13823" y="19528"/>
                  </a:lnTo>
                  <a:lnTo>
                    <a:pt x="12200" y="19572"/>
                  </a:lnTo>
                  <a:lnTo>
                    <a:pt x="9435" y="19791"/>
                  </a:lnTo>
                  <a:lnTo>
                    <a:pt x="9391" y="19791"/>
                  </a:lnTo>
                  <a:lnTo>
                    <a:pt x="8426" y="20186"/>
                  </a:lnTo>
                  <a:lnTo>
                    <a:pt x="6495" y="21063"/>
                  </a:lnTo>
                  <a:lnTo>
                    <a:pt x="4520" y="22160"/>
                  </a:lnTo>
                  <a:lnTo>
                    <a:pt x="4477" y="22160"/>
                  </a:lnTo>
                  <a:lnTo>
                    <a:pt x="2634" y="23477"/>
                  </a:lnTo>
                  <a:lnTo>
                    <a:pt x="45" y="25978"/>
                  </a:lnTo>
                  <a:lnTo>
                    <a:pt x="1" y="26022"/>
                  </a:lnTo>
                  <a:lnTo>
                    <a:pt x="1" y="26066"/>
                  </a:lnTo>
                  <a:lnTo>
                    <a:pt x="1" y="26154"/>
                  </a:lnTo>
                  <a:lnTo>
                    <a:pt x="45" y="26197"/>
                  </a:lnTo>
                  <a:lnTo>
                    <a:pt x="89" y="26241"/>
                  </a:lnTo>
                  <a:lnTo>
                    <a:pt x="176" y="26285"/>
                  </a:lnTo>
                  <a:lnTo>
                    <a:pt x="220" y="26241"/>
                  </a:lnTo>
                  <a:lnTo>
                    <a:pt x="264" y="26197"/>
                  </a:lnTo>
                  <a:lnTo>
                    <a:pt x="2853" y="23740"/>
                  </a:lnTo>
                  <a:lnTo>
                    <a:pt x="4696" y="22468"/>
                  </a:lnTo>
                  <a:lnTo>
                    <a:pt x="6671" y="21371"/>
                  </a:lnTo>
                  <a:lnTo>
                    <a:pt x="8557" y="20493"/>
                  </a:lnTo>
                  <a:lnTo>
                    <a:pt x="9479" y="20142"/>
                  </a:lnTo>
                  <a:lnTo>
                    <a:pt x="12243" y="19923"/>
                  </a:lnTo>
                  <a:lnTo>
                    <a:pt x="13867" y="19879"/>
                  </a:lnTo>
                  <a:lnTo>
                    <a:pt x="13955" y="19835"/>
                  </a:lnTo>
                  <a:lnTo>
                    <a:pt x="17026" y="17904"/>
                  </a:lnTo>
                  <a:lnTo>
                    <a:pt x="18957" y="16939"/>
                  </a:lnTo>
                  <a:lnTo>
                    <a:pt x="21634" y="15798"/>
                  </a:lnTo>
                  <a:lnTo>
                    <a:pt x="24354" y="14613"/>
                  </a:lnTo>
                  <a:lnTo>
                    <a:pt x="25452" y="14087"/>
                  </a:lnTo>
                  <a:lnTo>
                    <a:pt x="25495" y="14087"/>
                  </a:lnTo>
                  <a:lnTo>
                    <a:pt x="26022" y="13604"/>
                  </a:lnTo>
                  <a:lnTo>
                    <a:pt x="27119" y="14525"/>
                  </a:lnTo>
                  <a:lnTo>
                    <a:pt x="27163" y="14569"/>
                  </a:lnTo>
                  <a:lnTo>
                    <a:pt x="29840" y="15666"/>
                  </a:lnTo>
                  <a:lnTo>
                    <a:pt x="31595" y="16193"/>
                  </a:lnTo>
                  <a:lnTo>
                    <a:pt x="31683" y="16193"/>
                  </a:lnTo>
                  <a:lnTo>
                    <a:pt x="33438" y="15973"/>
                  </a:lnTo>
                  <a:lnTo>
                    <a:pt x="33482" y="15973"/>
                  </a:lnTo>
                  <a:lnTo>
                    <a:pt x="35061" y="15622"/>
                  </a:lnTo>
                  <a:lnTo>
                    <a:pt x="35061" y="15578"/>
                  </a:lnTo>
                  <a:lnTo>
                    <a:pt x="36378" y="14964"/>
                  </a:lnTo>
                  <a:lnTo>
                    <a:pt x="36466" y="14876"/>
                  </a:lnTo>
                  <a:lnTo>
                    <a:pt x="36904" y="13779"/>
                  </a:lnTo>
                  <a:lnTo>
                    <a:pt x="36948" y="13692"/>
                  </a:lnTo>
                  <a:lnTo>
                    <a:pt x="36685" y="12507"/>
                  </a:lnTo>
                  <a:lnTo>
                    <a:pt x="36641" y="9040"/>
                  </a:lnTo>
                  <a:lnTo>
                    <a:pt x="36773" y="4564"/>
                  </a:lnTo>
                  <a:lnTo>
                    <a:pt x="36817" y="2327"/>
                  </a:lnTo>
                  <a:lnTo>
                    <a:pt x="37255" y="176"/>
                  </a:lnTo>
                  <a:lnTo>
                    <a:pt x="37255" y="133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8" name="Google Shape;2018;p63"/>
            <p:cNvSpPr/>
            <p:nvPr/>
          </p:nvSpPr>
          <p:spPr>
            <a:xfrm>
              <a:off x="3319625" y="1408900"/>
              <a:ext cx="345575" cy="2234625"/>
            </a:xfrm>
            <a:custGeom>
              <a:rect b="b" l="l" r="r" t="t"/>
              <a:pathLst>
                <a:path extrusionOk="0" h="89385" w="13823">
                  <a:moveTo>
                    <a:pt x="8382" y="0"/>
                  </a:moveTo>
                  <a:lnTo>
                    <a:pt x="8294" y="44"/>
                  </a:lnTo>
                  <a:lnTo>
                    <a:pt x="8250" y="88"/>
                  </a:lnTo>
                  <a:lnTo>
                    <a:pt x="8250" y="176"/>
                  </a:lnTo>
                  <a:lnTo>
                    <a:pt x="8250" y="219"/>
                  </a:lnTo>
                  <a:lnTo>
                    <a:pt x="8294" y="263"/>
                  </a:lnTo>
                  <a:lnTo>
                    <a:pt x="9961" y="2413"/>
                  </a:lnTo>
                  <a:lnTo>
                    <a:pt x="11190" y="3467"/>
                  </a:lnTo>
                  <a:lnTo>
                    <a:pt x="11278" y="3510"/>
                  </a:lnTo>
                  <a:lnTo>
                    <a:pt x="12814" y="4037"/>
                  </a:lnTo>
                  <a:lnTo>
                    <a:pt x="13165" y="4344"/>
                  </a:lnTo>
                  <a:lnTo>
                    <a:pt x="13340" y="4959"/>
                  </a:lnTo>
                  <a:lnTo>
                    <a:pt x="13472" y="6450"/>
                  </a:lnTo>
                  <a:lnTo>
                    <a:pt x="13340" y="7504"/>
                  </a:lnTo>
                  <a:lnTo>
                    <a:pt x="12726" y="9347"/>
                  </a:lnTo>
                  <a:lnTo>
                    <a:pt x="12068" y="12067"/>
                  </a:lnTo>
                  <a:lnTo>
                    <a:pt x="11629" y="14656"/>
                  </a:lnTo>
                  <a:lnTo>
                    <a:pt x="11629" y="14700"/>
                  </a:lnTo>
                  <a:lnTo>
                    <a:pt x="11497" y="17069"/>
                  </a:lnTo>
                  <a:lnTo>
                    <a:pt x="11453" y="19702"/>
                  </a:lnTo>
                  <a:lnTo>
                    <a:pt x="11102" y="24573"/>
                  </a:lnTo>
                  <a:lnTo>
                    <a:pt x="11102" y="24617"/>
                  </a:lnTo>
                  <a:lnTo>
                    <a:pt x="11322" y="26416"/>
                  </a:lnTo>
                  <a:lnTo>
                    <a:pt x="11322" y="26460"/>
                  </a:lnTo>
                  <a:lnTo>
                    <a:pt x="12111" y="29575"/>
                  </a:lnTo>
                  <a:lnTo>
                    <a:pt x="12857" y="32647"/>
                  </a:lnTo>
                  <a:lnTo>
                    <a:pt x="12770" y="33525"/>
                  </a:lnTo>
                  <a:lnTo>
                    <a:pt x="11804" y="35631"/>
                  </a:lnTo>
                  <a:lnTo>
                    <a:pt x="10663" y="38527"/>
                  </a:lnTo>
                  <a:lnTo>
                    <a:pt x="10268" y="40545"/>
                  </a:lnTo>
                  <a:lnTo>
                    <a:pt x="10268" y="40589"/>
                  </a:lnTo>
                  <a:lnTo>
                    <a:pt x="10181" y="42696"/>
                  </a:lnTo>
                  <a:lnTo>
                    <a:pt x="10049" y="47654"/>
                  </a:lnTo>
                  <a:lnTo>
                    <a:pt x="10181" y="49760"/>
                  </a:lnTo>
                  <a:lnTo>
                    <a:pt x="10663" y="52174"/>
                  </a:lnTo>
                  <a:lnTo>
                    <a:pt x="11453" y="55070"/>
                  </a:lnTo>
                  <a:lnTo>
                    <a:pt x="12375" y="58493"/>
                  </a:lnTo>
                  <a:lnTo>
                    <a:pt x="12331" y="58887"/>
                  </a:lnTo>
                  <a:lnTo>
                    <a:pt x="11497" y="60204"/>
                  </a:lnTo>
                  <a:lnTo>
                    <a:pt x="10268" y="62135"/>
                  </a:lnTo>
                  <a:lnTo>
                    <a:pt x="10225" y="62178"/>
                  </a:lnTo>
                  <a:lnTo>
                    <a:pt x="9742" y="63627"/>
                  </a:lnTo>
                  <a:lnTo>
                    <a:pt x="9698" y="63670"/>
                  </a:lnTo>
                  <a:lnTo>
                    <a:pt x="9347" y="67620"/>
                  </a:lnTo>
                  <a:lnTo>
                    <a:pt x="9347" y="67707"/>
                  </a:lnTo>
                  <a:lnTo>
                    <a:pt x="9479" y="68234"/>
                  </a:lnTo>
                  <a:lnTo>
                    <a:pt x="9479" y="68278"/>
                  </a:lnTo>
                  <a:lnTo>
                    <a:pt x="10576" y="70603"/>
                  </a:lnTo>
                  <a:lnTo>
                    <a:pt x="12638" y="74948"/>
                  </a:lnTo>
                  <a:lnTo>
                    <a:pt x="12287" y="75957"/>
                  </a:lnTo>
                  <a:lnTo>
                    <a:pt x="10400" y="77186"/>
                  </a:lnTo>
                  <a:lnTo>
                    <a:pt x="8557" y="78546"/>
                  </a:lnTo>
                  <a:lnTo>
                    <a:pt x="6275" y="80433"/>
                  </a:lnTo>
                  <a:lnTo>
                    <a:pt x="5968" y="80477"/>
                  </a:lnTo>
                  <a:lnTo>
                    <a:pt x="5880" y="80520"/>
                  </a:lnTo>
                  <a:lnTo>
                    <a:pt x="3642" y="82714"/>
                  </a:lnTo>
                  <a:lnTo>
                    <a:pt x="2326" y="84119"/>
                  </a:lnTo>
                  <a:lnTo>
                    <a:pt x="2282" y="84206"/>
                  </a:lnTo>
                  <a:lnTo>
                    <a:pt x="1405" y="86269"/>
                  </a:lnTo>
                  <a:lnTo>
                    <a:pt x="44" y="89121"/>
                  </a:lnTo>
                  <a:lnTo>
                    <a:pt x="0" y="89209"/>
                  </a:lnTo>
                  <a:lnTo>
                    <a:pt x="44" y="89253"/>
                  </a:lnTo>
                  <a:lnTo>
                    <a:pt x="44" y="89340"/>
                  </a:lnTo>
                  <a:lnTo>
                    <a:pt x="132" y="89384"/>
                  </a:lnTo>
                  <a:lnTo>
                    <a:pt x="176" y="89384"/>
                  </a:lnTo>
                  <a:lnTo>
                    <a:pt x="308" y="89340"/>
                  </a:lnTo>
                  <a:lnTo>
                    <a:pt x="351" y="89296"/>
                  </a:lnTo>
                  <a:lnTo>
                    <a:pt x="1712" y="86400"/>
                  </a:lnTo>
                  <a:lnTo>
                    <a:pt x="2589" y="84338"/>
                  </a:lnTo>
                  <a:lnTo>
                    <a:pt x="3906" y="82934"/>
                  </a:lnTo>
                  <a:lnTo>
                    <a:pt x="6056" y="80828"/>
                  </a:lnTo>
                  <a:lnTo>
                    <a:pt x="6363" y="80784"/>
                  </a:lnTo>
                  <a:lnTo>
                    <a:pt x="6451" y="80740"/>
                  </a:lnTo>
                  <a:lnTo>
                    <a:pt x="8777" y="78809"/>
                  </a:lnTo>
                  <a:lnTo>
                    <a:pt x="10619" y="77449"/>
                  </a:lnTo>
                  <a:lnTo>
                    <a:pt x="12550" y="76220"/>
                  </a:lnTo>
                  <a:lnTo>
                    <a:pt x="12638" y="76132"/>
                  </a:lnTo>
                  <a:lnTo>
                    <a:pt x="12989" y="74992"/>
                  </a:lnTo>
                  <a:lnTo>
                    <a:pt x="12989" y="74860"/>
                  </a:lnTo>
                  <a:lnTo>
                    <a:pt x="10883" y="70472"/>
                  </a:lnTo>
                  <a:lnTo>
                    <a:pt x="9786" y="68146"/>
                  </a:lnTo>
                  <a:lnTo>
                    <a:pt x="9698" y="67620"/>
                  </a:lnTo>
                  <a:lnTo>
                    <a:pt x="10049" y="63714"/>
                  </a:lnTo>
                  <a:lnTo>
                    <a:pt x="10576" y="62310"/>
                  </a:lnTo>
                  <a:lnTo>
                    <a:pt x="11760" y="60379"/>
                  </a:lnTo>
                  <a:lnTo>
                    <a:pt x="12638" y="59063"/>
                  </a:lnTo>
                  <a:lnTo>
                    <a:pt x="12682" y="58975"/>
                  </a:lnTo>
                  <a:lnTo>
                    <a:pt x="12726" y="58493"/>
                  </a:lnTo>
                  <a:lnTo>
                    <a:pt x="12726" y="58449"/>
                  </a:lnTo>
                  <a:lnTo>
                    <a:pt x="11760" y="54938"/>
                  </a:lnTo>
                  <a:lnTo>
                    <a:pt x="11014" y="52086"/>
                  </a:lnTo>
                  <a:lnTo>
                    <a:pt x="10532" y="49716"/>
                  </a:lnTo>
                  <a:lnTo>
                    <a:pt x="10400" y="47654"/>
                  </a:lnTo>
                  <a:lnTo>
                    <a:pt x="10532" y="42739"/>
                  </a:lnTo>
                  <a:lnTo>
                    <a:pt x="10619" y="40589"/>
                  </a:lnTo>
                  <a:lnTo>
                    <a:pt x="11014" y="38615"/>
                  </a:lnTo>
                  <a:lnTo>
                    <a:pt x="12111" y="35763"/>
                  </a:lnTo>
                  <a:lnTo>
                    <a:pt x="13077" y="33656"/>
                  </a:lnTo>
                  <a:lnTo>
                    <a:pt x="13077" y="33612"/>
                  </a:lnTo>
                  <a:lnTo>
                    <a:pt x="13208" y="32647"/>
                  </a:lnTo>
                  <a:lnTo>
                    <a:pt x="13208" y="32603"/>
                  </a:lnTo>
                  <a:lnTo>
                    <a:pt x="12462" y="29488"/>
                  </a:lnTo>
                  <a:lnTo>
                    <a:pt x="11673" y="26372"/>
                  </a:lnTo>
                  <a:lnTo>
                    <a:pt x="11453" y="24573"/>
                  </a:lnTo>
                  <a:lnTo>
                    <a:pt x="11804" y="19702"/>
                  </a:lnTo>
                  <a:lnTo>
                    <a:pt x="11848" y="17113"/>
                  </a:lnTo>
                  <a:lnTo>
                    <a:pt x="11980" y="14700"/>
                  </a:lnTo>
                  <a:lnTo>
                    <a:pt x="12419" y="12111"/>
                  </a:lnTo>
                  <a:lnTo>
                    <a:pt x="13077" y="9434"/>
                  </a:lnTo>
                  <a:lnTo>
                    <a:pt x="13647" y="7591"/>
                  </a:lnTo>
                  <a:lnTo>
                    <a:pt x="13647" y="7547"/>
                  </a:lnTo>
                  <a:lnTo>
                    <a:pt x="13823" y="6494"/>
                  </a:lnTo>
                  <a:lnTo>
                    <a:pt x="13823" y="6450"/>
                  </a:lnTo>
                  <a:lnTo>
                    <a:pt x="13691" y="4915"/>
                  </a:lnTo>
                  <a:lnTo>
                    <a:pt x="13691" y="4871"/>
                  </a:lnTo>
                  <a:lnTo>
                    <a:pt x="13472" y="4213"/>
                  </a:lnTo>
                  <a:lnTo>
                    <a:pt x="13428" y="4125"/>
                  </a:lnTo>
                  <a:lnTo>
                    <a:pt x="13033" y="3730"/>
                  </a:lnTo>
                  <a:lnTo>
                    <a:pt x="12945" y="3686"/>
                  </a:lnTo>
                  <a:lnTo>
                    <a:pt x="11409" y="3203"/>
                  </a:lnTo>
                  <a:lnTo>
                    <a:pt x="10225" y="2150"/>
                  </a:lnTo>
                  <a:lnTo>
                    <a:pt x="8557" y="88"/>
                  </a:lnTo>
                  <a:lnTo>
                    <a:pt x="851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19" name="Google Shape;2019;p63"/>
            <p:cNvSpPr/>
            <p:nvPr/>
          </p:nvSpPr>
          <p:spPr>
            <a:xfrm>
              <a:off x="2895075" y="3238700"/>
              <a:ext cx="385075" cy="337900"/>
            </a:xfrm>
            <a:custGeom>
              <a:rect b="b" l="l" r="r" t="t"/>
              <a:pathLst>
                <a:path extrusionOk="0" h="13516" w="15403">
                  <a:moveTo>
                    <a:pt x="7197" y="0"/>
                  </a:moveTo>
                  <a:lnTo>
                    <a:pt x="2677" y="483"/>
                  </a:lnTo>
                  <a:lnTo>
                    <a:pt x="176" y="527"/>
                  </a:lnTo>
                  <a:lnTo>
                    <a:pt x="132" y="527"/>
                  </a:lnTo>
                  <a:lnTo>
                    <a:pt x="45" y="571"/>
                  </a:lnTo>
                  <a:lnTo>
                    <a:pt x="1" y="659"/>
                  </a:lnTo>
                  <a:lnTo>
                    <a:pt x="1" y="703"/>
                  </a:lnTo>
                  <a:lnTo>
                    <a:pt x="45" y="790"/>
                  </a:lnTo>
                  <a:lnTo>
                    <a:pt x="45" y="834"/>
                  </a:lnTo>
                  <a:lnTo>
                    <a:pt x="132" y="878"/>
                  </a:lnTo>
                  <a:lnTo>
                    <a:pt x="176" y="878"/>
                  </a:lnTo>
                  <a:lnTo>
                    <a:pt x="2721" y="834"/>
                  </a:lnTo>
                  <a:lnTo>
                    <a:pt x="7197" y="351"/>
                  </a:lnTo>
                  <a:lnTo>
                    <a:pt x="7548" y="615"/>
                  </a:lnTo>
                  <a:lnTo>
                    <a:pt x="8470" y="1448"/>
                  </a:lnTo>
                  <a:lnTo>
                    <a:pt x="10005" y="2940"/>
                  </a:lnTo>
                  <a:lnTo>
                    <a:pt x="11805" y="4783"/>
                  </a:lnTo>
                  <a:lnTo>
                    <a:pt x="14525" y="7943"/>
                  </a:lnTo>
                  <a:lnTo>
                    <a:pt x="15052" y="9128"/>
                  </a:lnTo>
                  <a:lnTo>
                    <a:pt x="14964" y="10619"/>
                  </a:lnTo>
                  <a:lnTo>
                    <a:pt x="14042" y="13252"/>
                  </a:lnTo>
                  <a:lnTo>
                    <a:pt x="13999" y="13340"/>
                  </a:lnTo>
                  <a:lnTo>
                    <a:pt x="14042" y="13384"/>
                  </a:lnTo>
                  <a:lnTo>
                    <a:pt x="14086" y="13428"/>
                  </a:lnTo>
                  <a:lnTo>
                    <a:pt x="14130" y="13472"/>
                  </a:lnTo>
                  <a:lnTo>
                    <a:pt x="14174" y="13516"/>
                  </a:lnTo>
                  <a:lnTo>
                    <a:pt x="14306" y="13472"/>
                  </a:lnTo>
                  <a:lnTo>
                    <a:pt x="14350" y="13384"/>
                  </a:lnTo>
                  <a:lnTo>
                    <a:pt x="15271" y="10707"/>
                  </a:lnTo>
                  <a:lnTo>
                    <a:pt x="15315" y="10663"/>
                  </a:lnTo>
                  <a:lnTo>
                    <a:pt x="15403" y="9128"/>
                  </a:lnTo>
                  <a:lnTo>
                    <a:pt x="15359" y="9040"/>
                  </a:lnTo>
                  <a:lnTo>
                    <a:pt x="14832" y="7767"/>
                  </a:lnTo>
                  <a:lnTo>
                    <a:pt x="14788" y="7723"/>
                  </a:lnTo>
                  <a:lnTo>
                    <a:pt x="12068" y="4520"/>
                  </a:lnTo>
                  <a:lnTo>
                    <a:pt x="10269" y="2721"/>
                  </a:lnTo>
                  <a:lnTo>
                    <a:pt x="8689" y="1185"/>
                  </a:lnTo>
                  <a:lnTo>
                    <a:pt x="7767" y="351"/>
                  </a:lnTo>
                  <a:lnTo>
                    <a:pt x="7329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0" name="Google Shape;2020;p63"/>
            <p:cNvSpPr/>
            <p:nvPr/>
          </p:nvSpPr>
          <p:spPr>
            <a:xfrm>
              <a:off x="2931275" y="3283675"/>
              <a:ext cx="242475" cy="218325"/>
            </a:xfrm>
            <a:custGeom>
              <a:rect b="b" l="l" r="r" t="t"/>
              <a:pathLst>
                <a:path extrusionOk="0" h="8733" w="9699">
                  <a:moveTo>
                    <a:pt x="1624" y="1"/>
                  </a:moveTo>
                  <a:lnTo>
                    <a:pt x="176" y="44"/>
                  </a:lnTo>
                  <a:lnTo>
                    <a:pt x="132" y="88"/>
                  </a:lnTo>
                  <a:lnTo>
                    <a:pt x="45" y="88"/>
                  </a:lnTo>
                  <a:lnTo>
                    <a:pt x="45" y="176"/>
                  </a:lnTo>
                  <a:lnTo>
                    <a:pt x="1" y="220"/>
                  </a:lnTo>
                  <a:lnTo>
                    <a:pt x="45" y="308"/>
                  </a:lnTo>
                  <a:lnTo>
                    <a:pt x="88" y="352"/>
                  </a:lnTo>
                  <a:lnTo>
                    <a:pt x="176" y="395"/>
                  </a:lnTo>
                  <a:lnTo>
                    <a:pt x="1624" y="352"/>
                  </a:lnTo>
                  <a:lnTo>
                    <a:pt x="3555" y="483"/>
                  </a:lnTo>
                  <a:lnTo>
                    <a:pt x="4301" y="746"/>
                  </a:lnTo>
                  <a:lnTo>
                    <a:pt x="5530" y="1843"/>
                  </a:lnTo>
                  <a:lnTo>
                    <a:pt x="7504" y="4038"/>
                  </a:lnTo>
                  <a:lnTo>
                    <a:pt x="8426" y="5266"/>
                  </a:lnTo>
                  <a:lnTo>
                    <a:pt x="9128" y="6626"/>
                  </a:lnTo>
                  <a:lnTo>
                    <a:pt x="9347" y="8118"/>
                  </a:lnTo>
                  <a:lnTo>
                    <a:pt x="9259" y="8557"/>
                  </a:lnTo>
                  <a:lnTo>
                    <a:pt x="9259" y="8601"/>
                  </a:lnTo>
                  <a:lnTo>
                    <a:pt x="9303" y="8689"/>
                  </a:lnTo>
                  <a:lnTo>
                    <a:pt x="9347" y="8733"/>
                  </a:lnTo>
                  <a:lnTo>
                    <a:pt x="9435" y="8733"/>
                  </a:lnTo>
                  <a:lnTo>
                    <a:pt x="9567" y="8689"/>
                  </a:lnTo>
                  <a:lnTo>
                    <a:pt x="9611" y="8601"/>
                  </a:lnTo>
                  <a:lnTo>
                    <a:pt x="9698" y="8162"/>
                  </a:lnTo>
                  <a:lnTo>
                    <a:pt x="9698" y="8074"/>
                  </a:lnTo>
                  <a:lnTo>
                    <a:pt x="9435" y="6539"/>
                  </a:lnTo>
                  <a:lnTo>
                    <a:pt x="9435" y="6495"/>
                  </a:lnTo>
                  <a:lnTo>
                    <a:pt x="8733" y="5091"/>
                  </a:lnTo>
                  <a:lnTo>
                    <a:pt x="8689" y="5091"/>
                  </a:lnTo>
                  <a:lnTo>
                    <a:pt x="7768" y="3818"/>
                  </a:lnTo>
                  <a:lnTo>
                    <a:pt x="7768" y="3774"/>
                  </a:lnTo>
                  <a:lnTo>
                    <a:pt x="5749" y="1580"/>
                  </a:lnTo>
                  <a:lnTo>
                    <a:pt x="4520" y="483"/>
                  </a:lnTo>
                  <a:lnTo>
                    <a:pt x="4433" y="439"/>
                  </a:lnTo>
                  <a:lnTo>
                    <a:pt x="3643" y="176"/>
                  </a:lnTo>
                  <a:lnTo>
                    <a:pt x="3599" y="132"/>
                  </a:lnTo>
                  <a:lnTo>
                    <a:pt x="162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1" name="Google Shape;2021;p63"/>
            <p:cNvSpPr/>
            <p:nvPr/>
          </p:nvSpPr>
          <p:spPr>
            <a:xfrm>
              <a:off x="2574750" y="1389150"/>
              <a:ext cx="1018050" cy="1583000"/>
            </a:xfrm>
            <a:custGeom>
              <a:rect b="b" l="l" r="r" t="t"/>
              <a:pathLst>
                <a:path extrusionOk="0" h="63320" w="40722">
                  <a:moveTo>
                    <a:pt x="34666" y="0"/>
                  </a:moveTo>
                  <a:lnTo>
                    <a:pt x="34622" y="44"/>
                  </a:lnTo>
                  <a:lnTo>
                    <a:pt x="34578" y="88"/>
                  </a:lnTo>
                  <a:lnTo>
                    <a:pt x="34535" y="132"/>
                  </a:lnTo>
                  <a:lnTo>
                    <a:pt x="34535" y="220"/>
                  </a:lnTo>
                  <a:lnTo>
                    <a:pt x="34578" y="263"/>
                  </a:lnTo>
                  <a:lnTo>
                    <a:pt x="36597" y="3072"/>
                  </a:lnTo>
                  <a:lnTo>
                    <a:pt x="37826" y="4959"/>
                  </a:lnTo>
                  <a:lnTo>
                    <a:pt x="38791" y="6714"/>
                  </a:lnTo>
                  <a:lnTo>
                    <a:pt x="39230" y="8030"/>
                  </a:lnTo>
                  <a:lnTo>
                    <a:pt x="39098" y="10224"/>
                  </a:lnTo>
                  <a:lnTo>
                    <a:pt x="39098" y="10268"/>
                  </a:lnTo>
                  <a:lnTo>
                    <a:pt x="39537" y="12594"/>
                  </a:lnTo>
                  <a:lnTo>
                    <a:pt x="39493" y="13779"/>
                  </a:lnTo>
                  <a:lnTo>
                    <a:pt x="39230" y="15885"/>
                  </a:lnTo>
                  <a:lnTo>
                    <a:pt x="39230" y="15929"/>
                  </a:lnTo>
                  <a:lnTo>
                    <a:pt x="39317" y="20229"/>
                  </a:lnTo>
                  <a:lnTo>
                    <a:pt x="39142" y="22511"/>
                  </a:lnTo>
                  <a:lnTo>
                    <a:pt x="38966" y="25319"/>
                  </a:lnTo>
                  <a:lnTo>
                    <a:pt x="39142" y="27118"/>
                  </a:lnTo>
                  <a:lnTo>
                    <a:pt x="39142" y="27162"/>
                  </a:lnTo>
                  <a:lnTo>
                    <a:pt x="39800" y="29970"/>
                  </a:lnTo>
                  <a:lnTo>
                    <a:pt x="40371" y="32472"/>
                  </a:lnTo>
                  <a:lnTo>
                    <a:pt x="40239" y="33964"/>
                  </a:lnTo>
                  <a:lnTo>
                    <a:pt x="39712" y="35850"/>
                  </a:lnTo>
                  <a:lnTo>
                    <a:pt x="38264" y="39800"/>
                  </a:lnTo>
                  <a:lnTo>
                    <a:pt x="38264" y="39844"/>
                  </a:lnTo>
                  <a:lnTo>
                    <a:pt x="37957" y="41248"/>
                  </a:lnTo>
                  <a:lnTo>
                    <a:pt x="37299" y="42740"/>
                  </a:lnTo>
                  <a:lnTo>
                    <a:pt x="35368" y="45767"/>
                  </a:lnTo>
                  <a:lnTo>
                    <a:pt x="33789" y="47172"/>
                  </a:lnTo>
                  <a:lnTo>
                    <a:pt x="31770" y="48883"/>
                  </a:lnTo>
                  <a:lnTo>
                    <a:pt x="30849" y="48839"/>
                  </a:lnTo>
                  <a:lnTo>
                    <a:pt x="28786" y="48400"/>
                  </a:lnTo>
                  <a:lnTo>
                    <a:pt x="28655" y="48400"/>
                  </a:lnTo>
                  <a:lnTo>
                    <a:pt x="26153" y="49673"/>
                  </a:lnTo>
                  <a:lnTo>
                    <a:pt x="23520" y="50901"/>
                  </a:lnTo>
                  <a:lnTo>
                    <a:pt x="20493" y="52306"/>
                  </a:lnTo>
                  <a:lnTo>
                    <a:pt x="14613" y="54894"/>
                  </a:lnTo>
                  <a:lnTo>
                    <a:pt x="10488" y="56299"/>
                  </a:lnTo>
                  <a:lnTo>
                    <a:pt x="10444" y="56343"/>
                  </a:lnTo>
                  <a:lnTo>
                    <a:pt x="7943" y="57571"/>
                  </a:lnTo>
                  <a:lnTo>
                    <a:pt x="5837" y="58844"/>
                  </a:lnTo>
                  <a:lnTo>
                    <a:pt x="2546" y="61257"/>
                  </a:lnTo>
                  <a:lnTo>
                    <a:pt x="44" y="63012"/>
                  </a:lnTo>
                  <a:lnTo>
                    <a:pt x="1" y="63056"/>
                  </a:lnTo>
                  <a:lnTo>
                    <a:pt x="1" y="63100"/>
                  </a:lnTo>
                  <a:lnTo>
                    <a:pt x="1" y="63188"/>
                  </a:lnTo>
                  <a:lnTo>
                    <a:pt x="1" y="63232"/>
                  </a:lnTo>
                  <a:lnTo>
                    <a:pt x="88" y="63319"/>
                  </a:lnTo>
                  <a:lnTo>
                    <a:pt x="176" y="63319"/>
                  </a:lnTo>
                  <a:lnTo>
                    <a:pt x="264" y="63276"/>
                  </a:lnTo>
                  <a:lnTo>
                    <a:pt x="2765" y="61520"/>
                  </a:lnTo>
                  <a:lnTo>
                    <a:pt x="6012" y="59151"/>
                  </a:lnTo>
                  <a:lnTo>
                    <a:pt x="8118" y="57878"/>
                  </a:lnTo>
                  <a:lnTo>
                    <a:pt x="10620" y="56650"/>
                  </a:lnTo>
                  <a:lnTo>
                    <a:pt x="14744" y="55202"/>
                  </a:lnTo>
                  <a:lnTo>
                    <a:pt x="20624" y="52613"/>
                  </a:lnTo>
                  <a:lnTo>
                    <a:pt x="23696" y="51209"/>
                  </a:lnTo>
                  <a:lnTo>
                    <a:pt x="26285" y="49980"/>
                  </a:lnTo>
                  <a:lnTo>
                    <a:pt x="28786" y="48751"/>
                  </a:lnTo>
                  <a:lnTo>
                    <a:pt x="30805" y="49190"/>
                  </a:lnTo>
                  <a:lnTo>
                    <a:pt x="31858" y="49234"/>
                  </a:lnTo>
                  <a:lnTo>
                    <a:pt x="31946" y="49190"/>
                  </a:lnTo>
                  <a:lnTo>
                    <a:pt x="34008" y="47435"/>
                  </a:lnTo>
                  <a:lnTo>
                    <a:pt x="35588" y="46031"/>
                  </a:lnTo>
                  <a:lnTo>
                    <a:pt x="35632" y="45987"/>
                  </a:lnTo>
                  <a:lnTo>
                    <a:pt x="37562" y="42915"/>
                  </a:lnTo>
                  <a:lnTo>
                    <a:pt x="37606" y="42871"/>
                  </a:lnTo>
                  <a:lnTo>
                    <a:pt x="38264" y="41379"/>
                  </a:lnTo>
                  <a:lnTo>
                    <a:pt x="38264" y="41335"/>
                  </a:lnTo>
                  <a:lnTo>
                    <a:pt x="38615" y="39931"/>
                  </a:lnTo>
                  <a:lnTo>
                    <a:pt x="40063" y="35982"/>
                  </a:lnTo>
                  <a:lnTo>
                    <a:pt x="40546" y="34007"/>
                  </a:lnTo>
                  <a:lnTo>
                    <a:pt x="40590" y="34007"/>
                  </a:lnTo>
                  <a:lnTo>
                    <a:pt x="40722" y="32472"/>
                  </a:lnTo>
                  <a:lnTo>
                    <a:pt x="40722" y="32428"/>
                  </a:lnTo>
                  <a:lnTo>
                    <a:pt x="40151" y="29883"/>
                  </a:lnTo>
                  <a:lnTo>
                    <a:pt x="39493" y="27074"/>
                  </a:lnTo>
                  <a:lnTo>
                    <a:pt x="39317" y="25319"/>
                  </a:lnTo>
                  <a:lnTo>
                    <a:pt x="39493" y="22555"/>
                  </a:lnTo>
                  <a:lnTo>
                    <a:pt x="39669" y="20229"/>
                  </a:lnTo>
                  <a:lnTo>
                    <a:pt x="39581" y="15929"/>
                  </a:lnTo>
                  <a:lnTo>
                    <a:pt x="39844" y="13822"/>
                  </a:lnTo>
                  <a:lnTo>
                    <a:pt x="39888" y="12594"/>
                  </a:lnTo>
                  <a:lnTo>
                    <a:pt x="39888" y="12550"/>
                  </a:lnTo>
                  <a:lnTo>
                    <a:pt x="39449" y="10224"/>
                  </a:lnTo>
                  <a:lnTo>
                    <a:pt x="39581" y="8030"/>
                  </a:lnTo>
                  <a:lnTo>
                    <a:pt x="39537" y="7943"/>
                  </a:lnTo>
                  <a:lnTo>
                    <a:pt x="39142" y="6582"/>
                  </a:lnTo>
                  <a:lnTo>
                    <a:pt x="39098" y="6582"/>
                  </a:lnTo>
                  <a:lnTo>
                    <a:pt x="38133" y="4783"/>
                  </a:lnTo>
                  <a:lnTo>
                    <a:pt x="36904" y="2896"/>
                  </a:lnTo>
                  <a:lnTo>
                    <a:pt x="34886" y="44"/>
                  </a:lnTo>
                  <a:lnTo>
                    <a:pt x="347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2" name="Google Shape;2022;p63"/>
            <p:cNvSpPr/>
            <p:nvPr/>
          </p:nvSpPr>
          <p:spPr>
            <a:xfrm>
              <a:off x="2434325" y="1378175"/>
              <a:ext cx="930300" cy="1467825"/>
            </a:xfrm>
            <a:custGeom>
              <a:rect b="b" l="l" r="r" t="t"/>
              <a:pathLst>
                <a:path extrusionOk="0" h="58713" w="37212">
                  <a:moveTo>
                    <a:pt x="35369" y="0"/>
                  </a:moveTo>
                  <a:lnTo>
                    <a:pt x="35325" y="44"/>
                  </a:lnTo>
                  <a:lnTo>
                    <a:pt x="35281" y="88"/>
                  </a:lnTo>
                  <a:lnTo>
                    <a:pt x="35237" y="176"/>
                  </a:lnTo>
                  <a:lnTo>
                    <a:pt x="35237" y="220"/>
                  </a:lnTo>
                  <a:lnTo>
                    <a:pt x="35281" y="308"/>
                  </a:lnTo>
                  <a:lnTo>
                    <a:pt x="36466" y="1931"/>
                  </a:lnTo>
                  <a:lnTo>
                    <a:pt x="36685" y="2896"/>
                  </a:lnTo>
                  <a:lnTo>
                    <a:pt x="36860" y="5968"/>
                  </a:lnTo>
                  <a:lnTo>
                    <a:pt x="36641" y="7065"/>
                  </a:lnTo>
                  <a:lnTo>
                    <a:pt x="35369" y="10400"/>
                  </a:lnTo>
                  <a:lnTo>
                    <a:pt x="33833" y="15271"/>
                  </a:lnTo>
                  <a:lnTo>
                    <a:pt x="32429" y="17904"/>
                  </a:lnTo>
                  <a:lnTo>
                    <a:pt x="31244" y="20229"/>
                  </a:lnTo>
                  <a:lnTo>
                    <a:pt x="30235" y="22467"/>
                  </a:lnTo>
                  <a:lnTo>
                    <a:pt x="28655" y="25275"/>
                  </a:lnTo>
                  <a:lnTo>
                    <a:pt x="26461" y="28654"/>
                  </a:lnTo>
                  <a:lnTo>
                    <a:pt x="26461" y="28698"/>
                  </a:lnTo>
                  <a:lnTo>
                    <a:pt x="26197" y="29663"/>
                  </a:lnTo>
                  <a:lnTo>
                    <a:pt x="26197" y="29707"/>
                  </a:lnTo>
                  <a:lnTo>
                    <a:pt x="26066" y="31068"/>
                  </a:lnTo>
                  <a:lnTo>
                    <a:pt x="26066" y="31112"/>
                  </a:lnTo>
                  <a:lnTo>
                    <a:pt x="26505" y="35105"/>
                  </a:lnTo>
                  <a:lnTo>
                    <a:pt x="26943" y="38747"/>
                  </a:lnTo>
                  <a:lnTo>
                    <a:pt x="26724" y="39229"/>
                  </a:lnTo>
                  <a:lnTo>
                    <a:pt x="26241" y="39756"/>
                  </a:lnTo>
                  <a:lnTo>
                    <a:pt x="24530" y="41028"/>
                  </a:lnTo>
                  <a:lnTo>
                    <a:pt x="22336" y="42389"/>
                  </a:lnTo>
                  <a:lnTo>
                    <a:pt x="20361" y="43705"/>
                  </a:lnTo>
                  <a:lnTo>
                    <a:pt x="17026" y="46514"/>
                  </a:lnTo>
                  <a:lnTo>
                    <a:pt x="15227" y="47698"/>
                  </a:lnTo>
                  <a:lnTo>
                    <a:pt x="15183" y="47698"/>
                  </a:lnTo>
                  <a:lnTo>
                    <a:pt x="12200" y="50638"/>
                  </a:lnTo>
                  <a:lnTo>
                    <a:pt x="10401" y="51691"/>
                  </a:lnTo>
                  <a:lnTo>
                    <a:pt x="7109" y="53183"/>
                  </a:lnTo>
                  <a:lnTo>
                    <a:pt x="5442" y="54368"/>
                  </a:lnTo>
                  <a:lnTo>
                    <a:pt x="3072" y="56167"/>
                  </a:lnTo>
                  <a:lnTo>
                    <a:pt x="89" y="58405"/>
                  </a:lnTo>
                  <a:lnTo>
                    <a:pt x="45" y="58449"/>
                  </a:lnTo>
                  <a:lnTo>
                    <a:pt x="1" y="58537"/>
                  </a:lnTo>
                  <a:lnTo>
                    <a:pt x="1" y="58581"/>
                  </a:lnTo>
                  <a:lnTo>
                    <a:pt x="45" y="58668"/>
                  </a:lnTo>
                  <a:lnTo>
                    <a:pt x="89" y="58712"/>
                  </a:lnTo>
                  <a:lnTo>
                    <a:pt x="176" y="58712"/>
                  </a:lnTo>
                  <a:lnTo>
                    <a:pt x="308" y="58668"/>
                  </a:lnTo>
                  <a:lnTo>
                    <a:pt x="3248" y="56430"/>
                  </a:lnTo>
                  <a:lnTo>
                    <a:pt x="5661" y="54675"/>
                  </a:lnTo>
                  <a:lnTo>
                    <a:pt x="7285" y="53491"/>
                  </a:lnTo>
                  <a:lnTo>
                    <a:pt x="10576" y="52042"/>
                  </a:lnTo>
                  <a:lnTo>
                    <a:pt x="12419" y="50945"/>
                  </a:lnTo>
                  <a:lnTo>
                    <a:pt x="12463" y="50902"/>
                  </a:lnTo>
                  <a:lnTo>
                    <a:pt x="15403" y="47962"/>
                  </a:lnTo>
                  <a:lnTo>
                    <a:pt x="17202" y="46821"/>
                  </a:lnTo>
                  <a:lnTo>
                    <a:pt x="17246" y="46821"/>
                  </a:lnTo>
                  <a:lnTo>
                    <a:pt x="20581" y="44012"/>
                  </a:lnTo>
                  <a:lnTo>
                    <a:pt x="22512" y="42696"/>
                  </a:lnTo>
                  <a:lnTo>
                    <a:pt x="24749" y="41336"/>
                  </a:lnTo>
                  <a:lnTo>
                    <a:pt x="26461" y="40063"/>
                  </a:lnTo>
                  <a:lnTo>
                    <a:pt x="26505" y="40019"/>
                  </a:lnTo>
                  <a:lnTo>
                    <a:pt x="27031" y="39449"/>
                  </a:lnTo>
                  <a:lnTo>
                    <a:pt x="27031" y="39405"/>
                  </a:lnTo>
                  <a:lnTo>
                    <a:pt x="27295" y="38878"/>
                  </a:lnTo>
                  <a:lnTo>
                    <a:pt x="27295" y="38747"/>
                  </a:lnTo>
                  <a:lnTo>
                    <a:pt x="26856" y="35061"/>
                  </a:lnTo>
                  <a:lnTo>
                    <a:pt x="26417" y="31112"/>
                  </a:lnTo>
                  <a:lnTo>
                    <a:pt x="26549" y="29751"/>
                  </a:lnTo>
                  <a:lnTo>
                    <a:pt x="26768" y="28830"/>
                  </a:lnTo>
                  <a:lnTo>
                    <a:pt x="28962" y="25451"/>
                  </a:lnTo>
                  <a:lnTo>
                    <a:pt x="30542" y="22643"/>
                  </a:lnTo>
                  <a:lnTo>
                    <a:pt x="30586" y="22643"/>
                  </a:lnTo>
                  <a:lnTo>
                    <a:pt x="31551" y="20361"/>
                  </a:lnTo>
                  <a:lnTo>
                    <a:pt x="34140" y="15402"/>
                  </a:lnTo>
                  <a:lnTo>
                    <a:pt x="34184" y="15359"/>
                  </a:lnTo>
                  <a:lnTo>
                    <a:pt x="35720" y="10532"/>
                  </a:lnTo>
                  <a:lnTo>
                    <a:pt x="36992" y="7153"/>
                  </a:lnTo>
                  <a:lnTo>
                    <a:pt x="37212" y="6012"/>
                  </a:lnTo>
                  <a:lnTo>
                    <a:pt x="37212" y="5968"/>
                  </a:lnTo>
                  <a:lnTo>
                    <a:pt x="37036" y="2853"/>
                  </a:lnTo>
                  <a:lnTo>
                    <a:pt x="37036" y="2809"/>
                  </a:lnTo>
                  <a:lnTo>
                    <a:pt x="36817" y="1843"/>
                  </a:lnTo>
                  <a:lnTo>
                    <a:pt x="36773" y="1756"/>
                  </a:lnTo>
                  <a:lnTo>
                    <a:pt x="35588" y="88"/>
                  </a:lnTo>
                  <a:lnTo>
                    <a:pt x="35500" y="44"/>
                  </a:lnTo>
                  <a:lnTo>
                    <a:pt x="3545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3" name="Google Shape;2023;p63"/>
            <p:cNvSpPr/>
            <p:nvPr/>
          </p:nvSpPr>
          <p:spPr>
            <a:xfrm>
              <a:off x="2288425" y="1370500"/>
              <a:ext cx="948950" cy="1344950"/>
            </a:xfrm>
            <a:custGeom>
              <a:rect b="b" l="l" r="r" t="t"/>
              <a:pathLst>
                <a:path extrusionOk="0" h="53798" w="37958">
                  <a:moveTo>
                    <a:pt x="37475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7343" y="132"/>
                  </a:lnTo>
                  <a:lnTo>
                    <a:pt x="37343" y="220"/>
                  </a:lnTo>
                  <a:lnTo>
                    <a:pt x="37606" y="1448"/>
                  </a:lnTo>
                  <a:lnTo>
                    <a:pt x="37519" y="2765"/>
                  </a:lnTo>
                  <a:lnTo>
                    <a:pt x="36202" y="6363"/>
                  </a:lnTo>
                  <a:lnTo>
                    <a:pt x="35676" y="8206"/>
                  </a:lnTo>
                  <a:lnTo>
                    <a:pt x="34579" y="12155"/>
                  </a:lnTo>
                  <a:lnTo>
                    <a:pt x="33613" y="14349"/>
                  </a:lnTo>
                  <a:lnTo>
                    <a:pt x="32648" y="16324"/>
                  </a:lnTo>
                  <a:lnTo>
                    <a:pt x="31595" y="18298"/>
                  </a:lnTo>
                  <a:lnTo>
                    <a:pt x="30410" y="20361"/>
                  </a:lnTo>
                  <a:lnTo>
                    <a:pt x="28655" y="23388"/>
                  </a:lnTo>
                  <a:lnTo>
                    <a:pt x="27294" y="25626"/>
                  </a:lnTo>
                  <a:lnTo>
                    <a:pt x="25846" y="27952"/>
                  </a:lnTo>
                  <a:lnTo>
                    <a:pt x="24705" y="29795"/>
                  </a:lnTo>
                  <a:lnTo>
                    <a:pt x="23038" y="31901"/>
                  </a:lnTo>
                  <a:lnTo>
                    <a:pt x="21107" y="34271"/>
                  </a:lnTo>
                  <a:lnTo>
                    <a:pt x="18211" y="36904"/>
                  </a:lnTo>
                  <a:lnTo>
                    <a:pt x="13165" y="40107"/>
                  </a:lnTo>
                  <a:lnTo>
                    <a:pt x="13121" y="40151"/>
                  </a:lnTo>
                  <a:lnTo>
                    <a:pt x="12419" y="41248"/>
                  </a:lnTo>
                  <a:lnTo>
                    <a:pt x="12375" y="41292"/>
                  </a:lnTo>
                  <a:lnTo>
                    <a:pt x="11190" y="43924"/>
                  </a:lnTo>
                  <a:lnTo>
                    <a:pt x="10093" y="46250"/>
                  </a:lnTo>
                  <a:lnTo>
                    <a:pt x="8162" y="47786"/>
                  </a:lnTo>
                  <a:lnTo>
                    <a:pt x="6276" y="49146"/>
                  </a:lnTo>
                  <a:lnTo>
                    <a:pt x="3862" y="50858"/>
                  </a:lnTo>
                  <a:lnTo>
                    <a:pt x="88" y="53490"/>
                  </a:lnTo>
                  <a:lnTo>
                    <a:pt x="45" y="53534"/>
                  </a:lnTo>
                  <a:lnTo>
                    <a:pt x="1" y="53578"/>
                  </a:lnTo>
                  <a:lnTo>
                    <a:pt x="1" y="53666"/>
                  </a:lnTo>
                  <a:lnTo>
                    <a:pt x="45" y="53710"/>
                  </a:lnTo>
                  <a:lnTo>
                    <a:pt x="88" y="53798"/>
                  </a:lnTo>
                  <a:lnTo>
                    <a:pt x="176" y="53798"/>
                  </a:lnTo>
                  <a:lnTo>
                    <a:pt x="308" y="53754"/>
                  </a:lnTo>
                  <a:lnTo>
                    <a:pt x="4082" y="51121"/>
                  </a:lnTo>
                  <a:lnTo>
                    <a:pt x="6451" y="49453"/>
                  </a:lnTo>
                  <a:lnTo>
                    <a:pt x="8382" y="48049"/>
                  </a:lnTo>
                  <a:lnTo>
                    <a:pt x="10357" y="46513"/>
                  </a:lnTo>
                  <a:lnTo>
                    <a:pt x="10400" y="46469"/>
                  </a:lnTo>
                  <a:lnTo>
                    <a:pt x="11541" y="44056"/>
                  </a:lnTo>
                  <a:lnTo>
                    <a:pt x="12682" y="41423"/>
                  </a:lnTo>
                  <a:lnTo>
                    <a:pt x="13384" y="40414"/>
                  </a:lnTo>
                  <a:lnTo>
                    <a:pt x="18387" y="37167"/>
                  </a:lnTo>
                  <a:lnTo>
                    <a:pt x="18431" y="37167"/>
                  </a:lnTo>
                  <a:lnTo>
                    <a:pt x="21371" y="34534"/>
                  </a:lnTo>
                  <a:lnTo>
                    <a:pt x="21371" y="34490"/>
                  </a:lnTo>
                  <a:lnTo>
                    <a:pt x="23345" y="32121"/>
                  </a:lnTo>
                  <a:lnTo>
                    <a:pt x="24969" y="30014"/>
                  </a:lnTo>
                  <a:lnTo>
                    <a:pt x="25013" y="29970"/>
                  </a:lnTo>
                  <a:lnTo>
                    <a:pt x="26154" y="28128"/>
                  </a:lnTo>
                  <a:lnTo>
                    <a:pt x="27558" y="25802"/>
                  </a:lnTo>
                  <a:lnTo>
                    <a:pt x="28962" y="23564"/>
                  </a:lnTo>
                  <a:lnTo>
                    <a:pt x="30717" y="20536"/>
                  </a:lnTo>
                  <a:lnTo>
                    <a:pt x="31902" y="18474"/>
                  </a:lnTo>
                  <a:lnTo>
                    <a:pt x="32955" y="16455"/>
                  </a:lnTo>
                  <a:lnTo>
                    <a:pt x="33920" y="14481"/>
                  </a:lnTo>
                  <a:lnTo>
                    <a:pt x="34930" y="12287"/>
                  </a:lnTo>
                  <a:lnTo>
                    <a:pt x="34930" y="12243"/>
                  </a:lnTo>
                  <a:lnTo>
                    <a:pt x="36027" y="8294"/>
                  </a:lnTo>
                  <a:lnTo>
                    <a:pt x="36553" y="6495"/>
                  </a:lnTo>
                  <a:lnTo>
                    <a:pt x="37870" y="2896"/>
                  </a:lnTo>
                  <a:lnTo>
                    <a:pt x="37870" y="2809"/>
                  </a:lnTo>
                  <a:lnTo>
                    <a:pt x="37957" y="1448"/>
                  </a:lnTo>
                  <a:lnTo>
                    <a:pt x="37957" y="1404"/>
                  </a:lnTo>
                  <a:lnTo>
                    <a:pt x="37694" y="132"/>
                  </a:lnTo>
                  <a:lnTo>
                    <a:pt x="37650" y="88"/>
                  </a:lnTo>
                  <a:lnTo>
                    <a:pt x="37606" y="44"/>
                  </a:lnTo>
                  <a:lnTo>
                    <a:pt x="3756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4" name="Google Shape;2024;p63"/>
            <p:cNvSpPr/>
            <p:nvPr/>
          </p:nvSpPr>
          <p:spPr>
            <a:xfrm>
              <a:off x="2083300" y="1434125"/>
              <a:ext cx="1010375" cy="1095925"/>
            </a:xfrm>
            <a:custGeom>
              <a:rect b="b" l="l" r="r" t="t"/>
              <a:pathLst>
                <a:path extrusionOk="0" h="43837" w="40415">
                  <a:moveTo>
                    <a:pt x="40238" y="0"/>
                  </a:moveTo>
                  <a:lnTo>
                    <a:pt x="40195" y="44"/>
                  </a:lnTo>
                  <a:lnTo>
                    <a:pt x="40107" y="88"/>
                  </a:lnTo>
                  <a:lnTo>
                    <a:pt x="40063" y="132"/>
                  </a:lnTo>
                  <a:lnTo>
                    <a:pt x="39098" y="2721"/>
                  </a:lnTo>
                  <a:lnTo>
                    <a:pt x="37957" y="5485"/>
                  </a:lnTo>
                  <a:lnTo>
                    <a:pt x="36991" y="8294"/>
                  </a:lnTo>
                  <a:lnTo>
                    <a:pt x="36465" y="9259"/>
                  </a:lnTo>
                  <a:lnTo>
                    <a:pt x="34885" y="12067"/>
                  </a:lnTo>
                  <a:lnTo>
                    <a:pt x="32735" y="15885"/>
                  </a:lnTo>
                  <a:lnTo>
                    <a:pt x="30102" y="20141"/>
                  </a:lnTo>
                  <a:lnTo>
                    <a:pt x="27206" y="24266"/>
                  </a:lnTo>
                  <a:lnTo>
                    <a:pt x="25890" y="25802"/>
                  </a:lnTo>
                  <a:lnTo>
                    <a:pt x="24090" y="27469"/>
                  </a:lnTo>
                  <a:lnTo>
                    <a:pt x="22247" y="29137"/>
                  </a:lnTo>
                  <a:lnTo>
                    <a:pt x="18605" y="31638"/>
                  </a:lnTo>
                  <a:lnTo>
                    <a:pt x="15007" y="33964"/>
                  </a:lnTo>
                  <a:lnTo>
                    <a:pt x="12945" y="35412"/>
                  </a:lnTo>
                  <a:lnTo>
                    <a:pt x="9171" y="37518"/>
                  </a:lnTo>
                  <a:lnTo>
                    <a:pt x="7021" y="38966"/>
                  </a:lnTo>
                  <a:lnTo>
                    <a:pt x="5178" y="40370"/>
                  </a:lnTo>
                  <a:lnTo>
                    <a:pt x="1448" y="42696"/>
                  </a:lnTo>
                  <a:lnTo>
                    <a:pt x="88" y="43486"/>
                  </a:lnTo>
                  <a:lnTo>
                    <a:pt x="0" y="43530"/>
                  </a:lnTo>
                  <a:lnTo>
                    <a:pt x="0" y="43617"/>
                  </a:lnTo>
                  <a:lnTo>
                    <a:pt x="0" y="43661"/>
                  </a:lnTo>
                  <a:lnTo>
                    <a:pt x="0" y="43749"/>
                  </a:lnTo>
                  <a:lnTo>
                    <a:pt x="88" y="43793"/>
                  </a:lnTo>
                  <a:lnTo>
                    <a:pt x="176" y="43837"/>
                  </a:lnTo>
                  <a:lnTo>
                    <a:pt x="263" y="43793"/>
                  </a:lnTo>
                  <a:lnTo>
                    <a:pt x="1624" y="43003"/>
                  </a:lnTo>
                  <a:lnTo>
                    <a:pt x="5397" y="40677"/>
                  </a:lnTo>
                  <a:lnTo>
                    <a:pt x="7240" y="39229"/>
                  </a:lnTo>
                  <a:lnTo>
                    <a:pt x="9347" y="37825"/>
                  </a:lnTo>
                  <a:lnTo>
                    <a:pt x="13120" y="35719"/>
                  </a:lnTo>
                  <a:lnTo>
                    <a:pt x="15183" y="34271"/>
                  </a:lnTo>
                  <a:lnTo>
                    <a:pt x="18781" y="31901"/>
                  </a:lnTo>
                  <a:lnTo>
                    <a:pt x="22467" y="29444"/>
                  </a:lnTo>
                  <a:lnTo>
                    <a:pt x="22467" y="29400"/>
                  </a:lnTo>
                  <a:lnTo>
                    <a:pt x="24354" y="27733"/>
                  </a:lnTo>
                  <a:lnTo>
                    <a:pt x="26153" y="26065"/>
                  </a:lnTo>
                  <a:lnTo>
                    <a:pt x="26153" y="26021"/>
                  </a:lnTo>
                  <a:lnTo>
                    <a:pt x="27469" y="24486"/>
                  </a:lnTo>
                  <a:lnTo>
                    <a:pt x="30409" y="20361"/>
                  </a:lnTo>
                  <a:lnTo>
                    <a:pt x="33042" y="16060"/>
                  </a:lnTo>
                  <a:lnTo>
                    <a:pt x="35192" y="12243"/>
                  </a:lnTo>
                  <a:lnTo>
                    <a:pt x="36772" y="9435"/>
                  </a:lnTo>
                  <a:lnTo>
                    <a:pt x="37299" y="8425"/>
                  </a:lnTo>
                  <a:lnTo>
                    <a:pt x="38264" y="5617"/>
                  </a:lnTo>
                  <a:lnTo>
                    <a:pt x="39449" y="2853"/>
                  </a:lnTo>
                  <a:lnTo>
                    <a:pt x="40414" y="264"/>
                  </a:lnTo>
                  <a:lnTo>
                    <a:pt x="40414" y="176"/>
                  </a:lnTo>
                  <a:lnTo>
                    <a:pt x="40414" y="132"/>
                  </a:lnTo>
                  <a:lnTo>
                    <a:pt x="40370" y="44"/>
                  </a:lnTo>
                  <a:lnTo>
                    <a:pt x="40326" y="44"/>
                  </a:lnTo>
                  <a:lnTo>
                    <a:pt x="402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5" name="Google Shape;2025;p63"/>
            <p:cNvSpPr/>
            <p:nvPr/>
          </p:nvSpPr>
          <p:spPr>
            <a:xfrm>
              <a:off x="1945075" y="1451675"/>
              <a:ext cx="982950" cy="954425"/>
            </a:xfrm>
            <a:custGeom>
              <a:rect b="b" l="l" r="r" t="t"/>
              <a:pathLst>
                <a:path extrusionOk="0" h="38177" w="39318">
                  <a:moveTo>
                    <a:pt x="39054" y="0"/>
                  </a:moveTo>
                  <a:lnTo>
                    <a:pt x="39010" y="44"/>
                  </a:lnTo>
                  <a:lnTo>
                    <a:pt x="38966" y="132"/>
                  </a:lnTo>
                  <a:lnTo>
                    <a:pt x="38352" y="2107"/>
                  </a:lnTo>
                  <a:lnTo>
                    <a:pt x="37606" y="3950"/>
                  </a:lnTo>
                  <a:lnTo>
                    <a:pt x="36509" y="6056"/>
                  </a:lnTo>
                  <a:lnTo>
                    <a:pt x="35105" y="8557"/>
                  </a:lnTo>
                  <a:lnTo>
                    <a:pt x="33700" y="10970"/>
                  </a:lnTo>
                  <a:lnTo>
                    <a:pt x="32384" y="13208"/>
                  </a:lnTo>
                  <a:lnTo>
                    <a:pt x="31068" y="15095"/>
                  </a:lnTo>
                  <a:lnTo>
                    <a:pt x="29356" y="17553"/>
                  </a:lnTo>
                  <a:lnTo>
                    <a:pt x="28128" y="19001"/>
                  </a:lnTo>
                  <a:lnTo>
                    <a:pt x="26592" y="20492"/>
                  </a:lnTo>
                  <a:lnTo>
                    <a:pt x="24134" y="22774"/>
                  </a:lnTo>
                  <a:lnTo>
                    <a:pt x="22116" y="24486"/>
                  </a:lnTo>
                  <a:lnTo>
                    <a:pt x="18254" y="27075"/>
                  </a:lnTo>
                  <a:lnTo>
                    <a:pt x="16455" y="28215"/>
                  </a:lnTo>
                  <a:lnTo>
                    <a:pt x="14393" y="29488"/>
                  </a:lnTo>
                  <a:lnTo>
                    <a:pt x="12287" y="30717"/>
                  </a:lnTo>
                  <a:lnTo>
                    <a:pt x="8250" y="33042"/>
                  </a:lnTo>
                  <a:lnTo>
                    <a:pt x="88" y="37825"/>
                  </a:lnTo>
                  <a:lnTo>
                    <a:pt x="44" y="37869"/>
                  </a:lnTo>
                  <a:lnTo>
                    <a:pt x="0" y="37957"/>
                  </a:lnTo>
                  <a:lnTo>
                    <a:pt x="0" y="38001"/>
                  </a:lnTo>
                  <a:lnTo>
                    <a:pt x="0" y="38088"/>
                  </a:lnTo>
                  <a:lnTo>
                    <a:pt x="88" y="38132"/>
                  </a:lnTo>
                  <a:lnTo>
                    <a:pt x="176" y="38176"/>
                  </a:lnTo>
                  <a:lnTo>
                    <a:pt x="263" y="38132"/>
                  </a:lnTo>
                  <a:lnTo>
                    <a:pt x="8425" y="33349"/>
                  </a:lnTo>
                  <a:lnTo>
                    <a:pt x="12462" y="31024"/>
                  </a:lnTo>
                  <a:lnTo>
                    <a:pt x="14612" y="29795"/>
                  </a:lnTo>
                  <a:lnTo>
                    <a:pt x="16631" y="28523"/>
                  </a:lnTo>
                  <a:lnTo>
                    <a:pt x="18430" y="27382"/>
                  </a:lnTo>
                  <a:lnTo>
                    <a:pt x="20843" y="25802"/>
                  </a:lnTo>
                  <a:lnTo>
                    <a:pt x="22291" y="24793"/>
                  </a:lnTo>
                  <a:lnTo>
                    <a:pt x="22335" y="24749"/>
                  </a:lnTo>
                  <a:lnTo>
                    <a:pt x="24354" y="23038"/>
                  </a:lnTo>
                  <a:lnTo>
                    <a:pt x="26855" y="20756"/>
                  </a:lnTo>
                  <a:lnTo>
                    <a:pt x="28391" y="19264"/>
                  </a:lnTo>
                  <a:lnTo>
                    <a:pt x="29619" y="17772"/>
                  </a:lnTo>
                  <a:lnTo>
                    <a:pt x="31375" y="15315"/>
                  </a:lnTo>
                  <a:lnTo>
                    <a:pt x="32691" y="13428"/>
                  </a:lnTo>
                  <a:lnTo>
                    <a:pt x="34008" y="11146"/>
                  </a:lnTo>
                  <a:lnTo>
                    <a:pt x="35412" y="8733"/>
                  </a:lnTo>
                  <a:lnTo>
                    <a:pt x="36816" y="6231"/>
                  </a:lnTo>
                  <a:lnTo>
                    <a:pt x="37957" y="4081"/>
                  </a:lnTo>
                  <a:lnTo>
                    <a:pt x="38703" y="2194"/>
                  </a:lnTo>
                  <a:lnTo>
                    <a:pt x="39317" y="220"/>
                  </a:lnTo>
                  <a:lnTo>
                    <a:pt x="39317" y="176"/>
                  </a:lnTo>
                  <a:lnTo>
                    <a:pt x="39273" y="88"/>
                  </a:lnTo>
                  <a:lnTo>
                    <a:pt x="39229" y="44"/>
                  </a:lnTo>
                  <a:lnTo>
                    <a:pt x="3918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6" name="Google Shape;2026;p63"/>
            <p:cNvSpPr/>
            <p:nvPr/>
          </p:nvSpPr>
          <p:spPr>
            <a:xfrm>
              <a:off x="1822200" y="1600875"/>
              <a:ext cx="866675" cy="694425"/>
            </a:xfrm>
            <a:custGeom>
              <a:rect b="b" l="l" r="r" t="t"/>
              <a:pathLst>
                <a:path extrusionOk="0" h="27777" w="34667">
                  <a:moveTo>
                    <a:pt x="34359" y="0"/>
                  </a:moveTo>
                  <a:lnTo>
                    <a:pt x="34315" y="88"/>
                  </a:lnTo>
                  <a:lnTo>
                    <a:pt x="32867" y="2765"/>
                  </a:lnTo>
                  <a:lnTo>
                    <a:pt x="31375" y="5134"/>
                  </a:lnTo>
                  <a:lnTo>
                    <a:pt x="29839" y="7196"/>
                  </a:lnTo>
                  <a:lnTo>
                    <a:pt x="28216" y="8996"/>
                  </a:lnTo>
                  <a:lnTo>
                    <a:pt x="26592" y="10575"/>
                  </a:lnTo>
                  <a:lnTo>
                    <a:pt x="24881" y="12111"/>
                  </a:lnTo>
                  <a:lnTo>
                    <a:pt x="23301" y="13252"/>
                  </a:lnTo>
                  <a:lnTo>
                    <a:pt x="21370" y="14919"/>
                  </a:lnTo>
                  <a:lnTo>
                    <a:pt x="20537" y="15665"/>
                  </a:lnTo>
                  <a:lnTo>
                    <a:pt x="19659" y="16455"/>
                  </a:lnTo>
                  <a:lnTo>
                    <a:pt x="18737" y="17157"/>
                  </a:lnTo>
                  <a:lnTo>
                    <a:pt x="17772" y="17903"/>
                  </a:lnTo>
                  <a:lnTo>
                    <a:pt x="16719" y="18605"/>
                  </a:lnTo>
                  <a:lnTo>
                    <a:pt x="15666" y="19264"/>
                  </a:lnTo>
                  <a:lnTo>
                    <a:pt x="14569" y="19922"/>
                  </a:lnTo>
                  <a:lnTo>
                    <a:pt x="13472" y="20580"/>
                  </a:lnTo>
                  <a:lnTo>
                    <a:pt x="11190" y="21809"/>
                  </a:lnTo>
                  <a:lnTo>
                    <a:pt x="8864" y="22950"/>
                  </a:lnTo>
                  <a:lnTo>
                    <a:pt x="6583" y="24003"/>
                  </a:lnTo>
                  <a:lnTo>
                    <a:pt x="4389" y="25012"/>
                  </a:lnTo>
                  <a:lnTo>
                    <a:pt x="2414" y="26065"/>
                  </a:lnTo>
                  <a:lnTo>
                    <a:pt x="88" y="27469"/>
                  </a:lnTo>
                  <a:lnTo>
                    <a:pt x="44" y="27513"/>
                  </a:lnTo>
                  <a:lnTo>
                    <a:pt x="0" y="27557"/>
                  </a:lnTo>
                  <a:lnTo>
                    <a:pt x="0" y="27645"/>
                  </a:lnTo>
                  <a:lnTo>
                    <a:pt x="44" y="27689"/>
                  </a:lnTo>
                  <a:lnTo>
                    <a:pt x="88" y="27776"/>
                  </a:lnTo>
                  <a:lnTo>
                    <a:pt x="264" y="27776"/>
                  </a:lnTo>
                  <a:lnTo>
                    <a:pt x="2589" y="26372"/>
                  </a:lnTo>
                  <a:lnTo>
                    <a:pt x="4564" y="25319"/>
                  </a:lnTo>
                  <a:lnTo>
                    <a:pt x="6758" y="24354"/>
                  </a:lnTo>
                  <a:lnTo>
                    <a:pt x="9040" y="23257"/>
                  </a:lnTo>
                  <a:lnTo>
                    <a:pt x="11366" y="22116"/>
                  </a:lnTo>
                  <a:lnTo>
                    <a:pt x="13647" y="20887"/>
                  </a:lnTo>
                  <a:lnTo>
                    <a:pt x="14788" y="20229"/>
                  </a:lnTo>
                  <a:lnTo>
                    <a:pt x="15885" y="19571"/>
                  </a:lnTo>
                  <a:lnTo>
                    <a:pt x="16938" y="18869"/>
                  </a:lnTo>
                  <a:lnTo>
                    <a:pt x="17992" y="18167"/>
                  </a:lnTo>
                  <a:lnTo>
                    <a:pt x="18957" y="17464"/>
                  </a:lnTo>
                  <a:lnTo>
                    <a:pt x="19922" y="16718"/>
                  </a:lnTo>
                  <a:lnTo>
                    <a:pt x="20800" y="15929"/>
                  </a:lnTo>
                  <a:lnTo>
                    <a:pt x="21634" y="15183"/>
                  </a:lnTo>
                  <a:lnTo>
                    <a:pt x="23520" y="13559"/>
                  </a:lnTo>
                  <a:lnTo>
                    <a:pt x="25100" y="12374"/>
                  </a:lnTo>
                  <a:lnTo>
                    <a:pt x="26855" y="10839"/>
                  </a:lnTo>
                  <a:lnTo>
                    <a:pt x="28435" y="9215"/>
                  </a:lnTo>
                  <a:lnTo>
                    <a:pt x="30103" y="7416"/>
                  </a:lnTo>
                  <a:lnTo>
                    <a:pt x="31682" y="5310"/>
                  </a:lnTo>
                  <a:lnTo>
                    <a:pt x="33174" y="2940"/>
                  </a:lnTo>
                  <a:lnTo>
                    <a:pt x="34622" y="219"/>
                  </a:lnTo>
                  <a:lnTo>
                    <a:pt x="34666" y="176"/>
                  </a:lnTo>
                  <a:lnTo>
                    <a:pt x="34622" y="88"/>
                  </a:lnTo>
                  <a:lnTo>
                    <a:pt x="34622" y="44"/>
                  </a:lnTo>
                  <a:lnTo>
                    <a:pt x="3457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7" name="Google Shape;2027;p63"/>
            <p:cNvSpPr/>
            <p:nvPr/>
          </p:nvSpPr>
          <p:spPr>
            <a:xfrm>
              <a:off x="1699325" y="2110975"/>
              <a:ext cx="133875" cy="74625"/>
            </a:xfrm>
            <a:custGeom>
              <a:rect b="b" l="l" r="r" t="t"/>
              <a:pathLst>
                <a:path extrusionOk="0" h="2985" w="5355">
                  <a:moveTo>
                    <a:pt x="5091" y="0"/>
                  </a:moveTo>
                  <a:lnTo>
                    <a:pt x="89" y="2633"/>
                  </a:lnTo>
                  <a:lnTo>
                    <a:pt x="45" y="2677"/>
                  </a:lnTo>
                  <a:lnTo>
                    <a:pt x="1" y="2721"/>
                  </a:lnTo>
                  <a:lnTo>
                    <a:pt x="1" y="2809"/>
                  </a:lnTo>
                  <a:lnTo>
                    <a:pt x="1" y="2853"/>
                  </a:lnTo>
                  <a:lnTo>
                    <a:pt x="89" y="2940"/>
                  </a:lnTo>
                  <a:lnTo>
                    <a:pt x="176" y="2984"/>
                  </a:lnTo>
                  <a:lnTo>
                    <a:pt x="264" y="2940"/>
                  </a:lnTo>
                  <a:lnTo>
                    <a:pt x="5267" y="351"/>
                  </a:lnTo>
                  <a:lnTo>
                    <a:pt x="5310" y="308"/>
                  </a:lnTo>
                  <a:lnTo>
                    <a:pt x="5354" y="220"/>
                  </a:lnTo>
                  <a:lnTo>
                    <a:pt x="5354" y="176"/>
                  </a:lnTo>
                  <a:lnTo>
                    <a:pt x="5354" y="88"/>
                  </a:lnTo>
                  <a:lnTo>
                    <a:pt x="5310" y="44"/>
                  </a:lnTo>
                  <a:lnTo>
                    <a:pt x="52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8" name="Google Shape;2028;p63"/>
            <p:cNvSpPr/>
            <p:nvPr/>
          </p:nvSpPr>
          <p:spPr>
            <a:xfrm>
              <a:off x="2929075" y="3201400"/>
              <a:ext cx="121800" cy="42800"/>
            </a:xfrm>
            <a:custGeom>
              <a:rect b="b" l="l" r="r" t="t"/>
              <a:pathLst>
                <a:path extrusionOk="0" h="1712" w="4872">
                  <a:moveTo>
                    <a:pt x="2722" y="352"/>
                  </a:moveTo>
                  <a:lnTo>
                    <a:pt x="3950" y="439"/>
                  </a:lnTo>
                  <a:lnTo>
                    <a:pt x="4433" y="1054"/>
                  </a:lnTo>
                  <a:lnTo>
                    <a:pt x="4082" y="1229"/>
                  </a:lnTo>
                  <a:lnTo>
                    <a:pt x="1932" y="1361"/>
                  </a:lnTo>
                  <a:lnTo>
                    <a:pt x="440" y="1361"/>
                  </a:lnTo>
                  <a:lnTo>
                    <a:pt x="703" y="659"/>
                  </a:lnTo>
                  <a:lnTo>
                    <a:pt x="2722" y="352"/>
                  </a:lnTo>
                  <a:close/>
                  <a:moveTo>
                    <a:pt x="2722" y="0"/>
                  </a:moveTo>
                  <a:lnTo>
                    <a:pt x="528" y="308"/>
                  </a:lnTo>
                  <a:lnTo>
                    <a:pt x="440" y="352"/>
                  </a:lnTo>
                  <a:lnTo>
                    <a:pt x="396" y="439"/>
                  </a:lnTo>
                  <a:lnTo>
                    <a:pt x="1" y="1492"/>
                  </a:lnTo>
                  <a:lnTo>
                    <a:pt x="1" y="1536"/>
                  </a:lnTo>
                  <a:lnTo>
                    <a:pt x="45" y="1624"/>
                  </a:lnTo>
                  <a:lnTo>
                    <a:pt x="89" y="1712"/>
                  </a:lnTo>
                  <a:lnTo>
                    <a:pt x="1976" y="1712"/>
                  </a:lnTo>
                  <a:lnTo>
                    <a:pt x="4170" y="1580"/>
                  </a:lnTo>
                  <a:lnTo>
                    <a:pt x="4257" y="1536"/>
                  </a:lnTo>
                  <a:lnTo>
                    <a:pt x="4784" y="1229"/>
                  </a:lnTo>
                  <a:lnTo>
                    <a:pt x="4828" y="1185"/>
                  </a:lnTo>
                  <a:lnTo>
                    <a:pt x="4872" y="1141"/>
                  </a:lnTo>
                  <a:lnTo>
                    <a:pt x="4872" y="1054"/>
                  </a:lnTo>
                  <a:lnTo>
                    <a:pt x="4828" y="966"/>
                  </a:lnTo>
                  <a:lnTo>
                    <a:pt x="4213" y="132"/>
                  </a:lnTo>
                  <a:lnTo>
                    <a:pt x="4126" y="88"/>
                  </a:lnTo>
                  <a:lnTo>
                    <a:pt x="4082" y="88"/>
                  </a:lnTo>
                  <a:lnTo>
                    <a:pt x="27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29" name="Google Shape;2029;p63"/>
            <p:cNvSpPr/>
            <p:nvPr/>
          </p:nvSpPr>
          <p:spPr>
            <a:xfrm>
              <a:off x="463000" y="1796125"/>
              <a:ext cx="3006950" cy="2565925"/>
            </a:xfrm>
            <a:custGeom>
              <a:rect b="b" l="l" r="r" t="t"/>
              <a:pathLst>
                <a:path extrusionOk="0" h="102637" w="120278">
                  <a:moveTo>
                    <a:pt x="106586" y="1"/>
                  </a:moveTo>
                  <a:lnTo>
                    <a:pt x="106499" y="45"/>
                  </a:lnTo>
                  <a:lnTo>
                    <a:pt x="104173" y="2809"/>
                  </a:lnTo>
                  <a:lnTo>
                    <a:pt x="100355" y="7022"/>
                  </a:lnTo>
                  <a:lnTo>
                    <a:pt x="98512" y="7373"/>
                  </a:lnTo>
                  <a:lnTo>
                    <a:pt x="98425" y="7417"/>
                  </a:lnTo>
                  <a:lnTo>
                    <a:pt x="95967" y="9303"/>
                  </a:lnTo>
                  <a:lnTo>
                    <a:pt x="89561" y="14130"/>
                  </a:lnTo>
                  <a:lnTo>
                    <a:pt x="84997" y="16500"/>
                  </a:lnTo>
                  <a:lnTo>
                    <a:pt x="79293" y="18606"/>
                  </a:lnTo>
                  <a:lnTo>
                    <a:pt x="74334" y="20712"/>
                  </a:lnTo>
                  <a:lnTo>
                    <a:pt x="67620" y="23082"/>
                  </a:lnTo>
                  <a:lnTo>
                    <a:pt x="63364" y="24618"/>
                  </a:lnTo>
                  <a:lnTo>
                    <a:pt x="59151" y="25539"/>
                  </a:lnTo>
                  <a:lnTo>
                    <a:pt x="59108" y="25539"/>
                  </a:lnTo>
                  <a:lnTo>
                    <a:pt x="54017" y="27294"/>
                  </a:lnTo>
                  <a:lnTo>
                    <a:pt x="48664" y="28786"/>
                  </a:lnTo>
                  <a:lnTo>
                    <a:pt x="43662" y="30629"/>
                  </a:lnTo>
                  <a:lnTo>
                    <a:pt x="39010" y="31419"/>
                  </a:lnTo>
                  <a:lnTo>
                    <a:pt x="33920" y="32604"/>
                  </a:lnTo>
                  <a:lnTo>
                    <a:pt x="29795" y="32736"/>
                  </a:lnTo>
                  <a:lnTo>
                    <a:pt x="29708" y="32779"/>
                  </a:lnTo>
                  <a:lnTo>
                    <a:pt x="23169" y="35588"/>
                  </a:lnTo>
                  <a:lnTo>
                    <a:pt x="17509" y="37826"/>
                  </a:lnTo>
                  <a:lnTo>
                    <a:pt x="13603" y="37870"/>
                  </a:lnTo>
                  <a:lnTo>
                    <a:pt x="11892" y="36509"/>
                  </a:lnTo>
                  <a:lnTo>
                    <a:pt x="11848" y="36509"/>
                  </a:lnTo>
                  <a:lnTo>
                    <a:pt x="9786" y="35632"/>
                  </a:lnTo>
                  <a:lnTo>
                    <a:pt x="9742" y="35588"/>
                  </a:lnTo>
                  <a:lnTo>
                    <a:pt x="9654" y="35632"/>
                  </a:lnTo>
                  <a:lnTo>
                    <a:pt x="9610" y="35675"/>
                  </a:lnTo>
                  <a:lnTo>
                    <a:pt x="9566" y="35719"/>
                  </a:lnTo>
                  <a:lnTo>
                    <a:pt x="6802" y="42082"/>
                  </a:lnTo>
                  <a:lnTo>
                    <a:pt x="6802" y="42170"/>
                  </a:lnTo>
                  <a:lnTo>
                    <a:pt x="8338" y="50156"/>
                  </a:lnTo>
                  <a:lnTo>
                    <a:pt x="8864" y="55334"/>
                  </a:lnTo>
                  <a:lnTo>
                    <a:pt x="9479" y="61565"/>
                  </a:lnTo>
                  <a:lnTo>
                    <a:pt x="7285" y="64022"/>
                  </a:lnTo>
                  <a:lnTo>
                    <a:pt x="7241" y="64110"/>
                  </a:lnTo>
                  <a:lnTo>
                    <a:pt x="6758" y="67796"/>
                  </a:lnTo>
                  <a:lnTo>
                    <a:pt x="5266" y="69419"/>
                  </a:lnTo>
                  <a:lnTo>
                    <a:pt x="5222" y="69507"/>
                  </a:lnTo>
                  <a:lnTo>
                    <a:pt x="4432" y="72316"/>
                  </a:lnTo>
                  <a:lnTo>
                    <a:pt x="2984" y="76002"/>
                  </a:lnTo>
                  <a:lnTo>
                    <a:pt x="1756" y="79380"/>
                  </a:lnTo>
                  <a:lnTo>
                    <a:pt x="571" y="82540"/>
                  </a:lnTo>
                  <a:lnTo>
                    <a:pt x="44" y="86182"/>
                  </a:lnTo>
                  <a:lnTo>
                    <a:pt x="1" y="89341"/>
                  </a:lnTo>
                  <a:lnTo>
                    <a:pt x="132" y="92281"/>
                  </a:lnTo>
                  <a:lnTo>
                    <a:pt x="132" y="92369"/>
                  </a:lnTo>
                  <a:lnTo>
                    <a:pt x="176" y="92413"/>
                  </a:lnTo>
                  <a:lnTo>
                    <a:pt x="220" y="92457"/>
                  </a:lnTo>
                  <a:lnTo>
                    <a:pt x="395" y="92457"/>
                  </a:lnTo>
                  <a:lnTo>
                    <a:pt x="439" y="92413"/>
                  </a:lnTo>
                  <a:lnTo>
                    <a:pt x="483" y="92369"/>
                  </a:lnTo>
                  <a:lnTo>
                    <a:pt x="483" y="92281"/>
                  </a:lnTo>
                  <a:lnTo>
                    <a:pt x="352" y="89341"/>
                  </a:lnTo>
                  <a:lnTo>
                    <a:pt x="395" y="86226"/>
                  </a:lnTo>
                  <a:lnTo>
                    <a:pt x="922" y="82627"/>
                  </a:lnTo>
                  <a:lnTo>
                    <a:pt x="2063" y="79512"/>
                  </a:lnTo>
                  <a:lnTo>
                    <a:pt x="3335" y="76089"/>
                  </a:lnTo>
                  <a:lnTo>
                    <a:pt x="4740" y="72447"/>
                  </a:lnTo>
                  <a:lnTo>
                    <a:pt x="5529" y="69639"/>
                  </a:lnTo>
                  <a:lnTo>
                    <a:pt x="7065" y="68015"/>
                  </a:lnTo>
                  <a:lnTo>
                    <a:pt x="7109" y="67884"/>
                  </a:lnTo>
                  <a:lnTo>
                    <a:pt x="7592" y="64198"/>
                  </a:lnTo>
                  <a:lnTo>
                    <a:pt x="9786" y="61740"/>
                  </a:lnTo>
                  <a:lnTo>
                    <a:pt x="9830" y="61697"/>
                  </a:lnTo>
                  <a:lnTo>
                    <a:pt x="9830" y="61609"/>
                  </a:lnTo>
                  <a:lnTo>
                    <a:pt x="9215" y="55290"/>
                  </a:lnTo>
                  <a:lnTo>
                    <a:pt x="8689" y="50112"/>
                  </a:lnTo>
                  <a:lnTo>
                    <a:pt x="7153" y="42170"/>
                  </a:lnTo>
                  <a:lnTo>
                    <a:pt x="9830" y="36027"/>
                  </a:lnTo>
                  <a:lnTo>
                    <a:pt x="11717" y="36816"/>
                  </a:lnTo>
                  <a:lnTo>
                    <a:pt x="13428" y="38177"/>
                  </a:lnTo>
                  <a:lnTo>
                    <a:pt x="13560" y="38221"/>
                  </a:lnTo>
                  <a:lnTo>
                    <a:pt x="17553" y="38177"/>
                  </a:lnTo>
                  <a:lnTo>
                    <a:pt x="17597" y="38133"/>
                  </a:lnTo>
                  <a:lnTo>
                    <a:pt x="23301" y="35895"/>
                  </a:lnTo>
                  <a:lnTo>
                    <a:pt x="29839" y="33087"/>
                  </a:lnTo>
                  <a:lnTo>
                    <a:pt x="33964" y="32955"/>
                  </a:lnTo>
                  <a:lnTo>
                    <a:pt x="34008" y="32955"/>
                  </a:lnTo>
                  <a:lnTo>
                    <a:pt x="39098" y="31726"/>
                  </a:lnTo>
                  <a:lnTo>
                    <a:pt x="43749" y="30980"/>
                  </a:lnTo>
                  <a:lnTo>
                    <a:pt x="43793" y="30936"/>
                  </a:lnTo>
                  <a:lnTo>
                    <a:pt x="48752" y="29093"/>
                  </a:lnTo>
                  <a:lnTo>
                    <a:pt x="54105" y="27645"/>
                  </a:lnTo>
                  <a:lnTo>
                    <a:pt x="59239" y="25890"/>
                  </a:lnTo>
                  <a:lnTo>
                    <a:pt x="63452" y="24969"/>
                  </a:lnTo>
                  <a:lnTo>
                    <a:pt x="63496" y="24969"/>
                  </a:lnTo>
                  <a:lnTo>
                    <a:pt x="67752" y="23389"/>
                  </a:lnTo>
                  <a:lnTo>
                    <a:pt x="74466" y="21019"/>
                  </a:lnTo>
                  <a:lnTo>
                    <a:pt x="79424" y="18913"/>
                  </a:lnTo>
                  <a:lnTo>
                    <a:pt x="85129" y="16851"/>
                  </a:lnTo>
                  <a:lnTo>
                    <a:pt x="85129" y="16807"/>
                  </a:lnTo>
                  <a:lnTo>
                    <a:pt x="89736" y="14437"/>
                  </a:lnTo>
                  <a:lnTo>
                    <a:pt x="89780" y="14437"/>
                  </a:lnTo>
                  <a:lnTo>
                    <a:pt x="96187" y="9567"/>
                  </a:lnTo>
                  <a:lnTo>
                    <a:pt x="98644" y="7680"/>
                  </a:lnTo>
                  <a:lnTo>
                    <a:pt x="100487" y="7373"/>
                  </a:lnTo>
                  <a:lnTo>
                    <a:pt x="100575" y="7329"/>
                  </a:lnTo>
                  <a:lnTo>
                    <a:pt x="104436" y="3029"/>
                  </a:lnTo>
                  <a:lnTo>
                    <a:pt x="106674" y="352"/>
                  </a:lnTo>
                  <a:lnTo>
                    <a:pt x="112335" y="1712"/>
                  </a:lnTo>
                  <a:lnTo>
                    <a:pt x="112949" y="3555"/>
                  </a:lnTo>
                  <a:lnTo>
                    <a:pt x="116547" y="18343"/>
                  </a:lnTo>
                  <a:lnTo>
                    <a:pt x="116372" y="30410"/>
                  </a:lnTo>
                  <a:lnTo>
                    <a:pt x="116372" y="30454"/>
                  </a:lnTo>
                  <a:lnTo>
                    <a:pt x="118741" y="38396"/>
                  </a:lnTo>
                  <a:lnTo>
                    <a:pt x="117600" y="42214"/>
                  </a:lnTo>
                  <a:lnTo>
                    <a:pt x="116942" y="44890"/>
                  </a:lnTo>
                  <a:lnTo>
                    <a:pt x="116942" y="44934"/>
                  </a:lnTo>
                  <a:lnTo>
                    <a:pt x="116810" y="48225"/>
                  </a:lnTo>
                  <a:lnTo>
                    <a:pt x="116810" y="48313"/>
                  </a:lnTo>
                  <a:lnTo>
                    <a:pt x="119926" y="54939"/>
                  </a:lnTo>
                  <a:lnTo>
                    <a:pt x="119663" y="55948"/>
                  </a:lnTo>
                  <a:lnTo>
                    <a:pt x="118697" y="56475"/>
                  </a:lnTo>
                  <a:lnTo>
                    <a:pt x="118653" y="56475"/>
                  </a:lnTo>
                  <a:lnTo>
                    <a:pt x="115889" y="58537"/>
                  </a:lnTo>
                  <a:lnTo>
                    <a:pt x="113519" y="60468"/>
                  </a:lnTo>
                  <a:lnTo>
                    <a:pt x="109614" y="64154"/>
                  </a:lnTo>
                  <a:lnTo>
                    <a:pt x="109570" y="64198"/>
                  </a:lnTo>
                  <a:lnTo>
                    <a:pt x="104305" y="75519"/>
                  </a:lnTo>
                  <a:lnTo>
                    <a:pt x="100750" y="78634"/>
                  </a:lnTo>
                  <a:lnTo>
                    <a:pt x="98468" y="80784"/>
                  </a:lnTo>
                  <a:lnTo>
                    <a:pt x="91184" y="82935"/>
                  </a:lnTo>
                  <a:lnTo>
                    <a:pt x="87805" y="83417"/>
                  </a:lnTo>
                  <a:lnTo>
                    <a:pt x="87762" y="83417"/>
                  </a:lnTo>
                  <a:lnTo>
                    <a:pt x="84163" y="84470"/>
                  </a:lnTo>
                  <a:lnTo>
                    <a:pt x="84076" y="84514"/>
                  </a:lnTo>
                  <a:lnTo>
                    <a:pt x="82847" y="85962"/>
                  </a:lnTo>
                  <a:lnTo>
                    <a:pt x="82847" y="86006"/>
                  </a:lnTo>
                  <a:lnTo>
                    <a:pt x="81311" y="88858"/>
                  </a:lnTo>
                  <a:lnTo>
                    <a:pt x="78810" y="90965"/>
                  </a:lnTo>
                  <a:lnTo>
                    <a:pt x="74202" y="91886"/>
                  </a:lnTo>
                  <a:lnTo>
                    <a:pt x="74159" y="91886"/>
                  </a:lnTo>
                  <a:lnTo>
                    <a:pt x="70560" y="93905"/>
                  </a:lnTo>
                  <a:lnTo>
                    <a:pt x="70517" y="93992"/>
                  </a:lnTo>
                  <a:lnTo>
                    <a:pt x="68630" y="96669"/>
                  </a:lnTo>
                  <a:lnTo>
                    <a:pt x="65207" y="97196"/>
                  </a:lnTo>
                  <a:lnTo>
                    <a:pt x="63671" y="96932"/>
                  </a:lnTo>
                  <a:lnTo>
                    <a:pt x="62004" y="96932"/>
                  </a:lnTo>
                  <a:lnTo>
                    <a:pt x="58098" y="97942"/>
                  </a:lnTo>
                  <a:lnTo>
                    <a:pt x="52482" y="98995"/>
                  </a:lnTo>
                  <a:lnTo>
                    <a:pt x="51253" y="98819"/>
                  </a:lnTo>
                  <a:lnTo>
                    <a:pt x="48006" y="98380"/>
                  </a:lnTo>
                  <a:lnTo>
                    <a:pt x="44451" y="97547"/>
                  </a:lnTo>
                  <a:lnTo>
                    <a:pt x="43398" y="95923"/>
                  </a:lnTo>
                  <a:lnTo>
                    <a:pt x="41160" y="93115"/>
                  </a:lnTo>
                  <a:lnTo>
                    <a:pt x="41160" y="92325"/>
                  </a:lnTo>
                  <a:lnTo>
                    <a:pt x="41160" y="90833"/>
                  </a:lnTo>
                  <a:lnTo>
                    <a:pt x="42038" y="88990"/>
                  </a:lnTo>
                  <a:lnTo>
                    <a:pt x="43618" y="86972"/>
                  </a:lnTo>
                  <a:lnTo>
                    <a:pt x="46646" y="85348"/>
                  </a:lnTo>
                  <a:lnTo>
                    <a:pt x="46689" y="85304"/>
                  </a:lnTo>
                  <a:lnTo>
                    <a:pt x="47216" y="84427"/>
                  </a:lnTo>
                  <a:lnTo>
                    <a:pt x="47216" y="84383"/>
                  </a:lnTo>
                  <a:lnTo>
                    <a:pt x="48006" y="82627"/>
                  </a:lnTo>
                  <a:lnTo>
                    <a:pt x="49015" y="80916"/>
                  </a:lnTo>
                  <a:lnTo>
                    <a:pt x="50551" y="78854"/>
                  </a:lnTo>
                  <a:lnTo>
                    <a:pt x="51297" y="77493"/>
                  </a:lnTo>
                  <a:lnTo>
                    <a:pt x="51297" y="77450"/>
                  </a:lnTo>
                  <a:lnTo>
                    <a:pt x="51428" y="76528"/>
                  </a:lnTo>
                  <a:lnTo>
                    <a:pt x="51428" y="76484"/>
                  </a:lnTo>
                  <a:lnTo>
                    <a:pt x="51341" y="75036"/>
                  </a:lnTo>
                  <a:lnTo>
                    <a:pt x="52043" y="70692"/>
                  </a:lnTo>
                  <a:lnTo>
                    <a:pt x="55685" y="63847"/>
                  </a:lnTo>
                  <a:lnTo>
                    <a:pt x="58405" y="60029"/>
                  </a:lnTo>
                  <a:lnTo>
                    <a:pt x="61214" y="58318"/>
                  </a:lnTo>
                  <a:lnTo>
                    <a:pt x="65163" y="56563"/>
                  </a:lnTo>
                  <a:lnTo>
                    <a:pt x="65207" y="56519"/>
                  </a:lnTo>
                  <a:lnTo>
                    <a:pt x="68761" y="52789"/>
                  </a:lnTo>
                  <a:lnTo>
                    <a:pt x="77845" y="45768"/>
                  </a:lnTo>
                  <a:lnTo>
                    <a:pt x="82452" y="41950"/>
                  </a:lnTo>
                  <a:lnTo>
                    <a:pt x="89122" y="38308"/>
                  </a:lnTo>
                  <a:lnTo>
                    <a:pt x="93554" y="38089"/>
                  </a:lnTo>
                  <a:lnTo>
                    <a:pt x="93598" y="38045"/>
                  </a:lnTo>
                  <a:lnTo>
                    <a:pt x="105709" y="31726"/>
                  </a:lnTo>
                  <a:lnTo>
                    <a:pt x="105796" y="31682"/>
                  </a:lnTo>
                  <a:lnTo>
                    <a:pt x="105796" y="31595"/>
                  </a:lnTo>
                  <a:lnTo>
                    <a:pt x="106455" y="27821"/>
                  </a:lnTo>
                  <a:lnTo>
                    <a:pt x="106455" y="27777"/>
                  </a:lnTo>
                  <a:lnTo>
                    <a:pt x="106235" y="24705"/>
                  </a:lnTo>
                  <a:lnTo>
                    <a:pt x="106411" y="21546"/>
                  </a:lnTo>
                  <a:lnTo>
                    <a:pt x="106367" y="21414"/>
                  </a:lnTo>
                  <a:lnTo>
                    <a:pt x="104875" y="19396"/>
                  </a:lnTo>
                  <a:lnTo>
                    <a:pt x="104787" y="19308"/>
                  </a:lnTo>
                  <a:lnTo>
                    <a:pt x="100575" y="17992"/>
                  </a:lnTo>
                  <a:lnTo>
                    <a:pt x="99127" y="17421"/>
                  </a:lnTo>
                  <a:lnTo>
                    <a:pt x="95090" y="15842"/>
                  </a:lnTo>
                  <a:lnTo>
                    <a:pt x="94914" y="15842"/>
                  </a:lnTo>
                  <a:lnTo>
                    <a:pt x="91448" y="18343"/>
                  </a:lnTo>
                  <a:lnTo>
                    <a:pt x="83461" y="23916"/>
                  </a:lnTo>
                  <a:lnTo>
                    <a:pt x="79688" y="25100"/>
                  </a:lnTo>
                  <a:lnTo>
                    <a:pt x="76353" y="24662"/>
                  </a:lnTo>
                  <a:lnTo>
                    <a:pt x="76265" y="24705"/>
                  </a:lnTo>
                  <a:lnTo>
                    <a:pt x="70824" y="26724"/>
                  </a:lnTo>
                  <a:lnTo>
                    <a:pt x="65119" y="28655"/>
                  </a:lnTo>
                  <a:lnTo>
                    <a:pt x="61126" y="30103"/>
                  </a:lnTo>
                  <a:lnTo>
                    <a:pt x="56519" y="31726"/>
                  </a:lnTo>
                  <a:lnTo>
                    <a:pt x="51428" y="33569"/>
                  </a:lnTo>
                  <a:lnTo>
                    <a:pt x="47435" y="35017"/>
                  </a:lnTo>
                  <a:lnTo>
                    <a:pt x="47391" y="35017"/>
                  </a:lnTo>
                  <a:lnTo>
                    <a:pt x="42784" y="37431"/>
                  </a:lnTo>
                  <a:lnTo>
                    <a:pt x="38923" y="38572"/>
                  </a:lnTo>
                  <a:lnTo>
                    <a:pt x="35237" y="39756"/>
                  </a:lnTo>
                  <a:lnTo>
                    <a:pt x="31594" y="40678"/>
                  </a:lnTo>
                  <a:lnTo>
                    <a:pt x="31551" y="40722"/>
                  </a:lnTo>
                  <a:lnTo>
                    <a:pt x="27382" y="43530"/>
                  </a:lnTo>
                  <a:lnTo>
                    <a:pt x="27338" y="43574"/>
                  </a:lnTo>
                  <a:lnTo>
                    <a:pt x="24354" y="47435"/>
                  </a:lnTo>
                  <a:lnTo>
                    <a:pt x="24354" y="47479"/>
                  </a:lnTo>
                  <a:lnTo>
                    <a:pt x="22731" y="50507"/>
                  </a:lnTo>
                  <a:lnTo>
                    <a:pt x="21590" y="53491"/>
                  </a:lnTo>
                  <a:lnTo>
                    <a:pt x="19659" y="56255"/>
                  </a:lnTo>
                  <a:lnTo>
                    <a:pt x="19615" y="56299"/>
                  </a:lnTo>
                  <a:lnTo>
                    <a:pt x="18167" y="68937"/>
                  </a:lnTo>
                  <a:lnTo>
                    <a:pt x="18562" y="76133"/>
                  </a:lnTo>
                  <a:lnTo>
                    <a:pt x="18211" y="77976"/>
                  </a:lnTo>
                  <a:lnTo>
                    <a:pt x="17553" y="80258"/>
                  </a:lnTo>
                  <a:lnTo>
                    <a:pt x="16368" y="81969"/>
                  </a:lnTo>
                  <a:lnTo>
                    <a:pt x="14920" y="83988"/>
                  </a:lnTo>
                  <a:lnTo>
                    <a:pt x="13428" y="84514"/>
                  </a:lnTo>
                  <a:lnTo>
                    <a:pt x="13340" y="84558"/>
                  </a:lnTo>
                  <a:lnTo>
                    <a:pt x="13296" y="84646"/>
                  </a:lnTo>
                  <a:lnTo>
                    <a:pt x="12331" y="86796"/>
                  </a:lnTo>
                  <a:lnTo>
                    <a:pt x="11717" y="89209"/>
                  </a:lnTo>
                  <a:lnTo>
                    <a:pt x="11717" y="89253"/>
                  </a:lnTo>
                  <a:lnTo>
                    <a:pt x="12419" y="95528"/>
                  </a:lnTo>
                  <a:lnTo>
                    <a:pt x="13560" y="102461"/>
                  </a:lnTo>
                  <a:lnTo>
                    <a:pt x="13603" y="102593"/>
                  </a:lnTo>
                  <a:lnTo>
                    <a:pt x="13735" y="102637"/>
                  </a:lnTo>
                  <a:lnTo>
                    <a:pt x="13823" y="102593"/>
                  </a:lnTo>
                  <a:lnTo>
                    <a:pt x="13867" y="102549"/>
                  </a:lnTo>
                  <a:lnTo>
                    <a:pt x="13911" y="102505"/>
                  </a:lnTo>
                  <a:lnTo>
                    <a:pt x="13911" y="102417"/>
                  </a:lnTo>
                  <a:lnTo>
                    <a:pt x="12770" y="95484"/>
                  </a:lnTo>
                  <a:lnTo>
                    <a:pt x="12068" y="89253"/>
                  </a:lnTo>
                  <a:lnTo>
                    <a:pt x="12682" y="86928"/>
                  </a:lnTo>
                  <a:lnTo>
                    <a:pt x="13603" y="84821"/>
                  </a:lnTo>
                  <a:lnTo>
                    <a:pt x="15095" y="84295"/>
                  </a:lnTo>
                  <a:lnTo>
                    <a:pt x="15183" y="84207"/>
                  </a:lnTo>
                  <a:lnTo>
                    <a:pt x="16675" y="82189"/>
                  </a:lnTo>
                  <a:lnTo>
                    <a:pt x="17860" y="80433"/>
                  </a:lnTo>
                  <a:lnTo>
                    <a:pt x="17860" y="80390"/>
                  </a:lnTo>
                  <a:lnTo>
                    <a:pt x="18562" y="78064"/>
                  </a:lnTo>
                  <a:lnTo>
                    <a:pt x="18913" y="76221"/>
                  </a:lnTo>
                  <a:lnTo>
                    <a:pt x="18913" y="76133"/>
                  </a:lnTo>
                  <a:lnTo>
                    <a:pt x="18518" y="68937"/>
                  </a:lnTo>
                  <a:lnTo>
                    <a:pt x="19966" y="56387"/>
                  </a:lnTo>
                  <a:lnTo>
                    <a:pt x="21853" y="53666"/>
                  </a:lnTo>
                  <a:lnTo>
                    <a:pt x="21897" y="53623"/>
                  </a:lnTo>
                  <a:lnTo>
                    <a:pt x="23082" y="50683"/>
                  </a:lnTo>
                  <a:lnTo>
                    <a:pt x="24661" y="47655"/>
                  </a:lnTo>
                  <a:lnTo>
                    <a:pt x="27601" y="43793"/>
                  </a:lnTo>
                  <a:lnTo>
                    <a:pt x="31682" y="41029"/>
                  </a:lnTo>
                  <a:lnTo>
                    <a:pt x="35324" y="40107"/>
                  </a:lnTo>
                  <a:lnTo>
                    <a:pt x="39054" y="38879"/>
                  </a:lnTo>
                  <a:lnTo>
                    <a:pt x="42872" y="37782"/>
                  </a:lnTo>
                  <a:lnTo>
                    <a:pt x="42916" y="37782"/>
                  </a:lnTo>
                  <a:lnTo>
                    <a:pt x="47567" y="35324"/>
                  </a:lnTo>
                  <a:lnTo>
                    <a:pt x="51560" y="33920"/>
                  </a:lnTo>
                  <a:lnTo>
                    <a:pt x="56650" y="32077"/>
                  </a:lnTo>
                  <a:lnTo>
                    <a:pt x="61214" y="30454"/>
                  </a:lnTo>
                  <a:lnTo>
                    <a:pt x="65251" y="28962"/>
                  </a:lnTo>
                  <a:lnTo>
                    <a:pt x="70911" y="27075"/>
                  </a:lnTo>
                  <a:lnTo>
                    <a:pt x="76353" y="25013"/>
                  </a:lnTo>
                  <a:lnTo>
                    <a:pt x="79644" y="25451"/>
                  </a:lnTo>
                  <a:lnTo>
                    <a:pt x="79731" y="25451"/>
                  </a:lnTo>
                  <a:lnTo>
                    <a:pt x="83593" y="24223"/>
                  </a:lnTo>
                  <a:lnTo>
                    <a:pt x="83681" y="24223"/>
                  </a:lnTo>
                  <a:lnTo>
                    <a:pt x="91623" y="18606"/>
                  </a:lnTo>
                  <a:lnTo>
                    <a:pt x="95046" y="16193"/>
                  </a:lnTo>
                  <a:lnTo>
                    <a:pt x="98995" y="17728"/>
                  </a:lnTo>
                  <a:lnTo>
                    <a:pt x="100443" y="18343"/>
                  </a:lnTo>
                  <a:lnTo>
                    <a:pt x="104656" y="19659"/>
                  </a:lnTo>
                  <a:lnTo>
                    <a:pt x="106060" y="21590"/>
                  </a:lnTo>
                  <a:lnTo>
                    <a:pt x="105884" y="24662"/>
                  </a:lnTo>
                  <a:lnTo>
                    <a:pt x="105884" y="24705"/>
                  </a:lnTo>
                  <a:lnTo>
                    <a:pt x="106104" y="27777"/>
                  </a:lnTo>
                  <a:lnTo>
                    <a:pt x="105489" y="31463"/>
                  </a:lnTo>
                  <a:lnTo>
                    <a:pt x="93466" y="37738"/>
                  </a:lnTo>
                  <a:lnTo>
                    <a:pt x="89078" y="37957"/>
                  </a:lnTo>
                  <a:lnTo>
                    <a:pt x="88990" y="37957"/>
                  </a:lnTo>
                  <a:lnTo>
                    <a:pt x="82277" y="41643"/>
                  </a:lnTo>
                  <a:lnTo>
                    <a:pt x="82233" y="41643"/>
                  </a:lnTo>
                  <a:lnTo>
                    <a:pt x="77625" y="45505"/>
                  </a:lnTo>
                  <a:lnTo>
                    <a:pt x="68542" y="52526"/>
                  </a:lnTo>
                  <a:lnTo>
                    <a:pt x="68498" y="52569"/>
                  </a:lnTo>
                  <a:lnTo>
                    <a:pt x="64988" y="56255"/>
                  </a:lnTo>
                  <a:lnTo>
                    <a:pt x="61082" y="58011"/>
                  </a:lnTo>
                  <a:lnTo>
                    <a:pt x="61038" y="58011"/>
                  </a:lnTo>
                  <a:lnTo>
                    <a:pt x="58186" y="59766"/>
                  </a:lnTo>
                  <a:lnTo>
                    <a:pt x="58142" y="59810"/>
                  </a:lnTo>
                  <a:lnTo>
                    <a:pt x="55378" y="63627"/>
                  </a:lnTo>
                  <a:lnTo>
                    <a:pt x="55378" y="63671"/>
                  </a:lnTo>
                  <a:lnTo>
                    <a:pt x="51736" y="70516"/>
                  </a:lnTo>
                  <a:lnTo>
                    <a:pt x="51692" y="70604"/>
                  </a:lnTo>
                  <a:lnTo>
                    <a:pt x="50990" y="74992"/>
                  </a:lnTo>
                  <a:lnTo>
                    <a:pt x="50990" y="75036"/>
                  </a:lnTo>
                  <a:lnTo>
                    <a:pt x="51077" y="76484"/>
                  </a:lnTo>
                  <a:lnTo>
                    <a:pt x="50946" y="77362"/>
                  </a:lnTo>
                  <a:lnTo>
                    <a:pt x="50244" y="78678"/>
                  </a:lnTo>
                  <a:lnTo>
                    <a:pt x="48708" y="80697"/>
                  </a:lnTo>
                  <a:lnTo>
                    <a:pt x="47699" y="82452"/>
                  </a:lnTo>
                  <a:lnTo>
                    <a:pt x="47699" y="82496"/>
                  </a:lnTo>
                  <a:lnTo>
                    <a:pt x="46909" y="84251"/>
                  </a:lnTo>
                  <a:lnTo>
                    <a:pt x="46426" y="85085"/>
                  </a:lnTo>
                  <a:lnTo>
                    <a:pt x="43442" y="86664"/>
                  </a:lnTo>
                  <a:lnTo>
                    <a:pt x="43354" y="86708"/>
                  </a:lnTo>
                  <a:lnTo>
                    <a:pt x="41775" y="88771"/>
                  </a:lnTo>
                  <a:lnTo>
                    <a:pt x="41731" y="88815"/>
                  </a:lnTo>
                  <a:lnTo>
                    <a:pt x="40809" y="90701"/>
                  </a:lnTo>
                  <a:lnTo>
                    <a:pt x="40809" y="90789"/>
                  </a:lnTo>
                  <a:lnTo>
                    <a:pt x="40809" y="92325"/>
                  </a:lnTo>
                  <a:lnTo>
                    <a:pt x="40809" y="93203"/>
                  </a:lnTo>
                  <a:lnTo>
                    <a:pt x="40853" y="93290"/>
                  </a:lnTo>
                  <a:lnTo>
                    <a:pt x="43091" y="96143"/>
                  </a:lnTo>
                  <a:lnTo>
                    <a:pt x="44188" y="97810"/>
                  </a:lnTo>
                  <a:lnTo>
                    <a:pt x="44276" y="97898"/>
                  </a:lnTo>
                  <a:lnTo>
                    <a:pt x="47918" y="98732"/>
                  </a:lnTo>
                  <a:lnTo>
                    <a:pt x="51209" y="99170"/>
                  </a:lnTo>
                  <a:lnTo>
                    <a:pt x="52438" y="99346"/>
                  </a:lnTo>
                  <a:lnTo>
                    <a:pt x="52482" y="99346"/>
                  </a:lnTo>
                  <a:lnTo>
                    <a:pt x="58186" y="98293"/>
                  </a:lnTo>
                  <a:lnTo>
                    <a:pt x="62091" y="97283"/>
                  </a:lnTo>
                  <a:lnTo>
                    <a:pt x="63627" y="97283"/>
                  </a:lnTo>
                  <a:lnTo>
                    <a:pt x="65163" y="97547"/>
                  </a:lnTo>
                  <a:lnTo>
                    <a:pt x="65251" y="97547"/>
                  </a:lnTo>
                  <a:lnTo>
                    <a:pt x="68761" y="96976"/>
                  </a:lnTo>
                  <a:lnTo>
                    <a:pt x="68805" y="96976"/>
                  </a:lnTo>
                  <a:lnTo>
                    <a:pt x="68893" y="96932"/>
                  </a:lnTo>
                  <a:lnTo>
                    <a:pt x="70780" y="94212"/>
                  </a:lnTo>
                  <a:lnTo>
                    <a:pt x="74334" y="92193"/>
                  </a:lnTo>
                  <a:lnTo>
                    <a:pt x="78942" y="91316"/>
                  </a:lnTo>
                  <a:lnTo>
                    <a:pt x="79029" y="91272"/>
                  </a:lnTo>
                  <a:lnTo>
                    <a:pt x="81574" y="89122"/>
                  </a:lnTo>
                  <a:lnTo>
                    <a:pt x="81618" y="89034"/>
                  </a:lnTo>
                  <a:lnTo>
                    <a:pt x="83110" y="86182"/>
                  </a:lnTo>
                  <a:lnTo>
                    <a:pt x="84295" y="84778"/>
                  </a:lnTo>
                  <a:lnTo>
                    <a:pt x="87849" y="83724"/>
                  </a:lnTo>
                  <a:lnTo>
                    <a:pt x="91228" y="83286"/>
                  </a:lnTo>
                  <a:lnTo>
                    <a:pt x="91272" y="83286"/>
                  </a:lnTo>
                  <a:lnTo>
                    <a:pt x="98600" y="81136"/>
                  </a:lnTo>
                  <a:lnTo>
                    <a:pt x="98644" y="81092"/>
                  </a:lnTo>
                  <a:lnTo>
                    <a:pt x="100970" y="78854"/>
                  </a:lnTo>
                  <a:lnTo>
                    <a:pt x="104568" y="75782"/>
                  </a:lnTo>
                  <a:lnTo>
                    <a:pt x="104612" y="75738"/>
                  </a:lnTo>
                  <a:lnTo>
                    <a:pt x="109877" y="64373"/>
                  </a:lnTo>
                  <a:lnTo>
                    <a:pt x="113739" y="60731"/>
                  </a:lnTo>
                  <a:lnTo>
                    <a:pt x="116065" y="58800"/>
                  </a:lnTo>
                  <a:lnTo>
                    <a:pt x="118873" y="56782"/>
                  </a:lnTo>
                  <a:lnTo>
                    <a:pt x="119882" y="56255"/>
                  </a:lnTo>
                  <a:lnTo>
                    <a:pt x="119926" y="56211"/>
                  </a:lnTo>
                  <a:lnTo>
                    <a:pt x="119970" y="56124"/>
                  </a:lnTo>
                  <a:lnTo>
                    <a:pt x="120277" y="54983"/>
                  </a:lnTo>
                  <a:lnTo>
                    <a:pt x="120277" y="54851"/>
                  </a:lnTo>
                  <a:lnTo>
                    <a:pt x="117162" y="48225"/>
                  </a:lnTo>
                  <a:lnTo>
                    <a:pt x="117293" y="44978"/>
                  </a:lnTo>
                  <a:lnTo>
                    <a:pt x="117907" y="42301"/>
                  </a:lnTo>
                  <a:lnTo>
                    <a:pt x="119092" y="38484"/>
                  </a:lnTo>
                  <a:lnTo>
                    <a:pt x="119092" y="38352"/>
                  </a:lnTo>
                  <a:lnTo>
                    <a:pt x="116723" y="30366"/>
                  </a:lnTo>
                  <a:lnTo>
                    <a:pt x="116898" y="18343"/>
                  </a:lnTo>
                  <a:lnTo>
                    <a:pt x="116898" y="18299"/>
                  </a:lnTo>
                  <a:lnTo>
                    <a:pt x="113256" y="3423"/>
                  </a:lnTo>
                  <a:lnTo>
                    <a:pt x="112598" y="1493"/>
                  </a:lnTo>
                  <a:lnTo>
                    <a:pt x="112554" y="1449"/>
                  </a:lnTo>
                  <a:lnTo>
                    <a:pt x="112510" y="1405"/>
                  </a:lnTo>
                  <a:lnTo>
                    <a:pt x="1066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0" name="Google Shape;2030;p63"/>
            <p:cNvSpPr/>
            <p:nvPr/>
          </p:nvSpPr>
          <p:spPr>
            <a:xfrm>
              <a:off x="1260525" y="3161900"/>
              <a:ext cx="125100" cy="1464550"/>
            </a:xfrm>
            <a:custGeom>
              <a:rect b="b" l="l" r="r" t="t"/>
              <a:pathLst>
                <a:path extrusionOk="0" h="58582" w="5004">
                  <a:moveTo>
                    <a:pt x="2195" y="1"/>
                  </a:moveTo>
                  <a:lnTo>
                    <a:pt x="2107" y="45"/>
                  </a:lnTo>
                  <a:lnTo>
                    <a:pt x="2063" y="89"/>
                  </a:lnTo>
                  <a:lnTo>
                    <a:pt x="2019" y="132"/>
                  </a:lnTo>
                  <a:lnTo>
                    <a:pt x="2019" y="264"/>
                  </a:lnTo>
                  <a:lnTo>
                    <a:pt x="2019" y="308"/>
                  </a:lnTo>
                  <a:lnTo>
                    <a:pt x="2721" y="3029"/>
                  </a:lnTo>
                  <a:lnTo>
                    <a:pt x="3336" y="5837"/>
                  </a:lnTo>
                  <a:lnTo>
                    <a:pt x="4257" y="9479"/>
                  </a:lnTo>
                  <a:lnTo>
                    <a:pt x="4564" y="11761"/>
                  </a:lnTo>
                  <a:lnTo>
                    <a:pt x="4652" y="14437"/>
                  </a:lnTo>
                  <a:lnTo>
                    <a:pt x="4520" y="17070"/>
                  </a:lnTo>
                  <a:lnTo>
                    <a:pt x="4389" y="19220"/>
                  </a:lnTo>
                  <a:lnTo>
                    <a:pt x="4301" y="20581"/>
                  </a:lnTo>
                  <a:lnTo>
                    <a:pt x="3994" y="24223"/>
                  </a:lnTo>
                  <a:lnTo>
                    <a:pt x="3994" y="24267"/>
                  </a:lnTo>
                  <a:lnTo>
                    <a:pt x="4038" y="26548"/>
                  </a:lnTo>
                  <a:lnTo>
                    <a:pt x="3599" y="30936"/>
                  </a:lnTo>
                  <a:lnTo>
                    <a:pt x="3248" y="33657"/>
                  </a:lnTo>
                  <a:lnTo>
                    <a:pt x="2897" y="36070"/>
                  </a:lnTo>
                  <a:lnTo>
                    <a:pt x="2414" y="38615"/>
                  </a:lnTo>
                  <a:lnTo>
                    <a:pt x="1800" y="40634"/>
                  </a:lnTo>
                  <a:lnTo>
                    <a:pt x="132" y="46689"/>
                  </a:lnTo>
                  <a:lnTo>
                    <a:pt x="1" y="49015"/>
                  </a:lnTo>
                  <a:lnTo>
                    <a:pt x="1" y="50463"/>
                  </a:lnTo>
                  <a:lnTo>
                    <a:pt x="1" y="50507"/>
                  </a:lnTo>
                  <a:lnTo>
                    <a:pt x="527" y="52789"/>
                  </a:lnTo>
                  <a:lnTo>
                    <a:pt x="1317" y="55509"/>
                  </a:lnTo>
                  <a:lnTo>
                    <a:pt x="2107" y="57528"/>
                  </a:lnTo>
                  <a:lnTo>
                    <a:pt x="2151" y="57572"/>
                  </a:lnTo>
                  <a:lnTo>
                    <a:pt x="2809" y="58537"/>
                  </a:lnTo>
                  <a:lnTo>
                    <a:pt x="2897" y="58581"/>
                  </a:lnTo>
                  <a:lnTo>
                    <a:pt x="2941" y="58581"/>
                  </a:lnTo>
                  <a:lnTo>
                    <a:pt x="3072" y="58537"/>
                  </a:lnTo>
                  <a:lnTo>
                    <a:pt x="3116" y="58493"/>
                  </a:lnTo>
                  <a:lnTo>
                    <a:pt x="3116" y="58449"/>
                  </a:lnTo>
                  <a:lnTo>
                    <a:pt x="3116" y="58362"/>
                  </a:lnTo>
                  <a:lnTo>
                    <a:pt x="3116" y="58318"/>
                  </a:lnTo>
                  <a:lnTo>
                    <a:pt x="2458" y="57396"/>
                  </a:lnTo>
                  <a:lnTo>
                    <a:pt x="1668" y="55378"/>
                  </a:lnTo>
                  <a:lnTo>
                    <a:pt x="878" y="52701"/>
                  </a:lnTo>
                  <a:lnTo>
                    <a:pt x="352" y="50419"/>
                  </a:lnTo>
                  <a:lnTo>
                    <a:pt x="352" y="49015"/>
                  </a:lnTo>
                  <a:lnTo>
                    <a:pt x="483" y="46733"/>
                  </a:lnTo>
                  <a:lnTo>
                    <a:pt x="2107" y="40722"/>
                  </a:lnTo>
                  <a:lnTo>
                    <a:pt x="2765" y="38703"/>
                  </a:lnTo>
                  <a:lnTo>
                    <a:pt x="2765" y="38659"/>
                  </a:lnTo>
                  <a:lnTo>
                    <a:pt x="3248" y="36158"/>
                  </a:lnTo>
                  <a:lnTo>
                    <a:pt x="3599" y="33701"/>
                  </a:lnTo>
                  <a:lnTo>
                    <a:pt x="3950" y="30936"/>
                  </a:lnTo>
                  <a:lnTo>
                    <a:pt x="4389" y="26548"/>
                  </a:lnTo>
                  <a:lnTo>
                    <a:pt x="4345" y="24267"/>
                  </a:lnTo>
                  <a:lnTo>
                    <a:pt x="4652" y="20581"/>
                  </a:lnTo>
                  <a:lnTo>
                    <a:pt x="4740" y="19264"/>
                  </a:lnTo>
                  <a:lnTo>
                    <a:pt x="4871" y="17114"/>
                  </a:lnTo>
                  <a:lnTo>
                    <a:pt x="5003" y="14437"/>
                  </a:lnTo>
                  <a:lnTo>
                    <a:pt x="4915" y="11717"/>
                  </a:lnTo>
                  <a:lnTo>
                    <a:pt x="4608" y="9391"/>
                  </a:lnTo>
                  <a:lnTo>
                    <a:pt x="3687" y="5749"/>
                  </a:lnTo>
                  <a:lnTo>
                    <a:pt x="3072" y="2941"/>
                  </a:lnTo>
                  <a:lnTo>
                    <a:pt x="2370" y="264"/>
                  </a:lnTo>
                  <a:lnTo>
                    <a:pt x="2370" y="220"/>
                  </a:lnTo>
                  <a:lnTo>
                    <a:pt x="2370" y="132"/>
                  </a:lnTo>
                  <a:lnTo>
                    <a:pt x="2370" y="89"/>
                  </a:lnTo>
                  <a:lnTo>
                    <a:pt x="2326" y="45"/>
                  </a:lnTo>
                  <a:lnTo>
                    <a:pt x="223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1" name="Google Shape;2031;p63"/>
            <p:cNvSpPr/>
            <p:nvPr/>
          </p:nvSpPr>
          <p:spPr>
            <a:xfrm>
              <a:off x="1226525" y="3169575"/>
              <a:ext cx="129475" cy="1510625"/>
            </a:xfrm>
            <a:custGeom>
              <a:rect b="b" l="l" r="r" t="t"/>
              <a:pathLst>
                <a:path extrusionOk="0" h="60425" w="5179">
                  <a:moveTo>
                    <a:pt x="2896" y="1"/>
                  </a:moveTo>
                  <a:lnTo>
                    <a:pt x="2853" y="45"/>
                  </a:lnTo>
                  <a:lnTo>
                    <a:pt x="2809" y="45"/>
                  </a:lnTo>
                  <a:lnTo>
                    <a:pt x="2765" y="133"/>
                  </a:lnTo>
                  <a:lnTo>
                    <a:pt x="2633" y="440"/>
                  </a:lnTo>
                  <a:lnTo>
                    <a:pt x="2633" y="528"/>
                  </a:lnTo>
                  <a:lnTo>
                    <a:pt x="3423" y="5047"/>
                  </a:lnTo>
                  <a:lnTo>
                    <a:pt x="4125" y="8031"/>
                  </a:lnTo>
                  <a:lnTo>
                    <a:pt x="4652" y="11059"/>
                  </a:lnTo>
                  <a:lnTo>
                    <a:pt x="4696" y="12902"/>
                  </a:lnTo>
                  <a:lnTo>
                    <a:pt x="4520" y="16368"/>
                  </a:lnTo>
                  <a:lnTo>
                    <a:pt x="4345" y="20274"/>
                  </a:lnTo>
                  <a:lnTo>
                    <a:pt x="4037" y="22731"/>
                  </a:lnTo>
                  <a:lnTo>
                    <a:pt x="3950" y="25057"/>
                  </a:lnTo>
                  <a:lnTo>
                    <a:pt x="4037" y="27338"/>
                  </a:lnTo>
                  <a:lnTo>
                    <a:pt x="3423" y="33526"/>
                  </a:lnTo>
                  <a:lnTo>
                    <a:pt x="2896" y="36904"/>
                  </a:lnTo>
                  <a:lnTo>
                    <a:pt x="2545" y="38265"/>
                  </a:lnTo>
                  <a:lnTo>
                    <a:pt x="1405" y="42521"/>
                  </a:lnTo>
                  <a:lnTo>
                    <a:pt x="1361" y="42521"/>
                  </a:lnTo>
                  <a:lnTo>
                    <a:pt x="966" y="45110"/>
                  </a:lnTo>
                  <a:lnTo>
                    <a:pt x="308" y="47260"/>
                  </a:lnTo>
                  <a:lnTo>
                    <a:pt x="0" y="48445"/>
                  </a:lnTo>
                  <a:lnTo>
                    <a:pt x="0" y="48533"/>
                  </a:lnTo>
                  <a:lnTo>
                    <a:pt x="264" y="50244"/>
                  </a:lnTo>
                  <a:lnTo>
                    <a:pt x="264" y="50288"/>
                  </a:lnTo>
                  <a:lnTo>
                    <a:pt x="1053" y="53316"/>
                  </a:lnTo>
                  <a:lnTo>
                    <a:pt x="1799" y="55597"/>
                  </a:lnTo>
                  <a:lnTo>
                    <a:pt x="2765" y="58230"/>
                  </a:lnTo>
                  <a:lnTo>
                    <a:pt x="2809" y="58274"/>
                  </a:lnTo>
                  <a:lnTo>
                    <a:pt x="3686" y="59459"/>
                  </a:lnTo>
                  <a:lnTo>
                    <a:pt x="3686" y="59503"/>
                  </a:lnTo>
                  <a:lnTo>
                    <a:pt x="4915" y="60380"/>
                  </a:lnTo>
                  <a:lnTo>
                    <a:pt x="5003" y="60424"/>
                  </a:lnTo>
                  <a:lnTo>
                    <a:pt x="5090" y="60424"/>
                  </a:lnTo>
                  <a:lnTo>
                    <a:pt x="5134" y="60336"/>
                  </a:lnTo>
                  <a:lnTo>
                    <a:pt x="5178" y="60293"/>
                  </a:lnTo>
                  <a:lnTo>
                    <a:pt x="5178" y="60205"/>
                  </a:lnTo>
                  <a:lnTo>
                    <a:pt x="5178" y="60161"/>
                  </a:lnTo>
                  <a:lnTo>
                    <a:pt x="5134" y="60117"/>
                  </a:lnTo>
                  <a:lnTo>
                    <a:pt x="3950" y="59239"/>
                  </a:lnTo>
                  <a:lnTo>
                    <a:pt x="3072" y="58099"/>
                  </a:lnTo>
                  <a:lnTo>
                    <a:pt x="2107" y="55510"/>
                  </a:lnTo>
                  <a:lnTo>
                    <a:pt x="1405" y="53228"/>
                  </a:lnTo>
                  <a:lnTo>
                    <a:pt x="615" y="50200"/>
                  </a:lnTo>
                  <a:lnTo>
                    <a:pt x="351" y="48489"/>
                  </a:lnTo>
                  <a:lnTo>
                    <a:pt x="659" y="47392"/>
                  </a:lnTo>
                  <a:lnTo>
                    <a:pt x="1317" y="45198"/>
                  </a:lnTo>
                  <a:lnTo>
                    <a:pt x="1712" y="42609"/>
                  </a:lnTo>
                  <a:lnTo>
                    <a:pt x="2896" y="38396"/>
                  </a:lnTo>
                  <a:lnTo>
                    <a:pt x="3248" y="36992"/>
                  </a:lnTo>
                  <a:lnTo>
                    <a:pt x="3730" y="33569"/>
                  </a:lnTo>
                  <a:lnTo>
                    <a:pt x="4388" y="27382"/>
                  </a:lnTo>
                  <a:lnTo>
                    <a:pt x="4388" y="27338"/>
                  </a:lnTo>
                  <a:lnTo>
                    <a:pt x="4301" y="25057"/>
                  </a:lnTo>
                  <a:lnTo>
                    <a:pt x="4388" y="22775"/>
                  </a:lnTo>
                  <a:lnTo>
                    <a:pt x="4696" y="20318"/>
                  </a:lnTo>
                  <a:lnTo>
                    <a:pt x="4871" y="16368"/>
                  </a:lnTo>
                  <a:lnTo>
                    <a:pt x="5047" y="12902"/>
                  </a:lnTo>
                  <a:lnTo>
                    <a:pt x="5003" y="11059"/>
                  </a:lnTo>
                  <a:lnTo>
                    <a:pt x="5003" y="11015"/>
                  </a:lnTo>
                  <a:lnTo>
                    <a:pt x="4476" y="7943"/>
                  </a:lnTo>
                  <a:lnTo>
                    <a:pt x="3774" y="5003"/>
                  </a:lnTo>
                  <a:lnTo>
                    <a:pt x="2984" y="528"/>
                  </a:lnTo>
                  <a:lnTo>
                    <a:pt x="3072" y="220"/>
                  </a:lnTo>
                  <a:lnTo>
                    <a:pt x="3116" y="176"/>
                  </a:lnTo>
                  <a:lnTo>
                    <a:pt x="3072" y="89"/>
                  </a:lnTo>
                  <a:lnTo>
                    <a:pt x="3028" y="45"/>
                  </a:lnTo>
                  <a:lnTo>
                    <a:pt x="298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2" name="Google Shape;2032;p63"/>
            <p:cNvSpPr/>
            <p:nvPr/>
          </p:nvSpPr>
          <p:spPr>
            <a:xfrm>
              <a:off x="1190325" y="3178350"/>
              <a:ext cx="129475" cy="1474425"/>
            </a:xfrm>
            <a:custGeom>
              <a:rect b="b" l="l" r="r" t="t"/>
              <a:pathLst>
                <a:path extrusionOk="0" h="58977" w="5179">
                  <a:moveTo>
                    <a:pt x="3642" y="1"/>
                  </a:moveTo>
                  <a:lnTo>
                    <a:pt x="3555" y="45"/>
                  </a:lnTo>
                  <a:lnTo>
                    <a:pt x="3555" y="133"/>
                  </a:lnTo>
                  <a:lnTo>
                    <a:pt x="3335" y="879"/>
                  </a:lnTo>
                  <a:lnTo>
                    <a:pt x="3335" y="966"/>
                  </a:lnTo>
                  <a:lnTo>
                    <a:pt x="3993" y="5705"/>
                  </a:lnTo>
                  <a:lnTo>
                    <a:pt x="4520" y="8514"/>
                  </a:lnTo>
                  <a:lnTo>
                    <a:pt x="4827" y="10313"/>
                  </a:lnTo>
                  <a:lnTo>
                    <a:pt x="4739" y="13428"/>
                  </a:lnTo>
                  <a:lnTo>
                    <a:pt x="4608" y="15973"/>
                  </a:lnTo>
                  <a:lnTo>
                    <a:pt x="4608" y="18124"/>
                  </a:lnTo>
                  <a:lnTo>
                    <a:pt x="4476" y="19835"/>
                  </a:lnTo>
                  <a:lnTo>
                    <a:pt x="4081" y="21985"/>
                  </a:lnTo>
                  <a:lnTo>
                    <a:pt x="3993" y="25452"/>
                  </a:lnTo>
                  <a:lnTo>
                    <a:pt x="4125" y="28084"/>
                  </a:lnTo>
                  <a:lnTo>
                    <a:pt x="4081" y="29971"/>
                  </a:lnTo>
                  <a:lnTo>
                    <a:pt x="3686" y="33438"/>
                  </a:lnTo>
                  <a:lnTo>
                    <a:pt x="3247" y="36158"/>
                  </a:lnTo>
                  <a:lnTo>
                    <a:pt x="2677" y="38177"/>
                  </a:lnTo>
                  <a:lnTo>
                    <a:pt x="2063" y="40371"/>
                  </a:lnTo>
                  <a:lnTo>
                    <a:pt x="1712" y="41424"/>
                  </a:lnTo>
                  <a:lnTo>
                    <a:pt x="1712" y="41468"/>
                  </a:lnTo>
                  <a:lnTo>
                    <a:pt x="1624" y="44013"/>
                  </a:lnTo>
                  <a:lnTo>
                    <a:pt x="1536" y="44934"/>
                  </a:lnTo>
                  <a:lnTo>
                    <a:pt x="790" y="47260"/>
                  </a:lnTo>
                  <a:lnTo>
                    <a:pt x="0" y="49235"/>
                  </a:lnTo>
                  <a:lnTo>
                    <a:pt x="0" y="49366"/>
                  </a:lnTo>
                  <a:lnTo>
                    <a:pt x="44" y="49454"/>
                  </a:lnTo>
                  <a:lnTo>
                    <a:pt x="351" y="49674"/>
                  </a:lnTo>
                  <a:lnTo>
                    <a:pt x="1887" y="54281"/>
                  </a:lnTo>
                  <a:lnTo>
                    <a:pt x="2809" y="57265"/>
                  </a:lnTo>
                  <a:lnTo>
                    <a:pt x="2853" y="57309"/>
                  </a:lnTo>
                  <a:lnTo>
                    <a:pt x="3511" y="58845"/>
                  </a:lnTo>
                  <a:lnTo>
                    <a:pt x="3599" y="58932"/>
                  </a:lnTo>
                  <a:lnTo>
                    <a:pt x="3686" y="58976"/>
                  </a:lnTo>
                  <a:lnTo>
                    <a:pt x="3774" y="58976"/>
                  </a:lnTo>
                  <a:lnTo>
                    <a:pt x="3818" y="58932"/>
                  </a:lnTo>
                  <a:lnTo>
                    <a:pt x="3862" y="58845"/>
                  </a:lnTo>
                  <a:lnTo>
                    <a:pt x="3862" y="58801"/>
                  </a:lnTo>
                  <a:lnTo>
                    <a:pt x="3862" y="58713"/>
                  </a:lnTo>
                  <a:lnTo>
                    <a:pt x="3160" y="57177"/>
                  </a:lnTo>
                  <a:lnTo>
                    <a:pt x="2194" y="54193"/>
                  </a:lnTo>
                  <a:lnTo>
                    <a:pt x="659" y="49498"/>
                  </a:lnTo>
                  <a:lnTo>
                    <a:pt x="615" y="49410"/>
                  </a:lnTo>
                  <a:lnTo>
                    <a:pt x="351" y="49235"/>
                  </a:lnTo>
                  <a:lnTo>
                    <a:pt x="1097" y="47348"/>
                  </a:lnTo>
                  <a:lnTo>
                    <a:pt x="1887" y="45022"/>
                  </a:lnTo>
                  <a:lnTo>
                    <a:pt x="1887" y="44978"/>
                  </a:lnTo>
                  <a:lnTo>
                    <a:pt x="1975" y="44013"/>
                  </a:lnTo>
                  <a:lnTo>
                    <a:pt x="2063" y="41512"/>
                  </a:lnTo>
                  <a:lnTo>
                    <a:pt x="2414" y="40459"/>
                  </a:lnTo>
                  <a:lnTo>
                    <a:pt x="3028" y="38309"/>
                  </a:lnTo>
                  <a:lnTo>
                    <a:pt x="3599" y="36246"/>
                  </a:lnTo>
                  <a:lnTo>
                    <a:pt x="3599" y="36202"/>
                  </a:lnTo>
                  <a:lnTo>
                    <a:pt x="4037" y="33482"/>
                  </a:lnTo>
                  <a:lnTo>
                    <a:pt x="4432" y="29971"/>
                  </a:lnTo>
                  <a:lnTo>
                    <a:pt x="4476" y="28128"/>
                  </a:lnTo>
                  <a:lnTo>
                    <a:pt x="4476" y="28084"/>
                  </a:lnTo>
                  <a:lnTo>
                    <a:pt x="4344" y="25452"/>
                  </a:lnTo>
                  <a:lnTo>
                    <a:pt x="4432" y="22029"/>
                  </a:lnTo>
                  <a:lnTo>
                    <a:pt x="4783" y="19879"/>
                  </a:lnTo>
                  <a:lnTo>
                    <a:pt x="4959" y="18124"/>
                  </a:lnTo>
                  <a:lnTo>
                    <a:pt x="4959" y="15973"/>
                  </a:lnTo>
                  <a:lnTo>
                    <a:pt x="5090" y="13428"/>
                  </a:lnTo>
                  <a:lnTo>
                    <a:pt x="5178" y="10313"/>
                  </a:lnTo>
                  <a:lnTo>
                    <a:pt x="5178" y="10269"/>
                  </a:lnTo>
                  <a:lnTo>
                    <a:pt x="4827" y="8470"/>
                  </a:lnTo>
                  <a:lnTo>
                    <a:pt x="4344" y="5662"/>
                  </a:lnTo>
                  <a:lnTo>
                    <a:pt x="3686" y="922"/>
                  </a:lnTo>
                  <a:lnTo>
                    <a:pt x="3862" y="220"/>
                  </a:lnTo>
                  <a:lnTo>
                    <a:pt x="3862" y="133"/>
                  </a:lnTo>
                  <a:lnTo>
                    <a:pt x="3862" y="89"/>
                  </a:lnTo>
                  <a:lnTo>
                    <a:pt x="3818" y="45"/>
                  </a:lnTo>
                  <a:lnTo>
                    <a:pt x="377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3" name="Google Shape;2033;p63"/>
            <p:cNvSpPr/>
            <p:nvPr/>
          </p:nvSpPr>
          <p:spPr>
            <a:xfrm>
              <a:off x="1174950" y="3213475"/>
              <a:ext cx="113025" cy="1464525"/>
            </a:xfrm>
            <a:custGeom>
              <a:rect b="b" l="l" r="r" t="t"/>
              <a:pathLst>
                <a:path extrusionOk="0" h="58581" w="4521">
                  <a:moveTo>
                    <a:pt x="3292" y="0"/>
                  </a:moveTo>
                  <a:lnTo>
                    <a:pt x="3248" y="44"/>
                  </a:lnTo>
                  <a:lnTo>
                    <a:pt x="3204" y="88"/>
                  </a:lnTo>
                  <a:lnTo>
                    <a:pt x="3160" y="132"/>
                  </a:lnTo>
                  <a:lnTo>
                    <a:pt x="3073" y="395"/>
                  </a:lnTo>
                  <a:lnTo>
                    <a:pt x="3073" y="483"/>
                  </a:lnTo>
                  <a:lnTo>
                    <a:pt x="3424" y="3467"/>
                  </a:lnTo>
                  <a:lnTo>
                    <a:pt x="3950" y="6977"/>
                  </a:lnTo>
                  <a:lnTo>
                    <a:pt x="4170" y="8381"/>
                  </a:lnTo>
                  <a:lnTo>
                    <a:pt x="3994" y="13033"/>
                  </a:lnTo>
                  <a:lnTo>
                    <a:pt x="3950" y="15622"/>
                  </a:lnTo>
                  <a:lnTo>
                    <a:pt x="3643" y="17816"/>
                  </a:lnTo>
                  <a:lnTo>
                    <a:pt x="3292" y="19834"/>
                  </a:lnTo>
                  <a:lnTo>
                    <a:pt x="3292" y="19878"/>
                  </a:lnTo>
                  <a:lnTo>
                    <a:pt x="3248" y="23959"/>
                  </a:lnTo>
                  <a:lnTo>
                    <a:pt x="3336" y="26943"/>
                  </a:lnTo>
                  <a:lnTo>
                    <a:pt x="3468" y="28873"/>
                  </a:lnTo>
                  <a:lnTo>
                    <a:pt x="3073" y="32208"/>
                  </a:lnTo>
                  <a:lnTo>
                    <a:pt x="2765" y="34315"/>
                  </a:lnTo>
                  <a:lnTo>
                    <a:pt x="2458" y="35499"/>
                  </a:lnTo>
                  <a:lnTo>
                    <a:pt x="1274" y="39098"/>
                  </a:lnTo>
                  <a:lnTo>
                    <a:pt x="1098" y="40238"/>
                  </a:lnTo>
                  <a:lnTo>
                    <a:pt x="1054" y="40282"/>
                  </a:lnTo>
                  <a:lnTo>
                    <a:pt x="1274" y="43486"/>
                  </a:lnTo>
                  <a:lnTo>
                    <a:pt x="484" y="46118"/>
                  </a:lnTo>
                  <a:lnTo>
                    <a:pt x="1" y="47435"/>
                  </a:lnTo>
                  <a:lnTo>
                    <a:pt x="1" y="47479"/>
                  </a:lnTo>
                  <a:lnTo>
                    <a:pt x="1" y="48312"/>
                  </a:lnTo>
                  <a:lnTo>
                    <a:pt x="1" y="48356"/>
                  </a:lnTo>
                  <a:lnTo>
                    <a:pt x="1493" y="53095"/>
                  </a:lnTo>
                  <a:lnTo>
                    <a:pt x="2634" y="56606"/>
                  </a:lnTo>
                  <a:lnTo>
                    <a:pt x="3468" y="58493"/>
                  </a:lnTo>
                  <a:lnTo>
                    <a:pt x="3511" y="58537"/>
                  </a:lnTo>
                  <a:lnTo>
                    <a:pt x="3599" y="58580"/>
                  </a:lnTo>
                  <a:lnTo>
                    <a:pt x="3687" y="58580"/>
                  </a:lnTo>
                  <a:lnTo>
                    <a:pt x="3731" y="58537"/>
                  </a:lnTo>
                  <a:lnTo>
                    <a:pt x="3775" y="58493"/>
                  </a:lnTo>
                  <a:lnTo>
                    <a:pt x="3775" y="58405"/>
                  </a:lnTo>
                  <a:lnTo>
                    <a:pt x="3775" y="58361"/>
                  </a:lnTo>
                  <a:lnTo>
                    <a:pt x="2985" y="56474"/>
                  </a:lnTo>
                  <a:lnTo>
                    <a:pt x="1844" y="53008"/>
                  </a:lnTo>
                  <a:lnTo>
                    <a:pt x="352" y="48312"/>
                  </a:lnTo>
                  <a:lnTo>
                    <a:pt x="352" y="47523"/>
                  </a:lnTo>
                  <a:lnTo>
                    <a:pt x="791" y="46206"/>
                  </a:lnTo>
                  <a:lnTo>
                    <a:pt x="1581" y="43573"/>
                  </a:lnTo>
                  <a:lnTo>
                    <a:pt x="1625" y="43529"/>
                  </a:lnTo>
                  <a:lnTo>
                    <a:pt x="1405" y="40282"/>
                  </a:lnTo>
                  <a:lnTo>
                    <a:pt x="1625" y="39185"/>
                  </a:lnTo>
                  <a:lnTo>
                    <a:pt x="2765" y="35587"/>
                  </a:lnTo>
                  <a:lnTo>
                    <a:pt x="3116" y="34402"/>
                  </a:lnTo>
                  <a:lnTo>
                    <a:pt x="3424" y="32252"/>
                  </a:lnTo>
                  <a:lnTo>
                    <a:pt x="3819" y="28873"/>
                  </a:lnTo>
                  <a:lnTo>
                    <a:pt x="3819" y="28830"/>
                  </a:lnTo>
                  <a:lnTo>
                    <a:pt x="3687" y="26943"/>
                  </a:lnTo>
                  <a:lnTo>
                    <a:pt x="3599" y="23959"/>
                  </a:lnTo>
                  <a:lnTo>
                    <a:pt x="3643" y="19878"/>
                  </a:lnTo>
                  <a:lnTo>
                    <a:pt x="3994" y="17859"/>
                  </a:lnTo>
                  <a:lnTo>
                    <a:pt x="4301" y="15665"/>
                  </a:lnTo>
                  <a:lnTo>
                    <a:pt x="4301" y="15622"/>
                  </a:lnTo>
                  <a:lnTo>
                    <a:pt x="4345" y="13033"/>
                  </a:lnTo>
                  <a:lnTo>
                    <a:pt x="4521" y="8381"/>
                  </a:lnTo>
                  <a:lnTo>
                    <a:pt x="4521" y="8337"/>
                  </a:lnTo>
                  <a:lnTo>
                    <a:pt x="3775" y="3379"/>
                  </a:lnTo>
                  <a:lnTo>
                    <a:pt x="3424" y="439"/>
                  </a:lnTo>
                  <a:lnTo>
                    <a:pt x="3511" y="220"/>
                  </a:lnTo>
                  <a:lnTo>
                    <a:pt x="3511" y="176"/>
                  </a:lnTo>
                  <a:lnTo>
                    <a:pt x="3468" y="88"/>
                  </a:lnTo>
                  <a:lnTo>
                    <a:pt x="3424" y="44"/>
                  </a:lnTo>
                  <a:lnTo>
                    <a:pt x="338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4" name="Google Shape;2034;p63"/>
            <p:cNvSpPr/>
            <p:nvPr/>
          </p:nvSpPr>
          <p:spPr>
            <a:xfrm>
              <a:off x="1139850" y="4002225"/>
              <a:ext cx="64750" cy="674675"/>
            </a:xfrm>
            <a:custGeom>
              <a:rect b="b" l="l" r="r" t="t"/>
              <a:pathLst>
                <a:path extrusionOk="0" h="26987" w="2590">
                  <a:moveTo>
                    <a:pt x="2370" y="0"/>
                  </a:moveTo>
                  <a:lnTo>
                    <a:pt x="2283" y="44"/>
                  </a:lnTo>
                  <a:lnTo>
                    <a:pt x="2239" y="88"/>
                  </a:lnTo>
                  <a:lnTo>
                    <a:pt x="2239" y="132"/>
                  </a:lnTo>
                  <a:lnTo>
                    <a:pt x="2019" y="1931"/>
                  </a:lnTo>
                  <a:lnTo>
                    <a:pt x="1624" y="3203"/>
                  </a:lnTo>
                  <a:lnTo>
                    <a:pt x="571" y="5617"/>
                  </a:lnTo>
                  <a:lnTo>
                    <a:pt x="132" y="6889"/>
                  </a:lnTo>
                  <a:lnTo>
                    <a:pt x="132" y="6933"/>
                  </a:lnTo>
                  <a:lnTo>
                    <a:pt x="1" y="10049"/>
                  </a:lnTo>
                  <a:lnTo>
                    <a:pt x="220" y="14393"/>
                  </a:lnTo>
                  <a:lnTo>
                    <a:pt x="89" y="17640"/>
                  </a:lnTo>
                  <a:lnTo>
                    <a:pt x="220" y="20229"/>
                  </a:lnTo>
                  <a:lnTo>
                    <a:pt x="483" y="22467"/>
                  </a:lnTo>
                  <a:lnTo>
                    <a:pt x="527" y="24793"/>
                  </a:lnTo>
                  <a:lnTo>
                    <a:pt x="527" y="24880"/>
                  </a:lnTo>
                  <a:lnTo>
                    <a:pt x="703" y="25275"/>
                  </a:lnTo>
                  <a:lnTo>
                    <a:pt x="747" y="26811"/>
                  </a:lnTo>
                  <a:lnTo>
                    <a:pt x="791" y="26855"/>
                  </a:lnTo>
                  <a:lnTo>
                    <a:pt x="835" y="26899"/>
                  </a:lnTo>
                  <a:lnTo>
                    <a:pt x="878" y="26943"/>
                  </a:lnTo>
                  <a:lnTo>
                    <a:pt x="922" y="26987"/>
                  </a:lnTo>
                  <a:lnTo>
                    <a:pt x="966" y="26987"/>
                  </a:lnTo>
                  <a:lnTo>
                    <a:pt x="1010" y="26943"/>
                  </a:lnTo>
                  <a:lnTo>
                    <a:pt x="1054" y="26899"/>
                  </a:lnTo>
                  <a:lnTo>
                    <a:pt x="1098" y="26855"/>
                  </a:lnTo>
                  <a:lnTo>
                    <a:pt x="1098" y="26767"/>
                  </a:lnTo>
                  <a:lnTo>
                    <a:pt x="1054" y="25231"/>
                  </a:lnTo>
                  <a:lnTo>
                    <a:pt x="1054" y="25187"/>
                  </a:lnTo>
                  <a:lnTo>
                    <a:pt x="878" y="24749"/>
                  </a:lnTo>
                  <a:lnTo>
                    <a:pt x="835" y="22423"/>
                  </a:lnTo>
                  <a:lnTo>
                    <a:pt x="571" y="20185"/>
                  </a:lnTo>
                  <a:lnTo>
                    <a:pt x="440" y="17596"/>
                  </a:lnTo>
                  <a:lnTo>
                    <a:pt x="571" y="14393"/>
                  </a:lnTo>
                  <a:lnTo>
                    <a:pt x="352" y="10049"/>
                  </a:lnTo>
                  <a:lnTo>
                    <a:pt x="483" y="6977"/>
                  </a:lnTo>
                  <a:lnTo>
                    <a:pt x="878" y="5748"/>
                  </a:lnTo>
                  <a:lnTo>
                    <a:pt x="1975" y="3335"/>
                  </a:lnTo>
                  <a:lnTo>
                    <a:pt x="2370" y="2019"/>
                  </a:lnTo>
                  <a:lnTo>
                    <a:pt x="2370" y="1975"/>
                  </a:lnTo>
                  <a:lnTo>
                    <a:pt x="2590" y="176"/>
                  </a:lnTo>
                  <a:lnTo>
                    <a:pt x="2590" y="132"/>
                  </a:lnTo>
                  <a:lnTo>
                    <a:pt x="2546" y="44"/>
                  </a:lnTo>
                  <a:lnTo>
                    <a:pt x="250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5" name="Google Shape;2035;p63"/>
            <p:cNvSpPr/>
            <p:nvPr/>
          </p:nvSpPr>
          <p:spPr>
            <a:xfrm>
              <a:off x="1106950" y="3840950"/>
              <a:ext cx="64750" cy="782200"/>
            </a:xfrm>
            <a:custGeom>
              <a:rect b="b" l="l" r="r" t="t"/>
              <a:pathLst>
                <a:path extrusionOk="0" h="31288" w="2590">
                  <a:moveTo>
                    <a:pt x="2019" y="1"/>
                  </a:moveTo>
                  <a:lnTo>
                    <a:pt x="1975" y="45"/>
                  </a:lnTo>
                  <a:lnTo>
                    <a:pt x="1887" y="45"/>
                  </a:lnTo>
                  <a:lnTo>
                    <a:pt x="1843" y="132"/>
                  </a:lnTo>
                  <a:lnTo>
                    <a:pt x="1843" y="176"/>
                  </a:lnTo>
                  <a:lnTo>
                    <a:pt x="1843" y="2853"/>
                  </a:lnTo>
                  <a:lnTo>
                    <a:pt x="2063" y="6056"/>
                  </a:lnTo>
                  <a:lnTo>
                    <a:pt x="2238" y="7548"/>
                  </a:lnTo>
                  <a:lnTo>
                    <a:pt x="2151" y="8206"/>
                  </a:lnTo>
                  <a:lnTo>
                    <a:pt x="1097" y="10488"/>
                  </a:lnTo>
                  <a:lnTo>
                    <a:pt x="308" y="12419"/>
                  </a:lnTo>
                  <a:lnTo>
                    <a:pt x="308" y="12507"/>
                  </a:lnTo>
                  <a:lnTo>
                    <a:pt x="0" y="16324"/>
                  </a:lnTo>
                  <a:lnTo>
                    <a:pt x="0" y="16368"/>
                  </a:lnTo>
                  <a:lnTo>
                    <a:pt x="88" y="18299"/>
                  </a:lnTo>
                  <a:lnTo>
                    <a:pt x="439" y="21985"/>
                  </a:lnTo>
                  <a:lnTo>
                    <a:pt x="439" y="24705"/>
                  </a:lnTo>
                  <a:lnTo>
                    <a:pt x="746" y="28918"/>
                  </a:lnTo>
                  <a:lnTo>
                    <a:pt x="834" y="29971"/>
                  </a:lnTo>
                  <a:lnTo>
                    <a:pt x="834" y="30015"/>
                  </a:lnTo>
                  <a:lnTo>
                    <a:pt x="1317" y="31156"/>
                  </a:lnTo>
                  <a:lnTo>
                    <a:pt x="1405" y="31244"/>
                  </a:lnTo>
                  <a:lnTo>
                    <a:pt x="1492" y="31287"/>
                  </a:lnTo>
                  <a:lnTo>
                    <a:pt x="1580" y="31244"/>
                  </a:lnTo>
                  <a:lnTo>
                    <a:pt x="1624" y="31200"/>
                  </a:lnTo>
                  <a:lnTo>
                    <a:pt x="1668" y="31156"/>
                  </a:lnTo>
                  <a:lnTo>
                    <a:pt x="1668" y="31112"/>
                  </a:lnTo>
                  <a:lnTo>
                    <a:pt x="1668" y="31024"/>
                  </a:lnTo>
                  <a:lnTo>
                    <a:pt x="1185" y="29927"/>
                  </a:lnTo>
                  <a:lnTo>
                    <a:pt x="1097" y="28874"/>
                  </a:lnTo>
                  <a:lnTo>
                    <a:pt x="790" y="24661"/>
                  </a:lnTo>
                  <a:lnTo>
                    <a:pt x="790" y="21985"/>
                  </a:lnTo>
                  <a:lnTo>
                    <a:pt x="439" y="18255"/>
                  </a:lnTo>
                  <a:lnTo>
                    <a:pt x="351" y="16368"/>
                  </a:lnTo>
                  <a:lnTo>
                    <a:pt x="615" y="12550"/>
                  </a:lnTo>
                  <a:lnTo>
                    <a:pt x="1448" y="10620"/>
                  </a:lnTo>
                  <a:lnTo>
                    <a:pt x="2502" y="8338"/>
                  </a:lnTo>
                  <a:lnTo>
                    <a:pt x="2502" y="8294"/>
                  </a:lnTo>
                  <a:lnTo>
                    <a:pt x="2589" y="7592"/>
                  </a:lnTo>
                  <a:lnTo>
                    <a:pt x="2589" y="7548"/>
                  </a:lnTo>
                  <a:lnTo>
                    <a:pt x="2414" y="6056"/>
                  </a:lnTo>
                  <a:lnTo>
                    <a:pt x="2194" y="2853"/>
                  </a:lnTo>
                  <a:lnTo>
                    <a:pt x="2194" y="176"/>
                  </a:lnTo>
                  <a:lnTo>
                    <a:pt x="2194" y="132"/>
                  </a:lnTo>
                  <a:lnTo>
                    <a:pt x="2151" y="45"/>
                  </a:lnTo>
                  <a:lnTo>
                    <a:pt x="2107" y="45"/>
                  </a:lnTo>
                  <a:lnTo>
                    <a:pt x="20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6" name="Google Shape;2036;p63"/>
            <p:cNvSpPr/>
            <p:nvPr/>
          </p:nvSpPr>
          <p:spPr>
            <a:xfrm>
              <a:off x="1074025" y="3794875"/>
              <a:ext cx="75725" cy="787675"/>
            </a:xfrm>
            <a:custGeom>
              <a:rect b="b" l="l" r="r" t="t"/>
              <a:pathLst>
                <a:path extrusionOk="0" h="31507" w="3029">
                  <a:moveTo>
                    <a:pt x="2765" y="1"/>
                  </a:moveTo>
                  <a:lnTo>
                    <a:pt x="2678" y="45"/>
                  </a:lnTo>
                  <a:lnTo>
                    <a:pt x="2678" y="132"/>
                  </a:lnTo>
                  <a:lnTo>
                    <a:pt x="2634" y="176"/>
                  </a:lnTo>
                  <a:lnTo>
                    <a:pt x="2678" y="791"/>
                  </a:lnTo>
                  <a:lnTo>
                    <a:pt x="2546" y="1712"/>
                  </a:lnTo>
                  <a:lnTo>
                    <a:pt x="1317" y="5442"/>
                  </a:lnTo>
                  <a:lnTo>
                    <a:pt x="1317" y="5486"/>
                  </a:lnTo>
                  <a:lnTo>
                    <a:pt x="1142" y="6320"/>
                  </a:lnTo>
                  <a:lnTo>
                    <a:pt x="1142" y="6407"/>
                  </a:lnTo>
                  <a:lnTo>
                    <a:pt x="1317" y="7592"/>
                  </a:lnTo>
                  <a:lnTo>
                    <a:pt x="1054" y="11892"/>
                  </a:lnTo>
                  <a:lnTo>
                    <a:pt x="352" y="13516"/>
                  </a:lnTo>
                  <a:lnTo>
                    <a:pt x="352" y="13560"/>
                  </a:lnTo>
                  <a:lnTo>
                    <a:pt x="133" y="14745"/>
                  </a:lnTo>
                  <a:lnTo>
                    <a:pt x="133" y="14788"/>
                  </a:lnTo>
                  <a:lnTo>
                    <a:pt x="1" y="16982"/>
                  </a:lnTo>
                  <a:lnTo>
                    <a:pt x="45" y="19176"/>
                  </a:lnTo>
                  <a:lnTo>
                    <a:pt x="45" y="19220"/>
                  </a:lnTo>
                  <a:lnTo>
                    <a:pt x="352" y="21678"/>
                  </a:lnTo>
                  <a:lnTo>
                    <a:pt x="747" y="25495"/>
                  </a:lnTo>
                  <a:lnTo>
                    <a:pt x="791" y="28040"/>
                  </a:lnTo>
                  <a:lnTo>
                    <a:pt x="1010" y="30322"/>
                  </a:lnTo>
                  <a:lnTo>
                    <a:pt x="1054" y="30410"/>
                  </a:lnTo>
                  <a:lnTo>
                    <a:pt x="1405" y="31375"/>
                  </a:lnTo>
                  <a:lnTo>
                    <a:pt x="1493" y="31463"/>
                  </a:lnTo>
                  <a:lnTo>
                    <a:pt x="1581" y="31507"/>
                  </a:lnTo>
                  <a:lnTo>
                    <a:pt x="1625" y="31463"/>
                  </a:lnTo>
                  <a:lnTo>
                    <a:pt x="1712" y="31463"/>
                  </a:lnTo>
                  <a:lnTo>
                    <a:pt x="1756" y="31375"/>
                  </a:lnTo>
                  <a:lnTo>
                    <a:pt x="1756" y="31331"/>
                  </a:lnTo>
                  <a:lnTo>
                    <a:pt x="1756" y="31244"/>
                  </a:lnTo>
                  <a:lnTo>
                    <a:pt x="1361" y="30278"/>
                  </a:lnTo>
                  <a:lnTo>
                    <a:pt x="1142" y="28040"/>
                  </a:lnTo>
                  <a:lnTo>
                    <a:pt x="1098" y="25495"/>
                  </a:lnTo>
                  <a:lnTo>
                    <a:pt x="703" y="21634"/>
                  </a:lnTo>
                  <a:lnTo>
                    <a:pt x="396" y="19176"/>
                  </a:lnTo>
                  <a:lnTo>
                    <a:pt x="352" y="16982"/>
                  </a:lnTo>
                  <a:lnTo>
                    <a:pt x="484" y="14832"/>
                  </a:lnTo>
                  <a:lnTo>
                    <a:pt x="703" y="13648"/>
                  </a:lnTo>
                  <a:lnTo>
                    <a:pt x="1405" y="12024"/>
                  </a:lnTo>
                  <a:lnTo>
                    <a:pt x="1405" y="11936"/>
                  </a:lnTo>
                  <a:lnTo>
                    <a:pt x="1668" y="7592"/>
                  </a:lnTo>
                  <a:lnTo>
                    <a:pt x="1668" y="7548"/>
                  </a:lnTo>
                  <a:lnTo>
                    <a:pt x="1493" y="6363"/>
                  </a:lnTo>
                  <a:lnTo>
                    <a:pt x="1625" y="5530"/>
                  </a:lnTo>
                  <a:lnTo>
                    <a:pt x="2897" y="1800"/>
                  </a:lnTo>
                  <a:lnTo>
                    <a:pt x="2897" y="1756"/>
                  </a:lnTo>
                  <a:lnTo>
                    <a:pt x="3029" y="834"/>
                  </a:lnTo>
                  <a:lnTo>
                    <a:pt x="3029" y="791"/>
                  </a:lnTo>
                  <a:lnTo>
                    <a:pt x="2985" y="176"/>
                  </a:lnTo>
                  <a:lnTo>
                    <a:pt x="2985" y="89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7" name="Google Shape;2037;p63"/>
            <p:cNvSpPr/>
            <p:nvPr/>
          </p:nvSpPr>
          <p:spPr>
            <a:xfrm>
              <a:off x="1043325" y="4272075"/>
              <a:ext cx="50475" cy="285250"/>
            </a:xfrm>
            <a:custGeom>
              <a:rect b="b" l="l" r="r" t="t"/>
              <a:pathLst>
                <a:path extrusionOk="0" h="11410" w="2019">
                  <a:moveTo>
                    <a:pt x="88" y="1"/>
                  </a:moveTo>
                  <a:lnTo>
                    <a:pt x="44" y="45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307" y="2063"/>
                  </a:lnTo>
                  <a:lnTo>
                    <a:pt x="527" y="4213"/>
                  </a:lnTo>
                  <a:lnTo>
                    <a:pt x="1229" y="10313"/>
                  </a:lnTo>
                  <a:lnTo>
                    <a:pt x="1229" y="10356"/>
                  </a:lnTo>
                  <a:lnTo>
                    <a:pt x="1712" y="11278"/>
                  </a:lnTo>
                  <a:lnTo>
                    <a:pt x="1756" y="11366"/>
                  </a:lnTo>
                  <a:lnTo>
                    <a:pt x="1887" y="11410"/>
                  </a:lnTo>
                  <a:lnTo>
                    <a:pt x="1931" y="11366"/>
                  </a:lnTo>
                  <a:lnTo>
                    <a:pt x="2019" y="11322"/>
                  </a:lnTo>
                  <a:lnTo>
                    <a:pt x="2019" y="11278"/>
                  </a:lnTo>
                  <a:lnTo>
                    <a:pt x="2019" y="11190"/>
                  </a:lnTo>
                  <a:lnTo>
                    <a:pt x="2019" y="11146"/>
                  </a:lnTo>
                  <a:lnTo>
                    <a:pt x="1536" y="10225"/>
                  </a:lnTo>
                  <a:lnTo>
                    <a:pt x="878" y="4213"/>
                  </a:lnTo>
                  <a:lnTo>
                    <a:pt x="659" y="2019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8" name="Google Shape;2038;p63"/>
            <p:cNvSpPr/>
            <p:nvPr/>
          </p:nvSpPr>
          <p:spPr>
            <a:xfrm>
              <a:off x="1022475" y="4402625"/>
              <a:ext cx="26350" cy="111925"/>
            </a:xfrm>
            <a:custGeom>
              <a:rect b="b" l="l" r="r" t="t"/>
              <a:pathLst>
                <a:path extrusionOk="0" h="4477" w="1054">
                  <a:moveTo>
                    <a:pt x="88" y="0"/>
                  </a:moveTo>
                  <a:lnTo>
                    <a:pt x="44" y="44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1" y="264"/>
                  </a:lnTo>
                  <a:lnTo>
                    <a:pt x="88" y="2853"/>
                  </a:lnTo>
                  <a:lnTo>
                    <a:pt x="88" y="2897"/>
                  </a:lnTo>
                  <a:lnTo>
                    <a:pt x="264" y="3555"/>
                  </a:lnTo>
                  <a:lnTo>
                    <a:pt x="308" y="3599"/>
                  </a:lnTo>
                  <a:lnTo>
                    <a:pt x="703" y="4388"/>
                  </a:lnTo>
                  <a:lnTo>
                    <a:pt x="790" y="4432"/>
                  </a:lnTo>
                  <a:lnTo>
                    <a:pt x="878" y="4476"/>
                  </a:lnTo>
                  <a:lnTo>
                    <a:pt x="922" y="4432"/>
                  </a:lnTo>
                  <a:lnTo>
                    <a:pt x="1010" y="4388"/>
                  </a:lnTo>
                  <a:lnTo>
                    <a:pt x="1010" y="4345"/>
                  </a:lnTo>
                  <a:lnTo>
                    <a:pt x="1054" y="4257"/>
                  </a:lnTo>
                  <a:lnTo>
                    <a:pt x="1010" y="4213"/>
                  </a:lnTo>
                  <a:lnTo>
                    <a:pt x="615" y="3423"/>
                  </a:lnTo>
                  <a:lnTo>
                    <a:pt x="439" y="2809"/>
                  </a:lnTo>
                  <a:lnTo>
                    <a:pt x="352" y="264"/>
                  </a:lnTo>
                  <a:lnTo>
                    <a:pt x="352" y="176"/>
                  </a:lnTo>
                  <a:lnTo>
                    <a:pt x="352" y="132"/>
                  </a:lnTo>
                  <a:lnTo>
                    <a:pt x="352" y="44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39" name="Google Shape;2039;p63"/>
            <p:cNvSpPr/>
            <p:nvPr/>
          </p:nvSpPr>
          <p:spPr>
            <a:xfrm>
              <a:off x="1765150" y="4491475"/>
              <a:ext cx="95475" cy="49400"/>
            </a:xfrm>
            <a:custGeom>
              <a:rect b="b" l="l" r="r" t="t"/>
              <a:pathLst>
                <a:path extrusionOk="0" h="1976" w="3819">
                  <a:moveTo>
                    <a:pt x="220" y="1"/>
                  </a:moveTo>
                  <a:lnTo>
                    <a:pt x="132" y="45"/>
                  </a:lnTo>
                  <a:lnTo>
                    <a:pt x="88" y="45"/>
                  </a:lnTo>
                  <a:lnTo>
                    <a:pt x="45" y="132"/>
                  </a:lnTo>
                  <a:lnTo>
                    <a:pt x="1" y="176"/>
                  </a:lnTo>
                  <a:lnTo>
                    <a:pt x="45" y="264"/>
                  </a:lnTo>
                  <a:lnTo>
                    <a:pt x="45" y="308"/>
                  </a:lnTo>
                  <a:lnTo>
                    <a:pt x="132" y="352"/>
                  </a:lnTo>
                  <a:lnTo>
                    <a:pt x="1449" y="1054"/>
                  </a:lnTo>
                  <a:lnTo>
                    <a:pt x="3028" y="1975"/>
                  </a:lnTo>
                  <a:lnTo>
                    <a:pt x="3116" y="1975"/>
                  </a:lnTo>
                  <a:lnTo>
                    <a:pt x="3248" y="1931"/>
                  </a:lnTo>
                  <a:lnTo>
                    <a:pt x="3774" y="1493"/>
                  </a:lnTo>
                  <a:lnTo>
                    <a:pt x="3818" y="1449"/>
                  </a:lnTo>
                  <a:lnTo>
                    <a:pt x="3818" y="1361"/>
                  </a:lnTo>
                  <a:lnTo>
                    <a:pt x="3818" y="1317"/>
                  </a:lnTo>
                  <a:lnTo>
                    <a:pt x="3774" y="1273"/>
                  </a:lnTo>
                  <a:lnTo>
                    <a:pt x="3731" y="1229"/>
                  </a:lnTo>
                  <a:lnTo>
                    <a:pt x="3687" y="1186"/>
                  </a:lnTo>
                  <a:lnTo>
                    <a:pt x="3599" y="1186"/>
                  </a:lnTo>
                  <a:lnTo>
                    <a:pt x="3555" y="1229"/>
                  </a:lnTo>
                  <a:lnTo>
                    <a:pt x="3116" y="1580"/>
                  </a:lnTo>
                  <a:lnTo>
                    <a:pt x="1624" y="747"/>
                  </a:lnTo>
                  <a:lnTo>
                    <a:pt x="264" y="45"/>
                  </a:lnTo>
                  <a:lnTo>
                    <a:pt x="22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0" name="Google Shape;2040;p63"/>
            <p:cNvSpPr/>
            <p:nvPr/>
          </p:nvSpPr>
          <p:spPr>
            <a:xfrm>
              <a:off x="1765150" y="4467350"/>
              <a:ext cx="97675" cy="45000"/>
            </a:xfrm>
            <a:custGeom>
              <a:rect b="b" l="l" r="r" t="t"/>
              <a:pathLst>
                <a:path extrusionOk="0" h="1800" w="3907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88" y="351"/>
                  </a:lnTo>
                  <a:lnTo>
                    <a:pt x="527" y="702"/>
                  </a:lnTo>
                  <a:lnTo>
                    <a:pt x="571" y="746"/>
                  </a:lnTo>
                  <a:lnTo>
                    <a:pt x="2458" y="1536"/>
                  </a:lnTo>
                  <a:lnTo>
                    <a:pt x="3336" y="1799"/>
                  </a:lnTo>
                  <a:lnTo>
                    <a:pt x="3379" y="1799"/>
                  </a:lnTo>
                  <a:lnTo>
                    <a:pt x="3467" y="1756"/>
                  </a:lnTo>
                  <a:lnTo>
                    <a:pt x="3818" y="1580"/>
                  </a:lnTo>
                  <a:lnTo>
                    <a:pt x="3862" y="1536"/>
                  </a:lnTo>
                  <a:lnTo>
                    <a:pt x="3906" y="1448"/>
                  </a:lnTo>
                  <a:lnTo>
                    <a:pt x="3906" y="1405"/>
                  </a:lnTo>
                  <a:lnTo>
                    <a:pt x="3906" y="1317"/>
                  </a:lnTo>
                  <a:lnTo>
                    <a:pt x="3862" y="1273"/>
                  </a:lnTo>
                  <a:lnTo>
                    <a:pt x="3774" y="1229"/>
                  </a:lnTo>
                  <a:lnTo>
                    <a:pt x="3731" y="1229"/>
                  </a:lnTo>
                  <a:lnTo>
                    <a:pt x="3643" y="1273"/>
                  </a:lnTo>
                  <a:lnTo>
                    <a:pt x="3379" y="1448"/>
                  </a:lnTo>
                  <a:lnTo>
                    <a:pt x="2590" y="1229"/>
                  </a:lnTo>
                  <a:lnTo>
                    <a:pt x="747" y="439"/>
                  </a:lnTo>
                  <a:lnTo>
                    <a:pt x="308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1" name="Google Shape;2041;p63"/>
            <p:cNvSpPr/>
            <p:nvPr/>
          </p:nvSpPr>
          <p:spPr>
            <a:xfrm>
              <a:off x="1765150" y="4441025"/>
              <a:ext cx="127275" cy="43900"/>
            </a:xfrm>
            <a:custGeom>
              <a:rect b="b" l="l" r="r" t="t"/>
              <a:pathLst>
                <a:path extrusionOk="0" h="1756" w="5091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176"/>
                  </a:lnTo>
                  <a:lnTo>
                    <a:pt x="1" y="264"/>
                  </a:lnTo>
                  <a:lnTo>
                    <a:pt x="45" y="307"/>
                  </a:lnTo>
                  <a:lnTo>
                    <a:pt x="571" y="834"/>
                  </a:lnTo>
                  <a:lnTo>
                    <a:pt x="1624" y="1404"/>
                  </a:lnTo>
                  <a:lnTo>
                    <a:pt x="2458" y="1755"/>
                  </a:lnTo>
                  <a:lnTo>
                    <a:pt x="2546" y="1755"/>
                  </a:lnTo>
                  <a:lnTo>
                    <a:pt x="3818" y="1668"/>
                  </a:lnTo>
                  <a:lnTo>
                    <a:pt x="3906" y="1668"/>
                  </a:lnTo>
                  <a:lnTo>
                    <a:pt x="5003" y="1009"/>
                  </a:lnTo>
                  <a:lnTo>
                    <a:pt x="5047" y="966"/>
                  </a:lnTo>
                  <a:lnTo>
                    <a:pt x="5047" y="878"/>
                  </a:lnTo>
                  <a:lnTo>
                    <a:pt x="5091" y="834"/>
                  </a:lnTo>
                  <a:lnTo>
                    <a:pt x="5047" y="746"/>
                  </a:lnTo>
                  <a:lnTo>
                    <a:pt x="5003" y="702"/>
                  </a:lnTo>
                  <a:lnTo>
                    <a:pt x="4915" y="658"/>
                  </a:lnTo>
                  <a:lnTo>
                    <a:pt x="4871" y="658"/>
                  </a:lnTo>
                  <a:lnTo>
                    <a:pt x="4784" y="702"/>
                  </a:lnTo>
                  <a:lnTo>
                    <a:pt x="3774" y="1317"/>
                  </a:lnTo>
                  <a:lnTo>
                    <a:pt x="2546" y="1404"/>
                  </a:lnTo>
                  <a:lnTo>
                    <a:pt x="1756" y="1097"/>
                  </a:lnTo>
                  <a:lnTo>
                    <a:pt x="791" y="527"/>
                  </a:lnTo>
                  <a:lnTo>
                    <a:pt x="264" y="44"/>
                  </a:lnTo>
                  <a:lnTo>
                    <a:pt x="220" y="44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2" name="Google Shape;2042;p63"/>
            <p:cNvSpPr/>
            <p:nvPr/>
          </p:nvSpPr>
          <p:spPr>
            <a:xfrm>
              <a:off x="1728950" y="4366425"/>
              <a:ext cx="241375" cy="79000"/>
            </a:xfrm>
            <a:custGeom>
              <a:rect b="b" l="l" r="r" t="t"/>
              <a:pathLst>
                <a:path extrusionOk="0" h="3160" w="9655">
                  <a:moveTo>
                    <a:pt x="176" y="0"/>
                  </a:moveTo>
                  <a:lnTo>
                    <a:pt x="88" y="44"/>
                  </a:lnTo>
                  <a:lnTo>
                    <a:pt x="45" y="88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5" y="264"/>
                  </a:lnTo>
                  <a:lnTo>
                    <a:pt x="308" y="702"/>
                  </a:lnTo>
                  <a:lnTo>
                    <a:pt x="878" y="1668"/>
                  </a:lnTo>
                  <a:lnTo>
                    <a:pt x="878" y="1712"/>
                  </a:lnTo>
                  <a:lnTo>
                    <a:pt x="1756" y="2502"/>
                  </a:lnTo>
                  <a:lnTo>
                    <a:pt x="1800" y="2545"/>
                  </a:lnTo>
                  <a:lnTo>
                    <a:pt x="2853" y="2896"/>
                  </a:lnTo>
                  <a:lnTo>
                    <a:pt x="2897" y="2896"/>
                  </a:lnTo>
                  <a:lnTo>
                    <a:pt x="6232" y="3160"/>
                  </a:lnTo>
                  <a:lnTo>
                    <a:pt x="6319" y="3160"/>
                  </a:lnTo>
                  <a:lnTo>
                    <a:pt x="9567" y="1536"/>
                  </a:lnTo>
                  <a:lnTo>
                    <a:pt x="9610" y="1492"/>
                  </a:lnTo>
                  <a:lnTo>
                    <a:pt x="9654" y="1448"/>
                  </a:lnTo>
                  <a:lnTo>
                    <a:pt x="9654" y="1361"/>
                  </a:lnTo>
                  <a:lnTo>
                    <a:pt x="9654" y="1317"/>
                  </a:lnTo>
                  <a:lnTo>
                    <a:pt x="9610" y="1229"/>
                  </a:lnTo>
                  <a:lnTo>
                    <a:pt x="9523" y="1229"/>
                  </a:lnTo>
                  <a:lnTo>
                    <a:pt x="9479" y="1185"/>
                  </a:lnTo>
                  <a:lnTo>
                    <a:pt x="9391" y="1229"/>
                  </a:lnTo>
                  <a:lnTo>
                    <a:pt x="6232" y="2809"/>
                  </a:lnTo>
                  <a:lnTo>
                    <a:pt x="2941" y="2545"/>
                  </a:lnTo>
                  <a:lnTo>
                    <a:pt x="1931" y="2194"/>
                  </a:lnTo>
                  <a:lnTo>
                    <a:pt x="1142" y="1492"/>
                  </a:lnTo>
                  <a:lnTo>
                    <a:pt x="571" y="527"/>
                  </a:lnTo>
                  <a:lnTo>
                    <a:pt x="352" y="88"/>
                  </a:lnTo>
                  <a:lnTo>
                    <a:pt x="308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3" name="Google Shape;2043;p63"/>
            <p:cNvSpPr/>
            <p:nvPr/>
          </p:nvSpPr>
          <p:spPr>
            <a:xfrm>
              <a:off x="1807950" y="4679075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4" name="Google Shape;2044;p63"/>
            <p:cNvSpPr/>
            <p:nvPr/>
          </p:nvSpPr>
          <p:spPr>
            <a:xfrm>
              <a:off x="1807950" y="4679075"/>
              <a:ext cx="25" cy="25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5" name="Google Shape;2045;p63"/>
            <p:cNvSpPr/>
            <p:nvPr/>
          </p:nvSpPr>
          <p:spPr>
            <a:xfrm>
              <a:off x="1490900" y="2760400"/>
              <a:ext cx="866675" cy="1925275"/>
            </a:xfrm>
            <a:custGeom>
              <a:rect b="b" l="l" r="r" t="t"/>
              <a:pathLst>
                <a:path extrusionOk="0" h="77011" w="34667">
                  <a:moveTo>
                    <a:pt x="34447" y="1"/>
                  </a:moveTo>
                  <a:lnTo>
                    <a:pt x="34359" y="44"/>
                  </a:lnTo>
                  <a:lnTo>
                    <a:pt x="31858" y="1931"/>
                  </a:lnTo>
                  <a:lnTo>
                    <a:pt x="28216" y="4915"/>
                  </a:lnTo>
                  <a:lnTo>
                    <a:pt x="25846" y="6758"/>
                  </a:lnTo>
                  <a:lnTo>
                    <a:pt x="23784" y="8426"/>
                  </a:lnTo>
                  <a:lnTo>
                    <a:pt x="20668" y="10883"/>
                  </a:lnTo>
                  <a:lnTo>
                    <a:pt x="15666" y="13077"/>
                  </a:lnTo>
                  <a:lnTo>
                    <a:pt x="15622" y="13077"/>
                  </a:lnTo>
                  <a:lnTo>
                    <a:pt x="13867" y="14174"/>
                  </a:lnTo>
                  <a:lnTo>
                    <a:pt x="13823" y="14218"/>
                  </a:lnTo>
                  <a:lnTo>
                    <a:pt x="12331" y="15622"/>
                  </a:lnTo>
                  <a:lnTo>
                    <a:pt x="12331" y="15666"/>
                  </a:lnTo>
                  <a:lnTo>
                    <a:pt x="10225" y="18386"/>
                  </a:lnTo>
                  <a:lnTo>
                    <a:pt x="9610" y="19045"/>
                  </a:lnTo>
                  <a:lnTo>
                    <a:pt x="8777" y="19571"/>
                  </a:lnTo>
                  <a:lnTo>
                    <a:pt x="8733" y="19615"/>
                  </a:lnTo>
                  <a:lnTo>
                    <a:pt x="8118" y="20229"/>
                  </a:lnTo>
                  <a:lnTo>
                    <a:pt x="8118" y="20273"/>
                  </a:lnTo>
                  <a:lnTo>
                    <a:pt x="7065" y="22204"/>
                  </a:lnTo>
                  <a:lnTo>
                    <a:pt x="7021" y="22204"/>
                  </a:lnTo>
                  <a:lnTo>
                    <a:pt x="6451" y="23915"/>
                  </a:lnTo>
                  <a:lnTo>
                    <a:pt x="6451" y="23959"/>
                  </a:lnTo>
                  <a:lnTo>
                    <a:pt x="6319" y="25583"/>
                  </a:lnTo>
                  <a:lnTo>
                    <a:pt x="6319" y="25627"/>
                  </a:lnTo>
                  <a:lnTo>
                    <a:pt x="6846" y="28347"/>
                  </a:lnTo>
                  <a:lnTo>
                    <a:pt x="6846" y="30629"/>
                  </a:lnTo>
                  <a:lnTo>
                    <a:pt x="6275" y="35631"/>
                  </a:lnTo>
                  <a:lnTo>
                    <a:pt x="5837" y="38966"/>
                  </a:lnTo>
                  <a:lnTo>
                    <a:pt x="5442" y="41819"/>
                  </a:lnTo>
                  <a:lnTo>
                    <a:pt x="5135" y="43662"/>
                  </a:lnTo>
                  <a:lnTo>
                    <a:pt x="4169" y="47699"/>
                  </a:lnTo>
                  <a:lnTo>
                    <a:pt x="3599" y="50200"/>
                  </a:lnTo>
                  <a:lnTo>
                    <a:pt x="3292" y="52087"/>
                  </a:lnTo>
                  <a:lnTo>
                    <a:pt x="2633" y="53491"/>
                  </a:lnTo>
                  <a:lnTo>
                    <a:pt x="2633" y="53535"/>
                  </a:lnTo>
                  <a:lnTo>
                    <a:pt x="2107" y="56387"/>
                  </a:lnTo>
                  <a:lnTo>
                    <a:pt x="834" y="60512"/>
                  </a:lnTo>
                  <a:lnTo>
                    <a:pt x="220" y="62837"/>
                  </a:lnTo>
                  <a:lnTo>
                    <a:pt x="1" y="63846"/>
                  </a:lnTo>
                  <a:lnTo>
                    <a:pt x="1" y="63890"/>
                  </a:lnTo>
                  <a:lnTo>
                    <a:pt x="44" y="64856"/>
                  </a:lnTo>
                  <a:lnTo>
                    <a:pt x="88" y="64987"/>
                  </a:lnTo>
                  <a:lnTo>
                    <a:pt x="2019" y="67050"/>
                  </a:lnTo>
                  <a:lnTo>
                    <a:pt x="3511" y="68629"/>
                  </a:lnTo>
                  <a:lnTo>
                    <a:pt x="5486" y="70955"/>
                  </a:lnTo>
                  <a:lnTo>
                    <a:pt x="7767" y="73412"/>
                  </a:lnTo>
                  <a:lnTo>
                    <a:pt x="9830" y="75606"/>
                  </a:lnTo>
                  <a:lnTo>
                    <a:pt x="10883" y="76967"/>
                  </a:lnTo>
                  <a:lnTo>
                    <a:pt x="10927" y="77011"/>
                  </a:lnTo>
                  <a:lnTo>
                    <a:pt x="11102" y="77011"/>
                  </a:lnTo>
                  <a:lnTo>
                    <a:pt x="11146" y="76923"/>
                  </a:lnTo>
                  <a:lnTo>
                    <a:pt x="11190" y="76879"/>
                  </a:lnTo>
                  <a:lnTo>
                    <a:pt x="11190" y="76791"/>
                  </a:lnTo>
                  <a:lnTo>
                    <a:pt x="11146" y="76747"/>
                  </a:lnTo>
                  <a:lnTo>
                    <a:pt x="10093" y="75387"/>
                  </a:lnTo>
                  <a:lnTo>
                    <a:pt x="8031" y="73149"/>
                  </a:lnTo>
                  <a:lnTo>
                    <a:pt x="5749" y="70736"/>
                  </a:lnTo>
                  <a:lnTo>
                    <a:pt x="3774" y="68410"/>
                  </a:lnTo>
                  <a:lnTo>
                    <a:pt x="2282" y="66830"/>
                  </a:lnTo>
                  <a:lnTo>
                    <a:pt x="395" y="64812"/>
                  </a:lnTo>
                  <a:lnTo>
                    <a:pt x="352" y="63890"/>
                  </a:lnTo>
                  <a:lnTo>
                    <a:pt x="571" y="62925"/>
                  </a:lnTo>
                  <a:lnTo>
                    <a:pt x="1141" y="60599"/>
                  </a:lnTo>
                  <a:lnTo>
                    <a:pt x="2458" y="56475"/>
                  </a:lnTo>
                  <a:lnTo>
                    <a:pt x="2984" y="53578"/>
                  </a:lnTo>
                  <a:lnTo>
                    <a:pt x="3599" y="52174"/>
                  </a:lnTo>
                  <a:lnTo>
                    <a:pt x="3643" y="52174"/>
                  </a:lnTo>
                  <a:lnTo>
                    <a:pt x="3950" y="50287"/>
                  </a:lnTo>
                  <a:lnTo>
                    <a:pt x="4520" y="47786"/>
                  </a:lnTo>
                  <a:lnTo>
                    <a:pt x="5442" y="43749"/>
                  </a:lnTo>
                  <a:lnTo>
                    <a:pt x="5793" y="41862"/>
                  </a:lnTo>
                  <a:lnTo>
                    <a:pt x="6188" y="39010"/>
                  </a:lnTo>
                  <a:lnTo>
                    <a:pt x="6627" y="35675"/>
                  </a:lnTo>
                  <a:lnTo>
                    <a:pt x="7197" y="30673"/>
                  </a:lnTo>
                  <a:lnTo>
                    <a:pt x="7197" y="30629"/>
                  </a:lnTo>
                  <a:lnTo>
                    <a:pt x="7197" y="28347"/>
                  </a:lnTo>
                  <a:lnTo>
                    <a:pt x="7197" y="28303"/>
                  </a:lnTo>
                  <a:lnTo>
                    <a:pt x="6670" y="25583"/>
                  </a:lnTo>
                  <a:lnTo>
                    <a:pt x="6802" y="24003"/>
                  </a:lnTo>
                  <a:lnTo>
                    <a:pt x="7372" y="22336"/>
                  </a:lnTo>
                  <a:lnTo>
                    <a:pt x="8382" y="20449"/>
                  </a:lnTo>
                  <a:lnTo>
                    <a:pt x="8996" y="19878"/>
                  </a:lnTo>
                  <a:lnTo>
                    <a:pt x="9830" y="19352"/>
                  </a:lnTo>
                  <a:lnTo>
                    <a:pt x="9874" y="19308"/>
                  </a:lnTo>
                  <a:lnTo>
                    <a:pt x="10488" y="18606"/>
                  </a:lnTo>
                  <a:lnTo>
                    <a:pt x="12594" y="15885"/>
                  </a:lnTo>
                  <a:lnTo>
                    <a:pt x="14042" y="14481"/>
                  </a:lnTo>
                  <a:lnTo>
                    <a:pt x="15798" y="13384"/>
                  </a:lnTo>
                  <a:lnTo>
                    <a:pt x="20800" y="11234"/>
                  </a:lnTo>
                  <a:lnTo>
                    <a:pt x="20844" y="11190"/>
                  </a:lnTo>
                  <a:lnTo>
                    <a:pt x="24003" y="8733"/>
                  </a:lnTo>
                  <a:lnTo>
                    <a:pt x="28435" y="5178"/>
                  </a:lnTo>
                  <a:lnTo>
                    <a:pt x="32077" y="2195"/>
                  </a:lnTo>
                  <a:lnTo>
                    <a:pt x="34578" y="308"/>
                  </a:lnTo>
                  <a:lnTo>
                    <a:pt x="34622" y="264"/>
                  </a:lnTo>
                  <a:lnTo>
                    <a:pt x="34666" y="176"/>
                  </a:lnTo>
                  <a:lnTo>
                    <a:pt x="34622" y="132"/>
                  </a:lnTo>
                  <a:lnTo>
                    <a:pt x="34622" y="44"/>
                  </a:lnTo>
                  <a:lnTo>
                    <a:pt x="3457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6" name="Google Shape;2046;p63"/>
            <p:cNvSpPr/>
            <p:nvPr/>
          </p:nvSpPr>
          <p:spPr>
            <a:xfrm>
              <a:off x="1465675" y="2732975"/>
              <a:ext cx="861175" cy="1931850"/>
            </a:xfrm>
            <a:custGeom>
              <a:rect b="b" l="l" r="r" t="t"/>
              <a:pathLst>
                <a:path extrusionOk="0" h="77274" w="34447">
                  <a:moveTo>
                    <a:pt x="34227" y="1"/>
                  </a:moveTo>
                  <a:lnTo>
                    <a:pt x="34183" y="44"/>
                  </a:lnTo>
                  <a:lnTo>
                    <a:pt x="33174" y="790"/>
                  </a:lnTo>
                  <a:lnTo>
                    <a:pt x="28435" y="4652"/>
                  </a:lnTo>
                  <a:lnTo>
                    <a:pt x="26504" y="6275"/>
                  </a:lnTo>
                  <a:lnTo>
                    <a:pt x="24705" y="7680"/>
                  </a:lnTo>
                  <a:lnTo>
                    <a:pt x="22862" y="9128"/>
                  </a:lnTo>
                  <a:lnTo>
                    <a:pt x="20931" y="10532"/>
                  </a:lnTo>
                  <a:lnTo>
                    <a:pt x="19044" y="11366"/>
                  </a:lnTo>
                  <a:lnTo>
                    <a:pt x="14876" y="12814"/>
                  </a:lnTo>
                  <a:lnTo>
                    <a:pt x="9479" y="14788"/>
                  </a:lnTo>
                  <a:lnTo>
                    <a:pt x="9435" y="14832"/>
                  </a:lnTo>
                  <a:lnTo>
                    <a:pt x="8908" y="15271"/>
                  </a:lnTo>
                  <a:lnTo>
                    <a:pt x="8864" y="15315"/>
                  </a:lnTo>
                  <a:lnTo>
                    <a:pt x="7987" y="16543"/>
                  </a:lnTo>
                  <a:lnTo>
                    <a:pt x="7943" y="16587"/>
                  </a:lnTo>
                  <a:lnTo>
                    <a:pt x="6933" y="18474"/>
                  </a:lnTo>
                  <a:lnTo>
                    <a:pt x="5968" y="20800"/>
                  </a:lnTo>
                  <a:lnTo>
                    <a:pt x="5968" y="20844"/>
                  </a:lnTo>
                  <a:lnTo>
                    <a:pt x="5441" y="23169"/>
                  </a:lnTo>
                  <a:lnTo>
                    <a:pt x="5441" y="23213"/>
                  </a:lnTo>
                  <a:lnTo>
                    <a:pt x="5398" y="24617"/>
                  </a:lnTo>
                  <a:lnTo>
                    <a:pt x="5398" y="24661"/>
                  </a:lnTo>
                  <a:lnTo>
                    <a:pt x="6319" y="29269"/>
                  </a:lnTo>
                  <a:lnTo>
                    <a:pt x="6407" y="30761"/>
                  </a:lnTo>
                  <a:lnTo>
                    <a:pt x="6144" y="34666"/>
                  </a:lnTo>
                  <a:lnTo>
                    <a:pt x="5836" y="37431"/>
                  </a:lnTo>
                  <a:lnTo>
                    <a:pt x="5485" y="40327"/>
                  </a:lnTo>
                  <a:lnTo>
                    <a:pt x="5134" y="42784"/>
                  </a:lnTo>
                  <a:lnTo>
                    <a:pt x="4871" y="44364"/>
                  </a:lnTo>
                  <a:lnTo>
                    <a:pt x="3906" y="48532"/>
                  </a:lnTo>
                  <a:lnTo>
                    <a:pt x="3423" y="51472"/>
                  </a:lnTo>
                  <a:lnTo>
                    <a:pt x="3247" y="53447"/>
                  </a:lnTo>
                  <a:lnTo>
                    <a:pt x="2633" y="55860"/>
                  </a:lnTo>
                  <a:lnTo>
                    <a:pt x="1756" y="58449"/>
                  </a:lnTo>
                  <a:lnTo>
                    <a:pt x="922" y="60775"/>
                  </a:lnTo>
                  <a:lnTo>
                    <a:pt x="922" y="60819"/>
                  </a:lnTo>
                  <a:lnTo>
                    <a:pt x="307" y="63188"/>
                  </a:lnTo>
                  <a:lnTo>
                    <a:pt x="0" y="64549"/>
                  </a:lnTo>
                  <a:lnTo>
                    <a:pt x="0" y="64592"/>
                  </a:lnTo>
                  <a:lnTo>
                    <a:pt x="44" y="66743"/>
                  </a:lnTo>
                  <a:lnTo>
                    <a:pt x="44" y="66786"/>
                  </a:lnTo>
                  <a:lnTo>
                    <a:pt x="264" y="67357"/>
                  </a:lnTo>
                  <a:lnTo>
                    <a:pt x="307" y="67401"/>
                  </a:lnTo>
                  <a:lnTo>
                    <a:pt x="3423" y="70955"/>
                  </a:lnTo>
                  <a:lnTo>
                    <a:pt x="7811" y="75650"/>
                  </a:lnTo>
                  <a:lnTo>
                    <a:pt x="9303" y="77230"/>
                  </a:lnTo>
                  <a:lnTo>
                    <a:pt x="9347" y="77274"/>
                  </a:lnTo>
                  <a:lnTo>
                    <a:pt x="9435" y="77274"/>
                  </a:lnTo>
                  <a:lnTo>
                    <a:pt x="9566" y="77230"/>
                  </a:lnTo>
                  <a:lnTo>
                    <a:pt x="9610" y="77186"/>
                  </a:lnTo>
                  <a:lnTo>
                    <a:pt x="9610" y="77098"/>
                  </a:lnTo>
                  <a:lnTo>
                    <a:pt x="9610" y="77054"/>
                  </a:lnTo>
                  <a:lnTo>
                    <a:pt x="9566" y="77011"/>
                  </a:lnTo>
                  <a:lnTo>
                    <a:pt x="3686" y="70736"/>
                  </a:lnTo>
                  <a:lnTo>
                    <a:pt x="571" y="67225"/>
                  </a:lnTo>
                  <a:lnTo>
                    <a:pt x="395" y="66699"/>
                  </a:lnTo>
                  <a:lnTo>
                    <a:pt x="351" y="64592"/>
                  </a:lnTo>
                  <a:lnTo>
                    <a:pt x="659" y="63276"/>
                  </a:lnTo>
                  <a:lnTo>
                    <a:pt x="1273" y="60906"/>
                  </a:lnTo>
                  <a:lnTo>
                    <a:pt x="2107" y="58581"/>
                  </a:lnTo>
                  <a:lnTo>
                    <a:pt x="2984" y="55992"/>
                  </a:lnTo>
                  <a:lnTo>
                    <a:pt x="3599" y="53535"/>
                  </a:lnTo>
                  <a:lnTo>
                    <a:pt x="3599" y="53491"/>
                  </a:lnTo>
                  <a:lnTo>
                    <a:pt x="3774" y="51516"/>
                  </a:lnTo>
                  <a:lnTo>
                    <a:pt x="4213" y="48576"/>
                  </a:lnTo>
                  <a:lnTo>
                    <a:pt x="5222" y="44407"/>
                  </a:lnTo>
                  <a:lnTo>
                    <a:pt x="5485" y="42828"/>
                  </a:lnTo>
                  <a:lnTo>
                    <a:pt x="5836" y="40370"/>
                  </a:lnTo>
                  <a:lnTo>
                    <a:pt x="6187" y="37474"/>
                  </a:lnTo>
                  <a:lnTo>
                    <a:pt x="6495" y="34710"/>
                  </a:lnTo>
                  <a:lnTo>
                    <a:pt x="6758" y="30805"/>
                  </a:lnTo>
                  <a:lnTo>
                    <a:pt x="6758" y="30761"/>
                  </a:lnTo>
                  <a:lnTo>
                    <a:pt x="6670" y="29225"/>
                  </a:lnTo>
                  <a:lnTo>
                    <a:pt x="5749" y="24617"/>
                  </a:lnTo>
                  <a:lnTo>
                    <a:pt x="5793" y="23257"/>
                  </a:lnTo>
                  <a:lnTo>
                    <a:pt x="6319" y="20932"/>
                  </a:lnTo>
                  <a:lnTo>
                    <a:pt x="7284" y="18606"/>
                  </a:lnTo>
                  <a:lnTo>
                    <a:pt x="8250" y="16763"/>
                  </a:lnTo>
                  <a:lnTo>
                    <a:pt x="9127" y="15534"/>
                  </a:lnTo>
                  <a:lnTo>
                    <a:pt x="9610" y="15095"/>
                  </a:lnTo>
                  <a:lnTo>
                    <a:pt x="15007" y="13165"/>
                  </a:lnTo>
                  <a:lnTo>
                    <a:pt x="19132" y="11673"/>
                  </a:lnTo>
                  <a:lnTo>
                    <a:pt x="21063" y="10839"/>
                  </a:lnTo>
                  <a:lnTo>
                    <a:pt x="21107" y="10839"/>
                  </a:lnTo>
                  <a:lnTo>
                    <a:pt x="23081" y="9435"/>
                  </a:lnTo>
                  <a:lnTo>
                    <a:pt x="24924" y="7943"/>
                  </a:lnTo>
                  <a:lnTo>
                    <a:pt x="26724" y="6539"/>
                  </a:lnTo>
                  <a:lnTo>
                    <a:pt x="28654" y="4959"/>
                  </a:lnTo>
                  <a:lnTo>
                    <a:pt x="33350" y="1054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47" y="220"/>
                  </a:lnTo>
                  <a:lnTo>
                    <a:pt x="34447" y="132"/>
                  </a:lnTo>
                  <a:lnTo>
                    <a:pt x="34447" y="88"/>
                  </a:lnTo>
                  <a:lnTo>
                    <a:pt x="3435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7" name="Google Shape;2047;p63"/>
            <p:cNvSpPr/>
            <p:nvPr/>
          </p:nvSpPr>
          <p:spPr>
            <a:xfrm>
              <a:off x="1417400" y="2679225"/>
              <a:ext cx="851300" cy="1981225"/>
            </a:xfrm>
            <a:custGeom>
              <a:rect b="b" l="l" r="r" t="t"/>
              <a:pathLst>
                <a:path extrusionOk="0" h="79249" w="34052">
                  <a:moveTo>
                    <a:pt x="33876" y="0"/>
                  </a:moveTo>
                  <a:lnTo>
                    <a:pt x="33789" y="44"/>
                  </a:lnTo>
                  <a:lnTo>
                    <a:pt x="33745" y="44"/>
                  </a:lnTo>
                  <a:lnTo>
                    <a:pt x="31244" y="2194"/>
                  </a:lnTo>
                  <a:lnTo>
                    <a:pt x="28786" y="4213"/>
                  </a:lnTo>
                  <a:lnTo>
                    <a:pt x="26461" y="6056"/>
                  </a:lnTo>
                  <a:lnTo>
                    <a:pt x="22994" y="8645"/>
                  </a:lnTo>
                  <a:lnTo>
                    <a:pt x="21239" y="9830"/>
                  </a:lnTo>
                  <a:lnTo>
                    <a:pt x="18738" y="10883"/>
                  </a:lnTo>
                  <a:lnTo>
                    <a:pt x="15534" y="12111"/>
                  </a:lnTo>
                  <a:lnTo>
                    <a:pt x="13209" y="13472"/>
                  </a:lnTo>
                  <a:lnTo>
                    <a:pt x="10356" y="14569"/>
                  </a:lnTo>
                  <a:lnTo>
                    <a:pt x="10312" y="14569"/>
                  </a:lnTo>
                  <a:lnTo>
                    <a:pt x="8294" y="15797"/>
                  </a:lnTo>
                  <a:lnTo>
                    <a:pt x="6056" y="16938"/>
                  </a:lnTo>
                  <a:lnTo>
                    <a:pt x="3862" y="17465"/>
                  </a:lnTo>
                  <a:lnTo>
                    <a:pt x="2721" y="17684"/>
                  </a:lnTo>
                  <a:lnTo>
                    <a:pt x="2633" y="17684"/>
                  </a:lnTo>
                  <a:lnTo>
                    <a:pt x="2590" y="17772"/>
                  </a:lnTo>
                  <a:lnTo>
                    <a:pt x="2590" y="17860"/>
                  </a:lnTo>
                  <a:lnTo>
                    <a:pt x="2633" y="17948"/>
                  </a:lnTo>
                  <a:lnTo>
                    <a:pt x="3248" y="18518"/>
                  </a:lnTo>
                  <a:lnTo>
                    <a:pt x="3379" y="19045"/>
                  </a:lnTo>
                  <a:lnTo>
                    <a:pt x="3248" y="20142"/>
                  </a:lnTo>
                  <a:lnTo>
                    <a:pt x="3248" y="21195"/>
                  </a:lnTo>
                  <a:lnTo>
                    <a:pt x="3292" y="22248"/>
                  </a:lnTo>
                  <a:lnTo>
                    <a:pt x="3423" y="23257"/>
                  </a:lnTo>
                  <a:lnTo>
                    <a:pt x="3599" y="24222"/>
                  </a:lnTo>
                  <a:lnTo>
                    <a:pt x="3818" y="25232"/>
                  </a:lnTo>
                  <a:lnTo>
                    <a:pt x="4301" y="27162"/>
                  </a:lnTo>
                  <a:lnTo>
                    <a:pt x="4696" y="28698"/>
                  </a:lnTo>
                  <a:lnTo>
                    <a:pt x="5047" y="30278"/>
                  </a:lnTo>
                  <a:lnTo>
                    <a:pt x="5178" y="31112"/>
                  </a:lnTo>
                  <a:lnTo>
                    <a:pt x="5266" y="31945"/>
                  </a:lnTo>
                  <a:lnTo>
                    <a:pt x="5354" y="32779"/>
                  </a:lnTo>
                  <a:lnTo>
                    <a:pt x="5354" y="33657"/>
                  </a:lnTo>
                  <a:lnTo>
                    <a:pt x="5354" y="36202"/>
                  </a:lnTo>
                  <a:lnTo>
                    <a:pt x="5135" y="38659"/>
                  </a:lnTo>
                  <a:lnTo>
                    <a:pt x="4871" y="41029"/>
                  </a:lnTo>
                  <a:lnTo>
                    <a:pt x="4257" y="45724"/>
                  </a:lnTo>
                  <a:lnTo>
                    <a:pt x="3687" y="47962"/>
                  </a:lnTo>
                  <a:lnTo>
                    <a:pt x="3292" y="50770"/>
                  </a:lnTo>
                  <a:lnTo>
                    <a:pt x="3028" y="53315"/>
                  </a:lnTo>
                  <a:lnTo>
                    <a:pt x="2546" y="56387"/>
                  </a:lnTo>
                  <a:lnTo>
                    <a:pt x="2195" y="58449"/>
                  </a:lnTo>
                  <a:lnTo>
                    <a:pt x="1317" y="60775"/>
                  </a:lnTo>
                  <a:lnTo>
                    <a:pt x="88" y="65075"/>
                  </a:lnTo>
                  <a:lnTo>
                    <a:pt x="1" y="66874"/>
                  </a:lnTo>
                  <a:lnTo>
                    <a:pt x="1" y="66918"/>
                  </a:lnTo>
                  <a:lnTo>
                    <a:pt x="132" y="68936"/>
                  </a:lnTo>
                  <a:lnTo>
                    <a:pt x="44" y="70516"/>
                  </a:lnTo>
                  <a:lnTo>
                    <a:pt x="88" y="71569"/>
                  </a:lnTo>
                  <a:lnTo>
                    <a:pt x="132" y="71657"/>
                  </a:lnTo>
                  <a:lnTo>
                    <a:pt x="395" y="72184"/>
                  </a:lnTo>
                  <a:lnTo>
                    <a:pt x="395" y="72227"/>
                  </a:lnTo>
                  <a:lnTo>
                    <a:pt x="2633" y="74773"/>
                  </a:lnTo>
                  <a:lnTo>
                    <a:pt x="5486" y="77625"/>
                  </a:lnTo>
                  <a:lnTo>
                    <a:pt x="7153" y="79204"/>
                  </a:lnTo>
                  <a:lnTo>
                    <a:pt x="7285" y="79248"/>
                  </a:lnTo>
                  <a:lnTo>
                    <a:pt x="7329" y="79248"/>
                  </a:lnTo>
                  <a:lnTo>
                    <a:pt x="7416" y="79204"/>
                  </a:lnTo>
                  <a:lnTo>
                    <a:pt x="7460" y="79117"/>
                  </a:lnTo>
                  <a:lnTo>
                    <a:pt x="7460" y="79073"/>
                  </a:lnTo>
                  <a:lnTo>
                    <a:pt x="7416" y="78985"/>
                  </a:lnTo>
                  <a:lnTo>
                    <a:pt x="7416" y="78941"/>
                  </a:lnTo>
                  <a:lnTo>
                    <a:pt x="5705" y="77361"/>
                  </a:lnTo>
                  <a:lnTo>
                    <a:pt x="2853" y="74553"/>
                  </a:lnTo>
                  <a:lnTo>
                    <a:pt x="703" y="72008"/>
                  </a:lnTo>
                  <a:lnTo>
                    <a:pt x="439" y="71525"/>
                  </a:lnTo>
                  <a:lnTo>
                    <a:pt x="395" y="70516"/>
                  </a:lnTo>
                  <a:lnTo>
                    <a:pt x="483" y="68936"/>
                  </a:lnTo>
                  <a:lnTo>
                    <a:pt x="352" y="66874"/>
                  </a:lnTo>
                  <a:lnTo>
                    <a:pt x="439" y="65119"/>
                  </a:lnTo>
                  <a:lnTo>
                    <a:pt x="1624" y="60862"/>
                  </a:lnTo>
                  <a:lnTo>
                    <a:pt x="2502" y="58537"/>
                  </a:lnTo>
                  <a:lnTo>
                    <a:pt x="2502" y="58493"/>
                  </a:lnTo>
                  <a:lnTo>
                    <a:pt x="2897" y="56431"/>
                  </a:lnTo>
                  <a:lnTo>
                    <a:pt x="3379" y="53359"/>
                  </a:lnTo>
                  <a:lnTo>
                    <a:pt x="3643" y="50814"/>
                  </a:lnTo>
                  <a:lnTo>
                    <a:pt x="4038" y="48049"/>
                  </a:lnTo>
                  <a:lnTo>
                    <a:pt x="4608" y="45812"/>
                  </a:lnTo>
                  <a:lnTo>
                    <a:pt x="5222" y="41072"/>
                  </a:lnTo>
                  <a:lnTo>
                    <a:pt x="5486" y="38703"/>
                  </a:lnTo>
                  <a:lnTo>
                    <a:pt x="5705" y="36246"/>
                  </a:lnTo>
                  <a:lnTo>
                    <a:pt x="5705" y="33657"/>
                  </a:lnTo>
                  <a:lnTo>
                    <a:pt x="5705" y="32779"/>
                  </a:lnTo>
                  <a:lnTo>
                    <a:pt x="5617" y="31901"/>
                  </a:lnTo>
                  <a:lnTo>
                    <a:pt x="5530" y="31068"/>
                  </a:lnTo>
                  <a:lnTo>
                    <a:pt x="5398" y="30234"/>
                  </a:lnTo>
                  <a:lnTo>
                    <a:pt x="5047" y="28610"/>
                  </a:lnTo>
                  <a:lnTo>
                    <a:pt x="4652" y="27075"/>
                  </a:lnTo>
                  <a:lnTo>
                    <a:pt x="4169" y="25100"/>
                  </a:lnTo>
                  <a:lnTo>
                    <a:pt x="3950" y="24135"/>
                  </a:lnTo>
                  <a:lnTo>
                    <a:pt x="3774" y="23169"/>
                  </a:lnTo>
                  <a:lnTo>
                    <a:pt x="3643" y="22160"/>
                  </a:lnTo>
                  <a:lnTo>
                    <a:pt x="3599" y="21151"/>
                  </a:lnTo>
                  <a:lnTo>
                    <a:pt x="3599" y="20142"/>
                  </a:lnTo>
                  <a:lnTo>
                    <a:pt x="3730" y="19045"/>
                  </a:lnTo>
                  <a:lnTo>
                    <a:pt x="3730" y="19001"/>
                  </a:lnTo>
                  <a:lnTo>
                    <a:pt x="3555" y="18386"/>
                  </a:lnTo>
                  <a:lnTo>
                    <a:pt x="3511" y="18299"/>
                  </a:lnTo>
                  <a:lnTo>
                    <a:pt x="3116" y="17948"/>
                  </a:lnTo>
                  <a:lnTo>
                    <a:pt x="3906" y="17816"/>
                  </a:lnTo>
                  <a:lnTo>
                    <a:pt x="6144" y="17289"/>
                  </a:lnTo>
                  <a:lnTo>
                    <a:pt x="6188" y="17289"/>
                  </a:lnTo>
                  <a:lnTo>
                    <a:pt x="8470" y="16105"/>
                  </a:lnTo>
                  <a:lnTo>
                    <a:pt x="10488" y="14876"/>
                  </a:lnTo>
                  <a:lnTo>
                    <a:pt x="13340" y="13823"/>
                  </a:lnTo>
                  <a:lnTo>
                    <a:pt x="13384" y="13779"/>
                  </a:lnTo>
                  <a:lnTo>
                    <a:pt x="15666" y="12419"/>
                  </a:lnTo>
                  <a:lnTo>
                    <a:pt x="18869" y="11234"/>
                  </a:lnTo>
                  <a:lnTo>
                    <a:pt x="21370" y="10181"/>
                  </a:lnTo>
                  <a:lnTo>
                    <a:pt x="21414" y="10137"/>
                  </a:lnTo>
                  <a:lnTo>
                    <a:pt x="23213" y="8952"/>
                  </a:lnTo>
                  <a:lnTo>
                    <a:pt x="26680" y="6363"/>
                  </a:lnTo>
                  <a:lnTo>
                    <a:pt x="29006" y="4476"/>
                  </a:lnTo>
                  <a:lnTo>
                    <a:pt x="31463" y="2458"/>
                  </a:lnTo>
                  <a:lnTo>
                    <a:pt x="33964" y="308"/>
                  </a:lnTo>
                  <a:lnTo>
                    <a:pt x="34008" y="264"/>
                  </a:lnTo>
                  <a:lnTo>
                    <a:pt x="34052" y="220"/>
                  </a:lnTo>
                  <a:lnTo>
                    <a:pt x="34008" y="132"/>
                  </a:lnTo>
                  <a:lnTo>
                    <a:pt x="34008" y="88"/>
                  </a:lnTo>
                  <a:lnTo>
                    <a:pt x="33920" y="44"/>
                  </a:lnTo>
                  <a:lnTo>
                    <a:pt x="33876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8" name="Google Shape;2048;p63"/>
            <p:cNvSpPr/>
            <p:nvPr/>
          </p:nvSpPr>
          <p:spPr>
            <a:xfrm>
              <a:off x="1386675" y="2654000"/>
              <a:ext cx="852425" cy="2016325"/>
            </a:xfrm>
            <a:custGeom>
              <a:rect b="b" l="l" r="r" t="t"/>
              <a:pathLst>
                <a:path extrusionOk="0" h="80653" w="34097">
                  <a:moveTo>
                    <a:pt x="33877" y="0"/>
                  </a:moveTo>
                  <a:lnTo>
                    <a:pt x="33833" y="44"/>
                  </a:lnTo>
                  <a:lnTo>
                    <a:pt x="30849" y="2545"/>
                  </a:lnTo>
                  <a:lnTo>
                    <a:pt x="28392" y="4564"/>
                  </a:lnTo>
                  <a:lnTo>
                    <a:pt x="26022" y="6407"/>
                  </a:lnTo>
                  <a:lnTo>
                    <a:pt x="23960" y="7899"/>
                  </a:lnTo>
                  <a:lnTo>
                    <a:pt x="22029" y="9259"/>
                  </a:lnTo>
                  <a:lnTo>
                    <a:pt x="19835" y="10224"/>
                  </a:lnTo>
                  <a:lnTo>
                    <a:pt x="17114" y="11365"/>
                  </a:lnTo>
                  <a:lnTo>
                    <a:pt x="17070" y="11365"/>
                  </a:lnTo>
                  <a:lnTo>
                    <a:pt x="15096" y="12725"/>
                  </a:lnTo>
                  <a:lnTo>
                    <a:pt x="13999" y="13428"/>
                  </a:lnTo>
                  <a:lnTo>
                    <a:pt x="13121" y="13691"/>
                  </a:lnTo>
                  <a:lnTo>
                    <a:pt x="13077" y="13691"/>
                  </a:lnTo>
                  <a:lnTo>
                    <a:pt x="12287" y="14086"/>
                  </a:lnTo>
                  <a:lnTo>
                    <a:pt x="9084" y="15929"/>
                  </a:lnTo>
                  <a:lnTo>
                    <a:pt x="7066" y="17026"/>
                  </a:lnTo>
                  <a:lnTo>
                    <a:pt x="4082" y="17684"/>
                  </a:lnTo>
                  <a:lnTo>
                    <a:pt x="3994" y="17728"/>
                  </a:lnTo>
                  <a:lnTo>
                    <a:pt x="2414" y="18737"/>
                  </a:lnTo>
                  <a:lnTo>
                    <a:pt x="2370" y="18825"/>
                  </a:lnTo>
                  <a:lnTo>
                    <a:pt x="2019" y="19439"/>
                  </a:lnTo>
                  <a:lnTo>
                    <a:pt x="1976" y="19571"/>
                  </a:lnTo>
                  <a:lnTo>
                    <a:pt x="2195" y="21414"/>
                  </a:lnTo>
                  <a:lnTo>
                    <a:pt x="2195" y="21458"/>
                  </a:lnTo>
                  <a:lnTo>
                    <a:pt x="3292" y="25451"/>
                  </a:lnTo>
                  <a:lnTo>
                    <a:pt x="4170" y="28479"/>
                  </a:lnTo>
                  <a:lnTo>
                    <a:pt x="4872" y="31813"/>
                  </a:lnTo>
                  <a:lnTo>
                    <a:pt x="5135" y="35017"/>
                  </a:lnTo>
                  <a:lnTo>
                    <a:pt x="5091" y="38001"/>
                  </a:lnTo>
                  <a:lnTo>
                    <a:pt x="4872" y="40590"/>
                  </a:lnTo>
                  <a:lnTo>
                    <a:pt x="4652" y="42784"/>
                  </a:lnTo>
                  <a:lnTo>
                    <a:pt x="4301" y="45636"/>
                  </a:lnTo>
                  <a:lnTo>
                    <a:pt x="3599" y="49278"/>
                  </a:lnTo>
                  <a:lnTo>
                    <a:pt x="3292" y="52130"/>
                  </a:lnTo>
                  <a:lnTo>
                    <a:pt x="2809" y="55202"/>
                  </a:lnTo>
                  <a:lnTo>
                    <a:pt x="2414" y="57834"/>
                  </a:lnTo>
                  <a:lnTo>
                    <a:pt x="2063" y="59897"/>
                  </a:lnTo>
                  <a:lnTo>
                    <a:pt x="1317" y="61828"/>
                  </a:lnTo>
                  <a:lnTo>
                    <a:pt x="1273" y="61828"/>
                  </a:lnTo>
                  <a:lnTo>
                    <a:pt x="571" y="64504"/>
                  </a:lnTo>
                  <a:lnTo>
                    <a:pt x="527" y="64548"/>
                  </a:lnTo>
                  <a:lnTo>
                    <a:pt x="264" y="66391"/>
                  </a:lnTo>
                  <a:lnTo>
                    <a:pt x="264" y="66435"/>
                  </a:lnTo>
                  <a:lnTo>
                    <a:pt x="352" y="69243"/>
                  </a:lnTo>
                  <a:lnTo>
                    <a:pt x="45" y="73149"/>
                  </a:lnTo>
                  <a:lnTo>
                    <a:pt x="1" y="73807"/>
                  </a:lnTo>
                  <a:lnTo>
                    <a:pt x="1" y="73895"/>
                  </a:lnTo>
                  <a:lnTo>
                    <a:pt x="45" y="73939"/>
                  </a:lnTo>
                  <a:lnTo>
                    <a:pt x="4564" y="78195"/>
                  </a:lnTo>
                  <a:lnTo>
                    <a:pt x="7285" y="80608"/>
                  </a:lnTo>
                  <a:lnTo>
                    <a:pt x="7417" y="80652"/>
                  </a:lnTo>
                  <a:lnTo>
                    <a:pt x="7504" y="80652"/>
                  </a:lnTo>
                  <a:lnTo>
                    <a:pt x="7548" y="80608"/>
                  </a:lnTo>
                  <a:lnTo>
                    <a:pt x="7592" y="80521"/>
                  </a:lnTo>
                  <a:lnTo>
                    <a:pt x="7592" y="80477"/>
                  </a:lnTo>
                  <a:lnTo>
                    <a:pt x="7592" y="80389"/>
                  </a:lnTo>
                  <a:lnTo>
                    <a:pt x="7548" y="80345"/>
                  </a:lnTo>
                  <a:lnTo>
                    <a:pt x="4828" y="77932"/>
                  </a:lnTo>
                  <a:lnTo>
                    <a:pt x="352" y="73763"/>
                  </a:lnTo>
                  <a:lnTo>
                    <a:pt x="703" y="69287"/>
                  </a:lnTo>
                  <a:lnTo>
                    <a:pt x="703" y="69243"/>
                  </a:lnTo>
                  <a:lnTo>
                    <a:pt x="615" y="66435"/>
                  </a:lnTo>
                  <a:lnTo>
                    <a:pt x="879" y="64592"/>
                  </a:lnTo>
                  <a:lnTo>
                    <a:pt x="1624" y="61959"/>
                  </a:lnTo>
                  <a:lnTo>
                    <a:pt x="2414" y="59985"/>
                  </a:lnTo>
                  <a:lnTo>
                    <a:pt x="2414" y="59941"/>
                  </a:lnTo>
                  <a:lnTo>
                    <a:pt x="2765" y="57878"/>
                  </a:lnTo>
                  <a:lnTo>
                    <a:pt x="3160" y="55246"/>
                  </a:lnTo>
                  <a:lnTo>
                    <a:pt x="3643" y="52174"/>
                  </a:lnTo>
                  <a:lnTo>
                    <a:pt x="3950" y="49366"/>
                  </a:lnTo>
                  <a:lnTo>
                    <a:pt x="4652" y="45680"/>
                  </a:lnTo>
                  <a:lnTo>
                    <a:pt x="5003" y="42827"/>
                  </a:lnTo>
                  <a:lnTo>
                    <a:pt x="5223" y="40633"/>
                  </a:lnTo>
                  <a:lnTo>
                    <a:pt x="5442" y="38001"/>
                  </a:lnTo>
                  <a:lnTo>
                    <a:pt x="5486" y="35017"/>
                  </a:lnTo>
                  <a:lnTo>
                    <a:pt x="5223" y="31770"/>
                  </a:lnTo>
                  <a:lnTo>
                    <a:pt x="5179" y="31726"/>
                  </a:lnTo>
                  <a:lnTo>
                    <a:pt x="4521" y="28391"/>
                  </a:lnTo>
                  <a:lnTo>
                    <a:pt x="3643" y="25319"/>
                  </a:lnTo>
                  <a:lnTo>
                    <a:pt x="2546" y="21370"/>
                  </a:lnTo>
                  <a:lnTo>
                    <a:pt x="2327" y="19571"/>
                  </a:lnTo>
                  <a:lnTo>
                    <a:pt x="2678" y="19044"/>
                  </a:lnTo>
                  <a:lnTo>
                    <a:pt x="4170" y="18035"/>
                  </a:lnTo>
                  <a:lnTo>
                    <a:pt x="7197" y="17333"/>
                  </a:lnTo>
                  <a:lnTo>
                    <a:pt x="7241" y="17333"/>
                  </a:lnTo>
                  <a:lnTo>
                    <a:pt x="9260" y="16236"/>
                  </a:lnTo>
                  <a:lnTo>
                    <a:pt x="12419" y="14393"/>
                  </a:lnTo>
                  <a:lnTo>
                    <a:pt x="13209" y="13998"/>
                  </a:lnTo>
                  <a:lnTo>
                    <a:pt x="14087" y="13779"/>
                  </a:lnTo>
                  <a:lnTo>
                    <a:pt x="14174" y="13779"/>
                  </a:lnTo>
                  <a:lnTo>
                    <a:pt x="15315" y="12989"/>
                  </a:lnTo>
                  <a:lnTo>
                    <a:pt x="17246" y="11672"/>
                  </a:lnTo>
                  <a:lnTo>
                    <a:pt x="19967" y="10531"/>
                  </a:lnTo>
                  <a:lnTo>
                    <a:pt x="22161" y="9566"/>
                  </a:lnTo>
                  <a:lnTo>
                    <a:pt x="22204" y="9566"/>
                  </a:lnTo>
                  <a:lnTo>
                    <a:pt x="24179" y="8206"/>
                  </a:lnTo>
                  <a:lnTo>
                    <a:pt x="26198" y="6670"/>
                  </a:lnTo>
                  <a:lnTo>
                    <a:pt x="28611" y="4827"/>
                  </a:lnTo>
                  <a:lnTo>
                    <a:pt x="31068" y="2809"/>
                  </a:lnTo>
                  <a:lnTo>
                    <a:pt x="34052" y="307"/>
                  </a:lnTo>
                  <a:lnTo>
                    <a:pt x="34096" y="263"/>
                  </a:lnTo>
                  <a:lnTo>
                    <a:pt x="34096" y="176"/>
                  </a:lnTo>
                  <a:lnTo>
                    <a:pt x="34096" y="132"/>
                  </a:lnTo>
                  <a:lnTo>
                    <a:pt x="34052" y="44"/>
                  </a:lnTo>
                  <a:lnTo>
                    <a:pt x="3400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49" name="Google Shape;2049;p63"/>
            <p:cNvSpPr/>
            <p:nvPr/>
          </p:nvSpPr>
          <p:spPr>
            <a:xfrm>
              <a:off x="1355975" y="2603525"/>
              <a:ext cx="827175" cy="2027300"/>
            </a:xfrm>
            <a:custGeom>
              <a:rect b="b" l="l" r="r" t="t"/>
              <a:pathLst>
                <a:path extrusionOk="0" h="81092" w="33087">
                  <a:moveTo>
                    <a:pt x="32823" y="1"/>
                  </a:moveTo>
                  <a:lnTo>
                    <a:pt x="32779" y="45"/>
                  </a:lnTo>
                  <a:lnTo>
                    <a:pt x="32735" y="88"/>
                  </a:lnTo>
                  <a:lnTo>
                    <a:pt x="31989" y="2414"/>
                  </a:lnTo>
                  <a:lnTo>
                    <a:pt x="31463" y="3072"/>
                  </a:lnTo>
                  <a:lnTo>
                    <a:pt x="29663" y="4608"/>
                  </a:lnTo>
                  <a:lnTo>
                    <a:pt x="27250" y="6451"/>
                  </a:lnTo>
                  <a:lnTo>
                    <a:pt x="24881" y="8162"/>
                  </a:lnTo>
                  <a:lnTo>
                    <a:pt x="22774" y="9698"/>
                  </a:lnTo>
                  <a:lnTo>
                    <a:pt x="18693" y="11673"/>
                  </a:lnTo>
                  <a:lnTo>
                    <a:pt x="16499" y="13253"/>
                  </a:lnTo>
                  <a:lnTo>
                    <a:pt x="15183" y="14262"/>
                  </a:lnTo>
                  <a:lnTo>
                    <a:pt x="13867" y="14701"/>
                  </a:lnTo>
                  <a:lnTo>
                    <a:pt x="13823" y="14701"/>
                  </a:lnTo>
                  <a:lnTo>
                    <a:pt x="11716" y="15842"/>
                  </a:lnTo>
                  <a:lnTo>
                    <a:pt x="9873" y="17114"/>
                  </a:lnTo>
                  <a:lnTo>
                    <a:pt x="8074" y="18036"/>
                  </a:lnTo>
                  <a:lnTo>
                    <a:pt x="5617" y="18694"/>
                  </a:lnTo>
                  <a:lnTo>
                    <a:pt x="5573" y="18694"/>
                  </a:lnTo>
                  <a:lnTo>
                    <a:pt x="3642" y="19703"/>
                  </a:lnTo>
                  <a:lnTo>
                    <a:pt x="2107" y="20668"/>
                  </a:lnTo>
                  <a:lnTo>
                    <a:pt x="1492" y="21239"/>
                  </a:lnTo>
                  <a:lnTo>
                    <a:pt x="1448" y="21283"/>
                  </a:lnTo>
                  <a:lnTo>
                    <a:pt x="1273" y="21897"/>
                  </a:lnTo>
                  <a:lnTo>
                    <a:pt x="1273" y="21985"/>
                  </a:lnTo>
                  <a:lnTo>
                    <a:pt x="3116" y="27294"/>
                  </a:lnTo>
                  <a:lnTo>
                    <a:pt x="3993" y="30454"/>
                  </a:lnTo>
                  <a:lnTo>
                    <a:pt x="4213" y="31463"/>
                  </a:lnTo>
                  <a:lnTo>
                    <a:pt x="4432" y="32472"/>
                  </a:lnTo>
                  <a:lnTo>
                    <a:pt x="4608" y="33481"/>
                  </a:lnTo>
                  <a:lnTo>
                    <a:pt x="4739" y="34535"/>
                  </a:lnTo>
                  <a:lnTo>
                    <a:pt x="4827" y="35544"/>
                  </a:lnTo>
                  <a:lnTo>
                    <a:pt x="4871" y="36553"/>
                  </a:lnTo>
                  <a:lnTo>
                    <a:pt x="4915" y="37562"/>
                  </a:lnTo>
                  <a:lnTo>
                    <a:pt x="4915" y="38572"/>
                  </a:lnTo>
                  <a:lnTo>
                    <a:pt x="4871" y="40590"/>
                  </a:lnTo>
                  <a:lnTo>
                    <a:pt x="4695" y="42652"/>
                  </a:lnTo>
                  <a:lnTo>
                    <a:pt x="4520" y="44671"/>
                  </a:lnTo>
                  <a:lnTo>
                    <a:pt x="4301" y="46777"/>
                  </a:lnTo>
                  <a:lnTo>
                    <a:pt x="4257" y="47523"/>
                  </a:lnTo>
                  <a:lnTo>
                    <a:pt x="3686" y="50814"/>
                  </a:lnTo>
                  <a:lnTo>
                    <a:pt x="3247" y="53754"/>
                  </a:lnTo>
                  <a:lnTo>
                    <a:pt x="2809" y="57001"/>
                  </a:lnTo>
                  <a:lnTo>
                    <a:pt x="2282" y="60468"/>
                  </a:lnTo>
                  <a:lnTo>
                    <a:pt x="1799" y="62530"/>
                  </a:lnTo>
                  <a:lnTo>
                    <a:pt x="1097" y="64944"/>
                  </a:lnTo>
                  <a:lnTo>
                    <a:pt x="439" y="67620"/>
                  </a:lnTo>
                  <a:lnTo>
                    <a:pt x="439" y="67664"/>
                  </a:lnTo>
                  <a:lnTo>
                    <a:pt x="395" y="69200"/>
                  </a:lnTo>
                  <a:lnTo>
                    <a:pt x="88" y="73237"/>
                  </a:lnTo>
                  <a:lnTo>
                    <a:pt x="0" y="75255"/>
                  </a:lnTo>
                  <a:lnTo>
                    <a:pt x="0" y="75299"/>
                  </a:lnTo>
                  <a:lnTo>
                    <a:pt x="395" y="76879"/>
                  </a:lnTo>
                  <a:lnTo>
                    <a:pt x="439" y="77011"/>
                  </a:lnTo>
                  <a:lnTo>
                    <a:pt x="5222" y="81048"/>
                  </a:lnTo>
                  <a:lnTo>
                    <a:pt x="5310" y="81092"/>
                  </a:lnTo>
                  <a:lnTo>
                    <a:pt x="5398" y="81048"/>
                  </a:lnTo>
                  <a:lnTo>
                    <a:pt x="5441" y="81004"/>
                  </a:lnTo>
                  <a:lnTo>
                    <a:pt x="5485" y="80960"/>
                  </a:lnTo>
                  <a:lnTo>
                    <a:pt x="5485" y="80916"/>
                  </a:lnTo>
                  <a:lnTo>
                    <a:pt x="5485" y="80828"/>
                  </a:lnTo>
                  <a:lnTo>
                    <a:pt x="5441" y="80784"/>
                  </a:lnTo>
                  <a:lnTo>
                    <a:pt x="702" y="76747"/>
                  </a:lnTo>
                  <a:lnTo>
                    <a:pt x="351" y="75255"/>
                  </a:lnTo>
                  <a:lnTo>
                    <a:pt x="439" y="73281"/>
                  </a:lnTo>
                  <a:lnTo>
                    <a:pt x="746" y="69200"/>
                  </a:lnTo>
                  <a:lnTo>
                    <a:pt x="790" y="67664"/>
                  </a:lnTo>
                  <a:lnTo>
                    <a:pt x="1404" y="65031"/>
                  </a:lnTo>
                  <a:lnTo>
                    <a:pt x="2150" y="62618"/>
                  </a:lnTo>
                  <a:lnTo>
                    <a:pt x="2633" y="60556"/>
                  </a:lnTo>
                  <a:lnTo>
                    <a:pt x="3160" y="57045"/>
                  </a:lnTo>
                  <a:lnTo>
                    <a:pt x="3598" y="53798"/>
                  </a:lnTo>
                  <a:lnTo>
                    <a:pt x="4037" y="50902"/>
                  </a:lnTo>
                  <a:lnTo>
                    <a:pt x="4564" y="47567"/>
                  </a:lnTo>
                  <a:lnTo>
                    <a:pt x="4652" y="46821"/>
                  </a:lnTo>
                  <a:lnTo>
                    <a:pt x="4871" y="44715"/>
                  </a:lnTo>
                  <a:lnTo>
                    <a:pt x="5047" y="42652"/>
                  </a:lnTo>
                  <a:lnTo>
                    <a:pt x="5222" y="40590"/>
                  </a:lnTo>
                  <a:lnTo>
                    <a:pt x="5266" y="38528"/>
                  </a:lnTo>
                  <a:lnTo>
                    <a:pt x="5266" y="37518"/>
                  </a:lnTo>
                  <a:lnTo>
                    <a:pt x="5222" y="36509"/>
                  </a:lnTo>
                  <a:lnTo>
                    <a:pt x="5178" y="35500"/>
                  </a:lnTo>
                  <a:lnTo>
                    <a:pt x="5090" y="34447"/>
                  </a:lnTo>
                  <a:lnTo>
                    <a:pt x="4959" y="33438"/>
                  </a:lnTo>
                  <a:lnTo>
                    <a:pt x="4783" y="32428"/>
                  </a:lnTo>
                  <a:lnTo>
                    <a:pt x="4564" y="31375"/>
                  </a:lnTo>
                  <a:lnTo>
                    <a:pt x="4301" y="30366"/>
                  </a:lnTo>
                  <a:lnTo>
                    <a:pt x="3423" y="27207"/>
                  </a:lnTo>
                  <a:lnTo>
                    <a:pt x="1624" y="21941"/>
                  </a:lnTo>
                  <a:lnTo>
                    <a:pt x="1755" y="21458"/>
                  </a:lnTo>
                  <a:lnTo>
                    <a:pt x="2326" y="20932"/>
                  </a:lnTo>
                  <a:lnTo>
                    <a:pt x="3818" y="20010"/>
                  </a:lnTo>
                  <a:lnTo>
                    <a:pt x="5705" y="19001"/>
                  </a:lnTo>
                  <a:lnTo>
                    <a:pt x="8206" y="18387"/>
                  </a:lnTo>
                  <a:lnTo>
                    <a:pt x="8206" y="18343"/>
                  </a:lnTo>
                  <a:lnTo>
                    <a:pt x="10049" y="17421"/>
                  </a:lnTo>
                  <a:lnTo>
                    <a:pt x="11892" y="16149"/>
                  </a:lnTo>
                  <a:lnTo>
                    <a:pt x="13954" y="15008"/>
                  </a:lnTo>
                  <a:lnTo>
                    <a:pt x="15315" y="14613"/>
                  </a:lnTo>
                  <a:lnTo>
                    <a:pt x="15402" y="14569"/>
                  </a:lnTo>
                  <a:lnTo>
                    <a:pt x="16719" y="13516"/>
                  </a:lnTo>
                  <a:lnTo>
                    <a:pt x="18869" y="11980"/>
                  </a:lnTo>
                  <a:lnTo>
                    <a:pt x="22906" y="10005"/>
                  </a:lnTo>
                  <a:lnTo>
                    <a:pt x="22950" y="9962"/>
                  </a:lnTo>
                  <a:lnTo>
                    <a:pt x="25100" y="8470"/>
                  </a:lnTo>
                  <a:lnTo>
                    <a:pt x="27469" y="6758"/>
                  </a:lnTo>
                  <a:lnTo>
                    <a:pt x="29883" y="4871"/>
                  </a:lnTo>
                  <a:lnTo>
                    <a:pt x="31726" y="3336"/>
                  </a:lnTo>
                  <a:lnTo>
                    <a:pt x="31726" y="3292"/>
                  </a:lnTo>
                  <a:lnTo>
                    <a:pt x="32296" y="2590"/>
                  </a:lnTo>
                  <a:lnTo>
                    <a:pt x="32296" y="2546"/>
                  </a:lnTo>
                  <a:lnTo>
                    <a:pt x="33042" y="220"/>
                  </a:lnTo>
                  <a:lnTo>
                    <a:pt x="33086" y="132"/>
                  </a:lnTo>
                  <a:lnTo>
                    <a:pt x="33042" y="88"/>
                  </a:lnTo>
                  <a:lnTo>
                    <a:pt x="329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0" name="Google Shape;2050;p63"/>
            <p:cNvSpPr/>
            <p:nvPr/>
          </p:nvSpPr>
          <p:spPr>
            <a:xfrm>
              <a:off x="1323050" y="2546475"/>
              <a:ext cx="796475" cy="2115075"/>
            </a:xfrm>
            <a:custGeom>
              <a:rect b="b" l="l" r="r" t="t"/>
              <a:pathLst>
                <a:path extrusionOk="0" h="84603" w="31859">
                  <a:moveTo>
                    <a:pt x="31639" y="1"/>
                  </a:moveTo>
                  <a:lnTo>
                    <a:pt x="31595" y="45"/>
                  </a:lnTo>
                  <a:lnTo>
                    <a:pt x="31288" y="352"/>
                  </a:lnTo>
                  <a:lnTo>
                    <a:pt x="31244" y="440"/>
                  </a:lnTo>
                  <a:lnTo>
                    <a:pt x="30322" y="3775"/>
                  </a:lnTo>
                  <a:lnTo>
                    <a:pt x="29006" y="6276"/>
                  </a:lnTo>
                  <a:lnTo>
                    <a:pt x="25890" y="8689"/>
                  </a:lnTo>
                  <a:lnTo>
                    <a:pt x="23609" y="10357"/>
                  </a:lnTo>
                  <a:lnTo>
                    <a:pt x="20361" y="12200"/>
                  </a:lnTo>
                  <a:lnTo>
                    <a:pt x="17992" y="14043"/>
                  </a:lnTo>
                  <a:lnTo>
                    <a:pt x="16456" y="15315"/>
                  </a:lnTo>
                  <a:lnTo>
                    <a:pt x="14525" y="16061"/>
                  </a:lnTo>
                  <a:lnTo>
                    <a:pt x="14481" y="16061"/>
                  </a:lnTo>
                  <a:lnTo>
                    <a:pt x="10752" y="18518"/>
                  </a:lnTo>
                  <a:lnTo>
                    <a:pt x="8952" y="19484"/>
                  </a:lnTo>
                  <a:lnTo>
                    <a:pt x="6890" y="20010"/>
                  </a:lnTo>
                  <a:lnTo>
                    <a:pt x="6802" y="20010"/>
                  </a:lnTo>
                  <a:lnTo>
                    <a:pt x="3862" y="21722"/>
                  </a:lnTo>
                  <a:lnTo>
                    <a:pt x="1229" y="23258"/>
                  </a:lnTo>
                  <a:lnTo>
                    <a:pt x="835" y="23433"/>
                  </a:lnTo>
                  <a:lnTo>
                    <a:pt x="747" y="23477"/>
                  </a:lnTo>
                  <a:lnTo>
                    <a:pt x="703" y="23521"/>
                  </a:lnTo>
                  <a:lnTo>
                    <a:pt x="703" y="23609"/>
                  </a:lnTo>
                  <a:lnTo>
                    <a:pt x="747" y="23696"/>
                  </a:lnTo>
                  <a:lnTo>
                    <a:pt x="1624" y="24837"/>
                  </a:lnTo>
                  <a:lnTo>
                    <a:pt x="3380" y="30454"/>
                  </a:lnTo>
                  <a:lnTo>
                    <a:pt x="4126" y="33262"/>
                  </a:lnTo>
                  <a:lnTo>
                    <a:pt x="4652" y="36641"/>
                  </a:lnTo>
                  <a:lnTo>
                    <a:pt x="4784" y="40327"/>
                  </a:lnTo>
                  <a:lnTo>
                    <a:pt x="4696" y="43881"/>
                  </a:lnTo>
                  <a:lnTo>
                    <a:pt x="4608" y="45154"/>
                  </a:lnTo>
                  <a:lnTo>
                    <a:pt x="4521" y="46382"/>
                  </a:lnTo>
                  <a:lnTo>
                    <a:pt x="4301" y="48840"/>
                  </a:lnTo>
                  <a:lnTo>
                    <a:pt x="3994" y="51297"/>
                  </a:lnTo>
                  <a:lnTo>
                    <a:pt x="3687" y="53667"/>
                  </a:lnTo>
                  <a:lnTo>
                    <a:pt x="3292" y="56431"/>
                  </a:lnTo>
                  <a:lnTo>
                    <a:pt x="2985" y="59195"/>
                  </a:lnTo>
                  <a:lnTo>
                    <a:pt x="2590" y="61653"/>
                  </a:lnTo>
                  <a:lnTo>
                    <a:pt x="2283" y="63276"/>
                  </a:lnTo>
                  <a:lnTo>
                    <a:pt x="1668" y="65514"/>
                  </a:lnTo>
                  <a:lnTo>
                    <a:pt x="1098" y="67577"/>
                  </a:lnTo>
                  <a:lnTo>
                    <a:pt x="703" y="69551"/>
                  </a:lnTo>
                  <a:lnTo>
                    <a:pt x="352" y="71394"/>
                  </a:lnTo>
                  <a:lnTo>
                    <a:pt x="132" y="73106"/>
                  </a:lnTo>
                  <a:lnTo>
                    <a:pt x="45" y="74685"/>
                  </a:lnTo>
                  <a:lnTo>
                    <a:pt x="1" y="75431"/>
                  </a:lnTo>
                  <a:lnTo>
                    <a:pt x="45" y="76133"/>
                  </a:lnTo>
                  <a:lnTo>
                    <a:pt x="45" y="76835"/>
                  </a:lnTo>
                  <a:lnTo>
                    <a:pt x="132" y="77450"/>
                  </a:lnTo>
                  <a:lnTo>
                    <a:pt x="132" y="77494"/>
                  </a:lnTo>
                  <a:lnTo>
                    <a:pt x="791" y="79688"/>
                  </a:lnTo>
                  <a:lnTo>
                    <a:pt x="835" y="79731"/>
                  </a:lnTo>
                  <a:lnTo>
                    <a:pt x="1361" y="80653"/>
                  </a:lnTo>
                  <a:lnTo>
                    <a:pt x="1405" y="80741"/>
                  </a:lnTo>
                  <a:lnTo>
                    <a:pt x="6364" y="84602"/>
                  </a:lnTo>
                  <a:lnTo>
                    <a:pt x="6539" y="84602"/>
                  </a:lnTo>
                  <a:lnTo>
                    <a:pt x="6627" y="84558"/>
                  </a:lnTo>
                  <a:lnTo>
                    <a:pt x="6627" y="84471"/>
                  </a:lnTo>
                  <a:lnTo>
                    <a:pt x="6627" y="84427"/>
                  </a:lnTo>
                  <a:lnTo>
                    <a:pt x="6627" y="84339"/>
                  </a:lnTo>
                  <a:lnTo>
                    <a:pt x="6583" y="84295"/>
                  </a:lnTo>
                  <a:lnTo>
                    <a:pt x="1668" y="80477"/>
                  </a:lnTo>
                  <a:lnTo>
                    <a:pt x="1142" y="79556"/>
                  </a:lnTo>
                  <a:lnTo>
                    <a:pt x="484" y="77406"/>
                  </a:lnTo>
                  <a:lnTo>
                    <a:pt x="396" y="76748"/>
                  </a:lnTo>
                  <a:lnTo>
                    <a:pt x="396" y="76089"/>
                  </a:lnTo>
                  <a:lnTo>
                    <a:pt x="352" y="75387"/>
                  </a:lnTo>
                  <a:lnTo>
                    <a:pt x="396" y="74685"/>
                  </a:lnTo>
                  <a:lnTo>
                    <a:pt x="484" y="73106"/>
                  </a:lnTo>
                  <a:lnTo>
                    <a:pt x="703" y="71438"/>
                  </a:lnTo>
                  <a:lnTo>
                    <a:pt x="1054" y="69595"/>
                  </a:lnTo>
                  <a:lnTo>
                    <a:pt x="1449" y="67664"/>
                  </a:lnTo>
                  <a:lnTo>
                    <a:pt x="2019" y="65558"/>
                  </a:lnTo>
                  <a:lnTo>
                    <a:pt x="2634" y="63364"/>
                  </a:lnTo>
                  <a:lnTo>
                    <a:pt x="2941" y="61697"/>
                  </a:lnTo>
                  <a:lnTo>
                    <a:pt x="3336" y="59239"/>
                  </a:lnTo>
                  <a:lnTo>
                    <a:pt x="3643" y="56475"/>
                  </a:lnTo>
                  <a:lnTo>
                    <a:pt x="3994" y="53754"/>
                  </a:lnTo>
                  <a:lnTo>
                    <a:pt x="4345" y="51341"/>
                  </a:lnTo>
                  <a:lnTo>
                    <a:pt x="4652" y="48884"/>
                  </a:lnTo>
                  <a:lnTo>
                    <a:pt x="4872" y="46382"/>
                  </a:lnTo>
                  <a:lnTo>
                    <a:pt x="4959" y="45154"/>
                  </a:lnTo>
                  <a:lnTo>
                    <a:pt x="5047" y="43925"/>
                  </a:lnTo>
                  <a:lnTo>
                    <a:pt x="5135" y="40327"/>
                  </a:lnTo>
                  <a:lnTo>
                    <a:pt x="5003" y="36597"/>
                  </a:lnTo>
                  <a:lnTo>
                    <a:pt x="4433" y="33218"/>
                  </a:lnTo>
                  <a:lnTo>
                    <a:pt x="3687" y="30366"/>
                  </a:lnTo>
                  <a:lnTo>
                    <a:pt x="2590" y="26768"/>
                  </a:lnTo>
                  <a:lnTo>
                    <a:pt x="1932" y="24706"/>
                  </a:lnTo>
                  <a:lnTo>
                    <a:pt x="1932" y="24662"/>
                  </a:lnTo>
                  <a:lnTo>
                    <a:pt x="1186" y="23652"/>
                  </a:lnTo>
                  <a:lnTo>
                    <a:pt x="1361" y="23565"/>
                  </a:lnTo>
                  <a:lnTo>
                    <a:pt x="1405" y="23565"/>
                  </a:lnTo>
                  <a:lnTo>
                    <a:pt x="4038" y="22029"/>
                  </a:lnTo>
                  <a:lnTo>
                    <a:pt x="6978" y="20318"/>
                  </a:lnTo>
                  <a:lnTo>
                    <a:pt x="9040" y="19791"/>
                  </a:lnTo>
                  <a:lnTo>
                    <a:pt x="9084" y="19791"/>
                  </a:lnTo>
                  <a:lnTo>
                    <a:pt x="10927" y="18826"/>
                  </a:lnTo>
                  <a:lnTo>
                    <a:pt x="14657" y="16368"/>
                  </a:lnTo>
                  <a:lnTo>
                    <a:pt x="16632" y="15622"/>
                  </a:lnTo>
                  <a:lnTo>
                    <a:pt x="16675" y="15578"/>
                  </a:lnTo>
                  <a:lnTo>
                    <a:pt x="18211" y="14306"/>
                  </a:lnTo>
                  <a:lnTo>
                    <a:pt x="20537" y="12463"/>
                  </a:lnTo>
                  <a:lnTo>
                    <a:pt x="23784" y="10664"/>
                  </a:lnTo>
                  <a:lnTo>
                    <a:pt x="26110" y="8996"/>
                  </a:lnTo>
                  <a:lnTo>
                    <a:pt x="29225" y="6539"/>
                  </a:lnTo>
                  <a:lnTo>
                    <a:pt x="29269" y="6495"/>
                  </a:lnTo>
                  <a:lnTo>
                    <a:pt x="30673" y="3906"/>
                  </a:lnTo>
                  <a:lnTo>
                    <a:pt x="30673" y="3862"/>
                  </a:lnTo>
                  <a:lnTo>
                    <a:pt x="31551" y="571"/>
                  </a:lnTo>
                  <a:lnTo>
                    <a:pt x="31814" y="308"/>
                  </a:lnTo>
                  <a:lnTo>
                    <a:pt x="31858" y="264"/>
                  </a:lnTo>
                  <a:lnTo>
                    <a:pt x="31858" y="176"/>
                  </a:lnTo>
                  <a:lnTo>
                    <a:pt x="31858" y="133"/>
                  </a:lnTo>
                  <a:lnTo>
                    <a:pt x="31814" y="45"/>
                  </a:lnTo>
                  <a:lnTo>
                    <a:pt x="3177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1" name="Google Shape;2051;p63"/>
            <p:cNvSpPr/>
            <p:nvPr/>
          </p:nvSpPr>
          <p:spPr>
            <a:xfrm>
              <a:off x="1713600" y="2496025"/>
              <a:ext cx="349975" cy="388375"/>
            </a:xfrm>
            <a:custGeom>
              <a:rect b="b" l="l" r="r" t="t"/>
              <a:pathLst>
                <a:path extrusionOk="0" h="15535" w="13999">
                  <a:moveTo>
                    <a:pt x="13735" y="0"/>
                  </a:moveTo>
                  <a:lnTo>
                    <a:pt x="12901" y="483"/>
                  </a:lnTo>
                  <a:lnTo>
                    <a:pt x="9127" y="3116"/>
                  </a:lnTo>
                  <a:lnTo>
                    <a:pt x="7284" y="4169"/>
                  </a:lnTo>
                  <a:lnTo>
                    <a:pt x="5485" y="5310"/>
                  </a:lnTo>
                  <a:lnTo>
                    <a:pt x="5441" y="5354"/>
                  </a:lnTo>
                  <a:lnTo>
                    <a:pt x="5441" y="5442"/>
                  </a:lnTo>
                  <a:lnTo>
                    <a:pt x="4739" y="8864"/>
                  </a:lnTo>
                  <a:lnTo>
                    <a:pt x="4432" y="10927"/>
                  </a:lnTo>
                  <a:lnTo>
                    <a:pt x="4257" y="11629"/>
                  </a:lnTo>
                  <a:lnTo>
                    <a:pt x="2019" y="13823"/>
                  </a:lnTo>
                  <a:lnTo>
                    <a:pt x="659" y="14964"/>
                  </a:lnTo>
                  <a:lnTo>
                    <a:pt x="88" y="15183"/>
                  </a:lnTo>
                  <a:lnTo>
                    <a:pt x="44" y="15227"/>
                  </a:lnTo>
                  <a:lnTo>
                    <a:pt x="0" y="15271"/>
                  </a:lnTo>
                  <a:lnTo>
                    <a:pt x="0" y="15359"/>
                  </a:lnTo>
                  <a:lnTo>
                    <a:pt x="0" y="15402"/>
                  </a:lnTo>
                  <a:lnTo>
                    <a:pt x="44" y="15490"/>
                  </a:lnTo>
                  <a:lnTo>
                    <a:pt x="176" y="15534"/>
                  </a:lnTo>
                  <a:lnTo>
                    <a:pt x="220" y="15534"/>
                  </a:lnTo>
                  <a:lnTo>
                    <a:pt x="834" y="15315"/>
                  </a:lnTo>
                  <a:lnTo>
                    <a:pt x="878" y="15271"/>
                  </a:lnTo>
                  <a:lnTo>
                    <a:pt x="2282" y="14086"/>
                  </a:lnTo>
                  <a:lnTo>
                    <a:pt x="4520" y="11848"/>
                  </a:lnTo>
                  <a:lnTo>
                    <a:pt x="4564" y="11760"/>
                  </a:lnTo>
                  <a:lnTo>
                    <a:pt x="4783" y="11014"/>
                  </a:lnTo>
                  <a:lnTo>
                    <a:pt x="4783" y="10971"/>
                  </a:lnTo>
                  <a:lnTo>
                    <a:pt x="5090" y="8952"/>
                  </a:lnTo>
                  <a:lnTo>
                    <a:pt x="5749" y="5573"/>
                  </a:lnTo>
                  <a:lnTo>
                    <a:pt x="7460" y="4476"/>
                  </a:lnTo>
                  <a:lnTo>
                    <a:pt x="9303" y="3379"/>
                  </a:lnTo>
                  <a:lnTo>
                    <a:pt x="13077" y="790"/>
                  </a:lnTo>
                  <a:lnTo>
                    <a:pt x="13910" y="308"/>
                  </a:lnTo>
                  <a:lnTo>
                    <a:pt x="13954" y="264"/>
                  </a:lnTo>
                  <a:lnTo>
                    <a:pt x="13998" y="220"/>
                  </a:lnTo>
                  <a:lnTo>
                    <a:pt x="13998" y="132"/>
                  </a:lnTo>
                  <a:lnTo>
                    <a:pt x="13954" y="88"/>
                  </a:lnTo>
                  <a:lnTo>
                    <a:pt x="13910" y="44"/>
                  </a:lnTo>
                  <a:lnTo>
                    <a:pt x="138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2" name="Google Shape;2052;p63"/>
            <p:cNvSpPr/>
            <p:nvPr/>
          </p:nvSpPr>
          <p:spPr>
            <a:xfrm>
              <a:off x="1630225" y="2470800"/>
              <a:ext cx="405925" cy="425650"/>
            </a:xfrm>
            <a:custGeom>
              <a:rect b="b" l="l" r="r" t="t"/>
              <a:pathLst>
                <a:path extrusionOk="0" h="17026" w="16237">
                  <a:moveTo>
                    <a:pt x="16017" y="0"/>
                  </a:moveTo>
                  <a:lnTo>
                    <a:pt x="15973" y="44"/>
                  </a:lnTo>
                  <a:lnTo>
                    <a:pt x="12857" y="2106"/>
                  </a:lnTo>
                  <a:lnTo>
                    <a:pt x="10532" y="3511"/>
                  </a:lnTo>
                  <a:lnTo>
                    <a:pt x="8513" y="4739"/>
                  </a:lnTo>
                  <a:lnTo>
                    <a:pt x="6495" y="6187"/>
                  </a:lnTo>
                  <a:lnTo>
                    <a:pt x="4388" y="7591"/>
                  </a:lnTo>
                  <a:lnTo>
                    <a:pt x="4345" y="7635"/>
                  </a:lnTo>
                  <a:lnTo>
                    <a:pt x="3862" y="8206"/>
                  </a:lnTo>
                  <a:lnTo>
                    <a:pt x="3818" y="8337"/>
                  </a:lnTo>
                  <a:lnTo>
                    <a:pt x="3467" y="11497"/>
                  </a:lnTo>
                  <a:lnTo>
                    <a:pt x="3291" y="13954"/>
                  </a:lnTo>
                  <a:lnTo>
                    <a:pt x="3204" y="14700"/>
                  </a:lnTo>
                  <a:lnTo>
                    <a:pt x="2984" y="15007"/>
                  </a:lnTo>
                  <a:lnTo>
                    <a:pt x="1273" y="15841"/>
                  </a:lnTo>
                  <a:lnTo>
                    <a:pt x="88" y="16719"/>
                  </a:lnTo>
                  <a:lnTo>
                    <a:pt x="44" y="16762"/>
                  </a:lnTo>
                  <a:lnTo>
                    <a:pt x="0" y="16850"/>
                  </a:lnTo>
                  <a:lnTo>
                    <a:pt x="0" y="16894"/>
                  </a:lnTo>
                  <a:lnTo>
                    <a:pt x="44" y="16982"/>
                  </a:lnTo>
                  <a:lnTo>
                    <a:pt x="88" y="17026"/>
                  </a:lnTo>
                  <a:lnTo>
                    <a:pt x="308" y="17026"/>
                  </a:lnTo>
                  <a:lnTo>
                    <a:pt x="1448" y="16148"/>
                  </a:lnTo>
                  <a:lnTo>
                    <a:pt x="3160" y="15271"/>
                  </a:lnTo>
                  <a:lnTo>
                    <a:pt x="3248" y="15227"/>
                  </a:lnTo>
                  <a:lnTo>
                    <a:pt x="3511" y="14876"/>
                  </a:lnTo>
                  <a:lnTo>
                    <a:pt x="3511" y="14832"/>
                  </a:lnTo>
                  <a:lnTo>
                    <a:pt x="3642" y="13998"/>
                  </a:lnTo>
                  <a:lnTo>
                    <a:pt x="3818" y="11541"/>
                  </a:lnTo>
                  <a:lnTo>
                    <a:pt x="4125" y="8425"/>
                  </a:lnTo>
                  <a:lnTo>
                    <a:pt x="4608" y="7899"/>
                  </a:lnTo>
                  <a:lnTo>
                    <a:pt x="6714" y="6451"/>
                  </a:lnTo>
                  <a:lnTo>
                    <a:pt x="8689" y="5046"/>
                  </a:lnTo>
                  <a:lnTo>
                    <a:pt x="10707" y="3818"/>
                  </a:lnTo>
                  <a:lnTo>
                    <a:pt x="13033" y="2414"/>
                  </a:lnTo>
                  <a:lnTo>
                    <a:pt x="16148" y="307"/>
                  </a:lnTo>
                  <a:lnTo>
                    <a:pt x="16192" y="263"/>
                  </a:lnTo>
                  <a:lnTo>
                    <a:pt x="16236" y="220"/>
                  </a:lnTo>
                  <a:lnTo>
                    <a:pt x="16236" y="132"/>
                  </a:lnTo>
                  <a:lnTo>
                    <a:pt x="16192" y="88"/>
                  </a:lnTo>
                  <a:lnTo>
                    <a:pt x="16148" y="44"/>
                  </a:lnTo>
                  <a:lnTo>
                    <a:pt x="1610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3" name="Google Shape;2053;p63"/>
            <p:cNvSpPr/>
            <p:nvPr/>
          </p:nvSpPr>
          <p:spPr>
            <a:xfrm>
              <a:off x="1524900" y="2445550"/>
              <a:ext cx="483825" cy="495875"/>
            </a:xfrm>
            <a:custGeom>
              <a:rect b="b" l="l" r="r" t="t"/>
              <a:pathLst>
                <a:path extrusionOk="0" h="19835" w="19353">
                  <a:moveTo>
                    <a:pt x="19133" y="1"/>
                  </a:moveTo>
                  <a:lnTo>
                    <a:pt x="19089" y="45"/>
                  </a:lnTo>
                  <a:lnTo>
                    <a:pt x="15929" y="2107"/>
                  </a:lnTo>
                  <a:lnTo>
                    <a:pt x="14130" y="3204"/>
                  </a:lnTo>
                  <a:lnTo>
                    <a:pt x="11892" y="4521"/>
                  </a:lnTo>
                  <a:lnTo>
                    <a:pt x="9874" y="5881"/>
                  </a:lnTo>
                  <a:lnTo>
                    <a:pt x="7812" y="7066"/>
                  </a:lnTo>
                  <a:lnTo>
                    <a:pt x="5881" y="8250"/>
                  </a:lnTo>
                  <a:lnTo>
                    <a:pt x="3818" y="9611"/>
                  </a:lnTo>
                  <a:lnTo>
                    <a:pt x="3775" y="9611"/>
                  </a:lnTo>
                  <a:lnTo>
                    <a:pt x="3424" y="9962"/>
                  </a:lnTo>
                  <a:lnTo>
                    <a:pt x="3380" y="10050"/>
                  </a:lnTo>
                  <a:lnTo>
                    <a:pt x="3380" y="10093"/>
                  </a:lnTo>
                  <a:lnTo>
                    <a:pt x="3380" y="14569"/>
                  </a:lnTo>
                  <a:lnTo>
                    <a:pt x="3511" y="16412"/>
                  </a:lnTo>
                  <a:lnTo>
                    <a:pt x="3292" y="17158"/>
                  </a:lnTo>
                  <a:lnTo>
                    <a:pt x="747" y="19221"/>
                  </a:lnTo>
                  <a:lnTo>
                    <a:pt x="133" y="19484"/>
                  </a:lnTo>
                  <a:lnTo>
                    <a:pt x="45" y="19528"/>
                  </a:lnTo>
                  <a:lnTo>
                    <a:pt x="45" y="19615"/>
                  </a:lnTo>
                  <a:lnTo>
                    <a:pt x="1" y="19659"/>
                  </a:lnTo>
                  <a:lnTo>
                    <a:pt x="45" y="19747"/>
                  </a:lnTo>
                  <a:lnTo>
                    <a:pt x="89" y="19791"/>
                  </a:lnTo>
                  <a:lnTo>
                    <a:pt x="176" y="19835"/>
                  </a:lnTo>
                  <a:lnTo>
                    <a:pt x="264" y="19835"/>
                  </a:lnTo>
                  <a:lnTo>
                    <a:pt x="878" y="19528"/>
                  </a:lnTo>
                  <a:lnTo>
                    <a:pt x="922" y="19528"/>
                  </a:lnTo>
                  <a:lnTo>
                    <a:pt x="3555" y="17378"/>
                  </a:lnTo>
                  <a:lnTo>
                    <a:pt x="3643" y="17290"/>
                  </a:lnTo>
                  <a:lnTo>
                    <a:pt x="3818" y="16500"/>
                  </a:lnTo>
                  <a:lnTo>
                    <a:pt x="3862" y="16456"/>
                  </a:lnTo>
                  <a:lnTo>
                    <a:pt x="3731" y="14525"/>
                  </a:lnTo>
                  <a:lnTo>
                    <a:pt x="3731" y="10181"/>
                  </a:lnTo>
                  <a:lnTo>
                    <a:pt x="4038" y="9874"/>
                  </a:lnTo>
                  <a:lnTo>
                    <a:pt x="6056" y="8558"/>
                  </a:lnTo>
                  <a:lnTo>
                    <a:pt x="7987" y="7373"/>
                  </a:lnTo>
                  <a:lnTo>
                    <a:pt x="10050" y="6188"/>
                  </a:lnTo>
                  <a:lnTo>
                    <a:pt x="12068" y="4828"/>
                  </a:lnTo>
                  <a:lnTo>
                    <a:pt x="14306" y="3511"/>
                  </a:lnTo>
                  <a:lnTo>
                    <a:pt x="16105" y="2370"/>
                  </a:lnTo>
                  <a:lnTo>
                    <a:pt x="19264" y="308"/>
                  </a:lnTo>
                  <a:lnTo>
                    <a:pt x="19308" y="264"/>
                  </a:lnTo>
                  <a:lnTo>
                    <a:pt x="19352" y="220"/>
                  </a:lnTo>
                  <a:lnTo>
                    <a:pt x="19352" y="133"/>
                  </a:lnTo>
                  <a:lnTo>
                    <a:pt x="19308" y="89"/>
                  </a:lnTo>
                  <a:lnTo>
                    <a:pt x="19264" y="45"/>
                  </a:lnTo>
                  <a:lnTo>
                    <a:pt x="1922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4" name="Google Shape;2054;p63"/>
            <p:cNvSpPr/>
            <p:nvPr/>
          </p:nvSpPr>
          <p:spPr>
            <a:xfrm>
              <a:off x="399375" y="2885450"/>
              <a:ext cx="584725" cy="1657625"/>
            </a:xfrm>
            <a:custGeom>
              <a:rect b="b" l="l" r="r" t="t"/>
              <a:pathLst>
                <a:path extrusionOk="0" h="66305" w="23389">
                  <a:moveTo>
                    <a:pt x="966" y="1"/>
                  </a:moveTo>
                  <a:lnTo>
                    <a:pt x="922" y="45"/>
                  </a:lnTo>
                  <a:lnTo>
                    <a:pt x="834" y="89"/>
                  </a:lnTo>
                  <a:lnTo>
                    <a:pt x="834" y="133"/>
                  </a:lnTo>
                  <a:lnTo>
                    <a:pt x="308" y="1449"/>
                  </a:lnTo>
                  <a:lnTo>
                    <a:pt x="88" y="2195"/>
                  </a:lnTo>
                  <a:lnTo>
                    <a:pt x="0" y="2502"/>
                  </a:lnTo>
                  <a:lnTo>
                    <a:pt x="0" y="2590"/>
                  </a:lnTo>
                  <a:lnTo>
                    <a:pt x="351" y="5091"/>
                  </a:lnTo>
                  <a:lnTo>
                    <a:pt x="351" y="5135"/>
                  </a:lnTo>
                  <a:lnTo>
                    <a:pt x="1317" y="7241"/>
                  </a:lnTo>
                  <a:lnTo>
                    <a:pt x="1624" y="8601"/>
                  </a:lnTo>
                  <a:lnTo>
                    <a:pt x="1668" y="8645"/>
                  </a:lnTo>
                  <a:lnTo>
                    <a:pt x="3379" y="12770"/>
                  </a:lnTo>
                  <a:lnTo>
                    <a:pt x="4696" y="15710"/>
                  </a:lnTo>
                  <a:lnTo>
                    <a:pt x="5837" y="18343"/>
                  </a:lnTo>
                  <a:lnTo>
                    <a:pt x="6802" y="21064"/>
                  </a:lnTo>
                  <a:lnTo>
                    <a:pt x="6977" y="21985"/>
                  </a:lnTo>
                  <a:lnTo>
                    <a:pt x="7021" y="24530"/>
                  </a:lnTo>
                  <a:lnTo>
                    <a:pt x="7021" y="24574"/>
                  </a:lnTo>
                  <a:lnTo>
                    <a:pt x="7460" y="26856"/>
                  </a:lnTo>
                  <a:lnTo>
                    <a:pt x="7548" y="28523"/>
                  </a:lnTo>
                  <a:lnTo>
                    <a:pt x="7460" y="31375"/>
                  </a:lnTo>
                  <a:lnTo>
                    <a:pt x="7416" y="34403"/>
                  </a:lnTo>
                  <a:lnTo>
                    <a:pt x="7416" y="37870"/>
                  </a:lnTo>
                  <a:lnTo>
                    <a:pt x="7504" y="42740"/>
                  </a:lnTo>
                  <a:lnTo>
                    <a:pt x="7680" y="44803"/>
                  </a:lnTo>
                  <a:lnTo>
                    <a:pt x="8162" y="47172"/>
                  </a:lnTo>
                  <a:lnTo>
                    <a:pt x="8952" y="49366"/>
                  </a:lnTo>
                  <a:lnTo>
                    <a:pt x="8952" y="49410"/>
                  </a:lnTo>
                  <a:lnTo>
                    <a:pt x="9523" y="50332"/>
                  </a:lnTo>
                  <a:lnTo>
                    <a:pt x="9566" y="50376"/>
                  </a:lnTo>
                  <a:lnTo>
                    <a:pt x="10488" y="51297"/>
                  </a:lnTo>
                  <a:lnTo>
                    <a:pt x="13033" y="52921"/>
                  </a:lnTo>
                  <a:lnTo>
                    <a:pt x="15183" y="54413"/>
                  </a:lnTo>
                  <a:lnTo>
                    <a:pt x="17245" y="56080"/>
                  </a:lnTo>
                  <a:lnTo>
                    <a:pt x="18430" y="57133"/>
                  </a:lnTo>
                  <a:lnTo>
                    <a:pt x="18430" y="57177"/>
                  </a:lnTo>
                  <a:lnTo>
                    <a:pt x="19834" y="58099"/>
                  </a:lnTo>
                  <a:lnTo>
                    <a:pt x="22731" y="62618"/>
                  </a:lnTo>
                  <a:lnTo>
                    <a:pt x="23038" y="63408"/>
                  </a:lnTo>
                  <a:lnTo>
                    <a:pt x="22774" y="66129"/>
                  </a:lnTo>
                  <a:lnTo>
                    <a:pt x="22774" y="66172"/>
                  </a:lnTo>
                  <a:lnTo>
                    <a:pt x="22818" y="66260"/>
                  </a:lnTo>
                  <a:lnTo>
                    <a:pt x="22862" y="66304"/>
                  </a:lnTo>
                  <a:lnTo>
                    <a:pt x="22950" y="66304"/>
                  </a:lnTo>
                  <a:lnTo>
                    <a:pt x="23038" y="66260"/>
                  </a:lnTo>
                  <a:lnTo>
                    <a:pt x="23125" y="66172"/>
                  </a:lnTo>
                  <a:lnTo>
                    <a:pt x="23389" y="63408"/>
                  </a:lnTo>
                  <a:lnTo>
                    <a:pt x="23389" y="63320"/>
                  </a:lnTo>
                  <a:lnTo>
                    <a:pt x="23038" y="62443"/>
                  </a:lnTo>
                  <a:lnTo>
                    <a:pt x="20098" y="57879"/>
                  </a:lnTo>
                  <a:lnTo>
                    <a:pt x="20054" y="57835"/>
                  </a:lnTo>
                  <a:lnTo>
                    <a:pt x="18650" y="56870"/>
                  </a:lnTo>
                  <a:lnTo>
                    <a:pt x="17465" y="55817"/>
                  </a:lnTo>
                  <a:lnTo>
                    <a:pt x="15403" y="54105"/>
                  </a:lnTo>
                  <a:lnTo>
                    <a:pt x="13208" y="52613"/>
                  </a:lnTo>
                  <a:lnTo>
                    <a:pt x="10707" y="51034"/>
                  </a:lnTo>
                  <a:lnTo>
                    <a:pt x="9830" y="50156"/>
                  </a:lnTo>
                  <a:lnTo>
                    <a:pt x="9259" y="49235"/>
                  </a:lnTo>
                  <a:lnTo>
                    <a:pt x="8513" y="47085"/>
                  </a:lnTo>
                  <a:lnTo>
                    <a:pt x="8031" y="44759"/>
                  </a:lnTo>
                  <a:lnTo>
                    <a:pt x="7855" y="42740"/>
                  </a:lnTo>
                  <a:lnTo>
                    <a:pt x="7767" y="37870"/>
                  </a:lnTo>
                  <a:lnTo>
                    <a:pt x="7767" y="34403"/>
                  </a:lnTo>
                  <a:lnTo>
                    <a:pt x="7811" y="31375"/>
                  </a:lnTo>
                  <a:lnTo>
                    <a:pt x="7899" y="28523"/>
                  </a:lnTo>
                  <a:lnTo>
                    <a:pt x="7811" y="26856"/>
                  </a:lnTo>
                  <a:lnTo>
                    <a:pt x="7811" y="26812"/>
                  </a:lnTo>
                  <a:lnTo>
                    <a:pt x="7372" y="24530"/>
                  </a:lnTo>
                  <a:lnTo>
                    <a:pt x="7328" y="21985"/>
                  </a:lnTo>
                  <a:lnTo>
                    <a:pt x="7328" y="21941"/>
                  </a:lnTo>
                  <a:lnTo>
                    <a:pt x="7153" y="20976"/>
                  </a:lnTo>
                  <a:lnTo>
                    <a:pt x="6144" y="18211"/>
                  </a:lnTo>
                  <a:lnTo>
                    <a:pt x="5003" y="15578"/>
                  </a:lnTo>
                  <a:lnTo>
                    <a:pt x="3730" y="12638"/>
                  </a:lnTo>
                  <a:lnTo>
                    <a:pt x="1975" y="8514"/>
                  </a:lnTo>
                  <a:lnTo>
                    <a:pt x="1668" y="7153"/>
                  </a:lnTo>
                  <a:lnTo>
                    <a:pt x="1624" y="7110"/>
                  </a:lnTo>
                  <a:lnTo>
                    <a:pt x="703" y="5003"/>
                  </a:lnTo>
                  <a:lnTo>
                    <a:pt x="351" y="2546"/>
                  </a:lnTo>
                  <a:lnTo>
                    <a:pt x="395" y="2239"/>
                  </a:lnTo>
                  <a:lnTo>
                    <a:pt x="615" y="1712"/>
                  </a:lnTo>
                  <a:lnTo>
                    <a:pt x="1141" y="264"/>
                  </a:lnTo>
                  <a:lnTo>
                    <a:pt x="1141" y="176"/>
                  </a:lnTo>
                  <a:lnTo>
                    <a:pt x="1141" y="133"/>
                  </a:lnTo>
                  <a:lnTo>
                    <a:pt x="1097" y="89"/>
                  </a:lnTo>
                  <a:lnTo>
                    <a:pt x="1054" y="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5" name="Google Shape;2055;p63"/>
            <p:cNvSpPr/>
            <p:nvPr/>
          </p:nvSpPr>
          <p:spPr>
            <a:xfrm>
              <a:off x="363175" y="2357800"/>
              <a:ext cx="590225" cy="2187450"/>
            </a:xfrm>
            <a:custGeom>
              <a:rect b="b" l="l" r="r" t="t"/>
              <a:pathLst>
                <a:path extrusionOk="0" h="87498" w="23609">
                  <a:moveTo>
                    <a:pt x="18869" y="1"/>
                  </a:moveTo>
                  <a:lnTo>
                    <a:pt x="15008" y="2151"/>
                  </a:lnTo>
                  <a:lnTo>
                    <a:pt x="12550" y="3774"/>
                  </a:lnTo>
                  <a:lnTo>
                    <a:pt x="10093" y="5529"/>
                  </a:lnTo>
                  <a:lnTo>
                    <a:pt x="8952" y="6451"/>
                  </a:lnTo>
                  <a:lnTo>
                    <a:pt x="8908" y="6451"/>
                  </a:lnTo>
                  <a:lnTo>
                    <a:pt x="6319" y="9347"/>
                  </a:lnTo>
                  <a:lnTo>
                    <a:pt x="6275" y="9347"/>
                  </a:lnTo>
                  <a:lnTo>
                    <a:pt x="5485" y="10576"/>
                  </a:lnTo>
                  <a:lnTo>
                    <a:pt x="1624" y="17816"/>
                  </a:lnTo>
                  <a:lnTo>
                    <a:pt x="834" y="20098"/>
                  </a:lnTo>
                  <a:lnTo>
                    <a:pt x="308" y="21677"/>
                  </a:lnTo>
                  <a:lnTo>
                    <a:pt x="44" y="22467"/>
                  </a:lnTo>
                  <a:lnTo>
                    <a:pt x="0" y="25276"/>
                  </a:lnTo>
                  <a:lnTo>
                    <a:pt x="44" y="25319"/>
                  </a:lnTo>
                  <a:lnTo>
                    <a:pt x="1273" y="29576"/>
                  </a:lnTo>
                  <a:lnTo>
                    <a:pt x="1317" y="29620"/>
                  </a:lnTo>
                  <a:lnTo>
                    <a:pt x="2414" y="31726"/>
                  </a:lnTo>
                  <a:lnTo>
                    <a:pt x="4125" y="35500"/>
                  </a:lnTo>
                  <a:lnTo>
                    <a:pt x="5310" y="38133"/>
                  </a:lnTo>
                  <a:lnTo>
                    <a:pt x="6319" y="40502"/>
                  </a:lnTo>
                  <a:lnTo>
                    <a:pt x="6934" y="41994"/>
                  </a:lnTo>
                  <a:lnTo>
                    <a:pt x="7328" y="43223"/>
                  </a:lnTo>
                  <a:lnTo>
                    <a:pt x="7328" y="44846"/>
                  </a:lnTo>
                  <a:lnTo>
                    <a:pt x="7372" y="44846"/>
                  </a:lnTo>
                  <a:lnTo>
                    <a:pt x="7723" y="47084"/>
                  </a:lnTo>
                  <a:lnTo>
                    <a:pt x="7679" y="52043"/>
                  </a:lnTo>
                  <a:lnTo>
                    <a:pt x="7679" y="56387"/>
                  </a:lnTo>
                  <a:lnTo>
                    <a:pt x="7679" y="59809"/>
                  </a:lnTo>
                  <a:lnTo>
                    <a:pt x="7811" y="64373"/>
                  </a:lnTo>
                  <a:lnTo>
                    <a:pt x="7987" y="66742"/>
                  </a:lnTo>
                  <a:lnTo>
                    <a:pt x="7987" y="66786"/>
                  </a:lnTo>
                  <a:lnTo>
                    <a:pt x="8382" y="68585"/>
                  </a:lnTo>
                  <a:lnTo>
                    <a:pt x="9171" y="70867"/>
                  </a:lnTo>
                  <a:lnTo>
                    <a:pt x="10137" y="73105"/>
                  </a:lnTo>
                  <a:lnTo>
                    <a:pt x="10181" y="73149"/>
                  </a:lnTo>
                  <a:lnTo>
                    <a:pt x="11102" y="74422"/>
                  </a:lnTo>
                  <a:lnTo>
                    <a:pt x="11146" y="74465"/>
                  </a:lnTo>
                  <a:lnTo>
                    <a:pt x="13867" y="76616"/>
                  </a:lnTo>
                  <a:lnTo>
                    <a:pt x="16412" y="78853"/>
                  </a:lnTo>
                  <a:lnTo>
                    <a:pt x="18035" y="80345"/>
                  </a:lnTo>
                  <a:lnTo>
                    <a:pt x="18518" y="80696"/>
                  </a:lnTo>
                  <a:lnTo>
                    <a:pt x="21721" y="85216"/>
                  </a:lnTo>
                  <a:lnTo>
                    <a:pt x="23301" y="87454"/>
                  </a:lnTo>
                  <a:lnTo>
                    <a:pt x="23345" y="87498"/>
                  </a:lnTo>
                  <a:lnTo>
                    <a:pt x="23564" y="87498"/>
                  </a:lnTo>
                  <a:lnTo>
                    <a:pt x="23608" y="87410"/>
                  </a:lnTo>
                  <a:lnTo>
                    <a:pt x="23608" y="87366"/>
                  </a:lnTo>
                  <a:lnTo>
                    <a:pt x="23608" y="87278"/>
                  </a:lnTo>
                  <a:lnTo>
                    <a:pt x="23608" y="87235"/>
                  </a:lnTo>
                  <a:lnTo>
                    <a:pt x="22028" y="85041"/>
                  </a:lnTo>
                  <a:lnTo>
                    <a:pt x="18781" y="80477"/>
                  </a:lnTo>
                  <a:lnTo>
                    <a:pt x="18737" y="80433"/>
                  </a:lnTo>
                  <a:lnTo>
                    <a:pt x="18255" y="80038"/>
                  </a:lnTo>
                  <a:lnTo>
                    <a:pt x="16631" y="78590"/>
                  </a:lnTo>
                  <a:lnTo>
                    <a:pt x="14086" y="76352"/>
                  </a:lnTo>
                  <a:lnTo>
                    <a:pt x="11365" y="74202"/>
                  </a:lnTo>
                  <a:lnTo>
                    <a:pt x="10488" y="72973"/>
                  </a:lnTo>
                  <a:lnTo>
                    <a:pt x="9522" y="70736"/>
                  </a:lnTo>
                  <a:lnTo>
                    <a:pt x="8733" y="68498"/>
                  </a:lnTo>
                  <a:lnTo>
                    <a:pt x="8338" y="66699"/>
                  </a:lnTo>
                  <a:lnTo>
                    <a:pt x="8162" y="64373"/>
                  </a:lnTo>
                  <a:lnTo>
                    <a:pt x="8031" y="59809"/>
                  </a:lnTo>
                  <a:lnTo>
                    <a:pt x="8031" y="56387"/>
                  </a:lnTo>
                  <a:lnTo>
                    <a:pt x="8031" y="52043"/>
                  </a:lnTo>
                  <a:lnTo>
                    <a:pt x="8074" y="47084"/>
                  </a:lnTo>
                  <a:lnTo>
                    <a:pt x="8074" y="47040"/>
                  </a:lnTo>
                  <a:lnTo>
                    <a:pt x="7679" y="44802"/>
                  </a:lnTo>
                  <a:lnTo>
                    <a:pt x="7679" y="43179"/>
                  </a:lnTo>
                  <a:lnTo>
                    <a:pt x="7679" y="43135"/>
                  </a:lnTo>
                  <a:lnTo>
                    <a:pt x="7285" y="41906"/>
                  </a:lnTo>
                  <a:lnTo>
                    <a:pt x="6670" y="40370"/>
                  </a:lnTo>
                  <a:lnTo>
                    <a:pt x="5661" y="38001"/>
                  </a:lnTo>
                  <a:lnTo>
                    <a:pt x="4476" y="35368"/>
                  </a:lnTo>
                  <a:lnTo>
                    <a:pt x="2721" y="31550"/>
                  </a:lnTo>
                  <a:lnTo>
                    <a:pt x="1624" y="29444"/>
                  </a:lnTo>
                  <a:lnTo>
                    <a:pt x="351" y="25232"/>
                  </a:lnTo>
                  <a:lnTo>
                    <a:pt x="395" y="22511"/>
                  </a:lnTo>
                  <a:lnTo>
                    <a:pt x="1185" y="20229"/>
                  </a:lnTo>
                  <a:lnTo>
                    <a:pt x="1975" y="17991"/>
                  </a:lnTo>
                  <a:lnTo>
                    <a:pt x="5793" y="10751"/>
                  </a:lnTo>
                  <a:lnTo>
                    <a:pt x="6582" y="9566"/>
                  </a:lnTo>
                  <a:lnTo>
                    <a:pt x="9171" y="6714"/>
                  </a:lnTo>
                  <a:lnTo>
                    <a:pt x="10312" y="5793"/>
                  </a:lnTo>
                  <a:lnTo>
                    <a:pt x="12726" y="4081"/>
                  </a:lnTo>
                  <a:lnTo>
                    <a:pt x="15183" y="2414"/>
                  </a:lnTo>
                  <a:lnTo>
                    <a:pt x="19045" y="308"/>
                  </a:lnTo>
                  <a:lnTo>
                    <a:pt x="19088" y="264"/>
                  </a:lnTo>
                  <a:lnTo>
                    <a:pt x="19132" y="220"/>
                  </a:lnTo>
                  <a:lnTo>
                    <a:pt x="19132" y="132"/>
                  </a:lnTo>
                  <a:lnTo>
                    <a:pt x="19088" y="88"/>
                  </a:lnTo>
                  <a:lnTo>
                    <a:pt x="190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6" name="Google Shape;2056;p63"/>
            <p:cNvSpPr/>
            <p:nvPr/>
          </p:nvSpPr>
          <p:spPr>
            <a:xfrm>
              <a:off x="445450" y="2236025"/>
              <a:ext cx="687850" cy="2201725"/>
            </a:xfrm>
            <a:custGeom>
              <a:rect b="b" l="l" r="r" t="t"/>
              <a:pathLst>
                <a:path extrusionOk="0" h="88069" w="27514">
                  <a:moveTo>
                    <a:pt x="27338" y="1"/>
                  </a:moveTo>
                  <a:lnTo>
                    <a:pt x="27250" y="45"/>
                  </a:lnTo>
                  <a:lnTo>
                    <a:pt x="25144" y="1229"/>
                  </a:lnTo>
                  <a:lnTo>
                    <a:pt x="22379" y="2590"/>
                  </a:lnTo>
                  <a:lnTo>
                    <a:pt x="20142" y="3643"/>
                  </a:lnTo>
                  <a:lnTo>
                    <a:pt x="17991" y="4872"/>
                  </a:lnTo>
                  <a:lnTo>
                    <a:pt x="14218" y="6978"/>
                  </a:lnTo>
                  <a:lnTo>
                    <a:pt x="12375" y="8163"/>
                  </a:lnTo>
                  <a:lnTo>
                    <a:pt x="10181" y="9611"/>
                  </a:lnTo>
                  <a:lnTo>
                    <a:pt x="8031" y="11103"/>
                  </a:lnTo>
                  <a:lnTo>
                    <a:pt x="6758" y="12112"/>
                  </a:lnTo>
                  <a:lnTo>
                    <a:pt x="5354" y="13911"/>
                  </a:lnTo>
                  <a:lnTo>
                    <a:pt x="3511" y="16193"/>
                  </a:lnTo>
                  <a:lnTo>
                    <a:pt x="3511" y="16237"/>
                  </a:lnTo>
                  <a:lnTo>
                    <a:pt x="2458" y="18562"/>
                  </a:lnTo>
                  <a:lnTo>
                    <a:pt x="1273" y="21502"/>
                  </a:lnTo>
                  <a:lnTo>
                    <a:pt x="264" y="24003"/>
                  </a:lnTo>
                  <a:lnTo>
                    <a:pt x="264" y="24047"/>
                  </a:lnTo>
                  <a:lnTo>
                    <a:pt x="0" y="25056"/>
                  </a:lnTo>
                  <a:lnTo>
                    <a:pt x="0" y="25100"/>
                  </a:lnTo>
                  <a:lnTo>
                    <a:pt x="483" y="28523"/>
                  </a:lnTo>
                  <a:lnTo>
                    <a:pt x="659" y="31024"/>
                  </a:lnTo>
                  <a:lnTo>
                    <a:pt x="1185" y="33876"/>
                  </a:lnTo>
                  <a:lnTo>
                    <a:pt x="2897" y="38484"/>
                  </a:lnTo>
                  <a:lnTo>
                    <a:pt x="4037" y="41204"/>
                  </a:lnTo>
                  <a:lnTo>
                    <a:pt x="5047" y="43618"/>
                  </a:lnTo>
                  <a:lnTo>
                    <a:pt x="6056" y="46426"/>
                  </a:lnTo>
                  <a:lnTo>
                    <a:pt x="6231" y="47523"/>
                  </a:lnTo>
                  <a:lnTo>
                    <a:pt x="6231" y="50463"/>
                  </a:lnTo>
                  <a:lnTo>
                    <a:pt x="6231" y="50507"/>
                  </a:lnTo>
                  <a:lnTo>
                    <a:pt x="6714" y="53140"/>
                  </a:lnTo>
                  <a:lnTo>
                    <a:pt x="6934" y="54763"/>
                  </a:lnTo>
                  <a:lnTo>
                    <a:pt x="6846" y="57265"/>
                  </a:lnTo>
                  <a:lnTo>
                    <a:pt x="6758" y="60424"/>
                  </a:lnTo>
                  <a:lnTo>
                    <a:pt x="6758" y="63145"/>
                  </a:lnTo>
                  <a:lnTo>
                    <a:pt x="6758" y="65339"/>
                  </a:lnTo>
                  <a:lnTo>
                    <a:pt x="6758" y="67533"/>
                  </a:lnTo>
                  <a:lnTo>
                    <a:pt x="6934" y="69946"/>
                  </a:lnTo>
                  <a:lnTo>
                    <a:pt x="7460" y="72491"/>
                  </a:lnTo>
                  <a:lnTo>
                    <a:pt x="7460" y="72535"/>
                  </a:lnTo>
                  <a:lnTo>
                    <a:pt x="7723" y="73193"/>
                  </a:lnTo>
                  <a:lnTo>
                    <a:pt x="7767" y="73281"/>
                  </a:lnTo>
                  <a:lnTo>
                    <a:pt x="9566" y="74773"/>
                  </a:lnTo>
                  <a:lnTo>
                    <a:pt x="11629" y="76396"/>
                  </a:lnTo>
                  <a:lnTo>
                    <a:pt x="13735" y="77888"/>
                  </a:lnTo>
                  <a:lnTo>
                    <a:pt x="16061" y="79205"/>
                  </a:lnTo>
                  <a:lnTo>
                    <a:pt x="18079" y="80828"/>
                  </a:lnTo>
                  <a:lnTo>
                    <a:pt x="20098" y="82540"/>
                  </a:lnTo>
                  <a:lnTo>
                    <a:pt x="21195" y="84865"/>
                  </a:lnTo>
                  <a:lnTo>
                    <a:pt x="21326" y="87893"/>
                  </a:lnTo>
                  <a:lnTo>
                    <a:pt x="21326" y="87937"/>
                  </a:lnTo>
                  <a:lnTo>
                    <a:pt x="21370" y="88025"/>
                  </a:lnTo>
                  <a:lnTo>
                    <a:pt x="21502" y="88069"/>
                  </a:lnTo>
                  <a:lnTo>
                    <a:pt x="21546" y="88025"/>
                  </a:lnTo>
                  <a:lnTo>
                    <a:pt x="21634" y="87981"/>
                  </a:lnTo>
                  <a:lnTo>
                    <a:pt x="21634" y="87937"/>
                  </a:lnTo>
                  <a:lnTo>
                    <a:pt x="21677" y="87893"/>
                  </a:lnTo>
                  <a:lnTo>
                    <a:pt x="21546" y="84821"/>
                  </a:lnTo>
                  <a:lnTo>
                    <a:pt x="21546" y="84778"/>
                  </a:lnTo>
                  <a:lnTo>
                    <a:pt x="20405" y="82364"/>
                  </a:lnTo>
                  <a:lnTo>
                    <a:pt x="20361" y="82276"/>
                  </a:lnTo>
                  <a:lnTo>
                    <a:pt x="18299" y="80521"/>
                  </a:lnTo>
                  <a:lnTo>
                    <a:pt x="16280" y="78942"/>
                  </a:lnTo>
                  <a:lnTo>
                    <a:pt x="16236" y="78898"/>
                  </a:lnTo>
                  <a:lnTo>
                    <a:pt x="13954" y="77581"/>
                  </a:lnTo>
                  <a:lnTo>
                    <a:pt x="11848" y="76089"/>
                  </a:lnTo>
                  <a:lnTo>
                    <a:pt x="9830" y="74510"/>
                  </a:lnTo>
                  <a:lnTo>
                    <a:pt x="8031" y="73018"/>
                  </a:lnTo>
                  <a:lnTo>
                    <a:pt x="7811" y="72403"/>
                  </a:lnTo>
                  <a:lnTo>
                    <a:pt x="7285" y="69902"/>
                  </a:lnTo>
                  <a:lnTo>
                    <a:pt x="7109" y="67489"/>
                  </a:lnTo>
                  <a:lnTo>
                    <a:pt x="7109" y="65339"/>
                  </a:lnTo>
                  <a:lnTo>
                    <a:pt x="7109" y="63188"/>
                  </a:lnTo>
                  <a:lnTo>
                    <a:pt x="7109" y="60424"/>
                  </a:lnTo>
                  <a:lnTo>
                    <a:pt x="7197" y="57265"/>
                  </a:lnTo>
                  <a:lnTo>
                    <a:pt x="7285" y="54763"/>
                  </a:lnTo>
                  <a:lnTo>
                    <a:pt x="7285" y="54720"/>
                  </a:lnTo>
                  <a:lnTo>
                    <a:pt x="7065" y="53096"/>
                  </a:lnTo>
                  <a:lnTo>
                    <a:pt x="6583" y="50463"/>
                  </a:lnTo>
                  <a:lnTo>
                    <a:pt x="6583" y="47523"/>
                  </a:lnTo>
                  <a:lnTo>
                    <a:pt x="6583" y="47479"/>
                  </a:lnTo>
                  <a:lnTo>
                    <a:pt x="6363" y="46338"/>
                  </a:lnTo>
                  <a:lnTo>
                    <a:pt x="6363" y="46295"/>
                  </a:lnTo>
                  <a:lnTo>
                    <a:pt x="5354" y="43530"/>
                  </a:lnTo>
                  <a:lnTo>
                    <a:pt x="4388" y="41073"/>
                  </a:lnTo>
                  <a:lnTo>
                    <a:pt x="3204" y="38352"/>
                  </a:lnTo>
                  <a:lnTo>
                    <a:pt x="1536" y="33789"/>
                  </a:lnTo>
                  <a:lnTo>
                    <a:pt x="1010" y="30980"/>
                  </a:lnTo>
                  <a:lnTo>
                    <a:pt x="834" y="28479"/>
                  </a:lnTo>
                  <a:lnTo>
                    <a:pt x="351" y="25100"/>
                  </a:lnTo>
                  <a:lnTo>
                    <a:pt x="615" y="24135"/>
                  </a:lnTo>
                  <a:lnTo>
                    <a:pt x="1580" y="21634"/>
                  </a:lnTo>
                  <a:lnTo>
                    <a:pt x="2809" y="18694"/>
                  </a:lnTo>
                  <a:lnTo>
                    <a:pt x="3818" y="16412"/>
                  </a:lnTo>
                  <a:lnTo>
                    <a:pt x="5617" y="14130"/>
                  </a:lnTo>
                  <a:lnTo>
                    <a:pt x="7021" y="12375"/>
                  </a:lnTo>
                  <a:lnTo>
                    <a:pt x="8250" y="11410"/>
                  </a:lnTo>
                  <a:lnTo>
                    <a:pt x="10356" y="9918"/>
                  </a:lnTo>
                  <a:lnTo>
                    <a:pt x="12550" y="8426"/>
                  </a:lnTo>
                  <a:lnTo>
                    <a:pt x="14437" y="7285"/>
                  </a:lnTo>
                  <a:lnTo>
                    <a:pt x="18167" y="5179"/>
                  </a:lnTo>
                  <a:lnTo>
                    <a:pt x="20317" y="3994"/>
                  </a:lnTo>
                  <a:lnTo>
                    <a:pt x="22555" y="2897"/>
                  </a:lnTo>
                  <a:lnTo>
                    <a:pt x="25319" y="1537"/>
                  </a:lnTo>
                  <a:lnTo>
                    <a:pt x="27426" y="352"/>
                  </a:lnTo>
                  <a:lnTo>
                    <a:pt x="27470" y="308"/>
                  </a:lnTo>
                  <a:lnTo>
                    <a:pt x="27514" y="220"/>
                  </a:lnTo>
                  <a:lnTo>
                    <a:pt x="27514" y="176"/>
                  </a:lnTo>
                  <a:lnTo>
                    <a:pt x="27514" y="89"/>
                  </a:lnTo>
                  <a:lnTo>
                    <a:pt x="27470" y="45"/>
                  </a:lnTo>
                  <a:lnTo>
                    <a:pt x="273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7" name="Google Shape;2057;p63"/>
            <p:cNvSpPr/>
            <p:nvPr/>
          </p:nvSpPr>
          <p:spPr>
            <a:xfrm>
              <a:off x="296250" y="2349025"/>
              <a:ext cx="510150" cy="2108475"/>
            </a:xfrm>
            <a:custGeom>
              <a:rect b="b" l="l" r="r" t="t"/>
              <a:pathLst>
                <a:path extrusionOk="0" h="84339" w="20406">
                  <a:moveTo>
                    <a:pt x="19571" y="0"/>
                  </a:moveTo>
                  <a:lnTo>
                    <a:pt x="17597" y="1010"/>
                  </a:lnTo>
                  <a:lnTo>
                    <a:pt x="15447" y="2370"/>
                  </a:lnTo>
                  <a:lnTo>
                    <a:pt x="12638" y="4345"/>
                  </a:lnTo>
                  <a:lnTo>
                    <a:pt x="11059" y="5442"/>
                  </a:lnTo>
                  <a:lnTo>
                    <a:pt x="11059" y="5486"/>
                  </a:lnTo>
                  <a:lnTo>
                    <a:pt x="7987" y="8338"/>
                  </a:lnTo>
                  <a:lnTo>
                    <a:pt x="5837" y="10356"/>
                  </a:lnTo>
                  <a:lnTo>
                    <a:pt x="5793" y="10400"/>
                  </a:lnTo>
                  <a:lnTo>
                    <a:pt x="2370" y="17728"/>
                  </a:lnTo>
                  <a:lnTo>
                    <a:pt x="703" y="21414"/>
                  </a:lnTo>
                  <a:lnTo>
                    <a:pt x="220" y="22643"/>
                  </a:lnTo>
                  <a:lnTo>
                    <a:pt x="45" y="22994"/>
                  </a:lnTo>
                  <a:lnTo>
                    <a:pt x="1" y="23213"/>
                  </a:lnTo>
                  <a:lnTo>
                    <a:pt x="45" y="23257"/>
                  </a:lnTo>
                  <a:lnTo>
                    <a:pt x="3160" y="31901"/>
                  </a:lnTo>
                  <a:lnTo>
                    <a:pt x="3160" y="31945"/>
                  </a:lnTo>
                  <a:lnTo>
                    <a:pt x="4476" y="34095"/>
                  </a:lnTo>
                  <a:lnTo>
                    <a:pt x="5925" y="37123"/>
                  </a:lnTo>
                  <a:lnTo>
                    <a:pt x="7636" y="40809"/>
                  </a:lnTo>
                  <a:lnTo>
                    <a:pt x="8689" y="43310"/>
                  </a:lnTo>
                  <a:lnTo>
                    <a:pt x="9128" y="46382"/>
                  </a:lnTo>
                  <a:lnTo>
                    <a:pt x="9172" y="49103"/>
                  </a:lnTo>
                  <a:lnTo>
                    <a:pt x="9172" y="53008"/>
                  </a:lnTo>
                  <a:lnTo>
                    <a:pt x="9216" y="55772"/>
                  </a:lnTo>
                  <a:lnTo>
                    <a:pt x="9172" y="58230"/>
                  </a:lnTo>
                  <a:lnTo>
                    <a:pt x="9259" y="62091"/>
                  </a:lnTo>
                  <a:lnTo>
                    <a:pt x="9391" y="65251"/>
                  </a:lnTo>
                  <a:lnTo>
                    <a:pt x="9523" y="67488"/>
                  </a:lnTo>
                  <a:lnTo>
                    <a:pt x="9654" y="68542"/>
                  </a:lnTo>
                  <a:lnTo>
                    <a:pt x="9654" y="68585"/>
                  </a:lnTo>
                  <a:lnTo>
                    <a:pt x="10400" y="70867"/>
                  </a:lnTo>
                  <a:lnTo>
                    <a:pt x="11673" y="73632"/>
                  </a:lnTo>
                  <a:lnTo>
                    <a:pt x="12770" y="75870"/>
                  </a:lnTo>
                  <a:lnTo>
                    <a:pt x="13340" y="77010"/>
                  </a:lnTo>
                  <a:lnTo>
                    <a:pt x="13340" y="77054"/>
                  </a:lnTo>
                  <a:lnTo>
                    <a:pt x="14393" y="78283"/>
                  </a:lnTo>
                  <a:lnTo>
                    <a:pt x="18343" y="82013"/>
                  </a:lnTo>
                  <a:lnTo>
                    <a:pt x="20054" y="84251"/>
                  </a:lnTo>
                  <a:lnTo>
                    <a:pt x="20142" y="84295"/>
                  </a:lnTo>
                  <a:lnTo>
                    <a:pt x="20230" y="84338"/>
                  </a:lnTo>
                  <a:lnTo>
                    <a:pt x="20317" y="84295"/>
                  </a:lnTo>
                  <a:lnTo>
                    <a:pt x="20361" y="84251"/>
                  </a:lnTo>
                  <a:lnTo>
                    <a:pt x="20405" y="84163"/>
                  </a:lnTo>
                  <a:lnTo>
                    <a:pt x="20361" y="84119"/>
                  </a:lnTo>
                  <a:lnTo>
                    <a:pt x="20361" y="84031"/>
                  </a:lnTo>
                  <a:lnTo>
                    <a:pt x="18606" y="81793"/>
                  </a:lnTo>
                  <a:lnTo>
                    <a:pt x="18562" y="81793"/>
                  </a:lnTo>
                  <a:lnTo>
                    <a:pt x="14657" y="78020"/>
                  </a:lnTo>
                  <a:lnTo>
                    <a:pt x="13648" y="76835"/>
                  </a:lnTo>
                  <a:lnTo>
                    <a:pt x="11980" y="73500"/>
                  </a:lnTo>
                  <a:lnTo>
                    <a:pt x="10708" y="70736"/>
                  </a:lnTo>
                  <a:lnTo>
                    <a:pt x="10005" y="68498"/>
                  </a:lnTo>
                  <a:lnTo>
                    <a:pt x="9874" y="67445"/>
                  </a:lnTo>
                  <a:lnTo>
                    <a:pt x="9742" y="65251"/>
                  </a:lnTo>
                  <a:lnTo>
                    <a:pt x="9611" y="62091"/>
                  </a:lnTo>
                  <a:lnTo>
                    <a:pt x="9523" y="58230"/>
                  </a:lnTo>
                  <a:lnTo>
                    <a:pt x="9567" y="55772"/>
                  </a:lnTo>
                  <a:lnTo>
                    <a:pt x="9523" y="53008"/>
                  </a:lnTo>
                  <a:lnTo>
                    <a:pt x="9523" y="49103"/>
                  </a:lnTo>
                  <a:lnTo>
                    <a:pt x="9479" y="46338"/>
                  </a:lnTo>
                  <a:lnTo>
                    <a:pt x="8996" y="43223"/>
                  </a:lnTo>
                  <a:lnTo>
                    <a:pt x="8996" y="43179"/>
                  </a:lnTo>
                  <a:lnTo>
                    <a:pt x="7943" y="40678"/>
                  </a:lnTo>
                  <a:lnTo>
                    <a:pt x="6232" y="36948"/>
                  </a:lnTo>
                  <a:lnTo>
                    <a:pt x="4784" y="33920"/>
                  </a:lnTo>
                  <a:lnTo>
                    <a:pt x="3467" y="31770"/>
                  </a:lnTo>
                  <a:lnTo>
                    <a:pt x="352" y="23169"/>
                  </a:lnTo>
                  <a:lnTo>
                    <a:pt x="571" y="22643"/>
                  </a:lnTo>
                  <a:lnTo>
                    <a:pt x="1010" y="21590"/>
                  </a:lnTo>
                  <a:lnTo>
                    <a:pt x="2458" y="18430"/>
                  </a:lnTo>
                  <a:lnTo>
                    <a:pt x="6100" y="10576"/>
                  </a:lnTo>
                  <a:lnTo>
                    <a:pt x="8250" y="8601"/>
                  </a:lnTo>
                  <a:lnTo>
                    <a:pt x="11278" y="5749"/>
                  </a:lnTo>
                  <a:lnTo>
                    <a:pt x="12858" y="4652"/>
                  </a:lnTo>
                  <a:lnTo>
                    <a:pt x="15666" y="2633"/>
                  </a:lnTo>
                  <a:lnTo>
                    <a:pt x="17772" y="1317"/>
                  </a:lnTo>
                  <a:lnTo>
                    <a:pt x="19747" y="308"/>
                  </a:lnTo>
                  <a:lnTo>
                    <a:pt x="19791" y="264"/>
                  </a:lnTo>
                  <a:lnTo>
                    <a:pt x="19835" y="220"/>
                  </a:lnTo>
                  <a:lnTo>
                    <a:pt x="19835" y="132"/>
                  </a:lnTo>
                  <a:lnTo>
                    <a:pt x="19835" y="88"/>
                  </a:lnTo>
                  <a:lnTo>
                    <a:pt x="19791" y="44"/>
                  </a:lnTo>
                  <a:lnTo>
                    <a:pt x="1974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8" name="Google Shape;2058;p63"/>
            <p:cNvSpPr/>
            <p:nvPr/>
          </p:nvSpPr>
          <p:spPr>
            <a:xfrm>
              <a:off x="1687275" y="2939225"/>
              <a:ext cx="868850" cy="1159550"/>
            </a:xfrm>
            <a:custGeom>
              <a:rect b="b" l="l" r="r" t="t"/>
              <a:pathLst>
                <a:path extrusionOk="0" h="46382" w="34754">
                  <a:moveTo>
                    <a:pt x="34490" y="0"/>
                  </a:moveTo>
                  <a:lnTo>
                    <a:pt x="31550" y="1755"/>
                  </a:lnTo>
                  <a:lnTo>
                    <a:pt x="31506" y="1755"/>
                  </a:lnTo>
                  <a:lnTo>
                    <a:pt x="30453" y="2633"/>
                  </a:lnTo>
                  <a:lnTo>
                    <a:pt x="28347" y="4959"/>
                  </a:lnTo>
                  <a:lnTo>
                    <a:pt x="25846" y="7416"/>
                  </a:lnTo>
                  <a:lnTo>
                    <a:pt x="23871" y="9127"/>
                  </a:lnTo>
                  <a:lnTo>
                    <a:pt x="20975" y="10882"/>
                  </a:lnTo>
                  <a:lnTo>
                    <a:pt x="20931" y="10926"/>
                  </a:lnTo>
                  <a:lnTo>
                    <a:pt x="20141" y="11716"/>
                  </a:lnTo>
                  <a:lnTo>
                    <a:pt x="18254" y="14261"/>
                  </a:lnTo>
                  <a:lnTo>
                    <a:pt x="17201" y="15534"/>
                  </a:lnTo>
                  <a:lnTo>
                    <a:pt x="15753" y="16587"/>
                  </a:lnTo>
                  <a:lnTo>
                    <a:pt x="15709" y="16631"/>
                  </a:lnTo>
                  <a:lnTo>
                    <a:pt x="13515" y="19264"/>
                  </a:lnTo>
                  <a:lnTo>
                    <a:pt x="12199" y="21238"/>
                  </a:lnTo>
                  <a:lnTo>
                    <a:pt x="10970" y="23213"/>
                  </a:lnTo>
                  <a:lnTo>
                    <a:pt x="9347" y="26284"/>
                  </a:lnTo>
                  <a:lnTo>
                    <a:pt x="8425" y="28083"/>
                  </a:lnTo>
                  <a:lnTo>
                    <a:pt x="8425" y="28127"/>
                  </a:lnTo>
                  <a:lnTo>
                    <a:pt x="8074" y="29444"/>
                  </a:lnTo>
                  <a:lnTo>
                    <a:pt x="7855" y="32164"/>
                  </a:lnTo>
                  <a:lnTo>
                    <a:pt x="7723" y="34051"/>
                  </a:lnTo>
                  <a:lnTo>
                    <a:pt x="7723" y="34139"/>
                  </a:lnTo>
                  <a:lnTo>
                    <a:pt x="8118" y="34753"/>
                  </a:lnTo>
                  <a:lnTo>
                    <a:pt x="8118" y="35631"/>
                  </a:lnTo>
                  <a:lnTo>
                    <a:pt x="7811" y="36509"/>
                  </a:lnTo>
                  <a:lnTo>
                    <a:pt x="6100" y="38746"/>
                  </a:lnTo>
                  <a:lnTo>
                    <a:pt x="5178" y="40194"/>
                  </a:lnTo>
                  <a:lnTo>
                    <a:pt x="5178" y="40238"/>
                  </a:lnTo>
                  <a:lnTo>
                    <a:pt x="4257" y="42169"/>
                  </a:lnTo>
                  <a:lnTo>
                    <a:pt x="3467" y="43091"/>
                  </a:lnTo>
                  <a:lnTo>
                    <a:pt x="1712" y="44188"/>
                  </a:lnTo>
                  <a:lnTo>
                    <a:pt x="1668" y="44188"/>
                  </a:lnTo>
                  <a:lnTo>
                    <a:pt x="922" y="44890"/>
                  </a:lnTo>
                  <a:lnTo>
                    <a:pt x="878" y="44890"/>
                  </a:lnTo>
                  <a:lnTo>
                    <a:pt x="44" y="46074"/>
                  </a:lnTo>
                  <a:lnTo>
                    <a:pt x="0" y="46162"/>
                  </a:lnTo>
                  <a:lnTo>
                    <a:pt x="0" y="46206"/>
                  </a:lnTo>
                  <a:lnTo>
                    <a:pt x="44" y="46294"/>
                  </a:lnTo>
                  <a:lnTo>
                    <a:pt x="88" y="46338"/>
                  </a:lnTo>
                  <a:lnTo>
                    <a:pt x="176" y="46382"/>
                  </a:lnTo>
                  <a:lnTo>
                    <a:pt x="263" y="46338"/>
                  </a:lnTo>
                  <a:lnTo>
                    <a:pt x="307" y="46294"/>
                  </a:lnTo>
                  <a:lnTo>
                    <a:pt x="1185" y="45109"/>
                  </a:lnTo>
                  <a:lnTo>
                    <a:pt x="1887" y="44451"/>
                  </a:lnTo>
                  <a:lnTo>
                    <a:pt x="3686" y="43354"/>
                  </a:lnTo>
                  <a:lnTo>
                    <a:pt x="3730" y="43310"/>
                  </a:lnTo>
                  <a:lnTo>
                    <a:pt x="4520" y="42388"/>
                  </a:lnTo>
                  <a:lnTo>
                    <a:pt x="4564" y="42345"/>
                  </a:lnTo>
                  <a:lnTo>
                    <a:pt x="5485" y="40370"/>
                  </a:lnTo>
                  <a:lnTo>
                    <a:pt x="6407" y="38966"/>
                  </a:lnTo>
                  <a:lnTo>
                    <a:pt x="8118" y="36728"/>
                  </a:lnTo>
                  <a:lnTo>
                    <a:pt x="8162" y="36640"/>
                  </a:lnTo>
                  <a:lnTo>
                    <a:pt x="8425" y="35719"/>
                  </a:lnTo>
                  <a:lnTo>
                    <a:pt x="8469" y="35675"/>
                  </a:lnTo>
                  <a:lnTo>
                    <a:pt x="8469" y="34709"/>
                  </a:lnTo>
                  <a:lnTo>
                    <a:pt x="8425" y="34622"/>
                  </a:lnTo>
                  <a:lnTo>
                    <a:pt x="8074" y="34007"/>
                  </a:lnTo>
                  <a:lnTo>
                    <a:pt x="8206" y="32208"/>
                  </a:lnTo>
                  <a:lnTo>
                    <a:pt x="8425" y="29532"/>
                  </a:lnTo>
                  <a:lnTo>
                    <a:pt x="8732" y="28259"/>
                  </a:lnTo>
                  <a:lnTo>
                    <a:pt x="9654" y="26460"/>
                  </a:lnTo>
                  <a:lnTo>
                    <a:pt x="11277" y="23388"/>
                  </a:lnTo>
                  <a:lnTo>
                    <a:pt x="12506" y="21414"/>
                  </a:lnTo>
                  <a:lnTo>
                    <a:pt x="13779" y="19483"/>
                  </a:lnTo>
                  <a:lnTo>
                    <a:pt x="15973" y="16850"/>
                  </a:lnTo>
                  <a:lnTo>
                    <a:pt x="17421" y="15841"/>
                  </a:lnTo>
                  <a:lnTo>
                    <a:pt x="17421" y="15797"/>
                  </a:lnTo>
                  <a:lnTo>
                    <a:pt x="18518" y="14481"/>
                  </a:lnTo>
                  <a:lnTo>
                    <a:pt x="20405" y="11936"/>
                  </a:lnTo>
                  <a:lnTo>
                    <a:pt x="21151" y="11190"/>
                  </a:lnTo>
                  <a:lnTo>
                    <a:pt x="24091" y="9434"/>
                  </a:lnTo>
                  <a:lnTo>
                    <a:pt x="26109" y="7679"/>
                  </a:lnTo>
                  <a:lnTo>
                    <a:pt x="28610" y="5222"/>
                  </a:lnTo>
                  <a:lnTo>
                    <a:pt x="30717" y="2896"/>
                  </a:lnTo>
                  <a:lnTo>
                    <a:pt x="31726" y="2062"/>
                  </a:lnTo>
                  <a:lnTo>
                    <a:pt x="34666" y="307"/>
                  </a:lnTo>
                  <a:lnTo>
                    <a:pt x="34710" y="263"/>
                  </a:lnTo>
                  <a:lnTo>
                    <a:pt x="34754" y="219"/>
                  </a:lnTo>
                  <a:lnTo>
                    <a:pt x="34754" y="132"/>
                  </a:lnTo>
                  <a:lnTo>
                    <a:pt x="34754" y="88"/>
                  </a:lnTo>
                  <a:lnTo>
                    <a:pt x="34710" y="44"/>
                  </a:lnTo>
                  <a:lnTo>
                    <a:pt x="3462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59" name="Google Shape;2059;p63"/>
            <p:cNvSpPr/>
            <p:nvPr/>
          </p:nvSpPr>
          <p:spPr>
            <a:xfrm>
              <a:off x="1675200" y="2913975"/>
              <a:ext cx="853500" cy="1173825"/>
            </a:xfrm>
            <a:custGeom>
              <a:rect b="b" l="l" r="r" t="t"/>
              <a:pathLst>
                <a:path extrusionOk="0" h="46953" w="34140">
                  <a:moveTo>
                    <a:pt x="33964" y="1"/>
                  </a:moveTo>
                  <a:lnTo>
                    <a:pt x="33876" y="45"/>
                  </a:lnTo>
                  <a:lnTo>
                    <a:pt x="31463" y="1449"/>
                  </a:lnTo>
                  <a:lnTo>
                    <a:pt x="30410" y="2195"/>
                  </a:lnTo>
                  <a:lnTo>
                    <a:pt x="28479" y="4345"/>
                  </a:lnTo>
                  <a:lnTo>
                    <a:pt x="26460" y="6276"/>
                  </a:lnTo>
                  <a:lnTo>
                    <a:pt x="24837" y="7724"/>
                  </a:lnTo>
                  <a:lnTo>
                    <a:pt x="22774" y="9128"/>
                  </a:lnTo>
                  <a:lnTo>
                    <a:pt x="20932" y="10576"/>
                  </a:lnTo>
                  <a:lnTo>
                    <a:pt x="19659" y="11410"/>
                  </a:lnTo>
                  <a:lnTo>
                    <a:pt x="19615" y="11410"/>
                  </a:lnTo>
                  <a:lnTo>
                    <a:pt x="18650" y="12507"/>
                  </a:lnTo>
                  <a:lnTo>
                    <a:pt x="17158" y="14525"/>
                  </a:lnTo>
                  <a:lnTo>
                    <a:pt x="16543" y="15140"/>
                  </a:lnTo>
                  <a:lnTo>
                    <a:pt x="15534" y="15798"/>
                  </a:lnTo>
                  <a:lnTo>
                    <a:pt x="15490" y="15842"/>
                  </a:lnTo>
                  <a:lnTo>
                    <a:pt x="13955" y="17728"/>
                  </a:lnTo>
                  <a:lnTo>
                    <a:pt x="12112" y="20186"/>
                  </a:lnTo>
                  <a:lnTo>
                    <a:pt x="10707" y="22248"/>
                  </a:lnTo>
                  <a:lnTo>
                    <a:pt x="8382" y="26417"/>
                  </a:lnTo>
                  <a:lnTo>
                    <a:pt x="7592" y="27865"/>
                  </a:lnTo>
                  <a:lnTo>
                    <a:pt x="7592" y="27909"/>
                  </a:lnTo>
                  <a:lnTo>
                    <a:pt x="7372" y="28655"/>
                  </a:lnTo>
                  <a:lnTo>
                    <a:pt x="6802" y="34008"/>
                  </a:lnTo>
                  <a:lnTo>
                    <a:pt x="6583" y="36597"/>
                  </a:lnTo>
                  <a:lnTo>
                    <a:pt x="6363" y="38089"/>
                  </a:lnTo>
                  <a:lnTo>
                    <a:pt x="5486" y="39669"/>
                  </a:lnTo>
                  <a:lnTo>
                    <a:pt x="4301" y="41819"/>
                  </a:lnTo>
                  <a:lnTo>
                    <a:pt x="3467" y="43047"/>
                  </a:lnTo>
                  <a:lnTo>
                    <a:pt x="2019" y="44144"/>
                  </a:lnTo>
                  <a:lnTo>
                    <a:pt x="1975" y="44188"/>
                  </a:lnTo>
                  <a:lnTo>
                    <a:pt x="44" y="46690"/>
                  </a:lnTo>
                  <a:lnTo>
                    <a:pt x="0" y="46733"/>
                  </a:lnTo>
                  <a:lnTo>
                    <a:pt x="0" y="46821"/>
                  </a:lnTo>
                  <a:lnTo>
                    <a:pt x="44" y="46865"/>
                  </a:lnTo>
                  <a:lnTo>
                    <a:pt x="88" y="46909"/>
                  </a:lnTo>
                  <a:lnTo>
                    <a:pt x="176" y="46953"/>
                  </a:lnTo>
                  <a:lnTo>
                    <a:pt x="264" y="46953"/>
                  </a:lnTo>
                  <a:lnTo>
                    <a:pt x="308" y="46909"/>
                  </a:lnTo>
                  <a:lnTo>
                    <a:pt x="2238" y="44408"/>
                  </a:lnTo>
                  <a:lnTo>
                    <a:pt x="3686" y="43311"/>
                  </a:lnTo>
                  <a:lnTo>
                    <a:pt x="3730" y="43267"/>
                  </a:lnTo>
                  <a:lnTo>
                    <a:pt x="4608" y="41994"/>
                  </a:lnTo>
                  <a:lnTo>
                    <a:pt x="5793" y="39844"/>
                  </a:lnTo>
                  <a:lnTo>
                    <a:pt x="6714" y="38221"/>
                  </a:lnTo>
                  <a:lnTo>
                    <a:pt x="6714" y="38133"/>
                  </a:lnTo>
                  <a:lnTo>
                    <a:pt x="6934" y="36641"/>
                  </a:lnTo>
                  <a:lnTo>
                    <a:pt x="7153" y="34052"/>
                  </a:lnTo>
                  <a:lnTo>
                    <a:pt x="7723" y="28699"/>
                  </a:lnTo>
                  <a:lnTo>
                    <a:pt x="7943" y="28040"/>
                  </a:lnTo>
                  <a:lnTo>
                    <a:pt x="8689" y="26548"/>
                  </a:lnTo>
                  <a:lnTo>
                    <a:pt x="11015" y="22424"/>
                  </a:lnTo>
                  <a:lnTo>
                    <a:pt x="12419" y="20361"/>
                  </a:lnTo>
                  <a:lnTo>
                    <a:pt x="14218" y="17948"/>
                  </a:lnTo>
                  <a:lnTo>
                    <a:pt x="15754" y="16105"/>
                  </a:lnTo>
                  <a:lnTo>
                    <a:pt x="16763" y="15403"/>
                  </a:lnTo>
                  <a:lnTo>
                    <a:pt x="16807" y="15403"/>
                  </a:lnTo>
                  <a:lnTo>
                    <a:pt x="17421" y="14745"/>
                  </a:lnTo>
                  <a:lnTo>
                    <a:pt x="17465" y="14745"/>
                  </a:lnTo>
                  <a:lnTo>
                    <a:pt x="18913" y="12726"/>
                  </a:lnTo>
                  <a:lnTo>
                    <a:pt x="19878" y="11673"/>
                  </a:lnTo>
                  <a:lnTo>
                    <a:pt x="21151" y="10839"/>
                  </a:lnTo>
                  <a:lnTo>
                    <a:pt x="22994" y="9435"/>
                  </a:lnTo>
                  <a:lnTo>
                    <a:pt x="25056" y="7987"/>
                  </a:lnTo>
                  <a:lnTo>
                    <a:pt x="26680" y="6539"/>
                  </a:lnTo>
                  <a:lnTo>
                    <a:pt x="28698" y="4564"/>
                  </a:lnTo>
                  <a:lnTo>
                    <a:pt x="30629" y="2458"/>
                  </a:lnTo>
                  <a:lnTo>
                    <a:pt x="31682" y="1756"/>
                  </a:lnTo>
                  <a:lnTo>
                    <a:pt x="34052" y="308"/>
                  </a:lnTo>
                  <a:lnTo>
                    <a:pt x="34096" y="264"/>
                  </a:lnTo>
                  <a:lnTo>
                    <a:pt x="34140" y="220"/>
                  </a:lnTo>
                  <a:lnTo>
                    <a:pt x="34140" y="132"/>
                  </a:lnTo>
                  <a:lnTo>
                    <a:pt x="34140" y="89"/>
                  </a:lnTo>
                  <a:lnTo>
                    <a:pt x="34052" y="45"/>
                  </a:lnTo>
                  <a:lnTo>
                    <a:pt x="3400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0" name="Google Shape;2060;p63"/>
            <p:cNvSpPr/>
            <p:nvPr/>
          </p:nvSpPr>
          <p:spPr>
            <a:xfrm>
              <a:off x="1666425" y="2888750"/>
              <a:ext cx="833750" cy="1184800"/>
            </a:xfrm>
            <a:custGeom>
              <a:rect b="b" l="l" r="r" t="t"/>
              <a:pathLst>
                <a:path extrusionOk="0" h="47392" w="33350">
                  <a:moveTo>
                    <a:pt x="33086" y="1"/>
                  </a:moveTo>
                  <a:lnTo>
                    <a:pt x="31243" y="1229"/>
                  </a:lnTo>
                  <a:lnTo>
                    <a:pt x="30146" y="1887"/>
                  </a:lnTo>
                  <a:lnTo>
                    <a:pt x="30102" y="1931"/>
                  </a:lnTo>
                  <a:lnTo>
                    <a:pt x="26899" y="5178"/>
                  </a:lnTo>
                  <a:lnTo>
                    <a:pt x="22774" y="8382"/>
                  </a:lnTo>
                  <a:lnTo>
                    <a:pt x="19703" y="10795"/>
                  </a:lnTo>
                  <a:lnTo>
                    <a:pt x="18255" y="11892"/>
                  </a:lnTo>
                  <a:lnTo>
                    <a:pt x="18211" y="11936"/>
                  </a:lnTo>
                  <a:lnTo>
                    <a:pt x="16587" y="13955"/>
                  </a:lnTo>
                  <a:lnTo>
                    <a:pt x="15666" y="14744"/>
                  </a:lnTo>
                  <a:lnTo>
                    <a:pt x="15622" y="14744"/>
                  </a:lnTo>
                  <a:lnTo>
                    <a:pt x="11936" y="19396"/>
                  </a:lnTo>
                  <a:lnTo>
                    <a:pt x="10663" y="21107"/>
                  </a:lnTo>
                  <a:lnTo>
                    <a:pt x="9084" y="23257"/>
                  </a:lnTo>
                  <a:lnTo>
                    <a:pt x="7680" y="25758"/>
                  </a:lnTo>
                  <a:lnTo>
                    <a:pt x="6670" y="27689"/>
                  </a:lnTo>
                  <a:lnTo>
                    <a:pt x="6626" y="27733"/>
                  </a:lnTo>
                  <a:lnTo>
                    <a:pt x="6056" y="32033"/>
                  </a:lnTo>
                  <a:lnTo>
                    <a:pt x="4783" y="40107"/>
                  </a:lnTo>
                  <a:lnTo>
                    <a:pt x="4345" y="41204"/>
                  </a:lnTo>
                  <a:lnTo>
                    <a:pt x="3204" y="43091"/>
                  </a:lnTo>
                  <a:lnTo>
                    <a:pt x="2194" y="44144"/>
                  </a:lnTo>
                  <a:lnTo>
                    <a:pt x="2151" y="44188"/>
                  </a:lnTo>
                  <a:lnTo>
                    <a:pt x="834" y="45943"/>
                  </a:lnTo>
                  <a:lnTo>
                    <a:pt x="0" y="47084"/>
                  </a:lnTo>
                  <a:lnTo>
                    <a:pt x="0" y="47172"/>
                  </a:lnTo>
                  <a:lnTo>
                    <a:pt x="0" y="47216"/>
                  </a:lnTo>
                  <a:lnTo>
                    <a:pt x="0" y="47304"/>
                  </a:lnTo>
                  <a:lnTo>
                    <a:pt x="44" y="47347"/>
                  </a:lnTo>
                  <a:lnTo>
                    <a:pt x="176" y="47391"/>
                  </a:lnTo>
                  <a:lnTo>
                    <a:pt x="220" y="47347"/>
                  </a:lnTo>
                  <a:lnTo>
                    <a:pt x="308" y="47304"/>
                  </a:lnTo>
                  <a:lnTo>
                    <a:pt x="1097" y="46163"/>
                  </a:lnTo>
                  <a:lnTo>
                    <a:pt x="2458" y="44407"/>
                  </a:lnTo>
                  <a:lnTo>
                    <a:pt x="3511" y="43310"/>
                  </a:lnTo>
                  <a:lnTo>
                    <a:pt x="4652" y="41380"/>
                  </a:lnTo>
                  <a:lnTo>
                    <a:pt x="4696" y="41336"/>
                  </a:lnTo>
                  <a:lnTo>
                    <a:pt x="5134" y="40195"/>
                  </a:lnTo>
                  <a:lnTo>
                    <a:pt x="5134" y="40151"/>
                  </a:lnTo>
                  <a:lnTo>
                    <a:pt x="6407" y="32121"/>
                  </a:lnTo>
                  <a:lnTo>
                    <a:pt x="6977" y="27821"/>
                  </a:lnTo>
                  <a:lnTo>
                    <a:pt x="7987" y="25934"/>
                  </a:lnTo>
                  <a:lnTo>
                    <a:pt x="9391" y="23433"/>
                  </a:lnTo>
                  <a:lnTo>
                    <a:pt x="10927" y="21283"/>
                  </a:lnTo>
                  <a:lnTo>
                    <a:pt x="12199" y="19615"/>
                  </a:lnTo>
                  <a:lnTo>
                    <a:pt x="15885" y="15008"/>
                  </a:lnTo>
                  <a:lnTo>
                    <a:pt x="16851" y="14218"/>
                  </a:lnTo>
                  <a:lnTo>
                    <a:pt x="16894" y="14218"/>
                  </a:lnTo>
                  <a:lnTo>
                    <a:pt x="18474" y="12155"/>
                  </a:lnTo>
                  <a:lnTo>
                    <a:pt x="19922" y="11102"/>
                  </a:lnTo>
                  <a:lnTo>
                    <a:pt x="22994" y="8689"/>
                  </a:lnTo>
                  <a:lnTo>
                    <a:pt x="27119" y="5442"/>
                  </a:lnTo>
                  <a:lnTo>
                    <a:pt x="27162" y="5398"/>
                  </a:lnTo>
                  <a:lnTo>
                    <a:pt x="30366" y="2195"/>
                  </a:lnTo>
                  <a:lnTo>
                    <a:pt x="31419" y="1536"/>
                  </a:lnTo>
                  <a:lnTo>
                    <a:pt x="33306" y="308"/>
                  </a:lnTo>
                  <a:lnTo>
                    <a:pt x="33350" y="264"/>
                  </a:lnTo>
                  <a:lnTo>
                    <a:pt x="33350" y="220"/>
                  </a:lnTo>
                  <a:lnTo>
                    <a:pt x="33350" y="132"/>
                  </a:lnTo>
                  <a:lnTo>
                    <a:pt x="33350" y="88"/>
                  </a:lnTo>
                  <a:lnTo>
                    <a:pt x="33306" y="44"/>
                  </a:lnTo>
                  <a:lnTo>
                    <a:pt x="3321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1" name="Google Shape;2061;p63"/>
            <p:cNvSpPr/>
            <p:nvPr/>
          </p:nvSpPr>
          <p:spPr>
            <a:xfrm>
              <a:off x="1654350" y="2862425"/>
              <a:ext cx="817300" cy="1200150"/>
            </a:xfrm>
            <a:custGeom>
              <a:rect b="b" l="l" r="r" t="t"/>
              <a:pathLst>
                <a:path extrusionOk="0" h="48006" w="32692">
                  <a:moveTo>
                    <a:pt x="32472" y="0"/>
                  </a:moveTo>
                  <a:lnTo>
                    <a:pt x="32428" y="44"/>
                  </a:lnTo>
                  <a:lnTo>
                    <a:pt x="30103" y="1580"/>
                  </a:lnTo>
                  <a:lnTo>
                    <a:pt x="27514" y="4081"/>
                  </a:lnTo>
                  <a:lnTo>
                    <a:pt x="22906" y="7723"/>
                  </a:lnTo>
                  <a:lnTo>
                    <a:pt x="20625" y="9522"/>
                  </a:lnTo>
                  <a:lnTo>
                    <a:pt x="18694" y="11102"/>
                  </a:lnTo>
                  <a:lnTo>
                    <a:pt x="17070" y="12331"/>
                  </a:lnTo>
                  <a:lnTo>
                    <a:pt x="17070" y="12375"/>
                  </a:lnTo>
                  <a:lnTo>
                    <a:pt x="16280" y="13252"/>
                  </a:lnTo>
                  <a:lnTo>
                    <a:pt x="15622" y="13911"/>
                  </a:lnTo>
                  <a:lnTo>
                    <a:pt x="15578" y="13911"/>
                  </a:lnTo>
                  <a:lnTo>
                    <a:pt x="12770" y="17509"/>
                  </a:lnTo>
                  <a:lnTo>
                    <a:pt x="10927" y="19922"/>
                  </a:lnTo>
                  <a:lnTo>
                    <a:pt x="7592" y="24310"/>
                  </a:lnTo>
                  <a:lnTo>
                    <a:pt x="7592" y="24354"/>
                  </a:lnTo>
                  <a:lnTo>
                    <a:pt x="5881" y="27513"/>
                  </a:lnTo>
                  <a:lnTo>
                    <a:pt x="5837" y="27601"/>
                  </a:lnTo>
                  <a:lnTo>
                    <a:pt x="5179" y="32121"/>
                  </a:lnTo>
                  <a:lnTo>
                    <a:pt x="4608" y="35851"/>
                  </a:lnTo>
                  <a:lnTo>
                    <a:pt x="4126" y="39317"/>
                  </a:lnTo>
                  <a:lnTo>
                    <a:pt x="3599" y="41775"/>
                  </a:lnTo>
                  <a:lnTo>
                    <a:pt x="3116" y="43135"/>
                  </a:lnTo>
                  <a:lnTo>
                    <a:pt x="527" y="47084"/>
                  </a:lnTo>
                  <a:lnTo>
                    <a:pt x="45" y="47742"/>
                  </a:lnTo>
                  <a:lnTo>
                    <a:pt x="1" y="47786"/>
                  </a:lnTo>
                  <a:lnTo>
                    <a:pt x="1" y="47874"/>
                  </a:lnTo>
                  <a:lnTo>
                    <a:pt x="45" y="47918"/>
                  </a:lnTo>
                  <a:lnTo>
                    <a:pt x="89" y="47962"/>
                  </a:lnTo>
                  <a:lnTo>
                    <a:pt x="176" y="48006"/>
                  </a:lnTo>
                  <a:lnTo>
                    <a:pt x="264" y="48006"/>
                  </a:lnTo>
                  <a:lnTo>
                    <a:pt x="352" y="47918"/>
                  </a:lnTo>
                  <a:lnTo>
                    <a:pt x="791" y="47260"/>
                  </a:lnTo>
                  <a:lnTo>
                    <a:pt x="3423" y="43310"/>
                  </a:lnTo>
                  <a:lnTo>
                    <a:pt x="3467" y="43266"/>
                  </a:lnTo>
                  <a:lnTo>
                    <a:pt x="3906" y="41862"/>
                  </a:lnTo>
                  <a:lnTo>
                    <a:pt x="4477" y="39361"/>
                  </a:lnTo>
                  <a:lnTo>
                    <a:pt x="4959" y="35938"/>
                  </a:lnTo>
                  <a:lnTo>
                    <a:pt x="5530" y="32165"/>
                  </a:lnTo>
                  <a:lnTo>
                    <a:pt x="6188" y="27645"/>
                  </a:lnTo>
                  <a:lnTo>
                    <a:pt x="7899" y="24530"/>
                  </a:lnTo>
                  <a:lnTo>
                    <a:pt x="11190" y="20098"/>
                  </a:lnTo>
                  <a:lnTo>
                    <a:pt x="13033" y="17728"/>
                  </a:lnTo>
                  <a:lnTo>
                    <a:pt x="15842" y="14130"/>
                  </a:lnTo>
                  <a:lnTo>
                    <a:pt x="16544" y="13516"/>
                  </a:lnTo>
                  <a:lnTo>
                    <a:pt x="17290" y="12594"/>
                  </a:lnTo>
                  <a:lnTo>
                    <a:pt x="18913" y="11409"/>
                  </a:lnTo>
                  <a:lnTo>
                    <a:pt x="20844" y="9830"/>
                  </a:lnTo>
                  <a:lnTo>
                    <a:pt x="23082" y="7987"/>
                  </a:lnTo>
                  <a:lnTo>
                    <a:pt x="27733" y="4345"/>
                  </a:lnTo>
                  <a:lnTo>
                    <a:pt x="30322" y="1843"/>
                  </a:lnTo>
                  <a:lnTo>
                    <a:pt x="32604" y="352"/>
                  </a:lnTo>
                  <a:lnTo>
                    <a:pt x="32648" y="264"/>
                  </a:lnTo>
                  <a:lnTo>
                    <a:pt x="32692" y="220"/>
                  </a:lnTo>
                  <a:lnTo>
                    <a:pt x="32692" y="176"/>
                  </a:lnTo>
                  <a:lnTo>
                    <a:pt x="32648" y="88"/>
                  </a:lnTo>
                  <a:lnTo>
                    <a:pt x="32604" y="44"/>
                  </a:lnTo>
                  <a:lnTo>
                    <a:pt x="325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2" name="Google Shape;2062;p63"/>
            <p:cNvSpPr/>
            <p:nvPr/>
          </p:nvSpPr>
          <p:spPr>
            <a:xfrm>
              <a:off x="1560025" y="2811950"/>
              <a:ext cx="854575" cy="1804625"/>
            </a:xfrm>
            <a:custGeom>
              <a:rect b="b" l="l" r="r" t="t"/>
              <a:pathLst>
                <a:path extrusionOk="0" h="72185" w="34183">
                  <a:moveTo>
                    <a:pt x="33964" y="1"/>
                  </a:moveTo>
                  <a:lnTo>
                    <a:pt x="33920" y="45"/>
                  </a:lnTo>
                  <a:lnTo>
                    <a:pt x="30014" y="3073"/>
                  </a:lnTo>
                  <a:lnTo>
                    <a:pt x="25977" y="6320"/>
                  </a:lnTo>
                  <a:lnTo>
                    <a:pt x="23257" y="8514"/>
                  </a:lnTo>
                  <a:lnTo>
                    <a:pt x="20975" y="10401"/>
                  </a:lnTo>
                  <a:lnTo>
                    <a:pt x="19659" y="11454"/>
                  </a:lnTo>
                  <a:lnTo>
                    <a:pt x="16675" y="13341"/>
                  </a:lnTo>
                  <a:lnTo>
                    <a:pt x="15534" y="14613"/>
                  </a:lnTo>
                  <a:lnTo>
                    <a:pt x="14656" y="15842"/>
                  </a:lnTo>
                  <a:lnTo>
                    <a:pt x="13779" y="17070"/>
                  </a:lnTo>
                  <a:lnTo>
                    <a:pt x="12199" y="19572"/>
                  </a:lnTo>
                  <a:lnTo>
                    <a:pt x="10444" y="22248"/>
                  </a:lnTo>
                  <a:lnTo>
                    <a:pt x="9566" y="23565"/>
                  </a:lnTo>
                  <a:lnTo>
                    <a:pt x="8601" y="24837"/>
                  </a:lnTo>
                  <a:lnTo>
                    <a:pt x="7196" y="26812"/>
                  </a:lnTo>
                  <a:lnTo>
                    <a:pt x="7196" y="26900"/>
                  </a:lnTo>
                  <a:lnTo>
                    <a:pt x="6802" y="29006"/>
                  </a:lnTo>
                  <a:lnTo>
                    <a:pt x="6187" y="33877"/>
                  </a:lnTo>
                  <a:lnTo>
                    <a:pt x="5705" y="37387"/>
                  </a:lnTo>
                  <a:lnTo>
                    <a:pt x="5266" y="40459"/>
                  </a:lnTo>
                  <a:lnTo>
                    <a:pt x="4564" y="43750"/>
                  </a:lnTo>
                  <a:lnTo>
                    <a:pt x="3730" y="47479"/>
                  </a:lnTo>
                  <a:lnTo>
                    <a:pt x="1624" y="50814"/>
                  </a:lnTo>
                  <a:lnTo>
                    <a:pt x="878" y="52262"/>
                  </a:lnTo>
                  <a:lnTo>
                    <a:pt x="834" y="52306"/>
                  </a:lnTo>
                  <a:lnTo>
                    <a:pt x="527" y="54807"/>
                  </a:lnTo>
                  <a:lnTo>
                    <a:pt x="263" y="57528"/>
                  </a:lnTo>
                  <a:lnTo>
                    <a:pt x="0" y="59415"/>
                  </a:lnTo>
                  <a:lnTo>
                    <a:pt x="0" y="59547"/>
                  </a:lnTo>
                  <a:lnTo>
                    <a:pt x="2413" y="62794"/>
                  </a:lnTo>
                  <a:lnTo>
                    <a:pt x="3774" y="64944"/>
                  </a:lnTo>
                  <a:lnTo>
                    <a:pt x="4607" y="66172"/>
                  </a:lnTo>
                  <a:lnTo>
                    <a:pt x="6275" y="68191"/>
                  </a:lnTo>
                  <a:lnTo>
                    <a:pt x="9390" y="71658"/>
                  </a:lnTo>
                  <a:lnTo>
                    <a:pt x="9434" y="71701"/>
                  </a:lnTo>
                  <a:lnTo>
                    <a:pt x="10093" y="72184"/>
                  </a:lnTo>
                  <a:lnTo>
                    <a:pt x="10751" y="72184"/>
                  </a:lnTo>
                  <a:lnTo>
                    <a:pt x="10839" y="72140"/>
                  </a:lnTo>
                  <a:lnTo>
                    <a:pt x="11804" y="70999"/>
                  </a:lnTo>
                  <a:lnTo>
                    <a:pt x="11848" y="70955"/>
                  </a:lnTo>
                  <a:lnTo>
                    <a:pt x="11848" y="70868"/>
                  </a:lnTo>
                  <a:lnTo>
                    <a:pt x="11804" y="70824"/>
                  </a:lnTo>
                  <a:lnTo>
                    <a:pt x="11804" y="70780"/>
                  </a:lnTo>
                  <a:lnTo>
                    <a:pt x="11716" y="70736"/>
                  </a:lnTo>
                  <a:lnTo>
                    <a:pt x="11584" y="70736"/>
                  </a:lnTo>
                  <a:lnTo>
                    <a:pt x="11541" y="70780"/>
                  </a:lnTo>
                  <a:lnTo>
                    <a:pt x="10619" y="71833"/>
                  </a:lnTo>
                  <a:lnTo>
                    <a:pt x="10224" y="71833"/>
                  </a:lnTo>
                  <a:lnTo>
                    <a:pt x="9654" y="71438"/>
                  </a:lnTo>
                  <a:lnTo>
                    <a:pt x="6538" y="67928"/>
                  </a:lnTo>
                  <a:lnTo>
                    <a:pt x="4915" y="65953"/>
                  </a:lnTo>
                  <a:lnTo>
                    <a:pt x="4037" y="64724"/>
                  </a:lnTo>
                  <a:lnTo>
                    <a:pt x="2677" y="62618"/>
                  </a:lnTo>
                  <a:lnTo>
                    <a:pt x="351" y="59415"/>
                  </a:lnTo>
                  <a:lnTo>
                    <a:pt x="614" y="57572"/>
                  </a:lnTo>
                  <a:lnTo>
                    <a:pt x="878" y="54851"/>
                  </a:lnTo>
                  <a:lnTo>
                    <a:pt x="1185" y="52394"/>
                  </a:lnTo>
                  <a:lnTo>
                    <a:pt x="1931" y="50990"/>
                  </a:lnTo>
                  <a:lnTo>
                    <a:pt x="4037" y="47611"/>
                  </a:lnTo>
                  <a:lnTo>
                    <a:pt x="4037" y="47567"/>
                  </a:lnTo>
                  <a:lnTo>
                    <a:pt x="4915" y="43837"/>
                  </a:lnTo>
                  <a:lnTo>
                    <a:pt x="5573" y="40546"/>
                  </a:lnTo>
                  <a:lnTo>
                    <a:pt x="6056" y="37431"/>
                  </a:lnTo>
                  <a:lnTo>
                    <a:pt x="6494" y="33920"/>
                  </a:lnTo>
                  <a:lnTo>
                    <a:pt x="7109" y="29050"/>
                  </a:lnTo>
                  <a:lnTo>
                    <a:pt x="7504" y="26987"/>
                  </a:lnTo>
                  <a:lnTo>
                    <a:pt x="8908" y="25057"/>
                  </a:lnTo>
                  <a:lnTo>
                    <a:pt x="9829" y="23740"/>
                  </a:lnTo>
                  <a:lnTo>
                    <a:pt x="10751" y="22424"/>
                  </a:lnTo>
                  <a:lnTo>
                    <a:pt x="12462" y="19747"/>
                  </a:lnTo>
                  <a:lnTo>
                    <a:pt x="14086" y="17290"/>
                  </a:lnTo>
                  <a:lnTo>
                    <a:pt x="14919" y="16061"/>
                  </a:lnTo>
                  <a:lnTo>
                    <a:pt x="15797" y="14833"/>
                  </a:lnTo>
                  <a:lnTo>
                    <a:pt x="16894" y="13604"/>
                  </a:lnTo>
                  <a:lnTo>
                    <a:pt x="19834" y="11717"/>
                  </a:lnTo>
                  <a:lnTo>
                    <a:pt x="19878" y="11717"/>
                  </a:lnTo>
                  <a:lnTo>
                    <a:pt x="21194" y="10664"/>
                  </a:lnTo>
                  <a:lnTo>
                    <a:pt x="23476" y="8777"/>
                  </a:lnTo>
                  <a:lnTo>
                    <a:pt x="26197" y="6583"/>
                  </a:lnTo>
                  <a:lnTo>
                    <a:pt x="30234" y="3336"/>
                  </a:lnTo>
                  <a:lnTo>
                    <a:pt x="34139" y="308"/>
                  </a:lnTo>
                  <a:lnTo>
                    <a:pt x="34183" y="264"/>
                  </a:lnTo>
                  <a:lnTo>
                    <a:pt x="34183" y="176"/>
                  </a:lnTo>
                  <a:lnTo>
                    <a:pt x="34183" y="133"/>
                  </a:lnTo>
                  <a:lnTo>
                    <a:pt x="34183" y="45"/>
                  </a:lnTo>
                  <a:lnTo>
                    <a:pt x="3409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3" name="Google Shape;2063;p63"/>
            <p:cNvSpPr/>
            <p:nvPr/>
          </p:nvSpPr>
          <p:spPr>
            <a:xfrm>
              <a:off x="1524900" y="2786725"/>
              <a:ext cx="862275" cy="1885775"/>
            </a:xfrm>
            <a:custGeom>
              <a:rect b="b" l="l" r="r" t="t"/>
              <a:pathLst>
                <a:path extrusionOk="0" h="75431" w="34491">
                  <a:moveTo>
                    <a:pt x="34272" y="1"/>
                  </a:moveTo>
                  <a:lnTo>
                    <a:pt x="34184" y="45"/>
                  </a:lnTo>
                  <a:lnTo>
                    <a:pt x="31288" y="2239"/>
                  </a:lnTo>
                  <a:lnTo>
                    <a:pt x="22555" y="9259"/>
                  </a:lnTo>
                  <a:lnTo>
                    <a:pt x="19835" y="11410"/>
                  </a:lnTo>
                  <a:lnTo>
                    <a:pt x="17509" y="12507"/>
                  </a:lnTo>
                  <a:lnTo>
                    <a:pt x="16939" y="12770"/>
                  </a:lnTo>
                  <a:lnTo>
                    <a:pt x="16456" y="13121"/>
                  </a:lnTo>
                  <a:lnTo>
                    <a:pt x="15929" y="13516"/>
                  </a:lnTo>
                  <a:lnTo>
                    <a:pt x="15447" y="13911"/>
                  </a:lnTo>
                  <a:lnTo>
                    <a:pt x="14964" y="14350"/>
                  </a:lnTo>
                  <a:lnTo>
                    <a:pt x="14481" y="14832"/>
                  </a:lnTo>
                  <a:lnTo>
                    <a:pt x="13560" y="15885"/>
                  </a:lnTo>
                  <a:lnTo>
                    <a:pt x="12726" y="17026"/>
                  </a:lnTo>
                  <a:lnTo>
                    <a:pt x="11892" y="18211"/>
                  </a:lnTo>
                  <a:lnTo>
                    <a:pt x="11059" y="19440"/>
                  </a:lnTo>
                  <a:lnTo>
                    <a:pt x="10269" y="20712"/>
                  </a:lnTo>
                  <a:lnTo>
                    <a:pt x="9479" y="21941"/>
                  </a:lnTo>
                  <a:lnTo>
                    <a:pt x="8733" y="23082"/>
                  </a:lnTo>
                  <a:lnTo>
                    <a:pt x="7943" y="24179"/>
                  </a:lnTo>
                  <a:lnTo>
                    <a:pt x="7197" y="25188"/>
                  </a:lnTo>
                  <a:lnTo>
                    <a:pt x="7153" y="25232"/>
                  </a:lnTo>
                  <a:lnTo>
                    <a:pt x="6846" y="26197"/>
                  </a:lnTo>
                  <a:lnTo>
                    <a:pt x="6846" y="26285"/>
                  </a:lnTo>
                  <a:lnTo>
                    <a:pt x="7022" y="27514"/>
                  </a:lnTo>
                  <a:lnTo>
                    <a:pt x="6320" y="33832"/>
                  </a:lnTo>
                  <a:lnTo>
                    <a:pt x="5837" y="37606"/>
                  </a:lnTo>
                  <a:lnTo>
                    <a:pt x="5398" y="40853"/>
                  </a:lnTo>
                  <a:lnTo>
                    <a:pt x="5047" y="42960"/>
                  </a:lnTo>
                  <a:lnTo>
                    <a:pt x="3950" y="47523"/>
                  </a:lnTo>
                  <a:lnTo>
                    <a:pt x="3424" y="49673"/>
                  </a:lnTo>
                  <a:lnTo>
                    <a:pt x="1712" y="52964"/>
                  </a:lnTo>
                  <a:lnTo>
                    <a:pt x="1712" y="53008"/>
                  </a:lnTo>
                  <a:lnTo>
                    <a:pt x="1230" y="56957"/>
                  </a:lnTo>
                  <a:lnTo>
                    <a:pt x="89" y="61302"/>
                  </a:lnTo>
                  <a:lnTo>
                    <a:pt x="89" y="61345"/>
                  </a:lnTo>
                  <a:lnTo>
                    <a:pt x="1" y="62355"/>
                  </a:lnTo>
                  <a:lnTo>
                    <a:pt x="45" y="62486"/>
                  </a:lnTo>
                  <a:lnTo>
                    <a:pt x="1844" y="64812"/>
                  </a:lnTo>
                  <a:lnTo>
                    <a:pt x="4740" y="68147"/>
                  </a:lnTo>
                  <a:lnTo>
                    <a:pt x="6144" y="69814"/>
                  </a:lnTo>
                  <a:lnTo>
                    <a:pt x="8250" y="72096"/>
                  </a:lnTo>
                  <a:lnTo>
                    <a:pt x="9830" y="73983"/>
                  </a:lnTo>
                  <a:lnTo>
                    <a:pt x="10927" y="75387"/>
                  </a:lnTo>
                  <a:lnTo>
                    <a:pt x="11015" y="75431"/>
                  </a:lnTo>
                  <a:lnTo>
                    <a:pt x="11147" y="75431"/>
                  </a:lnTo>
                  <a:lnTo>
                    <a:pt x="11366" y="75343"/>
                  </a:lnTo>
                  <a:lnTo>
                    <a:pt x="11454" y="75255"/>
                  </a:lnTo>
                  <a:lnTo>
                    <a:pt x="12463" y="73764"/>
                  </a:lnTo>
                  <a:lnTo>
                    <a:pt x="12507" y="73676"/>
                  </a:lnTo>
                  <a:lnTo>
                    <a:pt x="12507" y="73632"/>
                  </a:lnTo>
                  <a:lnTo>
                    <a:pt x="12463" y="73544"/>
                  </a:lnTo>
                  <a:lnTo>
                    <a:pt x="12419" y="73500"/>
                  </a:lnTo>
                  <a:lnTo>
                    <a:pt x="12244" y="73500"/>
                  </a:lnTo>
                  <a:lnTo>
                    <a:pt x="12200" y="73544"/>
                  </a:lnTo>
                  <a:lnTo>
                    <a:pt x="11190" y="75036"/>
                  </a:lnTo>
                  <a:lnTo>
                    <a:pt x="11147" y="75036"/>
                  </a:lnTo>
                  <a:lnTo>
                    <a:pt x="10093" y="73764"/>
                  </a:lnTo>
                  <a:lnTo>
                    <a:pt x="8514" y="71877"/>
                  </a:lnTo>
                  <a:lnTo>
                    <a:pt x="6407" y="69551"/>
                  </a:lnTo>
                  <a:lnTo>
                    <a:pt x="2151" y="64549"/>
                  </a:lnTo>
                  <a:lnTo>
                    <a:pt x="396" y="62311"/>
                  </a:lnTo>
                  <a:lnTo>
                    <a:pt x="440" y="61389"/>
                  </a:lnTo>
                  <a:lnTo>
                    <a:pt x="1581" y="57001"/>
                  </a:lnTo>
                  <a:lnTo>
                    <a:pt x="2063" y="53096"/>
                  </a:lnTo>
                  <a:lnTo>
                    <a:pt x="3775" y="49805"/>
                  </a:lnTo>
                  <a:lnTo>
                    <a:pt x="3775" y="49761"/>
                  </a:lnTo>
                  <a:lnTo>
                    <a:pt x="4301" y="47567"/>
                  </a:lnTo>
                  <a:lnTo>
                    <a:pt x="5398" y="43047"/>
                  </a:lnTo>
                  <a:lnTo>
                    <a:pt x="5749" y="40897"/>
                  </a:lnTo>
                  <a:lnTo>
                    <a:pt x="6188" y="37650"/>
                  </a:lnTo>
                  <a:lnTo>
                    <a:pt x="6671" y="33876"/>
                  </a:lnTo>
                  <a:lnTo>
                    <a:pt x="7373" y="27514"/>
                  </a:lnTo>
                  <a:lnTo>
                    <a:pt x="7373" y="27470"/>
                  </a:lnTo>
                  <a:lnTo>
                    <a:pt x="7197" y="26285"/>
                  </a:lnTo>
                  <a:lnTo>
                    <a:pt x="7461" y="25364"/>
                  </a:lnTo>
                  <a:lnTo>
                    <a:pt x="8250" y="24398"/>
                  </a:lnTo>
                  <a:lnTo>
                    <a:pt x="9040" y="23301"/>
                  </a:lnTo>
                  <a:lnTo>
                    <a:pt x="9786" y="22116"/>
                  </a:lnTo>
                  <a:lnTo>
                    <a:pt x="10576" y="20888"/>
                  </a:lnTo>
                  <a:lnTo>
                    <a:pt x="12156" y="18430"/>
                  </a:lnTo>
                  <a:lnTo>
                    <a:pt x="12989" y="17246"/>
                  </a:lnTo>
                  <a:lnTo>
                    <a:pt x="13823" y="16149"/>
                  </a:lnTo>
                  <a:lnTo>
                    <a:pt x="14701" y="15096"/>
                  </a:lnTo>
                  <a:lnTo>
                    <a:pt x="15184" y="14613"/>
                  </a:lnTo>
                  <a:lnTo>
                    <a:pt x="15622" y="14174"/>
                  </a:lnTo>
                  <a:lnTo>
                    <a:pt x="16105" y="13779"/>
                  </a:lnTo>
                  <a:lnTo>
                    <a:pt x="16632" y="13428"/>
                  </a:lnTo>
                  <a:lnTo>
                    <a:pt x="17114" y="13121"/>
                  </a:lnTo>
                  <a:lnTo>
                    <a:pt x="17641" y="12814"/>
                  </a:lnTo>
                  <a:lnTo>
                    <a:pt x="20010" y="11717"/>
                  </a:lnTo>
                  <a:lnTo>
                    <a:pt x="20054" y="11673"/>
                  </a:lnTo>
                  <a:lnTo>
                    <a:pt x="22775" y="9523"/>
                  </a:lnTo>
                  <a:lnTo>
                    <a:pt x="27865" y="5442"/>
                  </a:lnTo>
                  <a:lnTo>
                    <a:pt x="31507" y="2502"/>
                  </a:lnTo>
                  <a:lnTo>
                    <a:pt x="34403" y="308"/>
                  </a:lnTo>
                  <a:lnTo>
                    <a:pt x="34447" y="264"/>
                  </a:lnTo>
                  <a:lnTo>
                    <a:pt x="34491" y="176"/>
                  </a:lnTo>
                  <a:lnTo>
                    <a:pt x="34491" y="132"/>
                  </a:lnTo>
                  <a:lnTo>
                    <a:pt x="34447" y="45"/>
                  </a:lnTo>
                  <a:lnTo>
                    <a:pt x="344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4" name="Google Shape;2064;p63"/>
            <p:cNvSpPr/>
            <p:nvPr/>
          </p:nvSpPr>
          <p:spPr>
            <a:xfrm>
              <a:off x="2067925" y="3861800"/>
              <a:ext cx="110825" cy="71325"/>
            </a:xfrm>
            <a:custGeom>
              <a:rect b="b" l="l" r="r" t="t"/>
              <a:pathLst>
                <a:path extrusionOk="0" h="2853" w="4433">
                  <a:moveTo>
                    <a:pt x="3116" y="351"/>
                  </a:moveTo>
                  <a:lnTo>
                    <a:pt x="3555" y="615"/>
                  </a:lnTo>
                  <a:lnTo>
                    <a:pt x="4082" y="1405"/>
                  </a:lnTo>
                  <a:lnTo>
                    <a:pt x="4038" y="2151"/>
                  </a:lnTo>
                  <a:lnTo>
                    <a:pt x="3862" y="2326"/>
                  </a:lnTo>
                  <a:lnTo>
                    <a:pt x="3511" y="2502"/>
                  </a:lnTo>
                  <a:lnTo>
                    <a:pt x="2370" y="2414"/>
                  </a:lnTo>
                  <a:lnTo>
                    <a:pt x="747" y="1887"/>
                  </a:lnTo>
                  <a:lnTo>
                    <a:pt x="352" y="1492"/>
                  </a:lnTo>
                  <a:lnTo>
                    <a:pt x="352" y="1448"/>
                  </a:lnTo>
                  <a:lnTo>
                    <a:pt x="659" y="1229"/>
                  </a:lnTo>
                  <a:lnTo>
                    <a:pt x="2107" y="439"/>
                  </a:lnTo>
                  <a:lnTo>
                    <a:pt x="3116" y="351"/>
                  </a:lnTo>
                  <a:close/>
                  <a:moveTo>
                    <a:pt x="3160" y="0"/>
                  </a:moveTo>
                  <a:lnTo>
                    <a:pt x="2063" y="88"/>
                  </a:lnTo>
                  <a:lnTo>
                    <a:pt x="1975" y="88"/>
                  </a:lnTo>
                  <a:lnTo>
                    <a:pt x="483" y="922"/>
                  </a:lnTo>
                  <a:lnTo>
                    <a:pt x="440" y="966"/>
                  </a:lnTo>
                  <a:lnTo>
                    <a:pt x="88" y="1229"/>
                  </a:lnTo>
                  <a:lnTo>
                    <a:pt x="45" y="1317"/>
                  </a:lnTo>
                  <a:lnTo>
                    <a:pt x="1" y="1361"/>
                  </a:lnTo>
                  <a:lnTo>
                    <a:pt x="1" y="1580"/>
                  </a:lnTo>
                  <a:lnTo>
                    <a:pt x="88" y="1712"/>
                  </a:lnTo>
                  <a:lnTo>
                    <a:pt x="527" y="2151"/>
                  </a:lnTo>
                  <a:lnTo>
                    <a:pt x="615" y="2194"/>
                  </a:lnTo>
                  <a:lnTo>
                    <a:pt x="2283" y="2765"/>
                  </a:lnTo>
                  <a:lnTo>
                    <a:pt x="2326" y="2765"/>
                  </a:lnTo>
                  <a:lnTo>
                    <a:pt x="3555" y="2853"/>
                  </a:lnTo>
                  <a:lnTo>
                    <a:pt x="3599" y="2853"/>
                  </a:lnTo>
                  <a:lnTo>
                    <a:pt x="4038" y="2633"/>
                  </a:lnTo>
                  <a:lnTo>
                    <a:pt x="4082" y="2589"/>
                  </a:lnTo>
                  <a:lnTo>
                    <a:pt x="4345" y="2326"/>
                  </a:lnTo>
                  <a:lnTo>
                    <a:pt x="4389" y="2238"/>
                  </a:lnTo>
                  <a:lnTo>
                    <a:pt x="4433" y="1361"/>
                  </a:lnTo>
                  <a:lnTo>
                    <a:pt x="4389" y="1273"/>
                  </a:lnTo>
                  <a:lnTo>
                    <a:pt x="3818" y="351"/>
                  </a:lnTo>
                  <a:lnTo>
                    <a:pt x="3731" y="308"/>
                  </a:lnTo>
                  <a:lnTo>
                    <a:pt x="3248" y="44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5" name="Google Shape;2065;p63"/>
            <p:cNvSpPr/>
            <p:nvPr/>
          </p:nvSpPr>
          <p:spPr>
            <a:xfrm>
              <a:off x="2024050" y="3843150"/>
              <a:ext cx="172250" cy="154700"/>
            </a:xfrm>
            <a:custGeom>
              <a:rect b="b" l="l" r="r" t="t"/>
              <a:pathLst>
                <a:path extrusionOk="0" h="6188" w="6890">
                  <a:moveTo>
                    <a:pt x="4915" y="395"/>
                  </a:moveTo>
                  <a:lnTo>
                    <a:pt x="5705" y="703"/>
                  </a:lnTo>
                  <a:lnTo>
                    <a:pt x="5924" y="966"/>
                  </a:lnTo>
                  <a:lnTo>
                    <a:pt x="6495" y="2589"/>
                  </a:lnTo>
                  <a:lnTo>
                    <a:pt x="6539" y="5793"/>
                  </a:lnTo>
                  <a:lnTo>
                    <a:pt x="6495" y="5837"/>
                  </a:lnTo>
                  <a:lnTo>
                    <a:pt x="6144" y="5837"/>
                  </a:lnTo>
                  <a:lnTo>
                    <a:pt x="4652" y="5486"/>
                  </a:lnTo>
                  <a:lnTo>
                    <a:pt x="2589" y="4783"/>
                  </a:lnTo>
                  <a:lnTo>
                    <a:pt x="878" y="3950"/>
                  </a:lnTo>
                  <a:lnTo>
                    <a:pt x="571" y="3599"/>
                  </a:lnTo>
                  <a:lnTo>
                    <a:pt x="352" y="2853"/>
                  </a:lnTo>
                  <a:lnTo>
                    <a:pt x="571" y="2414"/>
                  </a:lnTo>
                  <a:lnTo>
                    <a:pt x="966" y="1975"/>
                  </a:lnTo>
                  <a:lnTo>
                    <a:pt x="2677" y="1054"/>
                  </a:lnTo>
                  <a:lnTo>
                    <a:pt x="4125" y="395"/>
                  </a:lnTo>
                  <a:close/>
                  <a:moveTo>
                    <a:pt x="4915" y="0"/>
                  </a:moveTo>
                  <a:lnTo>
                    <a:pt x="4081" y="44"/>
                  </a:lnTo>
                  <a:lnTo>
                    <a:pt x="3994" y="44"/>
                  </a:lnTo>
                  <a:lnTo>
                    <a:pt x="2502" y="746"/>
                  </a:lnTo>
                  <a:lnTo>
                    <a:pt x="746" y="1712"/>
                  </a:lnTo>
                  <a:lnTo>
                    <a:pt x="703" y="1712"/>
                  </a:lnTo>
                  <a:lnTo>
                    <a:pt x="264" y="2194"/>
                  </a:lnTo>
                  <a:lnTo>
                    <a:pt x="264" y="2238"/>
                  </a:lnTo>
                  <a:lnTo>
                    <a:pt x="1" y="2765"/>
                  </a:lnTo>
                  <a:lnTo>
                    <a:pt x="1" y="2897"/>
                  </a:lnTo>
                  <a:lnTo>
                    <a:pt x="220" y="3730"/>
                  </a:lnTo>
                  <a:lnTo>
                    <a:pt x="264" y="3818"/>
                  </a:lnTo>
                  <a:lnTo>
                    <a:pt x="659" y="4213"/>
                  </a:lnTo>
                  <a:lnTo>
                    <a:pt x="703" y="4257"/>
                  </a:lnTo>
                  <a:lnTo>
                    <a:pt x="2458" y="5091"/>
                  </a:lnTo>
                  <a:lnTo>
                    <a:pt x="4564" y="5837"/>
                  </a:lnTo>
                  <a:lnTo>
                    <a:pt x="6100" y="6188"/>
                  </a:lnTo>
                  <a:lnTo>
                    <a:pt x="6626" y="6188"/>
                  </a:lnTo>
                  <a:lnTo>
                    <a:pt x="6802" y="6056"/>
                  </a:lnTo>
                  <a:lnTo>
                    <a:pt x="6890" y="6012"/>
                  </a:lnTo>
                  <a:lnTo>
                    <a:pt x="6890" y="5924"/>
                  </a:lnTo>
                  <a:lnTo>
                    <a:pt x="6846" y="2546"/>
                  </a:lnTo>
                  <a:lnTo>
                    <a:pt x="6802" y="2502"/>
                  </a:lnTo>
                  <a:lnTo>
                    <a:pt x="6232" y="834"/>
                  </a:lnTo>
                  <a:lnTo>
                    <a:pt x="6232" y="746"/>
                  </a:lnTo>
                  <a:lnTo>
                    <a:pt x="5968" y="483"/>
                  </a:lnTo>
                  <a:lnTo>
                    <a:pt x="5880" y="395"/>
                  </a:lnTo>
                  <a:lnTo>
                    <a:pt x="5003" y="44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6" name="Google Shape;2066;p63"/>
            <p:cNvSpPr/>
            <p:nvPr/>
          </p:nvSpPr>
          <p:spPr>
            <a:xfrm>
              <a:off x="1979075" y="3826700"/>
              <a:ext cx="240275" cy="215025"/>
            </a:xfrm>
            <a:custGeom>
              <a:rect b="b" l="l" r="r" t="t"/>
              <a:pathLst>
                <a:path extrusionOk="0" h="8601" w="9611">
                  <a:moveTo>
                    <a:pt x="6714" y="351"/>
                  </a:moveTo>
                  <a:lnTo>
                    <a:pt x="7855" y="702"/>
                  </a:lnTo>
                  <a:lnTo>
                    <a:pt x="8206" y="966"/>
                  </a:lnTo>
                  <a:lnTo>
                    <a:pt x="8864" y="3028"/>
                  </a:lnTo>
                  <a:lnTo>
                    <a:pt x="9259" y="6495"/>
                  </a:lnTo>
                  <a:lnTo>
                    <a:pt x="8952" y="7592"/>
                  </a:lnTo>
                  <a:lnTo>
                    <a:pt x="8645" y="8250"/>
                  </a:lnTo>
                  <a:lnTo>
                    <a:pt x="7987" y="8162"/>
                  </a:lnTo>
                  <a:lnTo>
                    <a:pt x="1054" y="6451"/>
                  </a:lnTo>
                  <a:lnTo>
                    <a:pt x="483" y="6144"/>
                  </a:lnTo>
                  <a:lnTo>
                    <a:pt x="395" y="5924"/>
                  </a:lnTo>
                  <a:lnTo>
                    <a:pt x="1931" y="2633"/>
                  </a:lnTo>
                  <a:lnTo>
                    <a:pt x="2545" y="2019"/>
                  </a:lnTo>
                  <a:lnTo>
                    <a:pt x="4432" y="1010"/>
                  </a:lnTo>
                  <a:lnTo>
                    <a:pt x="5837" y="395"/>
                  </a:lnTo>
                  <a:lnTo>
                    <a:pt x="6714" y="351"/>
                  </a:lnTo>
                  <a:close/>
                  <a:moveTo>
                    <a:pt x="6714" y="0"/>
                  </a:moveTo>
                  <a:lnTo>
                    <a:pt x="5793" y="44"/>
                  </a:lnTo>
                  <a:lnTo>
                    <a:pt x="5749" y="44"/>
                  </a:lnTo>
                  <a:lnTo>
                    <a:pt x="4301" y="658"/>
                  </a:lnTo>
                  <a:lnTo>
                    <a:pt x="2370" y="1712"/>
                  </a:lnTo>
                  <a:lnTo>
                    <a:pt x="2326" y="1755"/>
                  </a:lnTo>
                  <a:lnTo>
                    <a:pt x="1668" y="2414"/>
                  </a:lnTo>
                  <a:lnTo>
                    <a:pt x="1624" y="2458"/>
                  </a:lnTo>
                  <a:lnTo>
                    <a:pt x="44" y="5880"/>
                  </a:lnTo>
                  <a:lnTo>
                    <a:pt x="0" y="5924"/>
                  </a:lnTo>
                  <a:lnTo>
                    <a:pt x="44" y="6012"/>
                  </a:lnTo>
                  <a:lnTo>
                    <a:pt x="176" y="6319"/>
                  </a:lnTo>
                  <a:lnTo>
                    <a:pt x="264" y="6407"/>
                  </a:lnTo>
                  <a:lnTo>
                    <a:pt x="922" y="6758"/>
                  </a:lnTo>
                  <a:lnTo>
                    <a:pt x="966" y="6802"/>
                  </a:lnTo>
                  <a:lnTo>
                    <a:pt x="5793" y="7986"/>
                  </a:lnTo>
                  <a:lnTo>
                    <a:pt x="7899" y="8513"/>
                  </a:lnTo>
                  <a:lnTo>
                    <a:pt x="7943" y="8513"/>
                  </a:lnTo>
                  <a:lnTo>
                    <a:pt x="8733" y="8601"/>
                  </a:lnTo>
                  <a:lnTo>
                    <a:pt x="8864" y="8601"/>
                  </a:lnTo>
                  <a:lnTo>
                    <a:pt x="8908" y="8513"/>
                  </a:lnTo>
                  <a:lnTo>
                    <a:pt x="9303" y="7723"/>
                  </a:lnTo>
                  <a:lnTo>
                    <a:pt x="9610" y="6538"/>
                  </a:lnTo>
                  <a:lnTo>
                    <a:pt x="9610" y="6495"/>
                  </a:lnTo>
                  <a:lnTo>
                    <a:pt x="9215" y="2984"/>
                  </a:lnTo>
                  <a:lnTo>
                    <a:pt x="9215" y="2940"/>
                  </a:lnTo>
                  <a:lnTo>
                    <a:pt x="8513" y="834"/>
                  </a:lnTo>
                  <a:lnTo>
                    <a:pt x="8469" y="746"/>
                  </a:lnTo>
                  <a:lnTo>
                    <a:pt x="8031" y="395"/>
                  </a:lnTo>
                  <a:lnTo>
                    <a:pt x="7987" y="395"/>
                  </a:lnTo>
                  <a:lnTo>
                    <a:pt x="680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7" name="Google Shape;2067;p63"/>
            <p:cNvSpPr/>
            <p:nvPr/>
          </p:nvSpPr>
          <p:spPr>
            <a:xfrm>
              <a:off x="1923125" y="3808050"/>
              <a:ext cx="342300" cy="295125"/>
            </a:xfrm>
            <a:custGeom>
              <a:rect b="b" l="l" r="r" t="t"/>
              <a:pathLst>
                <a:path extrusionOk="0" h="11805" w="13692">
                  <a:moveTo>
                    <a:pt x="8952" y="351"/>
                  </a:moveTo>
                  <a:lnTo>
                    <a:pt x="10883" y="1097"/>
                  </a:lnTo>
                  <a:lnTo>
                    <a:pt x="11848" y="4213"/>
                  </a:lnTo>
                  <a:lnTo>
                    <a:pt x="12463" y="8162"/>
                  </a:lnTo>
                  <a:lnTo>
                    <a:pt x="12463" y="8206"/>
                  </a:lnTo>
                  <a:lnTo>
                    <a:pt x="13340" y="9478"/>
                  </a:lnTo>
                  <a:lnTo>
                    <a:pt x="13340" y="9917"/>
                  </a:lnTo>
                  <a:lnTo>
                    <a:pt x="12901" y="10400"/>
                  </a:lnTo>
                  <a:lnTo>
                    <a:pt x="11497" y="11146"/>
                  </a:lnTo>
                  <a:lnTo>
                    <a:pt x="10444" y="11453"/>
                  </a:lnTo>
                  <a:lnTo>
                    <a:pt x="8382" y="10663"/>
                  </a:lnTo>
                  <a:lnTo>
                    <a:pt x="8382" y="10619"/>
                  </a:lnTo>
                  <a:lnTo>
                    <a:pt x="5003" y="9829"/>
                  </a:lnTo>
                  <a:lnTo>
                    <a:pt x="1536" y="9303"/>
                  </a:lnTo>
                  <a:lnTo>
                    <a:pt x="352" y="8952"/>
                  </a:lnTo>
                  <a:lnTo>
                    <a:pt x="352" y="8689"/>
                  </a:lnTo>
                  <a:lnTo>
                    <a:pt x="571" y="8118"/>
                  </a:lnTo>
                  <a:lnTo>
                    <a:pt x="1668" y="6582"/>
                  </a:lnTo>
                  <a:lnTo>
                    <a:pt x="3028" y="4388"/>
                  </a:lnTo>
                  <a:lnTo>
                    <a:pt x="3994" y="2589"/>
                  </a:lnTo>
                  <a:lnTo>
                    <a:pt x="5310" y="1712"/>
                  </a:lnTo>
                  <a:lnTo>
                    <a:pt x="8162" y="351"/>
                  </a:lnTo>
                  <a:close/>
                  <a:moveTo>
                    <a:pt x="8075" y="0"/>
                  </a:moveTo>
                  <a:lnTo>
                    <a:pt x="5178" y="1404"/>
                  </a:lnTo>
                  <a:lnTo>
                    <a:pt x="5135" y="1404"/>
                  </a:lnTo>
                  <a:lnTo>
                    <a:pt x="3774" y="2326"/>
                  </a:lnTo>
                  <a:lnTo>
                    <a:pt x="3686" y="2370"/>
                  </a:lnTo>
                  <a:lnTo>
                    <a:pt x="2721" y="4213"/>
                  </a:lnTo>
                  <a:lnTo>
                    <a:pt x="1361" y="6407"/>
                  </a:lnTo>
                  <a:lnTo>
                    <a:pt x="264" y="7943"/>
                  </a:lnTo>
                  <a:lnTo>
                    <a:pt x="264" y="7987"/>
                  </a:lnTo>
                  <a:lnTo>
                    <a:pt x="44" y="8557"/>
                  </a:lnTo>
                  <a:lnTo>
                    <a:pt x="0" y="8601"/>
                  </a:lnTo>
                  <a:lnTo>
                    <a:pt x="0" y="9084"/>
                  </a:lnTo>
                  <a:lnTo>
                    <a:pt x="0" y="9171"/>
                  </a:lnTo>
                  <a:lnTo>
                    <a:pt x="88" y="9259"/>
                  </a:lnTo>
                  <a:lnTo>
                    <a:pt x="1449" y="9610"/>
                  </a:lnTo>
                  <a:lnTo>
                    <a:pt x="1492" y="9610"/>
                  </a:lnTo>
                  <a:lnTo>
                    <a:pt x="4959" y="10181"/>
                  </a:lnTo>
                  <a:lnTo>
                    <a:pt x="8294" y="10970"/>
                  </a:lnTo>
                  <a:lnTo>
                    <a:pt x="10400" y="11804"/>
                  </a:lnTo>
                  <a:lnTo>
                    <a:pt x="10488" y="11804"/>
                  </a:lnTo>
                  <a:lnTo>
                    <a:pt x="11585" y="11453"/>
                  </a:lnTo>
                  <a:lnTo>
                    <a:pt x="11629" y="11453"/>
                  </a:lnTo>
                  <a:lnTo>
                    <a:pt x="13121" y="10707"/>
                  </a:lnTo>
                  <a:lnTo>
                    <a:pt x="13165" y="10663"/>
                  </a:lnTo>
                  <a:lnTo>
                    <a:pt x="13647" y="10093"/>
                  </a:lnTo>
                  <a:lnTo>
                    <a:pt x="13691" y="10005"/>
                  </a:lnTo>
                  <a:lnTo>
                    <a:pt x="13691" y="9391"/>
                  </a:lnTo>
                  <a:lnTo>
                    <a:pt x="13647" y="9303"/>
                  </a:lnTo>
                  <a:lnTo>
                    <a:pt x="12770" y="8030"/>
                  </a:lnTo>
                  <a:lnTo>
                    <a:pt x="12155" y="4125"/>
                  </a:lnTo>
                  <a:lnTo>
                    <a:pt x="11190" y="922"/>
                  </a:lnTo>
                  <a:lnTo>
                    <a:pt x="11190" y="878"/>
                  </a:lnTo>
                  <a:lnTo>
                    <a:pt x="11102" y="834"/>
                  </a:lnTo>
                  <a:lnTo>
                    <a:pt x="904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8" name="Google Shape;2068;p63"/>
            <p:cNvSpPr/>
            <p:nvPr/>
          </p:nvSpPr>
          <p:spPr>
            <a:xfrm>
              <a:off x="1712500" y="4127275"/>
              <a:ext cx="79000" cy="51575"/>
            </a:xfrm>
            <a:custGeom>
              <a:rect b="b" l="l" r="r" t="t"/>
              <a:pathLst>
                <a:path extrusionOk="0" h="2063" w="3160">
                  <a:moveTo>
                    <a:pt x="1931" y="352"/>
                  </a:moveTo>
                  <a:lnTo>
                    <a:pt x="2502" y="527"/>
                  </a:lnTo>
                  <a:lnTo>
                    <a:pt x="2677" y="703"/>
                  </a:lnTo>
                  <a:lnTo>
                    <a:pt x="2546" y="790"/>
                  </a:lnTo>
                  <a:lnTo>
                    <a:pt x="1492" y="1317"/>
                  </a:lnTo>
                  <a:lnTo>
                    <a:pt x="351" y="1624"/>
                  </a:lnTo>
                  <a:lnTo>
                    <a:pt x="746" y="1010"/>
                  </a:lnTo>
                  <a:lnTo>
                    <a:pt x="1317" y="439"/>
                  </a:lnTo>
                  <a:lnTo>
                    <a:pt x="1931" y="352"/>
                  </a:lnTo>
                  <a:close/>
                  <a:moveTo>
                    <a:pt x="1931" y="0"/>
                  </a:moveTo>
                  <a:lnTo>
                    <a:pt x="1185" y="132"/>
                  </a:lnTo>
                  <a:lnTo>
                    <a:pt x="1097" y="176"/>
                  </a:lnTo>
                  <a:lnTo>
                    <a:pt x="483" y="790"/>
                  </a:lnTo>
                  <a:lnTo>
                    <a:pt x="44" y="1449"/>
                  </a:lnTo>
                  <a:lnTo>
                    <a:pt x="44" y="1536"/>
                  </a:lnTo>
                  <a:lnTo>
                    <a:pt x="0" y="1843"/>
                  </a:lnTo>
                  <a:lnTo>
                    <a:pt x="0" y="1931"/>
                  </a:lnTo>
                  <a:lnTo>
                    <a:pt x="44" y="2019"/>
                  </a:lnTo>
                  <a:lnTo>
                    <a:pt x="176" y="2063"/>
                  </a:lnTo>
                  <a:lnTo>
                    <a:pt x="220" y="2019"/>
                  </a:lnTo>
                  <a:lnTo>
                    <a:pt x="1580" y="1668"/>
                  </a:lnTo>
                  <a:lnTo>
                    <a:pt x="1624" y="1668"/>
                  </a:lnTo>
                  <a:lnTo>
                    <a:pt x="2677" y="1097"/>
                  </a:lnTo>
                  <a:lnTo>
                    <a:pt x="3072" y="878"/>
                  </a:lnTo>
                  <a:lnTo>
                    <a:pt x="3116" y="834"/>
                  </a:lnTo>
                  <a:lnTo>
                    <a:pt x="3160" y="746"/>
                  </a:lnTo>
                  <a:lnTo>
                    <a:pt x="3160" y="659"/>
                  </a:lnTo>
                  <a:lnTo>
                    <a:pt x="3116" y="615"/>
                  </a:lnTo>
                  <a:lnTo>
                    <a:pt x="2721" y="264"/>
                  </a:lnTo>
                  <a:lnTo>
                    <a:pt x="2633" y="22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69" name="Google Shape;2069;p63"/>
            <p:cNvSpPr/>
            <p:nvPr/>
          </p:nvSpPr>
          <p:spPr>
            <a:xfrm>
              <a:off x="2405800" y="1437400"/>
              <a:ext cx="928100" cy="1383375"/>
            </a:xfrm>
            <a:custGeom>
              <a:rect b="b" l="l" r="r" t="t"/>
              <a:pathLst>
                <a:path extrusionOk="0" h="55335" w="37124">
                  <a:moveTo>
                    <a:pt x="36773" y="1"/>
                  </a:moveTo>
                  <a:lnTo>
                    <a:pt x="36685" y="45"/>
                  </a:lnTo>
                  <a:lnTo>
                    <a:pt x="36641" y="89"/>
                  </a:lnTo>
                  <a:lnTo>
                    <a:pt x="36597" y="133"/>
                  </a:lnTo>
                  <a:lnTo>
                    <a:pt x="36597" y="220"/>
                  </a:lnTo>
                  <a:lnTo>
                    <a:pt x="36641" y="264"/>
                  </a:lnTo>
                  <a:lnTo>
                    <a:pt x="36685" y="396"/>
                  </a:lnTo>
                  <a:lnTo>
                    <a:pt x="36773" y="1361"/>
                  </a:lnTo>
                  <a:lnTo>
                    <a:pt x="36773" y="3204"/>
                  </a:lnTo>
                  <a:lnTo>
                    <a:pt x="36071" y="4916"/>
                  </a:lnTo>
                  <a:lnTo>
                    <a:pt x="36071" y="4959"/>
                  </a:lnTo>
                  <a:lnTo>
                    <a:pt x="35281" y="7856"/>
                  </a:lnTo>
                  <a:lnTo>
                    <a:pt x="34667" y="9962"/>
                  </a:lnTo>
                  <a:lnTo>
                    <a:pt x="34008" y="11980"/>
                  </a:lnTo>
                  <a:lnTo>
                    <a:pt x="32648" y="14745"/>
                  </a:lnTo>
                  <a:lnTo>
                    <a:pt x="31551" y="16851"/>
                  </a:lnTo>
                  <a:lnTo>
                    <a:pt x="30630" y="18957"/>
                  </a:lnTo>
                  <a:lnTo>
                    <a:pt x="29138" y="21634"/>
                  </a:lnTo>
                  <a:lnTo>
                    <a:pt x="27733" y="23872"/>
                  </a:lnTo>
                  <a:lnTo>
                    <a:pt x="26505" y="25803"/>
                  </a:lnTo>
                  <a:lnTo>
                    <a:pt x="25144" y="28216"/>
                  </a:lnTo>
                  <a:lnTo>
                    <a:pt x="25144" y="28260"/>
                  </a:lnTo>
                  <a:lnTo>
                    <a:pt x="24881" y="29094"/>
                  </a:lnTo>
                  <a:lnTo>
                    <a:pt x="24881" y="29137"/>
                  </a:lnTo>
                  <a:lnTo>
                    <a:pt x="24881" y="30059"/>
                  </a:lnTo>
                  <a:lnTo>
                    <a:pt x="25232" y="32736"/>
                  </a:lnTo>
                  <a:lnTo>
                    <a:pt x="25583" y="36290"/>
                  </a:lnTo>
                  <a:lnTo>
                    <a:pt x="25496" y="36422"/>
                  </a:lnTo>
                  <a:lnTo>
                    <a:pt x="23345" y="37694"/>
                  </a:lnTo>
                  <a:lnTo>
                    <a:pt x="21371" y="39098"/>
                  </a:lnTo>
                  <a:lnTo>
                    <a:pt x="21327" y="39098"/>
                  </a:lnTo>
                  <a:lnTo>
                    <a:pt x="19659" y="40590"/>
                  </a:lnTo>
                  <a:lnTo>
                    <a:pt x="16500" y="43048"/>
                  </a:lnTo>
                  <a:lnTo>
                    <a:pt x="16456" y="43091"/>
                  </a:lnTo>
                  <a:lnTo>
                    <a:pt x="14964" y="44583"/>
                  </a:lnTo>
                  <a:lnTo>
                    <a:pt x="12595" y="47085"/>
                  </a:lnTo>
                  <a:lnTo>
                    <a:pt x="10401" y="48313"/>
                  </a:lnTo>
                  <a:lnTo>
                    <a:pt x="8250" y="49147"/>
                  </a:lnTo>
                  <a:lnTo>
                    <a:pt x="8207" y="49147"/>
                  </a:lnTo>
                  <a:lnTo>
                    <a:pt x="6627" y="50156"/>
                  </a:lnTo>
                  <a:lnTo>
                    <a:pt x="89" y="55027"/>
                  </a:lnTo>
                  <a:lnTo>
                    <a:pt x="45" y="55071"/>
                  </a:lnTo>
                  <a:lnTo>
                    <a:pt x="1" y="55115"/>
                  </a:lnTo>
                  <a:lnTo>
                    <a:pt x="45" y="55202"/>
                  </a:lnTo>
                  <a:lnTo>
                    <a:pt x="45" y="55246"/>
                  </a:lnTo>
                  <a:lnTo>
                    <a:pt x="133" y="55334"/>
                  </a:lnTo>
                  <a:lnTo>
                    <a:pt x="176" y="55334"/>
                  </a:lnTo>
                  <a:lnTo>
                    <a:pt x="308" y="55290"/>
                  </a:lnTo>
                  <a:lnTo>
                    <a:pt x="6846" y="50463"/>
                  </a:lnTo>
                  <a:lnTo>
                    <a:pt x="8382" y="49454"/>
                  </a:lnTo>
                  <a:lnTo>
                    <a:pt x="10532" y="48620"/>
                  </a:lnTo>
                  <a:lnTo>
                    <a:pt x="10576" y="48620"/>
                  </a:lnTo>
                  <a:lnTo>
                    <a:pt x="12814" y="47348"/>
                  </a:lnTo>
                  <a:lnTo>
                    <a:pt x="12858" y="47348"/>
                  </a:lnTo>
                  <a:lnTo>
                    <a:pt x="15227" y="44803"/>
                  </a:lnTo>
                  <a:lnTo>
                    <a:pt x="16719" y="43355"/>
                  </a:lnTo>
                  <a:lnTo>
                    <a:pt x="19879" y="40854"/>
                  </a:lnTo>
                  <a:lnTo>
                    <a:pt x="21546" y="39362"/>
                  </a:lnTo>
                  <a:lnTo>
                    <a:pt x="23521" y="37957"/>
                  </a:lnTo>
                  <a:lnTo>
                    <a:pt x="25715" y="36729"/>
                  </a:lnTo>
                  <a:lnTo>
                    <a:pt x="25759" y="36641"/>
                  </a:lnTo>
                  <a:lnTo>
                    <a:pt x="25890" y="36422"/>
                  </a:lnTo>
                  <a:lnTo>
                    <a:pt x="25934" y="36334"/>
                  </a:lnTo>
                  <a:lnTo>
                    <a:pt x="25583" y="32692"/>
                  </a:lnTo>
                  <a:lnTo>
                    <a:pt x="25232" y="30015"/>
                  </a:lnTo>
                  <a:lnTo>
                    <a:pt x="25232" y="29181"/>
                  </a:lnTo>
                  <a:lnTo>
                    <a:pt x="25452" y="28391"/>
                  </a:lnTo>
                  <a:lnTo>
                    <a:pt x="26812" y="25978"/>
                  </a:lnTo>
                  <a:lnTo>
                    <a:pt x="29445" y="21809"/>
                  </a:lnTo>
                  <a:lnTo>
                    <a:pt x="30937" y="19133"/>
                  </a:lnTo>
                  <a:lnTo>
                    <a:pt x="30981" y="19133"/>
                  </a:lnTo>
                  <a:lnTo>
                    <a:pt x="31858" y="17026"/>
                  </a:lnTo>
                  <a:lnTo>
                    <a:pt x="32955" y="14920"/>
                  </a:lnTo>
                  <a:lnTo>
                    <a:pt x="34359" y="12112"/>
                  </a:lnTo>
                  <a:lnTo>
                    <a:pt x="35018" y="10050"/>
                  </a:lnTo>
                  <a:lnTo>
                    <a:pt x="35632" y="7943"/>
                  </a:lnTo>
                  <a:lnTo>
                    <a:pt x="36422" y="5047"/>
                  </a:lnTo>
                  <a:lnTo>
                    <a:pt x="37080" y="3292"/>
                  </a:lnTo>
                  <a:lnTo>
                    <a:pt x="37124" y="3248"/>
                  </a:lnTo>
                  <a:lnTo>
                    <a:pt x="37124" y="1361"/>
                  </a:lnTo>
                  <a:lnTo>
                    <a:pt x="37036" y="352"/>
                  </a:lnTo>
                  <a:lnTo>
                    <a:pt x="37036" y="264"/>
                  </a:lnTo>
                  <a:lnTo>
                    <a:pt x="36948" y="89"/>
                  </a:lnTo>
                  <a:lnTo>
                    <a:pt x="36904" y="45"/>
                  </a:lnTo>
                  <a:lnTo>
                    <a:pt x="3681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0" name="Google Shape;2070;p63"/>
            <p:cNvSpPr/>
            <p:nvPr/>
          </p:nvSpPr>
          <p:spPr>
            <a:xfrm>
              <a:off x="2378375" y="1436325"/>
              <a:ext cx="928100" cy="1359200"/>
            </a:xfrm>
            <a:custGeom>
              <a:rect b="b" l="l" r="r" t="t"/>
              <a:pathLst>
                <a:path extrusionOk="0" h="54368" w="37124">
                  <a:moveTo>
                    <a:pt x="36641" y="0"/>
                  </a:moveTo>
                  <a:lnTo>
                    <a:pt x="36553" y="44"/>
                  </a:lnTo>
                  <a:lnTo>
                    <a:pt x="36510" y="88"/>
                  </a:lnTo>
                  <a:lnTo>
                    <a:pt x="36510" y="132"/>
                  </a:lnTo>
                  <a:lnTo>
                    <a:pt x="36510" y="219"/>
                  </a:lnTo>
                  <a:lnTo>
                    <a:pt x="36685" y="878"/>
                  </a:lnTo>
                  <a:lnTo>
                    <a:pt x="36773" y="1316"/>
                  </a:lnTo>
                  <a:lnTo>
                    <a:pt x="36685" y="2194"/>
                  </a:lnTo>
                  <a:lnTo>
                    <a:pt x="36115" y="4169"/>
                  </a:lnTo>
                  <a:lnTo>
                    <a:pt x="35588" y="6275"/>
                  </a:lnTo>
                  <a:lnTo>
                    <a:pt x="34886" y="8776"/>
                  </a:lnTo>
                  <a:lnTo>
                    <a:pt x="34140" y="11102"/>
                  </a:lnTo>
                  <a:lnTo>
                    <a:pt x="32824" y="14042"/>
                  </a:lnTo>
                  <a:lnTo>
                    <a:pt x="31814" y="15929"/>
                  </a:lnTo>
                  <a:lnTo>
                    <a:pt x="30542" y="18693"/>
                  </a:lnTo>
                  <a:lnTo>
                    <a:pt x="29094" y="21194"/>
                  </a:lnTo>
                  <a:lnTo>
                    <a:pt x="27558" y="23652"/>
                  </a:lnTo>
                  <a:lnTo>
                    <a:pt x="26285" y="25758"/>
                  </a:lnTo>
                  <a:lnTo>
                    <a:pt x="24881" y="28171"/>
                  </a:lnTo>
                  <a:lnTo>
                    <a:pt x="22599" y="31682"/>
                  </a:lnTo>
                  <a:lnTo>
                    <a:pt x="22599" y="31769"/>
                  </a:lnTo>
                  <a:lnTo>
                    <a:pt x="22468" y="32866"/>
                  </a:lnTo>
                  <a:lnTo>
                    <a:pt x="22380" y="35631"/>
                  </a:lnTo>
                  <a:lnTo>
                    <a:pt x="22161" y="36508"/>
                  </a:lnTo>
                  <a:lnTo>
                    <a:pt x="21722" y="37254"/>
                  </a:lnTo>
                  <a:lnTo>
                    <a:pt x="20142" y="38790"/>
                  </a:lnTo>
                  <a:lnTo>
                    <a:pt x="17070" y="41335"/>
                  </a:lnTo>
                  <a:lnTo>
                    <a:pt x="17070" y="41379"/>
                  </a:lnTo>
                  <a:lnTo>
                    <a:pt x="15491" y="43047"/>
                  </a:lnTo>
                  <a:lnTo>
                    <a:pt x="13516" y="45285"/>
                  </a:lnTo>
                  <a:lnTo>
                    <a:pt x="12331" y="46294"/>
                  </a:lnTo>
                  <a:lnTo>
                    <a:pt x="11234" y="46820"/>
                  </a:lnTo>
                  <a:lnTo>
                    <a:pt x="8777" y="47742"/>
                  </a:lnTo>
                  <a:lnTo>
                    <a:pt x="8733" y="47786"/>
                  </a:lnTo>
                  <a:lnTo>
                    <a:pt x="6934" y="48927"/>
                  </a:lnTo>
                  <a:lnTo>
                    <a:pt x="2195" y="52481"/>
                  </a:lnTo>
                  <a:lnTo>
                    <a:pt x="45" y="54061"/>
                  </a:lnTo>
                  <a:lnTo>
                    <a:pt x="1" y="54104"/>
                  </a:lnTo>
                  <a:lnTo>
                    <a:pt x="1" y="54148"/>
                  </a:lnTo>
                  <a:lnTo>
                    <a:pt x="1" y="54236"/>
                  </a:lnTo>
                  <a:lnTo>
                    <a:pt x="1" y="54280"/>
                  </a:lnTo>
                  <a:lnTo>
                    <a:pt x="89" y="54324"/>
                  </a:lnTo>
                  <a:lnTo>
                    <a:pt x="176" y="54368"/>
                  </a:lnTo>
                  <a:lnTo>
                    <a:pt x="264" y="54324"/>
                  </a:lnTo>
                  <a:lnTo>
                    <a:pt x="2370" y="52788"/>
                  </a:lnTo>
                  <a:lnTo>
                    <a:pt x="5486" y="50462"/>
                  </a:lnTo>
                  <a:lnTo>
                    <a:pt x="7153" y="49190"/>
                  </a:lnTo>
                  <a:lnTo>
                    <a:pt x="8909" y="48093"/>
                  </a:lnTo>
                  <a:lnTo>
                    <a:pt x="11366" y="47128"/>
                  </a:lnTo>
                  <a:lnTo>
                    <a:pt x="12507" y="46601"/>
                  </a:lnTo>
                  <a:lnTo>
                    <a:pt x="12551" y="46601"/>
                  </a:lnTo>
                  <a:lnTo>
                    <a:pt x="13736" y="45548"/>
                  </a:lnTo>
                  <a:lnTo>
                    <a:pt x="13779" y="45548"/>
                  </a:lnTo>
                  <a:lnTo>
                    <a:pt x="15754" y="43310"/>
                  </a:lnTo>
                  <a:lnTo>
                    <a:pt x="17334" y="41599"/>
                  </a:lnTo>
                  <a:lnTo>
                    <a:pt x="20361" y="39054"/>
                  </a:lnTo>
                  <a:lnTo>
                    <a:pt x="21985" y="37474"/>
                  </a:lnTo>
                  <a:lnTo>
                    <a:pt x="22029" y="37474"/>
                  </a:lnTo>
                  <a:lnTo>
                    <a:pt x="22512" y="36640"/>
                  </a:lnTo>
                  <a:lnTo>
                    <a:pt x="22512" y="36596"/>
                  </a:lnTo>
                  <a:lnTo>
                    <a:pt x="22731" y="35675"/>
                  </a:lnTo>
                  <a:lnTo>
                    <a:pt x="22819" y="32910"/>
                  </a:lnTo>
                  <a:lnTo>
                    <a:pt x="22950" y="31813"/>
                  </a:lnTo>
                  <a:lnTo>
                    <a:pt x="25188" y="28347"/>
                  </a:lnTo>
                  <a:lnTo>
                    <a:pt x="26593" y="25933"/>
                  </a:lnTo>
                  <a:lnTo>
                    <a:pt x="27821" y="23827"/>
                  </a:lnTo>
                  <a:lnTo>
                    <a:pt x="29401" y="21370"/>
                  </a:lnTo>
                  <a:lnTo>
                    <a:pt x="30849" y="18869"/>
                  </a:lnTo>
                  <a:lnTo>
                    <a:pt x="32121" y="16104"/>
                  </a:lnTo>
                  <a:lnTo>
                    <a:pt x="33131" y="14173"/>
                  </a:lnTo>
                  <a:lnTo>
                    <a:pt x="34491" y="11233"/>
                  </a:lnTo>
                  <a:lnTo>
                    <a:pt x="35237" y="8864"/>
                  </a:lnTo>
                  <a:lnTo>
                    <a:pt x="35895" y="6363"/>
                  </a:lnTo>
                  <a:lnTo>
                    <a:pt x="36466" y="4256"/>
                  </a:lnTo>
                  <a:lnTo>
                    <a:pt x="36992" y="2282"/>
                  </a:lnTo>
                  <a:lnTo>
                    <a:pt x="37036" y="2238"/>
                  </a:lnTo>
                  <a:lnTo>
                    <a:pt x="37124" y="1316"/>
                  </a:lnTo>
                  <a:lnTo>
                    <a:pt x="37124" y="1273"/>
                  </a:lnTo>
                  <a:lnTo>
                    <a:pt x="37036" y="790"/>
                  </a:lnTo>
                  <a:lnTo>
                    <a:pt x="36861" y="132"/>
                  </a:lnTo>
                  <a:lnTo>
                    <a:pt x="36817" y="44"/>
                  </a:lnTo>
                  <a:lnTo>
                    <a:pt x="367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1" name="Google Shape;2071;p63"/>
            <p:cNvSpPr/>
            <p:nvPr/>
          </p:nvSpPr>
          <p:spPr>
            <a:xfrm>
              <a:off x="2348775" y="1447275"/>
              <a:ext cx="932475" cy="1321925"/>
            </a:xfrm>
            <a:custGeom>
              <a:rect b="b" l="l" r="r" t="t"/>
              <a:pathLst>
                <a:path extrusionOk="0" h="52877" w="37299">
                  <a:moveTo>
                    <a:pt x="37079" y="1"/>
                  </a:moveTo>
                  <a:lnTo>
                    <a:pt x="36991" y="45"/>
                  </a:lnTo>
                  <a:lnTo>
                    <a:pt x="36948" y="89"/>
                  </a:lnTo>
                  <a:lnTo>
                    <a:pt x="36948" y="132"/>
                  </a:lnTo>
                  <a:lnTo>
                    <a:pt x="36860" y="703"/>
                  </a:lnTo>
                  <a:lnTo>
                    <a:pt x="35763" y="4828"/>
                  </a:lnTo>
                  <a:lnTo>
                    <a:pt x="35061" y="7504"/>
                  </a:lnTo>
                  <a:lnTo>
                    <a:pt x="34315" y="9918"/>
                  </a:lnTo>
                  <a:lnTo>
                    <a:pt x="32165" y="14525"/>
                  </a:lnTo>
                  <a:lnTo>
                    <a:pt x="31024" y="17026"/>
                  </a:lnTo>
                  <a:lnTo>
                    <a:pt x="29532" y="19615"/>
                  </a:lnTo>
                  <a:lnTo>
                    <a:pt x="26987" y="23696"/>
                  </a:lnTo>
                  <a:lnTo>
                    <a:pt x="24705" y="27645"/>
                  </a:lnTo>
                  <a:lnTo>
                    <a:pt x="23696" y="29094"/>
                  </a:lnTo>
                  <a:lnTo>
                    <a:pt x="21063" y="32648"/>
                  </a:lnTo>
                  <a:lnTo>
                    <a:pt x="21019" y="32692"/>
                  </a:lnTo>
                  <a:lnTo>
                    <a:pt x="20229" y="35017"/>
                  </a:lnTo>
                  <a:lnTo>
                    <a:pt x="18386" y="38528"/>
                  </a:lnTo>
                  <a:lnTo>
                    <a:pt x="17114" y="39888"/>
                  </a:lnTo>
                  <a:lnTo>
                    <a:pt x="14963" y="42389"/>
                  </a:lnTo>
                  <a:lnTo>
                    <a:pt x="12813" y="44627"/>
                  </a:lnTo>
                  <a:lnTo>
                    <a:pt x="9391" y="45900"/>
                  </a:lnTo>
                  <a:lnTo>
                    <a:pt x="9391" y="45944"/>
                  </a:lnTo>
                  <a:lnTo>
                    <a:pt x="7855" y="46821"/>
                  </a:lnTo>
                  <a:lnTo>
                    <a:pt x="7811" y="46865"/>
                  </a:lnTo>
                  <a:lnTo>
                    <a:pt x="6012" y="48225"/>
                  </a:lnTo>
                  <a:lnTo>
                    <a:pt x="44" y="52569"/>
                  </a:lnTo>
                  <a:lnTo>
                    <a:pt x="0" y="52613"/>
                  </a:lnTo>
                  <a:lnTo>
                    <a:pt x="0" y="52657"/>
                  </a:lnTo>
                  <a:lnTo>
                    <a:pt x="0" y="52745"/>
                  </a:lnTo>
                  <a:lnTo>
                    <a:pt x="0" y="52789"/>
                  </a:lnTo>
                  <a:lnTo>
                    <a:pt x="88" y="52833"/>
                  </a:lnTo>
                  <a:lnTo>
                    <a:pt x="176" y="52877"/>
                  </a:lnTo>
                  <a:lnTo>
                    <a:pt x="263" y="52833"/>
                  </a:lnTo>
                  <a:lnTo>
                    <a:pt x="6231" y="48489"/>
                  </a:lnTo>
                  <a:lnTo>
                    <a:pt x="8030" y="47128"/>
                  </a:lnTo>
                  <a:lnTo>
                    <a:pt x="9522" y="46251"/>
                  </a:lnTo>
                  <a:lnTo>
                    <a:pt x="12243" y="45241"/>
                  </a:lnTo>
                  <a:lnTo>
                    <a:pt x="12989" y="44934"/>
                  </a:lnTo>
                  <a:lnTo>
                    <a:pt x="13077" y="44890"/>
                  </a:lnTo>
                  <a:lnTo>
                    <a:pt x="15227" y="42653"/>
                  </a:lnTo>
                  <a:lnTo>
                    <a:pt x="17377" y="40107"/>
                  </a:lnTo>
                  <a:lnTo>
                    <a:pt x="18649" y="38747"/>
                  </a:lnTo>
                  <a:lnTo>
                    <a:pt x="18693" y="38703"/>
                  </a:lnTo>
                  <a:lnTo>
                    <a:pt x="20580" y="35193"/>
                  </a:lnTo>
                  <a:lnTo>
                    <a:pt x="20580" y="35149"/>
                  </a:lnTo>
                  <a:lnTo>
                    <a:pt x="21326" y="32823"/>
                  </a:lnTo>
                  <a:lnTo>
                    <a:pt x="23959" y="29313"/>
                  </a:lnTo>
                  <a:lnTo>
                    <a:pt x="25012" y="27821"/>
                  </a:lnTo>
                  <a:lnTo>
                    <a:pt x="27294" y="23872"/>
                  </a:lnTo>
                  <a:lnTo>
                    <a:pt x="29839" y="19791"/>
                  </a:lnTo>
                  <a:lnTo>
                    <a:pt x="31331" y="17158"/>
                  </a:lnTo>
                  <a:lnTo>
                    <a:pt x="32472" y="14701"/>
                  </a:lnTo>
                  <a:lnTo>
                    <a:pt x="34666" y="10049"/>
                  </a:lnTo>
                  <a:lnTo>
                    <a:pt x="35412" y="7592"/>
                  </a:lnTo>
                  <a:lnTo>
                    <a:pt x="36114" y="4915"/>
                  </a:lnTo>
                  <a:lnTo>
                    <a:pt x="37211" y="791"/>
                  </a:lnTo>
                  <a:lnTo>
                    <a:pt x="37211" y="747"/>
                  </a:lnTo>
                  <a:lnTo>
                    <a:pt x="37299" y="176"/>
                  </a:lnTo>
                  <a:lnTo>
                    <a:pt x="37255" y="132"/>
                  </a:lnTo>
                  <a:lnTo>
                    <a:pt x="37255" y="45"/>
                  </a:lnTo>
                  <a:lnTo>
                    <a:pt x="3721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2" name="Google Shape;2072;p63"/>
            <p:cNvSpPr/>
            <p:nvPr/>
          </p:nvSpPr>
          <p:spPr>
            <a:xfrm>
              <a:off x="2318050" y="1439600"/>
              <a:ext cx="942350" cy="1302175"/>
            </a:xfrm>
            <a:custGeom>
              <a:rect b="b" l="l" r="r" t="t"/>
              <a:pathLst>
                <a:path extrusionOk="0" h="52087" w="37694">
                  <a:moveTo>
                    <a:pt x="37431" y="1"/>
                  </a:moveTo>
                  <a:lnTo>
                    <a:pt x="37387" y="45"/>
                  </a:lnTo>
                  <a:lnTo>
                    <a:pt x="37343" y="132"/>
                  </a:lnTo>
                  <a:lnTo>
                    <a:pt x="37255" y="527"/>
                  </a:lnTo>
                  <a:lnTo>
                    <a:pt x="36377" y="3116"/>
                  </a:lnTo>
                  <a:lnTo>
                    <a:pt x="35763" y="5266"/>
                  </a:lnTo>
                  <a:lnTo>
                    <a:pt x="35149" y="7636"/>
                  </a:lnTo>
                  <a:lnTo>
                    <a:pt x="33876" y="11322"/>
                  </a:lnTo>
                  <a:lnTo>
                    <a:pt x="32560" y="13867"/>
                  </a:lnTo>
                  <a:lnTo>
                    <a:pt x="31551" y="16105"/>
                  </a:lnTo>
                  <a:lnTo>
                    <a:pt x="30629" y="17684"/>
                  </a:lnTo>
                  <a:lnTo>
                    <a:pt x="29708" y="19264"/>
                  </a:lnTo>
                  <a:lnTo>
                    <a:pt x="27821" y="22380"/>
                  </a:lnTo>
                  <a:lnTo>
                    <a:pt x="26504" y="24486"/>
                  </a:lnTo>
                  <a:lnTo>
                    <a:pt x="25232" y="26636"/>
                  </a:lnTo>
                  <a:lnTo>
                    <a:pt x="23959" y="28567"/>
                  </a:lnTo>
                  <a:lnTo>
                    <a:pt x="22687" y="30190"/>
                  </a:lnTo>
                  <a:lnTo>
                    <a:pt x="21283" y="31902"/>
                  </a:lnTo>
                  <a:lnTo>
                    <a:pt x="19791" y="33481"/>
                  </a:lnTo>
                  <a:lnTo>
                    <a:pt x="17684" y="35280"/>
                  </a:lnTo>
                  <a:lnTo>
                    <a:pt x="17684" y="35324"/>
                  </a:lnTo>
                  <a:lnTo>
                    <a:pt x="16763" y="36334"/>
                  </a:lnTo>
                  <a:lnTo>
                    <a:pt x="16719" y="36377"/>
                  </a:lnTo>
                  <a:lnTo>
                    <a:pt x="16149" y="37387"/>
                  </a:lnTo>
                  <a:lnTo>
                    <a:pt x="15359" y="39449"/>
                  </a:lnTo>
                  <a:lnTo>
                    <a:pt x="14437" y="41424"/>
                  </a:lnTo>
                  <a:lnTo>
                    <a:pt x="12901" y="43486"/>
                  </a:lnTo>
                  <a:lnTo>
                    <a:pt x="12331" y="43925"/>
                  </a:lnTo>
                  <a:lnTo>
                    <a:pt x="9917" y="44890"/>
                  </a:lnTo>
                  <a:lnTo>
                    <a:pt x="8338" y="45856"/>
                  </a:lnTo>
                  <a:lnTo>
                    <a:pt x="6144" y="47479"/>
                  </a:lnTo>
                  <a:lnTo>
                    <a:pt x="3599" y="49322"/>
                  </a:lnTo>
                  <a:lnTo>
                    <a:pt x="88" y="51779"/>
                  </a:lnTo>
                  <a:lnTo>
                    <a:pt x="44" y="51823"/>
                  </a:lnTo>
                  <a:lnTo>
                    <a:pt x="0" y="51867"/>
                  </a:lnTo>
                  <a:lnTo>
                    <a:pt x="0" y="51955"/>
                  </a:lnTo>
                  <a:lnTo>
                    <a:pt x="44" y="51999"/>
                  </a:lnTo>
                  <a:lnTo>
                    <a:pt x="88" y="52043"/>
                  </a:lnTo>
                  <a:lnTo>
                    <a:pt x="176" y="52087"/>
                  </a:lnTo>
                  <a:lnTo>
                    <a:pt x="308" y="52043"/>
                  </a:lnTo>
                  <a:lnTo>
                    <a:pt x="3818" y="49585"/>
                  </a:lnTo>
                  <a:lnTo>
                    <a:pt x="6319" y="47786"/>
                  </a:lnTo>
                  <a:lnTo>
                    <a:pt x="8513" y="46163"/>
                  </a:lnTo>
                  <a:lnTo>
                    <a:pt x="10049" y="45197"/>
                  </a:lnTo>
                  <a:lnTo>
                    <a:pt x="12506" y="44232"/>
                  </a:lnTo>
                  <a:lnTo>
                    <a:pt x="12506" y="44188"/>
                  </a:lnTo>
                  <a:lnTo>
                    <a:pt x="13121" y="43749"/>
                  </a:lnTo>
                  <a:lnTo>
                    <a:pt x="13165" y="43705"/>
                  </a:lnTo>
                  <a:lnTo>
                    <a:pt x="14744" y="41599"/>
                  </a:lnTo>
                  <a:lnTo>
                    <a:pt x="14744" y="41555"/>
                  </a:lnTo>
                  <a:lnTo>
                    <a:pt x="15666" y="39581"/>
                  </a:lnTo>
                  <a:lnTo>
                    <a:pt x="16456" y="37562"/>
                  </a:lnTo>
                  <a:lnTo>
                    <a:pt x="17026" y="36553"/>
                  </a:lnTo>
                  <a:lnTo>
                    <a:pt x="17948" y="35544"/>
                  </a:lnTo>
                  <a:lnTo>
                    <a:pt x="20054" y="33745"/>
                  </a:lnTo>
                  <a:lnTo>
                    <a:pt x="21546" y="32121"/>
                  </a:lnTo>
                  <a:lnTo>
                    <a:pt x="22950" y="30410"/>
                  </a:lnTo>
                  <a:lnTo>
                    <a:pt x="24223" y="28742"/>
                  </a:lnTo>
                  <a:lnTo>
                    <a:pt x="25539" y="26855"/>
                  </a:lnTo>
                  <a:lnTo>
                    <a:pt x="26811" y="24661"/>
                  </a:lnTo>
                  <a:lnTo>
                    <a:pt x="28128" y="22555"/>
                  </a:lnTo>
                  <a:lnTo>
                    <a:pt x="30015" y="19440"/>
                  </a:lnTo>
                  <a:lnTo>
                    <a:pt x="30936" y="17860"/>
                  </a:lnTo>
                  <a:lnTo>
                    <a:pt x="31858" y="16236"/>
                  </a:lnTo>
                  <a:lnTo>
                    <a:pt x="32911" y="14042"/>
                  </a:lnTo>
                  <a:lnTo>
                    <a:pt x="34183" y="11453"/>
                  </a:lnTo>
                  <a:lnTo>
                    <a:pt x="35456" y="7724"/>
                  </a:lnTo>
                  <a:lnTo>
                    <a:pt x="36114" y="5354"/>
                  </a:lnTo>
                  <a:lnTo>
                    <a:pt x="36685" y="3248"/>
                  </a:lnTo>
                  <a:lnTo>
                    <a:pt x="37606" y="615"/>
                  </a:lnTo>
                  <a:lnTo>
                    <a:pt x="37694" y="176"/>
                  </a:lnTo>
                  <a:lnTo>
                    <a:pt x="37694" y="132"/>
                  </a:lnTo>
                  <a:lnTo>
                    <a:pt x="37694" y="45"/>
                  </a:lnTo>
                  <a:lnTo>
                    <a:pt x="3765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3" name="Google Shape;2073;p63"/>
            <p:cNvSpPr/>
            <p:nvPr/>
          </p:nvSpPr>
          <p:spPr>
            <a:xfrm>
              <a:off x="2259900" y="1412175"/>
              <a:ext cx="956625" cy="1275850"/>
            </a:xfrm>
            <a:custGeom>
              <a:rect b="b" l="l" r="r" t="t"/>
              <a:pathLst>
                <a:path extrusionOk="0" h="51034" w="38265">
                  <a:moveTo>
                    <a:pt x="38001" y="1"/>
                  </a:moveTo>
                  <a:lnTo>
                    <a:pt x="37957" y="45"/>
                  </a:lnTo>
                  <a:lnTo>
                    <a:pt x="37914" y="88"/>
                  </a:lnTo>
                  <a:lnTo>
                    <a:pt x="37299" y="1888"/>
                  </a:lnTo>
                  <a:lnTo>
                    <a:pt x="36334" y="4082"/>
                  </a:lnTo>
                  <a:lnTo>
                    <a:pt x="36334" y="4125"/>
                  </a:lnTo>
                  <a:lnTo>
                    <a:pt x="35588" y="6714"/>
                  </a:lnTo>
                  <a:lnTo>
                    <a:pt x="34623" y="10049"/>
                  </a:lnTo>
                  <a:lnTo>
                    <a:pt x="32999" y="13604"/>
                  </a:lnTo>
                  <a:lnTo>
                    <a:pt x="32121" y="15315"/>
                  </a:lnTo>
                  <a:lnTo>
                    <a:pt x="29313" y="20142"/>
                  </a:lnTo>
                  <a:lnTo>
                    <a:pt x="27865" y="22467"/>
                  </a:lnTo>
                  <a:lnTo>
                    <a:pt x="26636" y="24530"/>
                  </a:lnTo>
                  <a:lnTo>
                    <a:pt x="24442" y="27909"/>
                  </a:lnTo>
                  <a:lnTo>
                    <a:pt x="22819" y="29927"/>
                  </a:lnTo>
                  <a:lnTo>
                    <a:pt x="21853" y="31112"/>
                  </a:lnTo>
                  <a:lnTo>
                    <a:pt x="20932" y="32077"/>
                  </a:lnTo>
                  <a:lnTo>
                    <a:pt x="20010" y="32955"/>
                  </a:lnTo>
                  <a:lnTo>
                    <a:pt x="19133" y="33701"/>
                  </a:lnTo>
                  <a:lnTo>
                    <a:pt x="18211" y="34403"/>
                  </a:lnTo>
                  <a:lnTo>
                    <a:pt x="17246" y="35017"/>
                  </a:lnTo>
                  <a:lnTo>
                    <a:pt x="15096" y="36377"/>
                  </a:lnTo>
                  <a:lnTo>
                    <a:pt x="13472" y="37343"/>
                  </a:lnTo>
                  <a:lnTo>
                    <a:pt x="11103" y="39010"/>
                  </a:lnTo>
                  <a:lnTo>
                    <a:pt x="11059" y="39010"/>
                  </a:lnTo>
                  <a:lnTo>
                    <a:pt x="9347" y="40590"/>
                  </a:lnTo>
                  <a:lnTo>
                    <a:pt x="9303" y="40634"/>
                  </a:lnTo>
                  <a:lnTo>
                    <a:pt x="8163" y="42652"/>
                  </a:lnTo>
                  <a:lnTo>
                    <a:pt x="5793" y="46645"/>
                  </a:lnTo>
                  <a:lnTo>
                    <a:pt x="4959" y="47304"/>
                  </a:lnTo>
                  <a:lnTo>
                    <a:pt x="2897" y="48708"/>
                  </a:lnTo>
                  <a:lnTo>
                    <a:pt x="45" y="50726"/>
                  </a:lnTo>
                  <a:lnTo>
                    <a:pt x="1" y="50770"/>
                  </a:lnTo>
                  <a:lnTo>
                    <a:pt x="1" y="50858"/>
                  </a:lnTo>
                  <a:lnTo>
                    <a:pt x="1" y="50902"/>
                  </a:lnTo>
                  <a:lnTo>
                    <a:pt x="1" y="50990"/>
                  </a:lnTo>
                  <a:lnTo>
                    <a:pt x="89" y="51033"/>
                  </a:lnTo>
                  <a:lnTo>
                    <a:pt x="264" y="51033"/>
                  </a:lnTo>
                  <a:lnTo>
                    <a:pt x="3116" y="48971"/>
                  </a:lnTo>
                  <a:lnTo>
                    <a:pt x="5179" y="47611"/>
                  </a:lnTo>
                  <a:lnTo>
                    <a:pt x="6056" y="46909"/>
                  </a:lnTo>
                  <a:lnTo>
                    <a:pt x="6100" y="46865"/>
                  </a:lnTo>
                  <a:lnTo>
                    <a:pt x="8470" y="42828"/>
                  </a:lnTo>
                  <a:lnTo>
                    <a:pt x="9611" y="40809"/>
                  </a:lnTo>
                  <a:lnTo>
                    <a:pt x="11278" y="39317"/>
                  </a:lnTo>
                  <a:lnTo>
                    <a:pt x="13692" y="37650"/>
                  </a:lnTo>
                  <a:lnTo>
                    <a:pt x="15271" y="36685"/>
                  </a:lnTo>
                  <a:lnTo>
                    <a:pt x="17421" y="35324"/>
                  </a:lnTo>
                  <a:lnTo>
                    <a:pt x="18431" y="34666"/>
                  </a:lnTo>
                  <a:lnTo>
                    <a:pt x="19352" y="33964"/>
                  </a:lnTo>
                  <a:lnTo>
                    <a:pt x="20230" y="33218"/>
                  </a:lnTo>
                  <a:lnTo>
                    <a:pt x="21151" y="32340"/>
                  </a:lnTo>
                  <a:lnTo>
                    <a:pt x="22117" y="31331"/>
                  </a:lnTo>
                  <a:lnTo>
                    <a:pt x="23126" y="30146"/>
                  </a:lnTo>
                  <a:lnTo>
                    <a:pt x="24706" y="28084"/>
                  </a:lnTo>
                  <a:lnTo>
                    <a:pt x="26943" y="24705"/>
                  </a:lnTo>
                  <a:lnTo>
                    <a:pt x="28172" y="22643"/>
                  </a:lnTo>
                  <a:lnTo>
                    <a:pt x="29620" y="20317"/>
                  </a:lnTo>
                  <a:lnTo>
                    <a:pt x="32429" y="15490"/>
                  </a:lnTo>
                  <a:lnTo>
                    <a:pt x="33306" y="13735"/>
                  </a:lnTo>
                  <a:lnTo>
                    <a:pt x="34974" y="10181"/>
                  </a:lnTo>
                  <a:lnTo>
                    <a:pt x="34974" y="10137"/>
                  </a:lnTo>
                  <a:lnTo>
                    <a:pt x="35895" y="6802"/>
                  </a:lnTo>
                  <a:lnTo>
                    <a:pt x="36685" y="4213"/>
                  </a:lnTo>
                  <a:lnTo>
                    <a:pt x="37606" y="2019"/>
                  </a:lnTo>
                  <a:lnTo>
                    <a:pt x="38221" y="220"/>
                  </a:lnTo>
                  <a:lnTo>
                    <a:pt x="38265" y="132"/>
                  </a:lnTo>
                  <a:lnTo>
                    <a:pt x="38221" y="88"/>
                  </a:lnTo>
                  <a:lnTo>
                    <a:pt x="38177" y="45"/>
                  </a:lnTo>
                  <a:lnTo>
                    <a:pt x="3813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4" name="Google Shape;2074;p63"/>
            <p:cNvSpPr/>
            <p:nvPr/>
          </p:nvSpPr>
          <p:spPr>
            <a:xfrm>
              <a:off x="2230300" y="1375975"/>
              <a:ext cx="970875" cy="1286825"/>
            </a:xfrm>
            <a:custGeom>
              <a:rect b="b" l="l" r="r" t="t"/>
              <a:pathLst>
                <a:path extrusionOk="0" h="51473" w="38835">
                  <a:moveTo>
                    <a:pt x="38659" y="1"/>
                  </a:moveTo>
                  <a:lnTo>
                    <a:pt x="38571" y="45"/>
                  </a:lnTo>
                  <a:lnTo>
                    <a:pt x="38527" y="88"/>
                  </a:lnTo>
                  <a:lnTo>
                    <a:pt x="38527" y="132"/>
                  </a:lnTo>
                  <a:lnTo>
                    <a:pt x="38220" y="1185"/>
                  </a:lnTo>
                  <a:lnTo>
                    <a:pt x="37255" y="3511"/>
                  </a:lnTo>
                  <a:lnTo>
                    <a:pt x="36158" y="6144"/>
                  </a:lnTo>
                  <a:lnTo>
                    <a:pt x="36114" y="6144"/>
                  </a:lnTo>
                  <a:lnTo>
                    <a:pt x="34710" y="11058"/>
                  </a:lnTo>
                  <a:lnTo>
                    <a:pt x="32954" y="14876"/>
                  </a:lnTo>
                  <a:lnTo>
                    <a:pt x="31111" y="18079"/>
                  </a:lnTo>
                  <a:lnTo>
                    <a:pt x="29049" y="21678"/>
                  </a:lnTo>
                  <a:lnTo>
                    <a:pt x="27996" y="23433"/>
                  </a:lnTo>
                  <a:lnTo>
                    <a:pt x="26943" y="25188"/>
                  </a:lnTo>
                  <a:lnTo>
                    <a:pt x="25802" y="26855"/>
                  </a:lnTo>
                  <a:lnTo>
                    <a:pt x="24661" y="28523"/>
                  </a:lnTo>
                  <a:lnTo>
                    <a:pt x="23476" y="30059"/>
                  </a:lnTo>
                  <a:lnTo>
                    <a:pt x="22862" y="30805"/>
                  </a:lnTo>
                  <a:lnTo>
                    <a:pt x="22204" y="31507"/>
                  </a:lnTo>
                  <a:lnTo>
                    <a:pt x="18869" y="34578"/>
                  </a:lnTo>
                  <a:lnTo>
                    <a:pt x="14919" y="37167"/>
                  </a:lnTo>
                  <a:lnTo>
                    <a:pt x="10882" y="39888"/>
                  </a:lnTo>
                  <a:lnTo>
                    <a:pt x="9083" y="41160"/>
                  </a:lnTo>
                  <a:lnTo>
                    <a:pt x="6714" y="42565"/>
                  </a:lnTo>
                  <a:lnTo>
                    <a:pt x="4169" y="43925"/>
                  </a:lnTo>
                  <a:lnTo>
                    <a:pt x="4125" y="43969"/>
                  </a:lnTo>
                  <a:lnTo>
                    <a:pt x="3774" y="44408"/>
                  </a:lnTo>
                  <a:lnTo>
                    <a:pt x="3774" y="44495"/>
                  </a:lnTo>
                  <a:lnTo>
                    <a:pt x="3247" y="45856"/>
                  </a:lnTo>
                  <a:lnTo>
                    <a:pt x="2370" y="48225"/>
                  </a:lnTo>
                  <a:lnTo>
                    <a:pt x="1316" y="50024"/>
                  </a:lnTo>
                  <a:lnTo>
                    <a:pt x="44" y="51165"/>
                  </a:lnTo>
                  <a:lnTo>
                    <a:pt x="44" y="51209"/>
                  </a:lnTo>
                  <a:lnTo>
                    <a:pt x="0" y="51297"/>
                  </a:lnTo>
                  <a:lnTo>
                    <a:pt x="0" y="51341"/>
                  </a:lnTo>
                  <a:lnTo>
                    <a:pt x="44" y="51428"/>
                  </a:lnTo>
                  <a:lnTo>
                    <a:pt x="132" y="51428"/>
                  </a:lnTo>
                  <a:lnTo>
                    <a:pt x="176" y="51472"/>
                  </a:lnTo>
                  <a:lnTo>
                    <a:pt x="307" y="51428"/>
                  </a:lnTo>
                  <a:lnTo>
                    <a:pt x="1580" y="50244"/>
                  </a:lnTo>
                  <a:lnTo>
                    <a:pt x="1624" y="50200"/>
                  </a:lnTo>
                  <a:lnTo>
                    <a:pt x="2677" y="48401"/>
                  </a:lnTo>
                  <a:lnTo>
                    <a:pt x="2721" y="48357"/>
                  </a:lnTo>
                  <a:lnTo>
                    <a:pt x="3598" y="45987"/>
                  </a:lnTo>
                  <a:lnTo>
                    <a:pt x="4081" y="44627"/>
                  </a:lnTo>
                  <a:lnTo>
                    <a:pt x="4388" y="44232"/>
                  </a:lnTo>
                  <a:lnTo>
                    <a:pt x="6889" y="42872"/>
                  </a:lnTo>
                  <a:lnTo>
                    <a:pt x="9303" y="41424"/>
                  </a:lnTo>
                  <a:lnTo>
                    <a:pt x="11102" y="40151"/>
                  </a:lnTo>
                  <a:lnTo>
                    <a:pt x="15139" y="37431"/>
                  </a:lnTo>
                  <a:lnTo>
                    <a:pt x="19088" y="34842"/>
                  </a:lnTo>
                  <a:lnTo>
                    <a:pt x="22467" y="31770"/>
                  </a:lnTo>
                  <a:lnTo>
                    <a:pt x="23081" y="31024"/>
                  </a:lnTo>
                  <a:lnTo>
                    <a:pt x="23739" y="30278"/>
                  </a:lnTo>
                  <a:lnTo>
                    <a:pt x="24924" y="28742"/>
                  </a:lnTo>
                  <a:lnTo>
                    <a:pt x="26109" y="27075"/>
                  </a:lnTo>
                  <a:lnTo>
                    <a:pt x="27206" y="25363"/>
                  </a:lnTo>
                  <a:lnTo>
                    <a:pt x="28303" y="23608"/>
                  </a:lnTo>
                  <a:lnTo>
                    <a:pt x="29356" y="21853"/>
                  </a:lnTo>
                  <a:lnTo>
                    <a:pt x="31419" y="18255"/>
                  </a:lnTo>
                  <a:lnTo>
                    <a:pt x="33261" y="15008"/>
                  </a:lnTo>
                  <a:lnTo>
                    <a:pt x="35061" y="11190"/>
                  </a:lnTo>
                  <a:lnTo>
                    <a:pt x="35061" y="11146"/>
                  </a:lnTo>
                  <a:lnTo>
                    <a:pt x="36465" y="6276"/>
                  </a:lnTo>
                  <a:lnTo>
                    <a:pt x="37606" y="3643"/>
                  </a:lnTo>
                  <a:lnTo>
                    <a:pt x="38571" y="1317"/>
                  </a:lnTo>
                  <a:lnTo>
                    <a:pt x="38571" y="1273"/>
                  </a:lnTo>
                  <a:lnTo>
                    <a:pt x="38834" y="220"/>
                  </a:lnTo>
                  <a:lnTo>
                    <a:pt x="38834" y="176"/>
                  </a:lnTo>
                  <a:lnTo>
                    <a:pt x="38834" y="88"/>
                  </a:lnTo>
                  <a:lnTo>
                    <a:pt x="38790" y="45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5" name="Google Shape;2075;p63"/>
            <p:cNvSpPr/>
            <p:nvPr/>
          </p:nvSpPr>
          <p:spPr>
            <a:xfrm>
              <a:off x="2174350" y="1371600"/>
              <a:ext cx="1005975" cy="1239625"/>
            </a:xfrm>
            <a:custGeom>
              <a:rect b="b" l="l" r="r" t="t"/>
              <a:pathLst>
                <a:path extrusionOk="0" h="49585" w="40239">
                  <a:moveTo>
                    <a:pt x="40063" y="0"/>
                  </a:moveTo>
                  <a:lnTo>
                    <a:pt x="39975" y="44"/>
                  </a:lnTo>
                  <a:lnTo>
                    <a:pt x="39931" y="88"/>
                  </a:lnTo>
                  <a:lnTo>
                    <a:pt x="39888" y="132"/>
                  </a:lnTo>
                  <a:lnTo>
                    <a:pt x="39185" y="1799"/>
                  </a:lnTo>
                  <a:lnTo>
                    <a:pt x="36991" y="6933"/>
                  </a:lnTo>
                  <a:lnTo>
                    <a:pt x="36991" y="6977"/>
                  </a:lnTo>
                  <a:lnTo>
                    <a:pt x="36509" y="8645"/>
                  </a:lnTo>
                  <a:lnTo>
                    <a:pt x="35587" y="11541"/>
                  </a:lnTo>
                  <a:lnTo>
                    <a:pt x="33613" y="15358"/>
                  </a:lnTo>
                  <a:lnTo>
                    <a:pt x="32735" y="16894"/>
                  </a:lnTo>
                  <a:lnTo>
                    <a:pt x="31901" y="18430"/>
                  </a:lnTo>
                  <a:lnTo>
                    <a:pt x="30146" y="21370"/>
                  </a:lnTo>
                  <a:lnTo>
                    <a:pt x="28303" y="24310"/>
                  </a:lnTo>
                  <a:lnTo>
                    <a:pt x="26328" y="27338"/>
                  </a:lnTo>
                  <a:lnTo>
                    <a:pt x="23388" y="30936"/>
                  </a:lnTo>
                  <a:lnTo>
                    <a:pt x="20273" y="33700"/>
                  </a:lnTo>
                  <a:lnTo>
                    <a:pt x="16587" y="36157"/>
                  </a:lnTo>
                  <a:lnTo>
                    <a:pt x="14393" y="37562"/>
                  </a:lnTo>
                  <a:lnTo>
                    <a:pt x="12638" y="38746"/>
                  </a:lnTo>
                  <a:lnTo>
                    <a:pt x="10663" y="40194"/>
                  </a:lnTo>
                  <a:lnTo>
                    <a:pt x="8645" y="41379"/>
                  </a:lnTo>
                  <a:lnTo>
                    <a:pt x="6143" y="42652"/>
                  </a:lnTo>
                  <a:lnTo>
                    <a:pt x="6143" y="42696"/>
                  </a:lnTo>
                  <a:lnTo>
                    <a:pt x="5046" y="43398"/>
                  </a:lnTo>
                  <a:lnTo>
                    <a:pt x="5046" y="43442"/>
                  </a:lnTo>
                  <a:lnTo>
                    <a:pt x="1799" y="46118"/>
                  </a:lnTo>
                  <a:lnTo>
                    <a:pt x="1799" y="46162"/>
                  </a:lnTo>
                  <a:lnTo>
                    <a:pt x="1185" y="46864"/>
                  </a:lnTo>
                  <a:lnTo>
                    <a:pt x="1141" y="46908"/>
                  </a:lnTo>
                  <a:lnTo>
                    <a:pt x="0" y="49365"/>
                  </a:lnTo>
                  <a:lnTo>
                    <a:pt x="0" y="49409"/>
                  </a:lnTo>
                  <a:lnTo>
                    <a:pt x="0" y="49497"/>
                  </a:lnTo>
                  <a:lnTo>
                    <a:pt x="44" y="49541"/>
                  </a:lnTo>
                  <a:lnTo>
                    <a:pt x="88" y="49585"/>
                  </a:lnTo>
                  <a:lnTo>
                    <a:pt x="263" y="49585"/>
                  </a:lnTo>
                  <a:lnTo>
                    <a:pt x="307" y="49497"/>
                  </a:lnTo>
                  <a:lnTo>
                    <a:pt x="1448" y="47084"/>
                  </a:lnTo>
                  <a:lnTo>
                    <a:pt x="2019" y="46382"/>
                  </a:lnTo>
                  <a:lnTo>
                    <a:pt x="5266" y="43705"/>
                  </a:lnTo>
                  <a:lnTo>
                    <a:pt x="6319" y="42959"/>
                  </a:lnTo>
                  <a:lnTo>
                    <a:pt x="8820" y="41686"/>
                  </a:lnTo>
                  <a:lnTo>
                    <a:pt x="10839" y="40502"/>
                  </a:lnTo>
                  <a:lnTo>
                    <a:pt x="12813" y="39054"/>
                  </a:lnTo>
                  <a:lnTo>
                    <a:pt x="14612" y="37869"/>
                  </a:lnTo>
                  <a:lnTo>
                    <a:pt x="16806" y="36421"/>
                  </a:lnTo>
                  <a:lnTo>
                    <a:pt x="20448" y="34007"/>
                  </a:lnTo>
                  <a:lnTo>
                    <a:pt x="20492" y="33963"/>
                  </a:lnTo>
                  <a:lnTo>
                    <a:pt x="23608" y="31155"/>
                  </a:lnTo>
                  <a:lnTo>
                    <a:pt x="23652" y="31155"/>
                  </a:lnTo>
                  <a:lnTo>
                    <a:pt x="26592" y="27557"/>
                  </a:lnTo>
                  <a:lnTo>
                    <a:pt x="26636" y="27557"/>
                  </a:lnTo>
                  <a:lnTo>
                    <a:pt x="28610" y="24529"/>
                  </a:lnTo>
                  <a:lnTo>
                    <a:pt x="30453" y="21545"/>
                  </a:lnTo>
                  <a:lnTo>
                    <a:pt x="32208" y="18605"/>
                  </a:lnTo>
                  <a:lnTo>
                    <a:pt x="33042" y="17070"/>
                  </a:lnTo>
                  <a:lnTo>
                    <a:pt x="33920" y="15534"/>
                  </a:lnTo>
                  <a:lnTo>
                    <a:pt x="35894" y="11672"/>
                  </a:lnTo>
                  <a:lnTo>
                    <a:pt x="35938" y="11628"/>
                  </a:lnTo>
                  <a:lnTo>
                    <a:pt x="36816" y="8732"/>
                  </a:lnTo>
                  <a:lnTo>
                    <a:pt x="37342" y="7065"/>
                  </a:lnTo>
                  <a:lnTo>
                    <a:pt x="39536" y="1931"/>
                  </a:lnTo>
                  <a:lnTo>
                    <a:pt x="40195" y="263"/>
                  </a:lnTo>
                  <a:lnTo>
                    <a:pt x="40239" y="176"/>
                  </a:lnTo>
                  <a:lnTo>
                    <a:pt x="40195" y="132"/>
                  </a:lnTo>
                  <a:lnTo>
                    <a:pt x="40195" y="88"/>
                  </a:lnTo>
                  <a:lnTo>
                    <a:pt x="40107" y="44"/>
                  </a:lnTo>
                  <a:lnTo>
                    <a:pt x="4006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6" name="Google Shape;2076;p63"/>
            <p:cNvSpPr/>
            <p:nvPr/>
          </p:nvSpPr>
          <p:spPr>
            <a:xfrm>
              <a:off x="2110725" y="1407800"/>
              <a:ext cx="1024625" cy="1147475"/>
            </a:xfrm>
            <a:custGeom>
              <a:rect b="b" l="l" r="r" t="t"/>
              <a:pathLst>
                <a:path extrusionOk="0" h="45899" w="40985">
                  <a:moveTo>
                    <a:pt x="40809" y="0"/>
                  </a:moveTo>
                  <a:lnTo>
                    <a:pt x="40765" y="44"/>
                  </a:lnTo>
                  <a:lnTo>
                    <a:pt x="40677" y="88"/>
                  </a:lnTo>
                  <a:lnTo>
                    <a:pt x="40633" y="132"/>
                  </a:lnTo>
                  <a:lnTo>
                    <a:pt x="39887" y="2063"/>
                  </a:lnTo>
                  <a:lnTo>
                    <a:pt x="38966" y="4300"/>
                  </a:lnTo>
                  <a:lnTo>
                    <a:pt x="37957" y="6670"/>
                  </a:lnTo>
                  <a:lnTo>
                    <a:pt x="37342" y="8952"/>
                  </a:lnTo>
                  <a:lnTo>
                    <a:pt x="36465" y="10795"/>
                  </a:lnTo>
                  <a:lnTo>
                    <a:pt x="32559" y="17772"/>
                  </a:lnTo>
                  <a:lnTo>
                    <a:pt x="30936" y="20448"/>
                  </a:lnTo>
                  <a:lnTo>
                    <a:pt x="29488" y="22642"/>
                  </a:lnTo>
                  <a:lnTo>
                    <a:pt x="26899" y="26328"/>
                  </a:lnTo>
                  <a:lnTo>
                    <a:pt x="25363" y="28171"/>
                  </a:lnTo>
                  <a:lnTo>
                    <a:pt x="23608" y="29795"/>
                  </a:lnTo>
                  <a:lnTo>
                    <a:pt x="21545" y="31506"/>
                  </a:lnTo>
                  <a:lnTo>
                    <a:pt x="19571" y="32910"/>
                  </a:lnTo>
                  <a:lnTo>
                    <a:pt x="17421" y="34271"/>
                  </a:lnTo>
                  <a:lnTo>
                    <a:pt x="15270" y="35675"/>
                  </a:lnTo>
                  <a:lnTo>
                    <a:pt x="13384" y="36991"/>
                  </a:lnTo>
                  <a:lnTo>
                    <a:pt x="11453" y="38264"/>
                  </a:lnTo>
                  <a:lnTo>
                    <a:pt x="9083" y="39536"/>
                  </a:lnTo>
                  <a:lnTo>
                    <a:pt x="7109" y="40721"/>
                  </a:lnTo>
                  <a:lnTo>
                    <a:pt x="7065" y="40721"/>
                  </a:lnTo>
                  <a:lnTo>
                    <a:pt x="5046" y="42476"/>
                  </a:lnTo>
                  <a:lnTo>
                    <a:pt x="3159" y="43705"/>
                  </a:lnTo>
                  <a:lnTo>
                    <a:pt x="88" y="45592"/>
                  </a:lnTo>
                  <a:lnTo>
                    <a:pt x="44" y="45636"/>
                  </a:lnTo>
                  <a:lnTo>
                    <a:pt x="44" y="45680"/>
                  </a:lnTo>
                  <a:lnTo>
                    <a:pt x="0" y="45767"/>
                  </a:lnTo>
                  <a:lnTo>
                    <a:pt x="44" y="45811"/>
                  </a:lnTo>
                  <a:lnTo>
                    <a:pt x="132" y="45899"/>
                  </a:lnTo>
                  <a:lnTo>
                    <a:pt x="176" y="45899"/>
                  </a:lnTo>
                  <a:lnTo>
                    <a:pt x="307" y="45855"/>
                  </a:lnTo>
                  <a:lnTo>
                    <a:pt x="3335" y="43968"/>
                  </a:lnTo>
                  <a:lnTo>
                    <a:pt x="5266" y="42783"/>
                  </a:lnTo>
                  <a:lnTo>
                    <a:pt x="5266" y="42740"/>
                  </a:lnTo>
                  <a:lnTo>
                    <a:pt x="7284" y="41028"/>
                  </a:lnTo>
                  <a:lnTo>
                    <a:pt x="9259" y="39843"/>
                  </a:lnTo>
                  <a:lnTo>
                    <a:pt x="11628" y="38527"/>
                  </a:lnTo>
                  <a:lnTo>
                    <a:pt x="13603" y="37255"/>
                  </a:lnTo>
                  <a:lnTo>
                    <a:pt x="15490" y="35982"/>
                  </a:lnTo>
                  <a:lnTo>
                    <a:pt x="17640" y="34534"/>
                  </a:lnTo>
                  <a:lnTo>
                    <a:pt x="19790" y="33218"/>
                  </a:lnTo>
                  <a:lnTo>
                    <a:pt x="21765" y="31770"/>
                  </a:lnTo>
                  <a:lnTo>
                    <a:pt x="23827" y="30058"/>
                  </a:lnTo>
                  <a:lnTo>
                    <a:pt x="25582" y="28391"/>
                  </a:lnTo>
                  <a:lnTo>
                    <a:pt x="27206" y="26592"/>
                  </a:lnTo>
                  <a:lnTo>
                    <a:pt x="27206" y="26548"/>
                  </a:lnTo>
                  <a:lnTo>
                    <a:pt x="29795" y="22818"/>
                  </a:lnTo>
                  <a:lnTo>
                    <a:pt x="31243" y="20668"/>
                  </a:lnTo>
                  <a:lnTo>
                    <a:pt x="32867" y="17947"/>
                  </a:lnTo>
                  <a:lnTo>
                    <a:pt x="36772" y="10970"/>
                  </a:lnTo>
                  <a:lnTo>
                    <a:pt x="37650" y="9083"/>
                  </a:lnTo>
                  <a:lnTo>
                    <a:pt x="37693" y="9040"/>
                  </a:lnTo>
                  <a:lnTo>
                    <a:pt x="38308" y="6802"/>
                  </a:lnTo>
                  <a:lnTo>
                    <a:pt x="39273" y="4432"/>
                  </a:lnTo>
                  <a:lnTo>
                    <a:pt x="40195" y="2194"/>
                  </a:lnTo>
                  <a:lnTo>
                    <a:pt x="40984" y="263"/>
                  </a:lnTo>
                  <a:lnTo>
                    <a:pt x="40984" y="176"/>
                  </a:lnTo>
                  <a:lnTo>
                    <a:pt x="40984" y="132"/>
                  </a:lnTo>
                  <a:lnTo>
                    <a:pt x="40941" y="44"/>
                  </a:lnTo>
                  <a:lnTo>
                    <a:pt x="40897" y="44"/>
                  </a:lnTo>
                  <a:lnTo>
                    <a:pt x="40809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7" name="Google Shape;2077;p63"/>
            <p:cNvSpPr/>
            <p:nvPr/>
          </p:nvSpPr>
          <p:spPr>
            <a:xfrm>
              <a:off x="2054775" y="1420950"/>
              <a:ext cx="1012550" cy="1083875"/>
            </a:xfrm>
            <a:custGeom>
              <a:rect b="b" l="l" r="r" t="t"/>
              <a:pathLst>
                <a:path extrusionOk="0" h="43355" w="40502">
                  <a:moveTo>
                    <a:pt x="40282" y="1"/>
                  </a:moveTo>
                  <a:lnTo>
                    <a:pt x="40239" y="45"/>
                  </a:lnTo>
                  <a:lnTo>
                    <a:pt x="40195" y="88"/>
                  </a:lnTo>
                  <a:lnTo>
                    <a:pt x="40151" y="132"/>
                  </a:lnTo>
                  <a:lnTo>
                    <a:pt x="38922" y="3467"/>
                  </a:lnTo>
                  <a:lnTo>
                    <a:pt x="37167" y="8075"/>
                  </a:lnTo>
                  <a:lnTo>
                    <a:pt x="36333" y="9567"/>
                  </a:lnTo>
                  <a:lnTo>
                    <a:pt x="35280" y="11453"/>
                  </a:lnTo>
                  <a:lnTo>
                    <a:pt x="34051" y="13648"/>
                  </a:lnTo>
                  <a:lnTo>
                    <a:pt x="31989" y="17246"/>
                  </a:lnTo>
                  <a:lnTo>
                    <a:pt x="30804" y="19176"/>
                  </a:lnTo>
                  <a:lnTo>
                    <a:pt x="29400" y="21107"/>
                  </a:lnTo>
                  <a:lnTo>
                    <a:pt x="27996" y="23213"/>
                  </a:lnTo>
                  <a:lnTo>
                    <a:pt x="26504" y="25013"/>
                  </a:lnTo>
                  <a:lnTo>
                    <a:pt x="25188" y="26197"/>
                  </a:lnTo>
                  <a:lnTo>
                    <a:pt x="23476" y="27821"/>
                  </a:lnTo>
                  <a:lnTo>
                    <a:pt x="21853" y="29181"/>
                  </a:lnTo>
                  <a:lnTo>
                    <a:pt x="20054" y="30454"/>
                  </a:lnTo>
                  <a:lnTo>
                    <a:pt x="12199" y="35500"/>
                  </a:lnTo>
                  <a:lnTo>
                    <a:pt x="10137" y="36641"/>
                  </a:lnTo>
                  <a:lnTo>
                    <a:pt x="7635" y="38220"/>
                  </a:lnTo>
                  <a:lnTo>
                    <a:pt x="5661" y="39669"/>
                  </a:lnTo>
                  <a:lnTo>
                    <a:pt x="3686" y="40897"/>
                  </a:lnTo>
                  <a:lnTo>
                    <a:pt x="88" y="43003"/>
                  </a:lnTo>
                  <a:lnTo>
                    <a:pt x="44" y="43047"/>
                  </a:lnTo>
                  <a:lnTo>
                    <a:pt x="0" y="43135"/>
                  </a:lnTo>
                  <a:lnTo>
                    <a:pt x="0" y="43179"/>
                  </a:lnTo>
                  <a:lnTo>
                    <a:pt x="0" y="43267"/>
                  </a:lnTo>
                  <a:lnTo>
                    <a:pt x="88" y="43311"/>
                  </a:lnTo>
                  <a:lnTo>
                    <a:pt x="176" y="43354"/>
                  </a:lnTo>
                  <a:lnTo>
                    <a:pt x="263" y="43311"/>
                  </a:lnTo>
                  <a:lnTo>
                    <a:pt x="3862" y="41204"/>
                  </a:lnTo>
                  <a:lnTo>
                    <a:pt x="5880" y="39976"/>
                  </a:lnTo>
                  <a:lnTo>
                    <a:pt x="7855" y="38528"/>
                  </a:lnTo>
                  <a:lnTo>
                    <a:pt x="10312" y="36948"/>
                  </a:lnTo>
                  <a:lnTo>
                    <a:pt x="12374" y="35807"/>
                  </a:lnTo>
                  <a:lnTo>
                    <a:pt x="20229" y="30717"/>
                  </a:lnTo>
                  <a:lnTo>
                    <a:pt x="22028" y="29444"/>
                  </a:lnTo>
                  <a:lnTo>
                    <a:pt x="23696" y="28084"/>
                  </a:lnTo>
                  <a:lnTo>
                    <a:pt x="25451" y="26461"/>
                  </a:lnTo>
                  <a:lnTo>
                    <a:pt x="26723" y="25232"/>
                  </a:lnTo>
                  <a:lnTo>
                    <a:pt x="26767" y="25232"/>
                  </a:lnTo>
                  <a:lnTo>
                    <a:pt x="28259" y="23433"/>
                  </a:lnTo>
                  <a:lnTo>
                    <a:pt x="28303" y="23433"/>
                  </a:lnTo>
                  <a:lnTo>
                    <a:pt x="29707" y="21283"/>
                  </a:lnTo>
                  <a:lnTo>
                    <a:pt x="31068" y="19352"/>
                  </a:lnTo>
                  <a:lnTo>
                    <a:pt x="32296" y="17421"/>
                  </a:lnTo>
                  <a:lnTo>
                    <a:pt x="34359" y="13823"/>
                  </a:lnTo>
                  <a:lnTo>
                    <a:pt x="35587" y="11585"/>
                  </a:lnTo>
                  <a:lnTo>
                    <a:pt x="36640" y="9742"/>
                  </a:lnTo>
                  <a:lnTo>
                    <a:pt x="37474" y="8206"/>
                  </a:lnTo>
                  <a:lnTo>
                    <a:pt x="37518" y="8206"/>
                  </a:lnTo>
                  <a:lnTo>
                    <a:pt x="39229" y="3555"/>
                  </a:lnTo>
                  <a:lnTo>
                    <a:pt x="40458" y="264"/>
                  </a:lnTo>
                  <a:lnTo>
                    <a:pt x="40502" y="176"/>
                  </a:lnTo>
                  <a:lnTo>
                    <a:pt x="40458" y="132"/>
                  </a:lnTo>
                  <a:lnTo>
                    <a:pt x="40414" y="88"/>
                  </a:lnTo>
                  <a:lnTo>
                    <a:pt x="40370" y="45"/>
                  </a:lnTo>
                  <a:lnTo>
                    <a:pt x="4028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8" name="Google Shape;2078;p63"/>
            <p:cNvSpPr/>
            <p:nvPr/>
          </p:nvSpPr>
          <p:spPr>
            <a:xfrm>
              <a:off x="2027350" y="1430825"/>
              <a:ext cx="1003775" cy="1048775"/>
            </a:xfrm>
            <a:custGeom>
              <a:rect b="b" l="l" r="r" t="t"/>
              <a:pathLst>
                <a:path extrusionOk="0" h="41951" w="40151">
                  <a:moveTo>
                    <a:pt x="39975" y="1"/>
                  </a:moveTo>
                  <a:lnTo>
                    <a:pt x="39931" y="45"/>
                  </a:lnTo>
                  <a:lnTo>
                    <a:pt x="39844" y="88"/>
                  </a:lnTo>
                  <a:lnTo>
                    <a:pt x="39800" y="132"/>
                  </a:lnTo>
                  <a:lnTo>
                    <a:pt x="38571" y="3511"/>
                  </a:lnTo>
                  <a:lnTo>
                    <a:pt x="37255" y="6978"/>
                  </a:lnTo>
                  <a:lnTo>
                    <a:pt x="35192" y="10664"/>
                  </a:lnTo>
                  <a:lnTo>
                    <a:pt x="33042" y="14569"/>
                  </a:lnTo>
                  <a:lnTo>
                    <a:pt x="32823" y="14920"/>
                  </a:lnTo>
                  <a:lnTo>
                    <a:pt x="30980" y="17860"/>
                  </a:lnTo>
                  <a:lnTo>
                    <a:pt x="30058" y="19308"/>
                  </a:lnTo>
                  <a:lnTo>
                    <a:pt x="29049" y="20712"/>
                  </a:lnTo>
                  <a:lnTo>
                    <a:pt x="28040" y="22029"/>
                  </a:lnTo>
                  <a:lnTo>
                    <a:pt x="26943" y="23345"/>
                  </a:lnTo>
                  <a:lnTo>
                    <a:pt x="26328" y="23959"/>
                  </a:lnTo>
                  <a:lnTo>
                    <a:pt x="25714" y="24574"/>
                  </a:lnTo>
                  <a:lnTo>
                    <a:pt x="25100" y="25188"/>
                  </a:lnTo>
                  <a:lnTo>
                    <a:pt x="24442" y="25758"/>
                  </a:lnTo>
                  <a:lnTo>
                    <a:pt x="22467" y="27470"/>
                  </a:lnTo>
                  <a:lnTo>
                    <a:pt x="20492" y="28874"/>
                  </a:lnTo>
                  <a:lnTo>
                    <a:pt x="13823" y="33306"/>
                  </a:lnTo>
                  <a:lnTo>
                    <a:pt x="12023" y="34271"/>
                  </a:lnTo>
                  <a:lnTo>
                    <a:pt x="10005" y="35456"/>
                  </a:lnTo>
                  <a:lnTo>
                    <a:pt x="6143" y="38045"/>
                  </a:lnTo>
                  <a:lnTo>
                    <a:pt x="3949" y="39405"/>
                  </a:lnTo>
                  <a:lnTo>
                    <a:pt x="88" y="41599"/>
                  </a:lnTo>
                  <a:lnTo>
                    <a:pt x="44" y="41643"/>
                  </a:lnTo>
                  <a:lnTo>
                    <a:pt x="0" y="41731"/>
                  </a:lnTo>
                  <a:lnTo>
                    <a:pt x="0" y="41775"/>
                  </a:lnTo>
                  <a:lnTo>
                    <a:pt x="0" y="41862"/>
                  </a:lnTo>
                  <a:lnTo>
                    <a:pt x="88" y="41906"/>
                  </a:lnTo>
                  <a:lnTo>
                    <a:pt x="176" y="41950"/>
                  </a:lnTo>
                  <a:lnTo>
                    <a:pt x="263" y="41906"/>
                  </a:lnTo>
                  <a:lnTo>
                    <a:pt x="4125" y="39712"/>
                  </a:lnTo>
                  <a:lnTo>
                    <a:pt x="6319" y="38352"/>
                  </a:lnTo>
                  <a:lnTo>
                    <a:pt x="10180" y="35763"/>
                  </a:lnTo>
                  <a:lnTo>
                    <a:pt x="12199" y="34578"/>
                  </a:lnTo>
                  <a:lnTo>
                    <a:pt x="13998" y="33569"/>
                  </a:lnTo>
                  <a:lnTo>
                    <a:pt x="20668" y="29181"/>
                  </a:lnTo>
                  <a:lnTo>
                    <a:pt x="22686" y="27733"/>
                  </a:lnTo>
                  <a:lnTo>
                    <a:pt x="24661" y="26022"/>
                  </a:lnTo>
                  <a:lnTo>
                    <a:pt x="25319" y="25451"/>
                  </a:lnTo>
                  <a:lnTo>
                    <a:pt x="25977" y="24837"/>
                  </a:lnTo>
                  <a:lnTo>
                    <a:pt x="26592" y="24223"/>
                  </a:lnTo>
                  <a:lnTo>
                    <a:pt x="27162" y="23564"/>
                  </a:lnTo>
                  <a:lnTo>
                    <a:pt x="28303" y="22292"/>
                  </a:lnTo>
                  <a:lnTo>
                    <a:pt x="29312" y="20932"/>
                  </a:lnTo>
                  <a:lnTo>
                    <a:pt x="30322" y="19527"/>
                  </a:lnTo>
                  <a:lnTo>
                    <a:pt x="31287" y="18079"/>
                  </a:lnTo>
                  <a:lnTo>
                    <a:pt x="33130" y="15095"/>
                  </a:lnTo>
                  <a:lnTo>
                    <a:pt x="33349" y="14744"/>
                  </a:lnTo>
                  <a:lnTo>
                    <a:pt x="35499" y="10795"/>
                  </a:lnTo>
                  <a:lnTo>
                    <a:pt x="37562" y="7153"/>
                  </a:lnTo>
                  <a:lnTo>
                    <a:pt x="37562" y="7109"/>
                  </a:lnTo>
                  <a:lnTo>
                    <a:pt x="38922" y="3643"/>
                  </a:lnTo>
                  <a:lnTo>
                    <a:pt x="40151" y="264"/>
                  </a:lnTo>
                  <a:lnTo>
                    <a:pt x="40151" y="176"/>
                  </a:lnTo>
                  <a:lnTo>
                    <a:pt x="40151" y="132"/>
                  </a:lnTo>
                  <a:lnTo>
                    <a:pt x="40107" y="45"/>
                  </a:lnTo>
                  <a:lnTo>
                    <a:pt x="40063" y="45"/>
                  </a:lnTo>
                  <a:lnTo>
                    <a:pt x="3997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79" name="Google Shape;2079;p63"/>
            <p:cNvSpPr/>
            <p:nvPr/>
          </p:nvSpPr>
          <p:spPr>
            <a:xfrm>
              <a:off x="1999925" y="1430825"/>
              <a:ext cx="998300" cy="1023525"/>
            </a:xfrm>
            <a:custGeom>
              <a:rect b="b" l="l" r="r" t="t"/>
              <a:pathLst>
                <a:path extrusionOk="0" h="40941" w="39932">
                  <a:moveTo>
                    <a:pt x="39756" y="1"/>
                  </a:moveTo>
                  <a:lnTo>
                    <a:pt x="39712" y="45"/>
                  </a:lnTo>
                  <a:lnTo>
                    <a:pt x="39624" y="88"/>
                  </a:lnTo>
                  <a:lnTo>
                    <a:pt x="39624" y="132"/>
                  </a:lnTo>
                  <a:lnTo>
                    <a:pt x="38703" y="2677"/>
                  </a:lnTo>
                  <a:lnTo>
                    <a:pt x="37606" y="5749"/>
                  </a:lnTo>
                  <a:lnTo>
                    <a:pt x="35938" y="8864"/>
                  </a:lnTo>
                  <a:lnTo>
                    <a:pt x="34578" y="11234"/>
                  </a:lnTo>
                  <a:lnTo>
                    <a:pt x="32954" y="14174"/>
                  </a:lnTo>
                  <a:lnTo>
                    <a:pt x="31638" y="16324"/>
                  </a:lnTo>
                  <a:lnTo>
                    <a:pt x="28435" y="20932"/>
                  </a:lnTo>
                  <a:lnTo>
                    <a:pt x="27338" y="22204"/>
                  </a:lnTo>
                  <a:lnTo>
                    <a:pt x="25582" y="23828"/>
                  </a:lnTo>
                  <a:lnTo>
                    <a:pt x="23564" y="25715"/>
                  </a:lnTo>
                  <a:lnTo>
                    <a:pt x="21677" y="27250"/>
                  </a:lnTo>
                  <a:lnTo>
                    <a:pt x="20317" y="28172"/>
                  </a:lnTo>
                  <a:lnTo>
                    <a:pt x="18957" y="29093"/>
                  </a:lnTo>
                  <a:lnTo>
                    <a:pt x="16236" y="30849"/>
                  </a:lnTo>
                  <a:lnTo>
                    <a:pt x="13471" y="32560"/>
                  </a:lnTo>
                  <a:lnTo>
                    <a:pt x="10707" y="34227"/>
                  </a:lnTo>
                  <a:lnTo>
                    <a:pt x="7504" y="36158"/>
                  </a:lnTo>
                  <a:lnTo>
                    <a:pt x="4300" y="38177"/>
                  </a:lnTo>
                  <a:lnTo>
                    <a:pt x="2414" y="39274"/>
                  </a:lnTo>
                  <a:lnTo>
                    <a:pt x="88" y="40634"/>
                  </a:lnTo>
                  <a:lnTo>
                    <a:pt x="44" y="40678"/>
                  </a:lnTo>
                  <a:lnTo>
                    <a:pt x="0" y="40722"/>
                  </a:lnTo>
                  <a:lnTo>
                    <a:pt x="0" y="40809"/>
                  </a:lnTo>
                  <a:lnTo>
                    <a:pt x="0" y="40853"/>
                  </a:lnTo>
                  <a:lnTo>
                    <a:pt x="88" y="40941"/>
                  </a:lnTo>
                  <a:lnTo>
                    <a:pt x="263" y="40941"/>
                  </a:lnTo>
                  <a:lnTo>
                    <a:pt x="2589" y="39581"/>
                  </a:lnTo>
                  <a:lnTo>
                    <a:pt x="4476" y="38440"/>
                  </a:lnTo>
                  <a:lnTo>
                    <a:pt x="7679" y="36465"/>
                  </a:lnTo>
                  <a:lnTo>
                    <a:pt x="10883" y="34534"/>
                  </a:lnTo>
                  <a:lnTo>
                    <a:pt x="13647" y="32867"/>
                  </a:lnTo>
                  <a:lnTo>
                    <a:pt x="16411" y="31156"/>
                  </a:lnTo>
                  <a:lnTo>
                    <a:pt x="19176" y="29357"/>
                  </a:lnTo>
                  <a:lnTo>
                    <a:pt x="20536" y="28479"/>
                  </a:lnTo>
                  <a:lnTo>
                    <a:pt x="21853" y="27514"/>
                  </a:lnTo>
                  <a:lnTo>
                    <a:pt x="23783" y="25978"/>
                  </a:lnTo>
                  <a:lnTo>
                    <a:pt x="25846" y="24091"/>
                  </a:lnTo>
                  <a:lnTo>
                    <a:pt x="27601" y="22423"/>
                  </a:lnTo>
                  <a:lnTo>
                    <a:pt x="28698" y="21151"/>
                  </a:lnTo>
                  <a:lnTo>
                    <a:pt x="31945" y="16544"/>
                  </a:lnTo>
                  <a:lnTo>
                    <a:pt x="33262" y="14350"/>
                  </a:lnTo>
                  <a:lnTo>
                    <a:pt x="34885" y="11410"/>
                  </a:lnTo>
                  <a:lnTo>
                    <a:pt x="36245" y="9040"/>
                  </a:lnTo>
                  <a:lnTo>
                    <a:pt x="37957" y="5924"/>
                  </a:lnTo>
                  <a:lnTo>
                    <a:pt x="37957" y="5881"/>
                  </a:lnTo>
                  <a:lnTo>
                    <a:pt x="39054" y="2809"/>
                  </a:lnTo>
                  <a:lnTo>
                    <a:pt x="39931" y="264"/>
                  </a:lnTo>
                  <a:lnTo>
                    <a:pt x="39931" y="176"/>
                  </a:lnTo>
                  <a:lnTo>
                    <a:pt x="39931" y="88"/>
                  </a:lnTo>
                  <a:lnTo>
                    <a:pt x="39888" y="45"/>
                  </a:lnTo>
                  <a:lnTo>
                    <a:pt x="3984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0" name="Google Shape;2080;p63"/>
            <p:cNvSpPr/>
            <p:nvPr/>
          </p:nvSpPr>
          <p:spPr>
            <a:xfrm>
              <a:off x="1972500" y="1430825"/>
              <a:ext cx="995000" cy="999400"/>
            </a:xfrm>
            <a:custGeom>
              <a:rect b="b" l="l" r="r" t="t"/>
              <a:pathLst>
                <a:path extrusionOk="0" h="39976" w="39800">
                  <a:moveTo>
                    <a:pt x="39536" y="1"/>
                  </a:moveTo>
                  <a:lnTo>
                    <a:pt x="39493" y="45"/>
                  </a:lnTo>
                  <a:lnTo>
                    <a:pt x="39449" y="132"/>
                  </a:lnTo>
                  <a:lnTo>
                    <a:pt x="38571" y="2677"/>
                  </a:lnTo>
                  <a:lnTo>
                    <a:pt x="37781" y="4959"/>
                  </a:lnTo>
                  <a:lnTo>
                    <a:pt x="36772" y="6890"/>
                  </a:lnTo>
                  <a:lnTo>
                    <a:pt x="34578" y="10795"/>
                  </a:lnTo>
                  <a:lnTo>
                    <a:pt x="33349" y="12945"/>
                  </a:lnTo>
                  <a:lnTo>
                    <a:pt x="31901" y="15359"/>
                  </a:lnTo>
                  <a:lnTo>
                    <a:pt x="30322" y="17641"/>
                  </a:lnTo>
                  <a:lnTo>
                    <a:pt x="27952" y="20800"/>
                  </a:lnTo>
                  <a:lnTo>
                    <a:pt x="26109" y="22555"/>
                  </a:lnTo>
                  <a:lnTo>
                    <a:pt x="23871" y="24661"/>
                  </a:lnTo>
                  <a:lnTo>
                    <a:pt x="21765" y="26373"/>
                  </a:lnTo>
                  <a:lnTo>
                    <a:pt x="19966" y="27645"/>
                  </a:lnTo>
                  <a:lnTo>
                    <a:pt x="17640" y="29137"/>
                  </a:lnTo>
                  <a:lnTo>
                    <a:pt x="13384" y="31770"/>
                  </a:lnTo>
                  <a:lnTo>
                    <a:pt x="11804" y="32648"/>
                  </a:lnTo>
                  <a:lnTo>
                    <a:pt x="7723" y="35149"/>
                  </a:lnTo>
                  <a:lnTo>
                    <a:pt x="3642" y="37562"/>
                  </a:lnTo>
                  <a:lnTo>
                    <a:pt x="88" y="39668"/>
                  </a:lnTo>
                  <a:lnTo>
                    <a:pt x="44" y="39712"/>
                  </a:lnTo>
                  <a:lnTo>
                    <a:pt x="0" y="39756"/>
                  </a:lnTo>
                  <a:lnTo>
                    <a:pt x="0" y="39844"/>
                  </a:lnTo>
                  <a:lnTo>
                    <a:pt x="0" y="39888"/>
                  </a:lnTo>
                  <a:lnTo>
                    <a:pt x="88" y="39976"/>
                  </a:lnTo>
                  <a:lnTo>
                    <a:pt x="263" y="39976"/>
                  </a:lnTo>
                  <a:lnTo>
                    <a:pt x="3818" y="37869"/>
                  </a:lnTo>
                  <a:lnTo>
                    <a:pt x="7899" y="35456"/>
                  </a:lnTo>
                  <a:lnTo>
                    <a:pt x="11980" y="32955"/>
                  </a:lnTo>
                  <a:lnTo>
                    <a:pt x="13559" y="32077"/>
                  </a:lnTo>
                  <a:lnTo>
                    <a:pt x="17816" y="29444"/>
                  </a:lnTo>
                  <a:lnTo>
                    <a:pt x="20141" y="27909"/>
                  </a:lnTo>
                  <a:lnTo>
                    <a:pt x="21984" y="26680"/>
                  </a:lnTo>
                  <a:lnTo>
                    <a:pt x="24091" y="24925"/>
                  </a:lnTo>
                  <a:lnTo>
                    <a:pt x="26328" y="22818"/>
                  </a:lnTo>
                  <a:lnTo>
                    <a:pt x="28171" y="21063"/>
                  </a:lnTo>
                  <a:lnTo>
                    <a:pt x="28215" y="21019"/>
                  </a:lnTo>
                  <a:lnTo>
                    <a:pt x="30585" y="17860"/>
                  </a:lnTo>
                  <a:lnTo>
                    <a:pt x="32208" y="15578"/>
                  </a:lnTo>
                  <a:lnTo>
                    <a:pt x="33656" y="13121"/>
                  </a:lnTo>
                  <a:lnTo>
                    <a:pt x="34885" y="10971"/>
                  </a:lnTo>
                  <a:lnTo>
                    <a:pt x="37079" y="7065"/>
                  </a:lnTo>
                  <a:lnTo>
                    <a:pt x="38088" y="5091"/>
                  </a:lnTo>
                  <a:lnTo>
                    <a:pt x="38878" y="2765"/>
                  </a:lnTo>
                  <a:lnTo>
                    <a:pt x="39756" y="220"/>
                  </a:lnTo>
                  <a:lnTo>
                    <a:pt x="39800" y="176"/>
                  </a:lnTo>
                  <a:lnTo>
                    <a:pt x="39756" y="88"/>
                  </a:lnTo>
                  <a:lnTo>
                    <a:pt x="39712" y="45"/>
                  </a:lnTo>
                  <a:lnTo>
                    <a:pt x="3966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1" name="Google Shape;2081;p63"/>
            <p:cNvSpPr/>
            <p:nvPr/>
          </p:nvSpPr>
          <p:spPr>
            <a:xfrm>
              <a:off x="1917650" y="1488975"/>
              <a:ext cx="967575" cy="891875"/>
            </a:xfrm>
            <a:custGeom>
              <a:rect b="b" l="l" r="r" t="t"/>
              <a:pathLst>
                <a:path extrusionOk="0" h="35675" w="38703">
                  <a:moveTo>
                    <a:pt x="38483" y="0"/>
                  </a:moveTo>
                  <a:lnTo>
                    <a:pt x="38396" y="44"/>
                  </a:lnTo>
                  <a:lnTo>
                    <a:pt x="38352" y="132"/>
                  </a:lnTo>
                  <a:lnTo>
                    <a:pt x="37562" y="2107"/>
                  </a:lnTo>
                  <a:lnTo>
                    <a:pt x="36333" y="4344"/>
                  </a:lnTo>
                  <a:lnTo>
                    <a:pt x="34929" y="6977"/>
                  </a:lnTo>
                  <a:lnTo>
                    <a:pt x="33788" y="8864"/>
                  </a:lnTo>
                  <a:lnTo>
                    <a:pt x="32647" y="10751"/>
                  </a:lnTo>
                  <a:lnTo>
                    <a:pt x="31243" y="12769"/>
                  </a:lnTo>
                  <a:lnTo>
                    <a:pt x="29707" y="14700"/>
                  </a:lnTo>
                  <a:lnTo>
                    <a:pt x="28171" y="16499"/>
                  </a:lnTo>
                  <a:lnTo>
                    <a:pt x="27206" y="17552"/>
                  </a:lnTo>
                  <a:lnTo>
                    <a:pt x="26197" y="18606"/>
                  </a:lnTo>
                  <a:lnTo>
                    <a:pt x="25188" y="19571"/>
                  </a:lnTo>
                  <a:lnTo>
                    <a:pt x="24134" y="20492"/>
                  </a:lnTo>
                  <a:lnTo>
                    <a:pt x="23037" y="21370"/>
                  </a:lnTo>
                  <a:lnTo>
                    <a:pt x="21940" y="22248"/>
                  </a:lnTo>
                  <a:lnTo>
                    <a:pt x="20799" y="23081"/>
                  </a:lnTo>
                  <a:lnTo>
                    <a:pt x="19659" y="23871"/>
                  </a:lnTo>
                  <a:lnTo>
                    <a:pt x="18474" y="24661"/>
                  </a:lnTo>
                  <a:lnTo>
                    <a:pt x="17289" y="25407"/>
                  </a:lnTo>
                  <a:lnTo>
                    <a:pt x="14876" y="26899"/>
                  </a:lnTo>
                  <a:lnTo>
                    <a:pt x="12462" y="28303"/>
                  </a:lnTo>
                  <a:lnTo>
                    <a:pt x="10005" y="29663"/>
                  </a:lnTo>
                  <a:lnTo>
                    <a:pt x="7679" y="30980"/>
                  </a:lnTo>
                  <a:lnTo>
                    <a:pt x="5354" y="32296"/>
                  </a:lnTo>
                  <a:lnTo>
                    <a:pt x="3028" y="33613"/>
                  </a:lnTo>
                  <a:lnTo>
                    <a:pt x="88" y="35368"/>
                  </a:lnTo>
                  <a:lnTo>
                    <a:pt x="44" y="35412"/>
                  </a:lnTo>
                  <a:lnTo>
                    <a:pt x="0" y="35456"/>
                  </a:lnTo>
                  <a:lnTo>
                    <a:pt x="0" y="35543"/>
                  </a:lnTo>
                  <a:lnTo>
                    <a:pt x="44" y="35587"/>
                  </a:lnTo>
                  <a:lnTo>
                    <a:pt x="88" y="35675"/>
                  </a:lnTo>
                  <a:lnTo>
                    <a:pt x="263" y="35675"/>
                  </a:lnTo>
                  <a:lnTo>
                    <a:pt x="3203" y="33920"/>
                  </a:lnTo>
                  <a:lnTo>
                    <a:pt x="5529" y="32603"/>
                  </a:lnTo>
                  <a:lnTo>
                    <a:pt x="7855" y="31287"/>
                  </a:lnTo>
                  <a:lnTo>
                    <a:pt x="10180" y="29971"/>
                  </a:lnTo>
                  <a:lnTo>
                    <a:pt x="12638" y="28566"/>
                  </a:lnTo>
                  <a:lnTo>
                    <a:pt x="15095" y="27162"/>
                  </a:lnTo>
                  <a:lnTo>
                    <a:pt x="17508" y="25714"/>
                  </a:lnTo>
                  <a:lnTo>
                    <a:pt x="18693" y="24968"/>
                  </a:lnTo>
                  <a:lnTo>
                    <a:pt x="19878" y="24178"/>
                  </a:lnTo>
                  <a:lnTo>
                    <a:pt x="21019" y="23345"/>
                  </a:lnTo>
                  <a:lnTo>
                    <a:pt x="22160" y="22511"/>
                  </a:lnTo>
                  <a:lnTo>
                    <a:pt x="23301" y="21633"/>
                  </a:lnTo>
                  <a:lnTo>
                    <a:pt x="24398" y="20756"/>
                  </a:lnTo>
                  <a:lnTo>
                    <a:pt x="25451" y="19790"/>
                  </a:lnTo>
                  <a:lnTo>
                    <a:pt x="26460" y="18825"/>
                  </a:lnTo>
                  <a:lnTo>
                    <a:pt x="27469" y="17816"/>
                  </a:lnTo>
                  <a:lnTo>
                    <a:pt x="28435" y="16763"/>
                  </a:lnTo>
                  <a:lnTo>
                    <a:pt x="29970" y="14920"/>
                  </a:lnTo>
                  <a:lnTo>
                    <a:pt x="31550" y="12989"/>
                  </a:lnTo>
                  <a:lnTo>
                    <a:pt x="32954" y="10927"/>
                  </a:lnTo>
                  <a:lnTo>
                    <a:pt x="34095" y="9040"/>
                  </a:lnTo>
                  <a:lnTo>
                    <a:pt x="35236" y="7153"/>
                  </a:lnTo>
                  <a:lnTo>
                    <a:pt x="36640" y="4520"/>
                  </a:lnTo>
                  <a:lnTo>
                    <a:pt x="37869" y="2282"/>
                  </a:lnTo>
                  <a:lnTo>
                    <a:pt x="38703" y="264"/>
                  </a:lnTo>
                  <a:lnTo>
                    <a:pt x="38703" y="176"/>
                  </a:lnTo>
                  <a:lnTo>
                    <a:pt x="38703" y="88"/>
                  </a:lnTo>
                  <a:lnTo>
                    <a:pt x="38659" y="44"/>
                  </a:lnTo>
                  <a:lnTo>
                    <a:pt x="3861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2" name="Google Shape;2082;p63"/>
            <p:cNvSpPr/>
            <p:nvPr/>
          </p:nvSpPr>
          <p:spPr>
            <a:xfrm>
              <a:off x="1893500" y="1524075"/>
              <a:ext cx="943450" cy="835950"/>
            </a:xfrm>
            <a:custGeom>
              <a:rect b="b" l="l" r="r" t="t"/>
              <a:pathLst>
                <a:path extrusionOk="0" h="33438" w="37738">
                  <a:moveTo>
                    <a:pt x="37519" y="0"/>
                  </a:moveTo>
                  <a:lnTo>
                    <a:pt x="37431" y="44"/>
                  </a:lnTo>
                  <a:lnTo>
                    <a:pt x="37387" y="88"/>
                  </a:lnTo>
                  <a:lnTo>
                    <a:pt x="36114" y="2502"/>
                  </a:lnTo>
                  <a:lnTo>
                    <a:pt x="34842" y="4915"/>
                  </a:lnTo>
                  <a:lnTo>
                    <a:pt x="33569" y="7065"/>
                  </a:lnTo>
                  <a:lnTo>
                    <a:pt x="32472" y="8864"/>
                  </a:lnTo>
                  <a:lnTo>
                    <a:pt x="31156" y="10751"/>
                  </a:lnTo>
                  <a:lnTo>
                    <a:pt x="29752" y="12550"/>
                  </a:lnTo>
                  <a:lnTo>
                    <a:pt x="27602" y="14920"/>
                  </a:lnTo>
                  <a:lnTo>
                    <a:pt x="26505" y="16061"/>
                  </a:lnTo>
                  <a:lnTo>
                    <a:pt x="25364" y="17158"/>
                  </a:lnTo>
                  <a:lnTo>
                    <a:pt x="24179" y="18211"/>
                  </a:lnTo>
                  <a:lnTo>
                    <a:pt x="22950" y="19264"/>
                  </a:lnTo>
                  <a:lnTo>
                    <a:pt x="21722" y="20229"/>
                  </a:lnTo>
                  <a:lnTo>
                    <a:pt x="20449" y="21151"/>
                  </a:lnTo>
                  <a:lnTo>
                    <a:pt x="19177" y="22072"/>
                  </a:lnTo>
                  <a:lnTo>
                    <a:pt x="17860" y="22950"/>
                  </a:lnTo>
                  <a:lnTo>
                    <a:pt x="16500" y="23827"/>
                  </a:lnTo>
                  <a:lnTo>
                    <a:pt x="15140" y="24617"/>
                  </a:lnTo>
                  <a:lnTo>
                    <a:pt x="12419" y="26241"/>
                  </a:lnTo>
                  <a:lnTo>
                    <a:pt x="9654" y="27777"/>
                  </a:lnTo>
                  <a:lnTo>
                    <a:pt x="6890" y="29313"/>
                  </a:lnTo>
                  <a:lnTo>
                    <a:pt x="5223" y="30234"/>
                  </a:lnTo>
                  <a:lnTo>
                    <a:pt x="2853" y="31463"/>
                  </a:lnTo>
                  <a:lnTo>
                    <a:pt x="88" y="33130"/>
                  </a:lnTo>
                  <a:lnTo>
                    <a:pt x="45" y="33174"/>
                  </a:lnTo>
                  <a:lnTo>
                    <a:pt x="1" y="33218"/>
                  </a:lnTo>
                  <a:lnTo>
                    <a:pt x="1" y="33306"/>
                  </a:lnTo>
                  <a:lnTo>
                    <a:pt x="45" y="33350"/>
                  </a:lnTo>
                  <a:lnTo>
                    <a:pt x="88" y="33437"/>
                  </a:lnTo>
                  <a:lnTo>
                    <a:pt x="176" y="33437"/>
                  </a:lnTo>
                  <a:lnTo>
                    <a:pt x="264" y="33393"/>
                  </a:lnTo>
                  <a:lnTo>
                    <a:pt x="3028" y="31726"/>
                  </a:lnTo>
                  <a:lnTo>
                    <a:pt x="5354" y="30541"/>
                  </a:lnTo>
                  <a:lnTo>
                    <a:pt x="7065" y="29620"/>
                  </a:lnTo>
                  <a:lnTo>
                    <a:pt x="9830" y="28084"/>
                  </a:lnTo>
                  <a:lnTo>
                    <a:pt x="12594" y="26548"/>
                  </a:lnTo>
                  <a:lnTo>
                    <a:pt x="15359" y="24924"/>
                  </a:lnTo>
                  <a:lnTo>
                    <a:pt x="16719" y="24091"/>
                  </a:lnTo>
                  <a:lnTo>
                    <a:pt x="18036" y="23257"/>
                  </a:lnTo>
                  <a:lnTo>
                    <a:pt x="19352" y="22336"/>
                  </a:lnTo>
                  <a:lnTo>
                    <a:pt x="20668" y="21458"/>
                  </a:lnTo>
                  <a:lnTo>
                    <a:pt x="21941" y="20493"/>
                  </a:lnTo>
                  <a:lnTo>
                    <a:pt x="23214" y="19527"/>
                  </a:lnTo>
                  <a:lnTo>
                    <a:pt x="24398" y="18474"/>
                  </a:lnTo>
                  <a:lnTo>
                    <a:pt x="25583" y="17421"/>
                  </a:lnTo>
                  <a:lnTo>
                    <a:pt x="26768" y="16324"/>
                  </a:lnTo>
                  <a:lnTo>
                    <a:pt x="27865" y="15183"/>
                  </a:lnTo>
                  <a:lnTo>
                    <a:pt x="30015" y="12770"/>
                  </a:lnTo>
                  <a:lnTo>
                    <a:pt x="31463" y="10971"/>
                  </a:lnTo>
                  <a:lnTo>
                    <a:pt x="32779" y="9084"/>
                  </a:lnTo>
                  <a:lnTo>
                    <a:pt x="33876" y="7241"/>
                  </a:lnTo>
                  <a:lnTo>
                    <a:pt x="35105" y="5047"/>
                  </a:lnTo>
                  <a:lnTo>
                    <a:pt x="36465" y="2633"/>
                  </a:lnTo>
                  <a:lnTo>
                    <a:pt x="37694" y="264"/>
                  </a:lnTo>
                  <a:lnTo>
                    <a:pt x="37738" y="176"/>
                  </a:lnTo>
                  <a:lnTo>
                    <a:pt x="37738" y="132"/>
                  </a:lnTo>
                  <a:lnTo>
                    <a:pt x="37694" y="44"/>
                  </a:lnTo>
                  <a:lnTo>
                    <a:pt x="3765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3" name="Google Shape;2083;p63"/>
            <p:cNvSpPr/>
            <p:nvPr/>
          </p:nvSpPr>
          <p:spPr>
            <a:xfrm>
              <a:off x="1870475" y="1528450"/>
              <a:ext cx="929200" cy="809625"/>
            </a:xfrm>
            <a:custGeom>
              <a:rect b="b" l="l" r="r" t="t"/>
              <a:pathLst>
                <a:path extrusionOk="0" h="32385" w="37168">
                  <a:moveTo>
                    <a:pt x="36948" y="1"/>
                  </a:moveTo>
                  <a:lnTo>
                    <a:pt x="36860" y="45"/>
                  </a:lnTo>
                  <a:lnTo>
                    <a:pt x="36816" y="89"/>
                  </a:lnTo>
                  <a:lnTo>
                    <a:pt x="36202" y="1274"/>
                  </a:lnTo>
                  <a:lnTo>
                    <a:pt x="35236" y="3029"/>
                  </a:lnTo>
                  <a:lnTo>
                    <a:pt x="34271" y="4784"/>
                  </a:lnTo>
                  <a:lnTo>
                    <a:pt x="33306" y="6495"/>
                  </a:lnTo>
                  <a:lnTo>
                    <a:pt x="32296" y="8119"/>
                  </a:lnTo>
                  <a:lnTo>
                    <a:pt x="31155" y="9742"/>
                  </a:lnTo>
                  <a:lnTo>
                    <a:pt x="30585" y="10532"/>
                  </a:lnTo>
                  <a:lnTo>
                    <a:pt x="29971" y="11322"/>
                  </a:lnTo>
                  <a:lnTo>
                    <a:pt x="29312" y="12112"/>
                  </a:lnTo>
                  <a:lnTo>
                    <a:pt x="28654" y="12902"/>
                  </a:lnTo>
                  <a:lnTo>
                    <a:pt x="27908" y="13692"/>
                  </a:lnTo>
                  <a:lnTo>
                    <a:pt x="27162" y="14482"/>
                  </a:lnTo>
                  <a:lnTo>
                    <a:pt x="25232" y="16324"/>
                  </a:lnTo>
                  <a:lnTo>
                    <a:pt x="23257" y="17948"/>
                  </a:lnTo>
                  <a:lnTo>
                    <a:pt x="21282" y="19396"/>
                  </a:lnTo>
                  <a:lnTo>
                    <a:pt x="19088" y="21195"/>
                  </a:lnTo>
                  <a:lnTo>
                    <a:pt x="16587" y="22907"/>
                  </a:lnTo>
                  <a:lnTo>
                    <a:pt x="12111" y="25539"/>
                  </a:lnTo>
                  <a:lnTo>
                    <a:pt x="9303" y="27075"/>
                  </a:lnTo>
                  <a:lnTo>
                    <a:pt x="7241" y="28172"/>
                  </a:lnTo>
                  <a:lnTo>
                    <a:pt x="3291" y="30147"/>
                  </a:lnTo>
                  <a:lnTo>
                    <a:pt x="88" y="32078"/>
                  </a:lnTo>
                  <a:lnTo>
                    <a:pt x="44" y="32121"/>
                  </a:lnTo>
                  <a:lnTo>
                    <a:pt x="0" y="32165"/>
                  </a:lnTo>
                  <a:lnTo>
                    <a:pt x="0" y="32253"/>
                  </a:lnTo>
                  <a:lnTo>
                    <a:pt x="0" y="32297"/>
                  </a:lnTo>
                  <a:lnTo>
                    <a:pt x="88" y="32385"/>
                  </a:lnTo>
                  <a:lnTo>
                    <a:pt x="264" y="32385"/>
                  </a:lnTo>
                  <a:lnTo>
                    <a:pt x="3467" y="30454"/>
                  </a:lnTo>
                  <a:lnTo>
                    <a:pt x="7416" y="28479"/>
                  </a:lnTo>
                  <a:lnTo>
                    <a:pt x="9478" y="27382"/>
                  </a:lnTo>
                  <a:lnTo>
                    <a:pt x="12287" y="25847"/>
                  </a:lnTo>
                  <a:lnTo>
                    <a:pt x="16763" y="23214"/>
                  </a:lnTo>
                  <a:lnTo>
                    <a:pt x="19308" y="21502"/>
                  </a:lnTo>
                  <a:lnTo>
                    <a:pt x="21502" y="19703"/>
                  </a:lnTo>
                  <a:lnTo>
                    <a:pt x="23476" y="18211"/>
                  </a:lnTo>
                  <a:lnTo>
                    <a:pt x="25451" y="16588"/>
                  </a:lnTo>
                  <a:lnTo>
                    <a:pt x="27382" y="14745"/>
                  </a:lnTo>
                  <a:lnTo>
                    <a:pt x="28172" y="13955"/>
                  </a:lnTo>
                  <a:lnTo>
                    <a:pt x="28917" y="13165"/>
                  </a:lnTo>
                  <a:lnTo>
                    <a:pt x="29576" y="12375"/>
                  </a:lnTo>
                  <a:lnTo>
                    <a:pt x="30234" y="11542"/>
                  </a:lnTo>
                  <a:lnTo>
                    <a:pt x="30848" y="10752"/>
                  </a:lnTo>
                  <a:lnTo>
                    <a:pt x="31463" y="9962"/>
                  </a:lnTo>
                  <a:lnTo>
                    <a:pt x="32560" y="8338"/>
                  </a:lnTo>
                  <a:lnTo>
                    <a:pt x="33613" y="6671"/>
                  </a:lnTo>
                  <a:lnTo>
                    <a:pt x="34578" y="4959"/>
                  </a:lnTo>
                  <a:lnTo>
                    <a:pt x="35543" y="3204"/>
                  </a:lnTo>
                  <a:lnTo>
                    <a:pt x="36509" y="1405"/>
                  </a:lnTo>
                  <a:lnTo>
                    <a:pt x="37123" y="264"/>
                  </a:lnTo>
                  <a:lnTo>
                    <a:pt x="37167" y="177"/>
                  </a:lnTo>
                  <a:lnTo>
                    <a:pt x="37167" y="133"/>
                  </a:lnTo>
                  <a:lnTo>
                    <a:pt x="37123" y="89"/>
                  </a:lnTo>
                  <a:lnTo>
                    <a:pt x="37079" y="45"/>
                  </a:lnTo>
                  <a:lnTo>
                    <a:pt x="3699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4" name="Google Shape;2084;p63"/>
            <p:cNvSpPr/>
            <p:nvPr/>
          </p:nvSpPr>
          <p:spPr>
            <a:xfrm>
              <a:off x="1846325" y="1555900"/>
              <a:ext cx="900675" cy="760250"/>
            </a:xfrm>
            <a:custGeom>
              <a:rect b="b" l="l" r="r" t="t"/>
              <a:pathLst>
                <a:path extrusionOk="0" h="30410" w="36027">
                  <a:moveTo>
                    <a:pt x="35895" y="0"/>
                  </a:moveTo>
                  <a:lnTo>
                    <a:pt x="35807" y="44"/>
                  </a:lnTo>
                  <a:lnTo>
                    <a:pt x="35763" y="44"/>
                  </a:lnTo>
                  <a:lnTo>
                    <a:pt x="35720" y="132"/>
                  </a:lnTo>
                  <a:lnTo>
                    <a:pt x="34315" y="2677"/>
                  </a:lnTo>
                  <a:lnTo>
                    <a:pt x="33350" y="4520"/>
                  </a:lnTo>
                  <a:lnTo>
                    <a:pt x="32341" y="6231"/>
                  </a:lnTo>
                  <a:lnTo>
                    <a:pt x="31814" y="7065"/>
                  </a:lnTo>
                  <a:lnTo>
                    <a:pt x="31244" y="7855"/>
                  </a:lnTo>
                  <a:lnTo>
                    <a:pt x="30673" y="8644"/>
                  </a:lnTo>
                  <a:lnTo>
                    <a:pt x="30059" y="9434"/>
                  </a:lnTo>
                  <a:lnTo>
                    <a:pt x="29401" y="10180"/>
                  </a:lnTo>
                  <a:lnTo>
                    <a:pt x="28786" y="10926"/>
                  </a:lnTo>
                  <a:lnTo>
                    <a:pt x="28084" y="11672"/>
                  </a:lnTo>
                  <a:lnTo>
                    <a:pt x="27382" y="12418"/>
                  </a:lnTo>
                  <a:lnTo>
                    <a:pt x="25890" y="13822"/>
                  </a:lnTo>
                  <a:lnTo>
                    <a:pt x="24311" y="15226"/>
                  </a:lnTo>
                  <a:lnTo>
                    <a:pt x="22643" y="16455"/>
                  </a:lnTo>
                  <a:lnTo>
                    <a:pt x="20976" y="17815"/>
                  </a:lnTo>
                  <a:lnTo>
                    <a:pt x="20361" y="18386"/>
                  </a:lnTo>
                  <a:lnTo>
                    <a:pt x="19703" y="18912"/>
                  </a:lnTo>
                  <a:lnTo>
                    <a:pt x="19045" y="19483"/>
                  </a:lnTo>
                  <a:lnTo>
                    <a:pt x="18343" y="20009"/>
                  </a:lnTo>
                  <a:lnTo>
                    <a:pt x="16851" y="21019"/>
                  </a:lnTo>
                  <a:lnTo>
                    <a:pt x="15271" y="21984"/>
                  </a:lnTo>
                  <a:lnTo>
                    <a:pt x="13648" y="22906"/>
                  </a:lnTo>
                  <a:lnTo>
                    <a:pt x="12024" y="23827"/>
                  </a:lnTo>
                  <a:lnTo>
                    <a:pt x="8821" y="25494"/>
                  </a:lnTo>
                  <a:lnTo>
                    <a:pt x="7241" y="26328"/>
                  </a:lnTo>
                  <a:lnTo>
                    <a:pt x="3380" y="28215"/>
                  </a:lnTo>
                  <a:lnTo>
                    <a:pt x="89" y="30102"/>
                  </a:lnTo>
                  <a:lnTo>
                    <a:pt x="45" y="30146"/>
                  </a:lnTo>
                  <a:lnTo>
                    <a:pt x="1" y="30190"/>
                  </a:lnTo>
                  <a:lnTo>
                    <a:pt x="1" y="30277"/>
                  </a:lnTo>
                  <a:lnTo>
                    <a:pt x="45" y="30321"/>
                  </a:lnTo>
                  <a:lnTo>
                    <a:pt x="89" y="30409"/>
                  </a:lnTo>
                  <a:lnTo>
                    <a:pt x="264" y="30409"/>
                  </a:lnTo>
                  <a:lnTo>
                    <a:pt x="3555" y="28522"/>
                  </a:lnTo>
                  <a:lnTo>
                    <a:pt x="7373" y="26635"/>
                  </a:lnTo>
                  <a:lnTo>
                    <a:pt x="8952" y="25846"/>
                  </a:lnTo>
                  <a:lnTo>
                    <a:pt x="12200" y="24134"/>
                  </a:lnTo>
                  <a:lnTo>
                    <a:pt x="13867" y="23213"/>
                  </a:lnTo>
                  <a:lnTo>
                    <a:pt x="15491" y="22291"/>
                  </a:lnTo>
                  <a:lnTo>
                    <a:pt x="17027" y="21282"/>
                  </a:lnTo>
                  <a:lnTo>
                    <a:pt x="18518" y="20273"/>
                  </a:lnTo>
                  <a:lnTo>
                    <a:pt x="19264" y="19746"/>
                  </a:lnTo>
                  <a:lnTo>
                    <a:pt x="19923" y="19176"/>
                  </a:lnTo>
                  <a:lnTo>
                    <a:pt x="20581" y="18649"/>
                  </a:lnTo>
                  <a:lnTo>
                    <a:pt x="21239" y="18079"/>
                  </a:lnTo>
                  <a:lnTo>
                    <a:pt x="22863" y="16718"/>
                  </a:lnTo>
                  <a:lnTo>
                    <a:pt x="24530" y="15490"/>
                  </a:lnTo>
                  <a:lnTo>
                    <a:pt x="26154" y="14086"/>
                  </a:lnTo>
                  <a:lnTo>
                    <a:pt x="27646" y="12638"/>
                  </a:lnTo>
                  <a:lnTo>
                    <a:pt x="28348" y="11935"/>
                  </a:lnTo>
                  <a:lnTo>
                    <a:pt x="29050" y="11189"/>
                  </a:lnTo>
                  <a:lnTo>
                    <a:pt x="29708" y="10444"/>
                  </a:lnTo>
                  <a:lnTo>
                    <a:pt x="30322" y="9654"/>
                  </a:lnTo>
                  <a:lnTo>
                    <a:pt x="30937" y="8864"/>
                  </a:lnTo>
                  <a:lnTo>
                    <a:pt x="31507" y="8074"/>
                  </a:lnTo>
                  <a:lnTo>
                    <a:pt x="32078" y="7240"/>
                  </a:lnTo>
                  <a:lnTo>
                    <a:pt x="32648" y="6407"/>
                  </a:lnTo>
                  <a:lnTo>
                    <a:pt x="33175" y="5573"/>
                  </a:lnTo>
                  <a:lnTo>
                    <a:pt x="33657" y="4695"/>
                  </a:lnTo>
                  <a:lnTo>
                    <a:pt x="34666" y="2852"/>
                  </a:lnTo>
                  <a:lnTo>
                    <a:pt x="36027" y="263"/>
                  </a:lnTo>
                  <a:lnTo>
                    <a:pt x="36027" y="219"/>
                  </a:lnTo>
                  <a:lnTo>
                    <a:pt x="36027" y="132"/>
                  </a:lnTo>
                  <a:lnTo>
                    <a:pt x="35983" y="88"/>
                  </a:lnTo>
                  <a:lnTo>
                    <a:pt x="35939" y="44"/>
                  </a:lnTo>
                  <a:lnTo>
                    <a:pt x="3589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5" name="Google Shape;2085;p63"/>
            <p:cNvSpPr/>
            <p:nvPr/>
          </p:nvSpPr>
          <p:spPr>
            <a:xfrm>
              <a:off x="1799150" y="1626100"/>
              <a:ext cx="840350" cy="647250"/>
            </a:xfrm>
            <a:custGeom>
              <a:rect b="b" l="l" r="r" t="t"/>
              <a:pathLst>
                <a:path extrusionOk="0" h="25890" w="33614">
                  <a:moveTo>
                    <a:pt x="33394" y="0"/>
                  </a:moveTo>
                  <a:lnTo>
                    <a:pt x="33350" y="44"/>
                  </a:lnTo>
                  <a:lnTo>
                    <a:pt x="33306" y="88"/>
                  </a:lnTo>
                  <a:lnTo>
                    <a:pt x="31639" y="2896"/>
                  </a:lnTo>
                  <a:lnTo>
                    <a:pt x="30322" y="4783"/>
                  </a:lnTo>
                  <a:lnTo>
                    <a:pt x="28874" y="6495"/>
                  </a:lnTo>
                  <a:lnTo>
                    <a:pt x="26944" y="8425"/>
                  </a:lnTo>
                  <a:lnTo>
                    <a:pt x="25057" y="10049"/>
                  </a:lnTo>
                  <a:lnTo>
                    <a:pt x="22994" y="11673"/>
                  </a:lnTo>
                  <a:lnTo>
                    <a:pt x="20362" y="14042"/>
                  </a:lnTo>
                  <a:lnTo>
                    <a:pt x="18124" y="15973"/>
                  </a:lnTo>
                  <a:lnTo>
                    <a:pt x="16105" y="17289"/>
                  </a:lnTo>
                  <a:lnTo>
                    <a:pt x="14174" y="18430"/>
                  </a:lnTo>
                  <a:lnTo>
                    <a:pt x="12112" y="19571"/>
                  </a:lnTo>
                  <a:lnTo>
                    <a:pt x="7812" y="21721"/>
                  </a:lnTo>
                  <a:lnTo>
                    <a:pt x="5662" y="22555"/>
                  </a:lnTo>
                  <a:lnTo>
                    <a:pt x="3511" y="23608"/>
                  </a:lnTo>
                  <a:lnTo>
                    <a:pt x="89" y="25583"/>
                  </a:lnTo>
                  <a:lnTo>
                    <a:pt x="1" y="25626"/>
                  </a:lnTo>
                  <a:lnTo>
                    <a:pt x="1" y="25670"/>
                  </a:lnTo>
                  <a:lnTo>
                    <a:pt x="1" y="25758"/>
                  </a:lnTo>
                  <a:lnTo>
                    <a:pt x="1" y="25802"/>
                  </a:lnTo>
                  <a:lnTo>
                    <a:pt x="89" y="25890"/>
                  </a:lnTo>
                  <a:lnTo>
                    <a:pt x="264" y="25890"/>
                  </a:lnTo>
                  <a:lnTo>
                    <a:pt x="3687" y="23915"/>
                  </a:lnTo>
                  <a:lnTo>
                    <a:pt x="5793" y="22862"/>
                  </a:lnTo>
                  <a:lnTo>
                    <a:pt x="7943" y="22028"/>
                  </a:lnTo>
                  <a:lnTo>
                    <a:pt x="12288" y="19878"/>
                  </a:lnTo>
                  <a:lnTo>
                    <a:pt x="14350" y="18737"/>
                  </a:lnTo>
                  <a:lnTo>
                    <a:pt x="16281" y="17596"/>
                  </a:lnTo>
                  <a:lnTo>
                    <a:pt x="18299" y="16236"/>
                  </a:lnTo>
                  <a:lnTo>
                    <a:pt x="18343" y="16236"/>
                  </a:lnTo>
                  <a:lnTo>
                    <a:pt x="20581" y="14305"/>
                  </a:lnTo>
                  <a:lnTo>
                    <a:pt x="23214" y="11936"/>
                  </a:lnTo>
                  <a:lnTo>
                    <a:pt x="25276" y="10356"/>
                  </a:lnTo>
                  <a:lnTo>
                    <a:pt x="27207" y="8689"/>
                  </a:lnTo>
                  <a:lnTo>
                    <a:pt x="29138" y="6758"/>
                  </a:lnTo>
                  <a:lnTo>
                    <a:pt x="30586" y="5003"/>
                  </a:lnTo>
                  <a:lnTo>
                    <a:pt x="31946" y="3116"/>
                  </a:lnTo>
                  <a:lnTo>
                    <a:pt x="33570" y="264"/>
                  </a:lnTo>
                  <a:lnTo>
                    <a:pt x="33613" y="220"/>
                  </a:lnTo>
                  <a:lnTo>
                    <a:pt x="33613" y="132"/>
                  </a:lnTo>
                  <a:lnTo>
                    <a:pt x="33570" y="88"/>
                  </a:lnTo>
                  <a:lnTo>
                    <a:pt x="33526" y="44"/>
                  </a:lnTo>
                  <a:lnTo>
                    <a:pt x="3343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6" name="Google Shape;2086;p63"/>
            <p:cNvSpPr/>
            <p:nvPr/>
          </p:nvSpPr>
          <p:spPr>
            <a:xfrm>
              <a:off x="1775025" y="2163625"/>
              <a:ext cx="160200" cy="88875"/>
            </a:xfrm>
            <a:custGeom>
              <a:rect b="b" l="l" r="r" t="t"/>
              <a:pathLst>
                <a:path extrusionOk="0" h="3555" w="6408">
                  <a:moveTo>
                    <a:pt x="6144" y="1"/>
                  </a:moveTo>
                  <a:lnTo>
                    <a:pt x="3555" y="1229"/>
                  </a:lnTo>
                  <a:lnTo>
                    <a:pt x="88" y="3204"/>
                  </a:lnTo>
                  <a:lnTo>
                    <a:pt x="45" y="3248"/>
                  </a:lnTo>
                  <a:lnTo>
                    <a:pt x="1" y="3336"/>
                  </a:lnTo>
                  <a:lnTo>
                    <a:pt x="1" y="3379"/>
                  </a:lnTo>
                  <a:lnTo>
                    <a:pt x="45" y="3467"/>
                  </a:lnTo>
                  <a:lnTo>
                    <a:pt x="88" y="3511"/>
                  </a:lnTo>
                  <a:lnTo>
                    <a:pt x="176" y="3555"/>
                  </a:lnTo>
                  <a:lnTo>
                    <a:pt x="264" y="3511"/>
                  </a:lnTo>
                  <a:lnTo>
                    <a:pt x="3730" y="1537"/>
                  </a:lnTo>
                  <a:lnTo>
                    <a:pt x="6319" y="352"/>
                  </a:lnTo>
                  <a:lnTo>
                    <a:pt x="6363" y="308"/>
                  </a:lnTo>
                  <a:lnTo>
                    <a:pt x="6407" y="220"/>
                  </a:lnTo>
                  <a:lnTo>
                    <a:pt x="6407" y="176"/>
                  </a:lnTo>
                  <a:lnTo>
                    <a:pt x="6363" y="88"/>
                  </a:lnTo>
                  <a:lnTo>
                    <a:pt x="6319" y="45"/>
                  </a:lnTo>
                  <a:lnTo>
                    <a:pt x="627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7" name="Google Shape;2087;p63"/>
            <p:cNvSpPr/>
            <p:nvPr/>
          </p:nvSpPr>
          <p:spPr>
            <a:xfrm>
              <a:off x="2327925" y="1808200"/>
              <a:ext cx="137150" cy="118500"/>
            </a:xfrm>
            <a:custGeom>
              <a:rect b="b" l="l" r="r" t="t"/>
              <a:pathLst>
                <a:path extrusionOk="0" h="4740" w="5486">
                  <a:moveTo>
                    <a:pt x="5266" y="0"/>
                  </a:moveTo>
                  <a:lnTo>
                    <a:pt x="5222" y="44"/>
                  </a:lnTo>
                  <a:lnTo>
                    <a:pt x="3555" y="1492"/>
                  </a:lnTo>
                  <a:lnTo>
                    <a:pt x="88" y="4432"/>
                  </a:lnTo>
                  <a:lnTo>
                    <a:pt x="44" y="4476"/>
                  </a:lnTo>
                  <a:lnTo>
                    <a:pt x="0" y="4520"/>
                  </a:lnTo>
                  <a:lnTo>
                    <a:pt x="0" y="4608"/>
                  </a:lnTo>
                  <a:lnTo>
                    <a:pt x="44" y="4652"/>
                  </a:lnTo>
                  <a:lnTo>
                    <a:pt x="88" y="4696"/>
                  </a:lnTo>
                  <a:lnTo>
                    <a:pt x="176" y="4740"/>
                  </a:lnTo>
                  <a:lnTo>
                    <a:pt x="308" y="4696"/>
                  </a:lnTo>
                  <a:lnTo>
                    <a:pt x="3774" y="1756"/>
                  </a:lnTo>
                  <a:lnTo>
                    <a:pt x="5442" y="308"/>
                  </a:lnTo>
                  <a:lnTo>
                    <a:pt x="5485" y="264"/>
                  </a:lnTo>
                  <a:lnTo>
                    <a:pt x="5485" y="176"/>
                  </a:lnTo>
                  <a:lnTo>
                    <a:pt x="5485" y="132"/>
                  </a:lnTo>
                  <a:lnTo>
                    <a:pt x="5442" y="44"/>
                  </a:lnTo>
                  <a:lnTo>
                    <a:pt x="53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8" name="Google Shape;2088;p63"/>
            <p:cNvSpPr/>
            <p:nvPr/>
          </p:nvSpPr>
          <p:spPr>
            <a:xfrm>
              <a:off x="2313650" y="1698500"/>
              <a:ext cx="210675" cy="199675"/>
            </a:xfrm>
            <a:custGeom>
              <a:rect b="b" l="l" r="r" t="t"/>
              <a:pathLst>
                <a:path extrusionOk="0" h="7987" w="8427">
                  <a:moveTo>
                    <a:pt x="8251" y="0"/>
                  </a:moveTo>
                  <a:lnTo>
                    <a:pt x="8163" y="44"/>
                  </a:lnTo>
                  <a:lnTo>
                    <a:pt x="8119" y="88"/>
                  </a:lnTo>
                  <a:lnTo>
                    <a:pt x="6671" y="1800"/>
                  </a:lnTo>
                  <a:lnTo>
                    <a:pt x="4872" y="3599"/>
                  </a:lnTo>
                  <a:lnTo>
                    <a:pt x="3380" y="4827"/>
                  </a:lnTo>
                  <a:lnTo>
                    <a:pt x="1712" y="6231"/>
                  </a:lnTo>
                  <a:lnTo>
                    <a:pt x="45" y="7680"/>
                  </a:lnTo>
                  <a:lnTo>
                    <a:pt x="1" y="7767"/>
                  </a:lnTo>
                  <a:lnTo>
                    <a:pt x="1" y="7811"/>
                  </a:lnTo>
                  <a:lnTo>
                    <a:pt x="1" y="7899"/>
                  </a:lnTo>
                  <a:lnTo>
                    <a:pt x="45" y="7943"/>
                  </a:lnTo>
                  <a:lnTo>
                    <a:pt x="89" y="7987"/>
                  </a:lnTo>
                  <a:lnTo>
                    <a:pt x="176" y="7987"/>
                  </a:lnTo>
                  <a:lnTo>
                    <a:pt x="308" y="7943"/>
                  </a:lnTo>
                  <a:lnTo>
                    <a:pt x="1932" y="6495"/>
                  </a:lnTo>
                  <a:lnTo>
                    <a:pt x="3599" y="5091"/>
                  </a:lnTo>
                  <a:lnTo>
                    <a:pt x="5091" y="3862"/>
                  </a:lnTo>
                  <a:lnTo>
                    <a:pt x="6934" y="2063"/>
                  </a:lnTo>
                  <a:lnTo>
                    <a:pt x="8382" y="308"/>
                  </a:lnTo>
                  <a:lnTo>
                    <a:pt x="8426" y="220"/>
                  </a:lnTo>
                  <a:lnTo>
                    <a:pt x="8426" y="176"/>
                  </a:lnTo>
                  <a:lnTo>
                    <a:pt x="8426" y="88"/>
                  </a:lnTo>
                  <a:lnTo>
                    <a:pt x="8382" y="44"/>
                  </a:lnTo>
                  <a:lnTo>
                    <a:pt x="829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89" name="Google Shape;2089;p63"/>
            <p:cNvSpPr/>
            <p:nvPr/>
          </p:nvSpPr>
          <p:spPr>
            <a:xfrm>
              <a:off x="1726750" y="2143875"/>
              <a:ext cx="109725" cy="64750"/>
            </a:xfrm>
            <a:custGeom>
              <a:rect b="b" l="l" r="r" t="t"/>
              <a:pathLst>
                <a:path extrusionOk="0" h="2590" w="4389">
                  <a:moveTo>
                    <a:pt x="4126" y="1"/>
                  </a:moveTo>
                  <a:lnTo>
                    <a:pt x="89" y="2283"/>
                  </a:lnTo>
                  <a:lnTo>
                    <a:pt x="45" y="2327"/>
                  </a:lnTo>
                  <a:lnTo>
                    <a:pt x="1" y="2370"/>
                  </a:lnTo>
                  <a:lnTo>
                    <a:pt x="1" y="2458"/>
                  </a:lnTo>
                  <a:lnTo>
                    <a:pt x="1" y="2502"/>
                  </a:lnTo>
                  <a:lnTo>
                    <a:pt x="89" y="2590"/>
                  </a:lnTo>
                  <a:lnTo>
                    <a:pt x="264" y="2590"/>
                  </a:lnTo>
                  <a:lnTo>
                    <a:pt x="4301" y="308"/>
                  </a:lnTo>
                  <a:lnTo>
                    <a:pt x="4389" y="264"/>
                  </a:lnTo>
                  <a:lnTo>
                    <a:pt x="4389" y="220"/>
                  </a:lnTo>
                  <a:lnTo>
                    <a:pt x="4389" y="176"/>
                  </a:lnTo>
                  <a:lnTo>
                    <a:pt x="4389" y="89"/>
                  </a:lnTo>
                  <a:lnTo>
                    <a:pt x="4345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0" name="Google Shape;2090;p63"/>
            <p:cNvSpPr/>
            <p:nvPr/>
          </p:nvSpPr>
          <p:spPr>
            <a:xfrm>
              <a:off x="2462850" y="1368300"/>
              <a:ext cx="930300" cy="1502925"/>
            </a:xfrm>
            <a:custGeom>
              <a:rect b="b" l="l" r="r" t="t"/>
              <a:pathLst>
                <a:path extrusionOk="0" h="60117" w="37212">
                  <a:moveTo>
                    <a:pt x="35105" y="0"/>
                  </a:moveTo>
                  <a:lnTo>
                    <a:pt x="35017" y="44"/>
                  </a:lnTo>
                  <a:lnTo>
                    <a:pt x="34974" y="88"/>
                  </a:lnTo>
                  <a:lnTo>
                    <a:pt x="34974" y="176"/>
                  </a:lnTo>
                  <a:lnTo>
                    <a:pt x="34974" y="220"/>
                  </a:lnTo>
                  <a:lnTo>
                    <a:pt x="35017" y="308"/>
                  </a:lnTo>
                  <a:lnTo>
                    <a:pt x="36334" y="1712"/>
                  </a:lnTo>
                  <a:lnTo>
                    <a:pt x="36509" y="2151"/>
                  </a:lnTo>
                  <a:lnTo>
                    <a:pt x="36773" y="4388"/>
                  </a:lnTo>
                  <a:lnTo>
                    <a:pt x="36860" y="7328"/>
                  </a:lnTo>
                  <a:lnTo>
                    <a:pt x="36729" y="8513"/>
                  </a:lnTo>
                  <a:lnTo>
                    <a:pt x="35939" y="10400"/>
                  </a:lnTo>
                  <a:lnTo>
                    <a:pt x="34974" y="12726"/>
                  </a:lnTo>
                  <a:lnTo>
                    <a:pt x="33657" y="16587"/>
                  </a:lnTo>
                  <a:lnTo>
                    <a:pt x="32253" y="19088"/>
                  </a:lnTo>
                  <a:lnTo>
                    <a:pt x="30936" y="21590"/>
                  </a:lnTo>
                  <a:lnTo>
                    <a:pt x="29883" y="24047"/>
                  </a:lnTo>
                  <a:lnTo>
                    <a:pt x="27251" y="28742"/>
                  </a:lnTo>
                  <a:lnTo>
                    <a:pt x="27251" y="28830"/>
                  </a:lnTo>
                  <a:lnTo>
                    <a:pt x="27207" y="30541"/>
                  </a:lnTo>
                  <a:lnTo>
                    <a:pt x="27207" y="30585"/>
                  </a:lnTo>
                  <a:lnTo>
                    <a:pt x="27338" y="32209"/>
                  </a:lnTo>
                  <a:lnTo>
                    <a:pt x="28435" y="40239"/>
                  </a:lnTo>
                  <a:lnTo>
                    <a:pt x="28216" y="40546"/>
                  </a:lnTo>
                  <a:lnTo>
                    <a:pt x="27426" y="41204"/>
                  </a:lnTo>
                  <a:lnTo>
                    <a:pt x="25144" y="42564"/>
                  </a:lnTo>
                  <a:lnTo>
                    <a:pt x="22731" y="44232"/>
                  </a:lnTo>
                  <a:lnTo>
                    <a:pt x="20054" y="45855"/>
                  </a:lnTo>
                  <a:lnTo>
                    <a:pt x="16500" y="48664"/>
                  </a:lnTo>
                  <a:lnTo>
                    <a:pt x="14569" y="49761"/>
                  </a:lnTo>
                  <a:lnTo>
                    <a:pt x="14569" y="49805"/>
                  </a:lnTo>
                  <a:lnTo>
                    <a:pt x="12419" y="51867"/>
                  </a:lnTo>
                  <a:lnTo>
                    <a:pt x="11410" y="52525"/>
                  </a:lnTo>
                  <a:lnTo>
                    <a:pt x="8119" y="54280"/>
                  </a:lnTo>
                  <a:lnTo>
                    <a:pt x="6627" y="54939"/>
                  </a:lnTo>
                  <a:lnTo>
                    <a:pt x="5135" y="55992"/>
                  </a:lnTo>
                  <a:lnTo>
                    <a:pt x="3160" y="57484"/>
                  </a:lnTo>
                  <a:lnTo>
                    <a:pt x="88" y="59809"/>
                  </a:lnTo>
                  <a:lnTo>
                    <a:pt x="1" y="59853"/>
                  </a:lnTo>
                  <a:lnTo>
                    <a:pt x="1" y="59941"/>
                  </a:lnTo>
                  <a:lnTo>
                    <a:pt x="1" y="59985"/>
                  </a:lnTo>
                  <a:lnTo>
                    <a:pt x="45" y="60073"/>
                  </a:lnTo>
                  <a:lnTo>
                    <a:pt x="88" y="60117"/>
                  </a:lnTo>
                  <a:lnTo>
                    <a:pt x="176" y="60117"/>
                  </a:lnTo>
                  <a:lnTo>
                    <a:pt x="264" y="60073"/>
                  </a:lnTo>
                  <a:lnTo>
                    <a:pt x="3336" y="57747"/>
                  </a:lnTo>
                  <a:lnTo>
                    <a:pt x="5354" y="56299"/>
                  </a:lnTo>
                  <a:lnTo>
                    <a:pt x="6802" y="55246"/>
                  </a:lnTo>
                  <a:lnTo>
                    <a:pt x="8250" y="54588"/>
                  </a:lnTo>
                  <a:lnTo>
                    <a:pt x="11585" y="52832"/>
                  </a:lnTo>
                  <a:lnTo>
                    <a:pt x="12638" y="52130"/>
                  </a:lnTo>
                  <a:lnTo>
                    <a:pt x="14788" y="50068"/>
                  </a:lnTo>
                  <a:lnTo>
                    <a:pt x="16675" y="48971"/>
                  </a:lnTo>
                  <a:lnTo>
                    <a:pt x="16719" y="48971"/>
                  </a:lnTo>
                  <a:lnTo>
                    <a:pt x="20230" y="46163"/>
                  </a:lnTo>
                  <a:lnTo>
                    <a:pt x="22906" y="44539"/>
                  </a:lnTo>
                  <a:lnTo>
                    <a:pt x="25320" y="42828"/>
                  </a:lnTo>
                  <a:lnTo>
                    <a:pt x="27645" y="41467"/>
                  </a:lnTo>
                  <a:lnTo>
                    <a:pt x="28435" y="40809"/>
                  </a:lnTo>
                  <a:lnTo>
                    <a:pt x="28479" y="40809"/>
                  </a:lnTo>
                  <a:lnTo>
                    <a:pt x="28786" y="40370"/>
                  </a:lnTo>
                  <a:lnTo>
                    <a:pt x="28786" y="40239"/>
                  </a:lnTo>
                  <a:lnTo>
                    <a:pt x="27689" y="32165"/>
                  </a:lnTo>
                  <a:lnTo>
                    <a:pt x="27558" y="30541"/>
                  </a:lnTo>
                  <a:lnTo>
                    <a:pt x="27602" y="28874"/>
                  </a:lnTo>
                  <a:lnTo>
                    <a:pt x="30191" y="24222"/>
                  </a:lnTo>
                  <a:lnTo>
                    <a:pt x="31244" y="21721"/>
                  </a:lnTo>
                  <a:lnTo>
                    <a:pt x="32560" y="19264"/>
                  </a:lnTo>
                  <a:lnTo>
                    <a:pt x="33964" y="16719"/>
                  </a:lnTo>
                  <a:lnTo>
                    <a:pt x="33964" y="16675"/>
                  </a:lnTo>
                  <a:lnTo>
                    <a:pt x="35281" y="12857"/>
                  </a:lnTo>
                  <a:lnTo>
                    <a:pt x="36246" y="10532"/>
                  </a:lnTo>
                  <a:lnTo>
                    <a:pt x="37080" y="8645"/>
                  </a:lnTo>
                  <a:lnTo>
                    <a:pt x="37080" y="8601"/>
                  </a:lnTo>
                  <a:lnTo>
                    <a:pt x="37211" y="7328"/>
                  </a:lnTo>
                  <a:lnTo>
                    <a:pt x="37124" y="4388"/>
                  </a:lnTo>
                  <a:lnTo>
                    <a:pt x="36860" y="2107"/>
                  </a:lnTo>
                  <a:lnTo>
                    <a:pt x="36860" y="2063"/>
                  </a:lnTo>
                  <a:lnTo>
                    <a:pt x="36641" y="1536"/>
                  </a:lnTo>
                  <a:lnTo>
                    <a:pt x="36597" y="1492"/>
                  </a:lnTo>
                  <a:lnTo>
                    <a:pt x="35281" y="44"/>
                  </a:lnTo>
                  <a:lnTo>
                    <a:pt x="3523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1" name="Google Shape;2091;p63"/>
            <p:cNvSpPr/>
            <p:nvPr/>
          </p:nvSpPr>
          <p:spPr>
            <a:xfrm>
              <a:off x="2491375" y="1390250"/>
              <a:ext cx="930300" cy="1507300"/>
            </a:xfrm>
            <a:custGeom>
              <a:rect b="b" l="l" r="r" t="t"/>
              <a:pathLst>
                <a:path extrusionOk="0" h="60292" w="37212">
                  <a:moveTo>
                    <a:pt x="35895" y="0"/>
                  </a:moveTo>
                  <a:lnTo>
                    <a:pt x="35851" y="44"/>
                  </a:lnTo>
                  <a:lnTo>
                    <a:pt x="35807" y="88"/>
                  </a:lnTo>
                  <a:lnTo>
                    <a:pt x="35807" y="176"/>
                  </a:lnTo>
                  <a:lnTo>
                    <a:pt x="35851" y="219"/>
                  </a:lnTo>
                  <a:lnTo>
                    <a:pt x="35851" y="307"/>
                  </a:lnTo>
                  <a:lnTo>
                    <a:pt x="36772" y="1141"/>
                  </a:lnTo>
                  <a:lnTo>
                    <a:pt x="36772" y="2370"/>
                  </a:lnTo>
                  <a:lnTo>
                    <a:pt x="36860" y="5310"/>
                  </a:lnTo>
                  <a:lnTo>
                    <a:pt x="36860" y="7240"/>
                  </a:lnTo>
                  <a:lnTo>
                    <a:pt x="36860" y="7899"/>
                  </a:lnTo>
                  <a:lnTo>
                    <a:pt x="36772" y="8513"/>
                  </a:lnTo>
                  <a:lnTo>
                    <a:pt x="36597" y="9127"/>
                  </a:lnTo>
                  <a:lnTo>
                    <a:pt x="36378" y="9785"/>
                  </a:lnTo>
                  <a:lnTo>
                    <a:pt x="35588" y="11584"/>
                  </a:lnTo>
                  <a:lnTo>
                    <a:pt x="34578" y="13822"/>
                  </a:lnTo>
                  <a:lnTo>
                    <a:pt x="33481" y="16587"/>
                  </a:lnTo>
                  <a:lnTo>
                    <a:pt x="32033" y="18956"/>
                  </a:lnTo>
                  <a:lnTo>
                    <a:pt x="30717" y="21370"/>
                  </a:lnTo>
                  <a:lnTo>
                    <a:pt x="30717" y="21414"/>
                  </a:lnTo>
                  <a:lnTo>
                    <a:pt x="29927" y="23652"/>
                  </a:lnTo>
                  <a:lnTo>
                    <a:pt x="29927" y="23739"/>
                  </a:lnTo>
                  <a:lnTo>
                    <a:pt x="30190" y="24880"/>
                  </a:lnTo>
                  <a:lnTo>
                    <a:pt x="30410" y="29488"/>
                  </a:lnTo>
                  <a:lnTo>
                    <a:pt x="30454" y="32428"/>
                  </a:lnTo>
                  <a:lnTo>
                    <a:pt x="30454" y="35543"/>
                  </a:lnTo>
                  <a:lnTo>
                    <a:pt x="30410" y="40151"/>
                  </a:lnTo>
                  <a:lnTo>
                    <a:pt x="30234" y="40370"/>
                  </a:lnTo>
                  <a:lnTo>
                    <a:pt x="29225" y="40940"/>
                  </a:lnTo>
                  <a:lnTo>
                    <a:pt x="29181" y="40940"/>
                  </a:lnTo>
                  <a:lnTo>
                    <a:pt x="28172" y="41906"/>
                  </a:lnTo>
                  <a:lnTo>
                    <a:pt x="26153" y="43047"/>
                  </a:lnTo>
                  <a:lnTo>
                    <a:pt x="23257" y="44626"/>
                  </a:lnTo>
                  <a:lnTo>
                    <a:pt x="20800" y="46162"/>
                  </a:lnTo>
                  <a:lnTo>
                    <a:pt x="18825" y="47391"/>
                  </a:lnTo>
                  <a:lnTo>
                    <a:pt x="16017" y="49541"/>
                  </a:lnTo>
                  <a:lnTo>
                    <a:pt x="13911" y="50550"/>
                  </a:lnTo>
                  <a:lnTo>
                    <a:pt x="13867" y="50594"/>
                  </a:lnTo>
                  <a:lnTo>
                    <a:pt x="12024" y="52218"/>
                  </a:lnTo>
                  <a:lnTo>
                    <a:pt x="11015" y="52876"/>
                  </a:lnTo>
                  <a:lnTo>
                    <a:pt x="7329" y="54850"/>
                  </a:lnTo>
                  <a:lnTo>
                    <a:pt x="5881" y="55596"/>
                  </a:lnTo>
                  <a:lnTo>
                    <a:pt x="4213" y="56869"/>
                  </a:lnTo>
                  <a:lnTo>
                    <a:pt x="2151" y="58361"/>
                  </a:lnTo>
                  <a:lnTo>
                    <a:pt x="88" y="59984"/>
                  </a:lnTo>
                  <a:lnTo>
                    <a:pt x="44" y="60028"/>
                  </a:lnTo>
                  <a:lnTo>
                    <a:pt x="1" y="60072"/>
                  </a:lnTo>
                  <a:lnTo>
                    <a:pt x="1" y="60160"/>
                  </a:lnTo>
                  <a:lnTo>
                    <a:pt x="44" y="60204"/>
                  </a:lnTo>
                  <a:lnTo>
                    <a:pt x="132" y="60248"/>
                  </a:lnTo>
                  <a:lnTo>
                    <a:pt x="176" y="60292"/>
                  </a:lnTo>
                  <a:lnTo>
                    <a:pt x="308" y="60248"/>
                  </a:lnTo>
                  <a:lnTo>
                    <a:pt x="2370" y="58624"/>
                  </a:lnTo>
                  <a:lnTo>
                    <a:pt x="4389" y="57132"/>
                  </a:lnTo>
                  <a:lnTo>
                    <a:pt x="6056" y="55904"/>
                  </a:lnTo>
                  <a:lnTo>
                    <a:pt x="7504" y="55202"/>
                  </a:lnTo>
                  <a:lnTo>
                    <a:pt x="11190" y="53183"/>
                  </a:lnTo>
                  <a:lnTo>
                    <a:pt x="12243" y="52525"/>
                  </a:lnTo>
                  <a:lnTo>
                    <a:pt x="12243" y="52481"/>
                  </a:lnTo>
                  <a:lnTo>
                    <a:pt x="14086" y="50857"/>
                  </a:lnTo>
                  <a:lnTo>
                    <a:pt x="16193" y="49848"/>
                  </a:lnTo>
                  <a:lnTo>
                    <a:pt x="19045" y="47698"/>
                  </a:lnTo>
                  <a:lnTo>
                    <a:pt x="21019" y="46469"/>
                  </a:lnTo>
                  <a:lnTo>
                    <a:pt x="23433" y="44934"/>
                  </a:lnTo>
                  <a:lnTo>
                    <a:pt x="26329" y="43354"/>
                  </a:lnTo>
                  <a:lnTo>
                    <a:pt x="28347" y="42213"/>
                  </a:lnTo>
                  <a:lnTo>
                    <a:pt x="28391" y="42169"/>
                  </a:lnTo>
                  <a:lnTo>
                    <a:pt x="29401" y="41248"/>
                  </a:lnTo>
                  <a:lnTo>
                    <a:pt x="30454" y="40633"/>
                  </a:lnTo>
                  <a:lnTo>
                    <a:pt x="30498" y="40589"/>
                  </a:lnTo>
                  <a:lnTo>
                    <a:pt x="30717" y="40326"/>
                  </a:lnTo>
                  <a:lnTo>
                    <a:pt x="30761" y="40238"/>
                  </a:lnTo>
                  <a:lnTo>
                    <a:pt x="30805" y="35543"/>
                  </a:lnTo>
                  <a:lnTo>
                    <a:pt x="30805" y="32428"/>
                  </a:lnTo>
                  <a:lnTo>
                    <a:pt x="30761" y="29488"/>
                  </a:lnTo>
                  <a:lnTo>
                    <a:pt x="30541" y="24836"/>
                  </a:lnTo>
                  <a:lnTo>
                    <a:pt x="30278" y="23695"/>
                  </a:lnTo>
                  <a:lnTo>
                    <a:pt x="31024" y="21545"/>
                  </a:lnTo>
                  <a:lnTo>
                    <a:pt x="32341" y="19132"/>
                  </a:lnTo>
                  <a:lnTo>
                    <a:pt x="33789" y="16762"/>
                  </a:lnTo>
                  <a:lnTo>
                    <a:pt x="33789" y="16718"/>
                  </a:lnTo>
                  <a:lnTo>
                    <a:pt x="34930" y="13954"/>
                  </a:lnTo>
                  <a:lnTo>
                    <a:pt x="35895" y="11716"/>
                  </a:lnTo>
                  <a:lnTo>
                    <a:pt x="36685" y="9873"/>
                  </a:lnTo>
                  <a:lnTo>
                    <a:pt x="36948" y="9215"/>
                  </a:lnTo>
                  <a:lnTo>
                    <a:pt x="37124" y="8601"/>
                  </a:lnTo>
                  <a:lnTo>
                    <a:pt x="37211" y="7986"/>
                  </a:lnTo>
                  <a:lnTo>
                    <a:pt x="37211" y="7240"/>
                  </a:lnTo>
                  <a:lnTo>
                    <a:pt x="37211" y="5266"/>
                  </a:lnTo>
                  <a:lnTo>
                    <a:pt x="37124" y="2370"/>
                  </a:lnTo>
                  <a:lnTo>
                    <a:pt x="37124" y="1053"/>
                  </a:lnTo>
                  <a:lnTo>
                    <a:pt x="37124" y="965"/>
                  </a:lnTo>
                  <a:lnTo>
                    <a:pt x="37080" y="922"/>
                  </a:lnTo>
                  <a:lnTo>
                    <a:pt x="36114" y="44"/>
                  </a:lnTo>
                  <a:lnTo>
                    <a:pt x="3602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2" name="Google Shape;2092;p63"/>
            <p:cNvSpPr/>
            <p:nvPr/>
          </p:nvSpPr>
          <p:spPr>
            <a:xfrm>
              <a:off x="3740875" y="4014275"/>
              <a:ext cx="64750" cy="40625"/>
            </a:xfrm>
            <a:custGeom>
              <a:rect b="b" l="l" r="r" t="t"/>
              <a:pathLst>
                <a:path extrusionOk="0" h="1625" w="2590">
                  <a:moveTo>
                    <a:pt x="132" y="1"/>
                  </a:moveTo>
                  <a:lnTo>
                    <a:pt x="88" y="45"/>
                  </a:lnTo>
                  <a:lnTo>
                    <a:pt x="44" y="89"/>
                  </a:lnTo>
                  <a:lnTo>
                    <a:pt x="1" y="132"/>
                  </a:lnTo>
                  <a:lnTo>
                    <a:pt x="1" y="220"/>
                  </a:lnTo>
                  <a:lnTo>
                    <a:pt x="44" y="264"/>
                  </a:lnTo>
                  <a:lnTo>
                    <a:pt x="88" y="308"/>
                  </a:lnTo>
                  <a:lnTo>
                    <a:pt x="2326" y="1624"/>
                  </a:lnTo>
                  <a:lnTo>
                    <a:pt x="2502" y="1624"/>
                  </a:lnTo>
                  <a:lnTo>
                    <a:pt x="2589" y="1537"/>
                  </a:lnTo>
                  <a:lnTo>
                    <a:pt x="2589" y="1493"/>
                  </a:lnTo>
                  <a:lnTo>
                    <a:pt x="2589" y="1405"/>
                  </a:lnTo>
                  <a:lnTo>
                    <a:pt x="2546" y="1361"/>
                  </a:lnTo>
                  <a:lnTo>
                    <a:pt x="2502" y="1317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3" name="Google Shape;2093;p63"/>
            <p:cNvSpPr/>
            <p:nvPr/>
          </p:nvSpPr>
          <p:spPr>
            <a:xfrm>
              <a:off x="3707975" y="3983575"/>
              <a:ext cx="41700" cy="39500"/>
            </a:xfrm>
            <a:custGeom>
              <a:rect b="b" l="l" r="r" t="t"/>
              <a:pathLst>
                <a:path extrusionOk="0" h="1580" w="1668">
                  <a:moveTo>
                    <a:pt x="132" y="0"/>
                  </a:moveTo>
                  <a:lnTo>
                    <a:pt x="88" y="44"/>
                  </a:ln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44" y="263"/>
                  </a:lnTo>
                  <a:lnTo>
                    <a:pt x="483" y="966"/>
                  </a:lnTo>
                  <a:lnTo>
                    <a:pt x="571" y="1053"/>
                  </a:lnTo>
                  <a:lnTo>
                    <a:pt x="1404" y="1536"/>
                  </a:lnTo>
                  <a:lnTo>
                    <a:pt x="1492" y="1580"/>
                  </a:lnTo>
                  <a:lnTo>
                    <a:pt x="1580" y="1536"/>
                  </a:lnTo>
                  <a:lnTo>
                    <a:pt x="1668" y="1492"/>
                  </a:lnTo>
                  <a:lnTo>
                    <a:pt x="1668" y="1404"/>
                  </a:lnTo>
                  <a:lnTo>
                    <a:pt x="1668" y="1360"/>
                  </a:lnTo>
                  <a:lnTo>
                    <a:pt x="1624" y="1273"/>
                  </a:lnTo>
                  <a:lnTo>
                    <a:pt x="1580" y="1229"/>
                  </a:lnTo>
                  <a:lnTo>
                    <a:pt x="746" y="746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4" name="Google Shape;2094;p63"/>
            <p:cNvSpPr/>
            <p:nvPr/>
          </p:nvSpPr>
          <p:spPr>
            <a:xfrm>
              <a:off x="3532450" y="3825600"/>
              <a:ext cx="231500" cy="292925"/>
            </a:xfrm>
            <a:custGeom>
              <a:rect b="b" l="l" r="r" t="t"/>
              <a:pathLst>
                <a:path extrusionOk="0" h="11717" w="9260">
                  <a:moveTo>
                    <a:pt x="176" y="0"/>
                  </a:moveTo>
                  <a:lnTo>
                    <a:pt x="88" y="44"/>
                  </a:lnTo>
                  <a:lnTo>
                    <a:pt x="44" y="44"/>
                  </a:lnTo>
                  <a:lnTo>
                    <a:pt x="0" y="132"/>
                  </a:lnTo>
                  <a:lnTo>
                    <a:pt x="0" y="176"/>
                  </a:lnTo>
                  <a:lnTo>
                    <a:pt x="0" y="264"/>
                  </a:lnTo>
                  <a:lnTo>
                    <a:pt x="1624" y="3686"/>
                  </a:lnTo>
                  <a:lnTo>
                    <a:pt x="2984" y="6451"/>
                  </a:lnTo>
                  <a:lnTo>
                    <a:pt x="3774" y="8513"/>
                  </a:lnTo>
                  <a:lnTo>
                    <a:pt x="3774" y="8557"/>
                  </a:lnTo>
                  <a:lnTo>
                    <a:pt x="4213" y="9391"/>
                  </a:lnTo>
                  <a:lnTo>
                    <a:pt x="4301" y="9479"/>
                  </a:lnTo>
                  <a:lnTo>
                    <a:pt x="7372" y="10883"/>
                  </a:lnTo>
                  <a:lnTo>
                    <a:pt x="8996" y="11716"/>
                  </a:lnTo>
                  <a:lnTo>
                    <a:pt x="9171" y="11716"/>
                  </a:lnTo>
                  <a:lnTo>
                    <a:pt x="9259" y="11629"/>
                  </a:lnTo>
                  <a:lnTo>
                    <a:pt x="9259" y="11585"/>
                  </a:lnTo>
                  <a:lnTo>
                    <a:pt x="9259" y="11497"/>
                  </a:lnTo>
                  <a:lnTo>
                    <a:pt x="9215" y="11453"/>
                  </a:lnTo>
                  <a:lnTo>
                    <a:pt x="9171" y="11409"/>
                  </a:lnTo>
                  <a:lnTo>
                    <a:pt x="7548" y="10576"/>
                  </a:lnTo>
                  <a:lnTo>
                    <a:pt x="4520" y="9171"/>
                  </a:lnTo>
                  <a:lnTo>
                    <a:pt x="4081" y="8382"/>
                  </a:lnTo>
                  <a:lnTo>
                    <a:pt x="3335" y="6319"/>
                  </a:lnTo>
                  <a:lnTo>
                    <a:pt x="3291" y="6319"/>
                  </a:lnTo>
                  <a:lnTo>
                    <a:pt x="1931" y="3555"/>
                  </a:lnTo>
                  <a:lnTo>
                    <a:pt x="307" y="88"/>
                  </a:lnTo>
                  <a:lnTo>
                    <a:pt x="264" y="44"/>
                  </a:lnTo>
                  <a:lnTo>
                    <a:pt x="22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5" name="Google Shape;2095;p63"/>
            <p:cNvSpPr/>
            <p:nvPr/>
          </p:nvSpPr>
          <p:spPr>
            <a:xfrm>
              <a:off x="3401900" y="3726875"/>
              <a:ext cx="378500" cy="413600"/>
            </a:xfrm>
            <a:custGeom>
              <a:rect b="b" l="l" r="r" t="t"/>
              <a:pathLst>
                <a:path extrusionOk="0" h="16544" w="15140">
                  <a:moveTo>
                    <a:pt x="966" y="0"/>
                  </a:moveTo>
                  <a:lnTo>
                    <a:pt x="922" y="44"/>
                  </a:lnTo>
                  <a:lnTo>
                    <a:pt x="834" y="88"/>
                  </a:lnTo>
                  <a:lnTo>
                    <a:pt x="834" y="132"/>
                  </a:lnTo>
                  <a:lnTo>
                    <a:pt x="220" y="2370"/>
                  </a:lnTo>
                  <a:lnTo>
                    <a:pt x="0" y="3203"/>
                  </a:lnTo>
                  <a:lnTo>
                    <a:pt x="0" y="3335"/>
                  </a:lnTo>
                  <a:lnTo>
                    <a:pt x="790" y="5222"/>
                  </a:lnTo>
                  <a:lnTo>
                    <a:pt x="2282" y="8030"/>
                  </a:lnTo>
                  <a:lnTo>
                    <a:pt x="4257" y="11277"/>
                  </a:lnTo>
                  <a:lnTo>
                    <a:pt x="4257" y="11321"/>
                  </a:lnTo>
                  <a:lnTo>
                    <a:pt x="5222" y="12594"/>
                  </a:lnTo>
                  <a:lnTo>
                    <a:pt x="6056" y="13428"/>
                  </a:lnTo>
                  <a:lnTo>
                    <a:pt x="6100" y="13471"/>
                  </a:lnTo>
                  <a:lnTo>
                    <a:pt x="8733" y="14788"/>
                  </a:lnTo>
                  <a:lnTo>
                    <a:pt x="8777" y="14788"/>
                  </a:lnTo>
                  <a:lnTo>
                    <a:pt x="11541" y="15665"/>
                  </a:lnTo>
                  <a:lnTo>
                    <a:pt x="13779" y="16543"/>
                  </a:lnTo>
                  <a:lnTo>
                    <a:pt x="13867" y="16543"/>
                  </a:lnTo>
                  <a:lnTo>
                    <a:pt x="14964" y="16499"/>
                  </a:lnTo>
                  <a:lnTo>
                    <a:pt x="15051" y="16455"/>
                  </a:lnTo>
                  <a:lnTo>
                    <a:pt x="15095" y="16411"/>
                  </a:lnTo>
                  <a:lnTo>
                    <a:pt x="15139" y="16368"/>
                  </a:lnTo>
                  <a:lnTo>
                    <a:pt x="15139" y="16280"/>
                  </a:lnTo>
                  <a:lnTo>
                    <a:pt x="15095" y="16236"/>
                  </a:lnTo>
                  <a:lnTo>
                    <a:pt x="15051" y="16192"/>
                  </a:lnTo>
                  <a:lnTo>
                    <a:pt x="14964" y="16148"/>
                  </a:lnTo>
                  <a:lnTo>
                    <a:pt x="13867" y="16192"/>
                  </a:lnTo>
                  <a:lnTo>
                    <a:pt x="11673" y="15358"/>
                  </a:lnTo>
                  <a:lnTo>
                    <a:pt x="8908" y="14481"/>
                  </a:lnTo>
                  <a:lnTo>
                    <a:pt x="6275" y="13164"/>
                  </a:lnTo>
                  <a:lnTo>
                    <a:pt x="5486" y="12374"/>
                  </a:lnTo>
                  <a:lnTo>
                    <a:pt x="4520" y="11102"/>
                  </a:lnTo>
                  <a:lnTo>
                    <a:pt x="2589" y="7855"/>
                  </a:lnTo>
                  <a:lnTo>
                    <a:pt x="1097" y="5046"/>
                  </a:lnTo>
                  <a:lnTo>
                    <a:pt x="351" y="3247"/>
                  </a:lnTo>
                  <a:lnTo>
                    <a:pt x="571" y="2457"/>
                  </a:lnTo>
                  <a:lnTo>
                    <a:pt x="1141" y="220"/>
                  </a:lnTo>
                  <a:lnTo>
                    <a:pt x="1185" y="132"/>
                  </a:lnTo>
                  <a:lnTo>
                    <a:pt x="1141" y="88"/>
                  </a:lnTo>
                  <a:lnTo>
                    <a:pt x="1097" y="44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6" name="Google Shape;2096;p63"/>
            <p:cNvSpPr/>
            <p:nvPr/>
          </p:nvSpPr>
          <p:spPr>
            <a:xfrm>
              <a:off x="3290000" y="3667625"/>
              <a:ext cx="453100" cy="490400"/>
            </a:xfrm>
            <a:custGeom>
              <a:rect b="b" l="l" r="r" t="t"/>
              <a:pathLst>
                <a:path extrusionOk="0" h="19616" w="18124">
                  <a:moveTo>
                    <a:pt x="2809" y="1"/>
                  </a:moveTo>
                  <a:lnTo>
                    <a:pt x="2765" y="45"/>
                  </a:lnTo>
                  <a:lnTo>
                    <a:pt x="2721" y="88"/>
                  </a:lnTo>
                  <a:lnTo>
                    <a:pt x="966" y="2546"/>
                  </a:lnTo>
                  <a:lnTo>
                    <a:pt x="966" y="2590"/>
                  </a:lnTo>
                  <a:lnTo>
                    <a:pt x="176" y="4784"/>
                  </a:lnTo>
                  <a:lnTo>
                    <a:pt x="1" y="5442"/>
                  </a:lnTo>
                  <a:lnTo>
                    <a:pt x="1" y="5486"/>
                  </a:lnTo>
                  <a:lnTo>
                    <a:pt x="1" y="7197"/>
                  </a:lnTo>
                  <a:lnTo>
                    <a:pt x="45" y="7285"/>
                  </a:lnTo>
                  <a:lnTo>
                    <a:pt x="264" y="7548"/>
                  </a:lnTo>
                  <a:lnTo>
                    <a:pt x="308" y="7592"/>
                  </a:lnTo>
                  <a:lnTo>
                    <a:pt x="352" y="7592"/>
                  </a:lnTo>
                  <a:lnTo>
                    <a:pt x="1931" y="7680"/>
                  </a:lnTo>
                  <a:lnTo>
                    <a:pt x="3028" y="9259"/>
                  </a:lnTo>
                  <a:lnTo>
                    <a:pt x="4433" y="11848"/>
                  </a:lnTo>
                  <a:lnTo>
                    <a:pt x="5749" y="14613"/>
                  </a:lnTo>
                  <a:lnTo>
                    <a:pt x="6407" y="15666"/>
                  </a:lnTo>
                  <a:lnTo>
                    <a:pt x="6451" y="15710"/>
                  </a:lnTo>
                  <a:lnTo>
                    <a:pt x="7153" y="16280"/>
                  </a:lnTo>
                  <a:lnTo>
                    <a:pt x="7197" y="16324"/>
                  </a:lnTo>
                  <a:lnTo>
                    <a:pt x="7855" y="16587"/>
                  </a:lnTo>
                  <a:lnTo>
                    <a:pt x="8382" y="16675"/>
                  </a:lnTo>
                  <a:lnTo>
                    <a:pt x="12287" y="18035"/>
                  </a:lnTo>
                  <a:lnTo>
                    <a:pt x="14744" y="18781"/>
                  </a:lnTo>
                  <a:lnTo>
                    <a:pt x="17465" y="19615"/>
                  </a:lnTo>
                  <a:lnTo>
                    <a:pt x="17553" y="19615"/>
                  </a:lnTo>
                  <a:lnTo>
                    <a:pt x="17992" y="19527"/>
                  </a:lnTo>
                  <a:lnTo>
                    <a:pt x="18036" y="19483"/>
                  </a:lnTo>
                  <a:lnTo>
                    <a:pt x="18123" y="19440"/>
                  </a:lnTo>
                  <a:lnTo>
                    <a:pt x="18123" y="19396"/>
                  </a:lnTo>
                  <a:lnTo>
                    <a:pt x="18123" y="19308"/>
                  </a:lnTo>
                  <a:lnTo>
                    <a:pt x="18079" y="19264"/>
                  </a:lnTo>
                  <a:lnTo>
                    <a:pt x="18036" y="19220"/>
                  </a:lnTo>
                  <a:lnTo>
                    <a:pt x="17992" y="19176"/>
                  </a:lnTo>
                  <a:lnTo>
                    <a:pt x="17904" y="19176"/>
                  </a:lnTo>
                  <a:lnTo>
                    <a:pt x="17509" y="19264"/>
                  </a:lnTo>
                  <a:lnTo>
                    <a:pt x="14876" y="18430"/>
                  </a:lnTo>
                  <a:lnTo>
                    <a:pt x="12419" y="17728"/>
                  </a:lnTo>
                  <a:lnTo>
                    <a:pt x="8470" y="16324"/>
                  </a:lnTo>
                  <a:lnTo>
                    <a:pt x="7943" y="16280"/>
                  </a:lnTo>
                  <a:lnTo>
                    <a:pt x="7329" y="16017"/>
                  </a:lnTo>
                  <a:lnTo>
                    <a:pt x="6714" y="15446"/>
                  </a:lnTo>
                  <a:lnTo>
                    <a:pt x="6056" y="14437"/>
                  </a:lnTo>
                  <a:lnTo>
                    <a:pt x="4784" y="11717"/>
                  </a:lnTo>
                  <a:lnTo>
                    <a:pt x="3336" y="9084"/>
                  </a:lnTo>
                  <a:lnTo>
                    <a:pt x="2151" y="7416"/>
                  </a:lnTo>
                  <a:lnTo>
                    <a:pt x="2107" y="7373"/>
                  </a:lnTo>
                  <a:lnTo>
                    <a:pt x="2019" y="7329"/>
                  </a:lnTo>
                  <a:lnTo>
                    <a:pt x="483" y="7241"/>
                  </a:lnTo>
                  <a:lnTo>
                    <a:pt x="352" y="7109"/>
                  </a:lnTo>
                  <a:lnTo>
                    <a:pt x="352" y="5530"/>
                  </a:lnTo>
                  <a:lnTo>
                    <a:pt x="527" y="4871"/>
                  </a:lnTo>
                  <a:lnTo>
                    <a:pt x="1273" y="2765"/>
                  </a:lnTo>
                  <a:lnTo>
                    <a:pt x="2985" y="308"/>
                  </a:lnTo>
                  <a:lnTo>
                    <a:pt x="3028" y="220"/>
                  </a:lnTo>
                  <a:lnTo>
                    <a:pt x="3028" y="176"/>
                  </a:lnTo>
                  <a:lnTo>
                    <a:pt x="2985" y="88"/>
                  </a:lnTo>
                  <a:lnTo>
                    <a:pt x="2941" y="45"/>
                  </a:lnTo>
                  <a:lnTo>
                    <a:pt x="289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7" name="Google Shape;2097;p63"/>
            <p:cNvSpPr/>
            <p:nvPr/>
          </p:nvSpPr>
          <p:spPr>
            <a:xfrm>
              <a:off x="3240650" y="3634725"/>
              <a:ext cx="515600" cy="540850"/>
            </a:xfrm>
            <a:custGeom>
              <a:rect b="b" l="l" r="r" t="t"/>
              <a:pathLst>
                <a:path extrusionOk="0" h="21634" w="20624">
                  <a:moveTo>
                    <a:pt x="3291" y="0"/>
                  </a:moveTo>
                  <a:lnTo>
                    <a:pt x="3247" y="44"/>
                  </a:lnTo>
                  <a:lnTo>
                    <a:pt x="3203" y="88"/>
                  </a:lnTo>
                  <a:lnTo>
                    <a:pt x="1624" y="3203"/>
                  </a:lnTo>
                  <a:lnTo>
                    <a:pt x="922" y="4344"/>
                  </a:lnTo>
                  <a:lnTo>
                    <a:pt x="922" y="4388"/>
                  </a:lnTo>
                  <a:lnTo>
                    <a:pt x="439" y="5529"/>
                  </a:lnTo>
                  <a:lnTo>
                    <a:pt x="439" y="5573"/>
                  </a:lnTo>
                  <a:lnTo>
                    <a:pt x="132" y="6538"/>
                  </a:lnTo>
                  <a:lnTo>
                    <a:pt x="132" y="6582"/>
                  </a:lnTo>
                  <a:lnTo>
                    <a:pt x="0" y="7986"/>
                  </a:lnTo>
                  <a:lnTo>
                    <a:pt x="88" y="9171"/>
                  </a:lnTo>
                  <a:lnTo>
                    <a:pt x="88" y="9259"/>
                  </a:lnTo>
                  <a:lnTo>
                    <a:pt x="351" y="9654"/>
                  </a:lnTo>
                  <a:lnTo>
                    <a:pt x="351" y="9698"/>
                  </a:lnTo>
                  <a:lnTo>
                    <a:pt x="2282" y="11541"/>
                  </a:lnTo>
                  <a:lnTo>
                    <a:pt x="2984" y="12550"/>
                  </a:lnTo>
                  <a:lnTo>
                    <a:pt x="4125" y="16806"/>
                  </a:lnTo>
                  <a:lnTo>
                    <a:pt x="4388" y="17552"/>
                  </a:lnTo>
                  <a:lnTo>
                    <a:pt x="4432" y="17640"/>
                  </a:lnTo>
                  <a:lnTo>
                    <a:pt x="4476" y="17684"/>
                  </a:lnTo>
                  <a:lnTo>
                    <a:pt x="6099" y="18430"/>
                  </a:lnTo>
                  <a:lnTo>
                    <a:pt x="6143" y="18474"/>
                  </a:lnTo>
                  <a:lnTo>
                    <a:pt x="8601" y="18957"/>
                  </a:lnTo>
                  <a:lnTo>
                    <a:pt x="10663" y="19220"/>
                  </a:lnTo>
                  <a:lnTo>
                    <a:pt x="15095" y="20668"/>
                  </a:lnTo>
                  <a:lnTo>
                    <a:pt x="17640" y="21414"/>
                  </a:lnTo>
                  <a:lnTo>
                    <a:pt x="18649" y="21633"/>
                  </a:lnTo>
                  <a:lnTo>
                    <a:pt x="18737" y="21633"/>
                  </a:lnTo>
                  <a:lnTo>
                    <a:pt x="20492" y="21194"/>
                  </a:lnTo>
                  <a:lnTo>
                    <a:pt x="20580" y="21151"/>
                  </a:lnTo>
                  <a:lnTo>
                    <a:pt x="20624" y="21107"/>
                  </a:lnTo>
                  <a:lnTo>
                    <a:pt x="20624" y="21019"/>
                  </a:lnTo>
                  <a:lnTo>
                    <a:pt x="20624" y="20975"/>
                  </a:lnTo>
                  <a:lnTo>
                    <a:pt x="20580" y="20887"/>
                  </a:lnTo>
                  <a:lnTo>
                    <a:pt x="20536" y="20843"/>
                  </a:lnTo>
                  <a:lnTo>
                    <a:pt x="20404" y="20843"/>
                  </a:lnTo>
                  <a:lnTo>
                    <a:pt x="18693" y="21282"/>
                  </a:lnTo>
                  <a:lnTo>
                    <a:pt x="17728" y="21107"/>
                  </a:lnTo>
                  <a:lnTo>
                    <a:pt x="15183" y="20317"/>
                  </a:lnTo>
                  <a:lnTo>
                    <a:pt x="10751" y="18869"/>
                  </a:lnTo>
                  <a:lnTo>
                    <a:pt x="10707" y="18869"/>
                  </a:lnTo>
                  <a:lnTo>
                    <a:pt x="8644" y="18605"/>
                  </a:lnTo>
                  <a:lnTo>
                    <a:pt x="6231" y="18123"/>
                  </a:lnTo>
                  <a:lnTo>
                    <a:pt x="4695" y="17377"/>
                  </a:lnTo>
                  <a:lnTo>
                    <a:pt x="4476" y="16719"/>
                  </a:lnTo>
                  <a:lnTo>
                    <a:pt x="3291" y="12418"/>
                  </a:lnTo>
                  <a:lnTo>
                    <a:pt x="3291" y="12374"/>
                  </a:lnTo>
                  <a:lnTo>
                    <a:pt x="2545" y="11321"/>
                  </a:lnTo>
                  <a:lnTo>
                    <a:pt x="614" y="9434"/>
                  </a:lnTo>
                  <a:lnTo>
                    <a:pt x="439" y="9083"/>
                  </a:lnTo>
                  <a:lnTo>
                    <a:pt x="351" y="7986"/>
                  </a:lnTo>
                  <a:lnTo>
                    <a:pt x="483" y="6626"/>
                  </a:lnTo>
                  <a:lnTo>
                    <a:pt x="746" y="5661"/>
                  </a:lnTo>
                  <a:lnTo>
                    <a:pt x="1229" y="4520"/>
                  </a:lnTo>
                  <a:lnTo>
                    <a:pt x="1931" y="3379"/>
                  </a:lnTo>
                  <a:lnTo>
                    <a:pt x="3510" y="263"/>
                  </a:lnTo>
                  <a:lnTo>
                    <a:pt x="3510" y="176"/>
                  </a:lnTo>
                  <a:lnTo>
                    <a:pt x="3510" y="132"/>
                  </a:lnTo>
                  <a:lnTo>
                    <a:pt x="3467" y="44"/>
                  </a:lnTo>
                  <a:lnTo>
                    <a:pt x="342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8" name="Google Shape;2098;p63"/>
            <p:cNvSpPr/>
            <p:nvPr/>
          </p:nvSpPr>
          <p:spPr>
            <a:xfrm>
              <a:off x="3616925" y="3530500"/>
              <a:ext cx="99850" cy="461875"/>
            </a:xfrm>
            <a:custGeom>
              <a:rect b="b" l="l" r="r" t="t"/>
              <a:pathLst>
                <a:path extrusionOk="0" h="18475" w="3994">
                  <a:moveTo>
                    <a:pt x="132" y="1"/>
                  </a:moveTo>
                  <a:lnTo>
                    <a:pt x="88" y="44"/>
                  </a:lnTo>
                  <a:lnTo>
                    <a:pt x="44" y="132"/>
                  </a:lnTo>
                  <a:lnTo>
                    <a:pt x="0" y="176"/>
                  </a:lnTo>
                  <a:lnTo>
                    <a:pt x="0" y="659"/>
                  </a:lnTo>
                  <a:lnTo>
                    <a:pt x="0" y="703"/>
                  </a:lnTo>
                  <a:lnTo>
                    <a:pt x="132" y="1931"/>
                  </a:lnTo>
                  <a:lnTo>
                    <a:pt x="176" y="1975"/>
                  </a:lnTo>
                  <a:lnTo>
                    <a:pt x="702" y="3818"/>
                  </a:lnTo>
                  <a:lnTo>
                    <a:pt x="834" y="4915"/>
                  </a:lnTo>
                  <a:lnTo>
                    <a:pt x="219" y="7767"/>
                  </a:lnTo>
                  <a:lnTo>
                    <a:pt x="219" y="7811"/>
                  </a:lnTo>
                  <a:lnTo>
                    <a:pt x="219" y="8689"/>
                  </a:lnTo>
                  <a:lnTo>
                    <a:pt x="219" y="8733"/>
                  </a:lnTo>
                  <a:lnTo>
                    <a:pt x="395" y="9698"/>
                  </a:lnTo>
                  <a:lnTo>
                    <a:pt x="395" y="9742"/>
                  </a:lnTo>
                  <a:lnTo>
                    <a:pt x="1887" y="13603"/>
                  </a:lnTo>
                  <a:lnTo>
                    <a:pt x="2589" y="16017"/>
                  </a:lnTo>
                  <a:lnTo>
                    <a:pt x="3247" y="17860"/>
                  </a:lnTo>
                  <a:lnTo>
                    <a:pt x="3247" y="17904"/>
                  </a:lnTo>
                  <a:lnTo>
                    <a:pt x="3686" y="18430"/>
                  </a:lnTo>
                  <a:lnTo>
                    <a:pt x="3730" y="18474"/>
                  </a:lnTo>
                  <a:lnTo>
                    <a:pt x="3818" y="18474"/>
                  </a:lnTo>
                  <a:lnTo>
                    <a:pt x="3905" y="18430"/>
                  </a:lnTo>
                  <a:lnTo>
                    <a:pt x="3949" y="18386"/>
                  </a:lnTo>
                  <a:lnTo>
                    <a:pt x="3993" y="18343"/>
                  </a:lnTo>
                  <a:lnTo>
                    <a:pt x="3993" y="18255"/>
                  </a:lnTo>
                  <a:lnTo>
                    <a:pt x="3949" y="18211"/>
                  </a:lnTo>
                  <a:lnTo>
                    <a:pt x="3554" y="17684"/>
                  </a:lnTo>
                  <a:lnTo>
                    <a:pt x="2896" y="15929"/>
                  </a:lnTo>
                  <a:lnTo>
                    <a:pt x="2238" y="13472"/>
                  </a:lnTo>
                  <a:lnTo>
                    <a:pt x="746" y="9654"/>
                  </a:lnTo>
                  <a:lnTo>
                    <a:pt x="570" y="8689"/>
                  </a:lnTo>
                  <a:lnTo>
                    <a:pt x="570" y="7855"/>
                  </a:lnTo>
                  <a:lnTo>
                    <a:pt x="1185" y="4959"/>
                  </a:lnTo>
                  <a:lnTo>
                    <a:pt x="1185" y="4871"/>
                  </a:lnTo>
                  <a:lnTo>
                    <a:pt x="1053" y="3774"/>
                  </a:lnTo>
                  <a:lnTo>
                    <a:pt x="1053" y="3730"/>
                  </a:lnTo>
                  <a:lnTo>
                    <a:pt x="483" y="1887"/>
                  </a:lnTo>
                  <a:lnTo>
                    <a:pt x="351" y="659"/>
                  </a:lnTo>
                  <a:lnTo>
                    <a:pt x="351" y="176"/>
                  </a:lnTo>
                  <a:lnTo>
                    <a:pt x="351" y="132"/>
                  </a:lnTo>
                  <a:lnTo>
                    <a:pt x="307" y="88"/>
                  </a:lnTo>
                  <a:lnTo>
                    <a:pt x="263" y="44"/>
                  </a:lnTo>
                  <a:lnTo>
                    <a:pt x="21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99" name="Google Shape;2099;p63"/>
            <p:cNvSpPr/>
            <p:nvPr/>
          </p:nvSpPr>
          <p:spPr>
            <a:xfrm>
              <a:off x="3513800" y="3504175"/>
              <a:ext cx="102050" cy="330225"/>
            </a:xfrm>
            <a:custGeom>
              <a:rect b="b" l="l" r="r" t="t"/>
              <a:pathLst>
                <a:path extrusionOk="0" h="13209" w="4082">
                  <a:moveTo>
                    <a:pt x="3906" y="0"/>
                  </a:moveTo>
                  <a:lnTo>
                    <a:pt x="3818" y="44"/>
                  </a:lnTo>
                  <a:lnTo>
                    <a:pt x="3774" y="44"/>
                  </a:lnTo>
                  <a:lnTo>
                    <a:pt x="3730" y="132"/>
                  </a:lnTo>
                  <a:lnTo>
                    <a:pt x="3511" y="703"/>
                  </a:lnTo>
                  <a:lnTo>
                    <a:pt x="3204" y="2677"/>
                  </a:lnTo>
                  <a:lnTo>
                    <a:pt x="1536" y="5705"/>
                  </a:lnTo>
                  <a:lnTo>
                    <a:pt x="790" y="7855"/>
                  </a:lnTo>
                  <a:lnTo>
                    <a:pt x="0" y="10444"/>
                  </a:lnTo>
                  <a:lnTo>
                    <a:pt x="0" y="10488"/>
                  </a:lnTo>
                  <a:lnTo>
                    <a:pt x="88" y="11322"/>
                  </a:lnTo>
                  <a:lnTo>
                    <a:pt x="88" y="11365"/>
                  </a:lnTo>
                  <a:lnTo>
                    <a:pt x="746" y="13121"/>
                  </a:lnTo>
                  <a:lnTo>
                    <a:pt x="790" y="13165"/>
                  </a:lnTo>
                  <a:lnTo>
                    <a:pt x="922" y="13208"/>
                  </a:lnTo>
                  <a:lnTo>
                    <a:pt x="966" y="13208"/>
                  </a:lnTo>
                  <a:lnTo>
                    <a:pt x="1010" y="13165"/>
                  </a:lnTo>
                  <a:lnTo>
                    <a:pt x="1053" y="13121"/>
                  </a:lnTo>
                  <a:lnTo>
                    <a:pt x="1097" y="13033"/>
                  </a:lnTo>
                  <a:lnTo>
                    <a:pt x="1053" y="12989"/>
                  </a:lnTo>
                  <a:lnTo>
                    <a:pt x="439" y="11278"/>
                  </a:lnTo>
                  <a:lnTo>
                    <a:pt x="351" y="10488"/>
                  </a:lnTo>
                  <a:lnTo>
                    <a:pt x="1097" y="7943"/>
                  </a:lnTo>
                  <a:lnTo>
                    <a:pt x="1887" y="5837"/>
                  </a:lnTo>
                  <a:lnTo>
                    <a:pt x="3511" y="2809"/>
                  </a:lnTo>
                  <a:lnTo>
                    <a:pt x="3555" y="2765"/>
                  </a:lnTo>
                  <a:lnTo>
                    <a:pt x="3862" y="790"/>
                  </a:lnTo>
                  <a:lnTo>
                    <a:pt x="4081" y="264"/>
                  </a:lnTo>
                  <a:lnTo>
                    <a:pt x="4081" y="176"/>
                  </a:lnTo>
                  <a:lnTo>
                    <a:pt x="4081" y="132"/>
                  </a:lnTo>
                  <a:lnTo>
                    <a:pt x="4037" y="44"/>
                  </a:lnTo>
                  <a:lnTo>
                    <a:pt x="395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0" name="Google Shape;2100;p63"/>
            <p:cNvSpPr/>
            <p:nvPr/>
          </p:nvSpPr>
          <p:spPr>
            <a:xfrm>
              <a:off x="3422750" y="3478950"/>
              <a:ext cx="183225" cy="256725"/>
            </a:xfrm>
            <a:custGeom>
              <a:rect b="b" l="l" r="r" t="t"/>
              <a:pathLst>
                <a:path extrusionOk="0" h="10269" w="7329">
                  <a:moveTo>
                    <a:pt x="7109" y="0"/>
                  </a:moveTo>
                  <a:lnTo>
                    <a:pt x="7065" y="44"/>
                  </a:lnTo>
                  <a:lnTo>
                    <a:pt x="7021" y="88"/>
                  </a:lnTo>
                  <a:lnTo>
                    <a:pt x="6977" y="132"/>
                  </a:lnTo>
                  <a:lnTo>
                    <a:pt x="6933" y="351"/>
                  </a:lnTo>
                  <a:lnTo>
                    <a:pt x="5046" y="1624"/>
                  </a:lnTo>
                  <a:lnTo>
                    <a:pt x="5003" y="1668"/>
                  </a:lnTo>
                  <a:lnTo>
                    <a:pt x="4213" y="2721"/>
                  </a:lnTo>
                  <a:lnTo>
                    <a:pt x="2545" y="5046"/>
                  </a:lnTo>
                  <a:lnTo>
                    <a:pt x="746" y="7855"/>
                  </a:lnTo>
                  <a:lnTo>
                    <a:pt x="702" y="7899"/>
                  </a:lnTo>
                  <a:lnTo>
                    <a:pt x="0" y="10049"/>
                  </a:lnTo>
                  <a:lnTo>
                    <a:pt x="0" y="10093"/>
                  </a:lnTo>
                  <a:lnTo>
                    <a:pt x="0" y="10180"/>
                  </a:lnTo>
                  <a:lnTo>
                    <a:pt x="44" y="10224"/>
                  </a:lnTo>
                  <a:lnTo>
                    <a:pt x="88" y="10268"/>
                  </a:lnTo>
                  <a:lnTo>
                    <a:pt x="176" y="10268"/>
                  </a:lnTo>
                  <a:lnTo>
                    <a:pt x="263" y="10224"/>
                  </a:lnTo>
                  <a:lnTo>
                    <a:pt x="307" y="10137"/>
                  </a:lnTo>
                  <a:lnTo>
                    <a:pt x="1053" y="8030"/>
                  </a:lnTo>
                  <a:lnTo>
                    <a:pt x="2809" y="5222"/>
                  </a:lnTo>
                  <a:lnTo>
                    <a:pt x="4520" y="2896"/>
                  </a:lnTo>
                  <a:lnTo>
                    <a:pt x="5266" y="1931"/>
                  </a:lnTo>
                  <a:lnTo>
                    <a:pt x="7153" y="571"/>
                  </a:lnTo>
                  <a:lnTo>
                    <a:pt x="7240" y="483"/>
                  </a:lnTo>
                  <a:lnTo>
                    <a:pt x="7328" y="220"/>
                  </a:lnTo>
                  <a:lnTo>
                    <a:pt x="7328" y="176"/>
                  </a:lnTo>
                  <a:lnTo>
                    <a:pt x="7284" y="88"/>
                  </a:lnTo>
                  <a:lnTo>
                    <a:pt x="7240" y="44"/>
                  </a:lnTo>
                  <a:lnTo>
                    <a:pt x="719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1" name="Google Shape;2101;p63"/>
            <p:cNvSpPr/>
            <p:nvPr/>
          </p:nvSpPr>
          <p:spPr>
            <a:xfrm>
              <a:off x="3356925" y="3428475"/>
              <a:ext cx="228200" cy="247950"/>
            </a:xfrm>
            <a:custGeom>
              <a:rect b="b" l="l" r="r" t="t"/>
              <a:pathLst>
                <a:path extrusionOk="0" h="9918" w="9128">
                  <a:moveTo>
                    <a:pt x="8952" y="1"/>
                  </a:moveTo>
                  <a:lnTo>
                    <a:pt x="8908" y="45"/>
                  </a:lnTo>
                  <a:lnTo>
                    <a:pt x="7548" y="791"/>
                  </a:lnTo>
                  <a:lnTo>
                    <a:pt x="5090" y="2502"/>
                  </a:lnTo>
                  <a:lnTo>
                    <a:pt x="5047" y="2546"/>
                  </a:lnTo>
                  <a:lnTo>
                    <a:pt x="2502" y="6144"/>
                  </a:lnTo>
                  <a:lnTo>
                    <a:pt x="44" y="9654"/>
                  </a:lnTo>
                  <a:lnTo>
                    <a:pt x="0" y="9742"/>
                  </a:lnTo>
                  <a:lnTo>
                    <a:pt x="0" y="9786"/>
                  </a:lnTo>
                  <a:lnTo>
                    <a:pt x="44" y="9874"/>
                  </a:lnTo>
                  <a:lnTo>
                    <a:pt x="88" y="9918"/>
                  </a:lnTo>
                  <a:lnTo>
                    <a:pt x="264" y="9918"/>
                  </a:lnTo>
                  <a:lnTo>
                    <a:pt x="308" y="9874"/>
                  </a:lnTo>
                  <a:lnTo>
                    <a:pt x="2809" y="6363"/>
                  </a:lnTo>
                  <a:lnTo>
                    <a:pt x="5310" y="2765"/>
                  </a:lnTo>
                  <a:lnTo>
                    <a:pt x="7723" y="1098"/>
                  </a:lnTo>
                  <a:lnTo>
                    <a:pt x="9040" y="352"/>
                  </a:lnTo>
                  <a:lnTo>
                    <a:pt x="9127" y="308"/>
                  </a:lnTo>
                  <a:lnTo>
                    <a:pt x="9127" y="220"/>
                  </a:lnTo>
                  <a:lnTo>
                    <a:pt x="9127" y="176"/>
                  </a:lnTo>
                  <a:lnTo>
                    <a:pt x="9127" y="88"/>
                  </a:lnTo>
                  <a:lnTo>
                    <a:pt x="9084" y="45"/>
                  </a:lnTo>
                  <a:lnTo>
                    <a:pt x="904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2" name="Google Shape;2102;p63"/>
            <p:cNvSpPr/>
            <p:nvPr/>
          </p:nvSpPr>
          <p:spPr>
            <a:xfrm>
              <a:off x="906200" y="2307350"/>
              <a:ext cx="948925" cy="1026800"/>
            </a:xfrm>
            <a:custGeom>
              <a:rect b="b" l="l" r="r" t="t"/>
              <a:pathLst>
                <a:path extrusionOk="0" h="41072" w="37957">
                  <a:moveTo>
                    <a:pt x="37781" y="0"/>
                  </a:moveTo>
                  <a:lnTo>
                    <a:pt x="37694" y="44"/>
                  </a:lnTo>
                  <a:lnTo>
                    <a:pt x="34929" y="1711"/>
                  </a:lnTo>
                  <a:lnTo>
                    <a:pt x="30453" y="3730"/>
                  </a:lnTo>
                  <a:lnTo>
                    <a:pt x="27338" y="5046"/>
                  </a:lnTo>
                  <a:lnTo>
                    <a:pt x="24222" y="6450"/>
                  </a:lnTo>
                  <a:lnTo>
                    <a:pt x="21282" y="7811"/>
                  </a:lnTo>
                  <a:lnTo>
                    <a:pt x="19571" y="8644"/>
                  </a:lnTo>
                  <a:lnTo>
                    <a:pt x="16587" y="10356"/>
                  </a:lnTo>
                  <a:lnTo>
                    <a:pt x="15007" y="11321"/>
                  </a:lnTo>
                  <a:lnTo>
                    <a:pt x="13252" y="12638"/>
                  </a:lnTo>
                  <a:lnTo>
                    <a:pt x="8996" y="16104"/>
                  </a:lnTo>
                  <a:lnTo>
                    <a:pt x="6889" y="17859"/>
                  </a:lnTo>
                  <a:lnTo>
                    <a:pt x="5661" y="18737"/>
                  </a:lnTo>
                  <a:lnTo>
                    <a:pt x="1712" y="20141"/>
                  </a:lnTo>
                  <a:lnTo>
                    <a:pt x="1712" y="20185"/>
                  </a:lnTo>
                  <a:lnTo>
                    <a:pt x="922" y="20536"/>
                  </a:lnTo>
                  <a:lnTo>
                    <a:pt x="878" y="20624"/>
                  </a:lnTo>
                  <a:lnTo>
                    <a:pt x="834" y="20668"/>
                  </a:lnTo>
                  <a:lnTo>
                    <a:pt x="44" y="24485"/>
                  </a:lnTo>
                  <a:lnTo>
                    <a:pt x="0" y="25626"/>
                  </a:lnTo>
                  <a:lnTo>
                    <a:pt x="0" y="25714"/>
                  </a:lnTo>
                  <a:lnTo>
                    <a:pt x="220" y="26153"/>
                  </a:lnTo>
                  <a:lnTo>
                    <a:pt x="220" y="26240"/>
                  </a:lnTo>
                  <a:lnTo>
                    <a:pt x="2458" y="28698"/>
                  </a:lnTo>
                  <a:lnTo>
                    <a:pt x="4739" y="31155"/>
                  </a:lnTo>
                  <a:lnTo>
                    <a:pt x="6626" y="33744"/>
                  </a:lnTo>
                  <a:lnTo>
                    <a:pt x="8908" y="35806"/>
                  </a:lnTo>
                  <a:lnTo>
                    <a:pt x="10356" y="37211"/>
                  </a:lnTo>
                  <a:lnTo>
                    <a:pt x="10751" y="37649"/>
                  </a:lnTo>
                  <a:lnTo>
                    <a:pt x="10181" y="39624"/>
                  </a:lnTo>
                  <a:lnTo>
                    <a:pt x="10181" y="39668"/>
                  </a:lnTo>
                  <a:lnTo>
                    <a:pt x="10049" y="40896"/>
                  </a:lnTo>
                  <a:lnTo>
                    <a:pt x="10049" y="40984"/>
                  </a:lnTo>
                  <a:lnTo>
                    <a:pt x="10093" y="41028"/>
                  </a:lnTo>
                  <a:lnTo>
                    <a:pt x="10137" y="41072"/>
                  </a:lnTo>
                  <a:lnTo>
                    <a:pt x="10224" y="41072"/>
                  </a:lnTo>
                  <a:lnTo>
                    <a:pt x="10356" y="41028"/>
                  </a:lnTo>
                  <a:lnTo>
                    <a:pt x="10400" y="40940"/>
                  </a:lnTo>
                  <a:lnTo>
                    <a:pt x="10532" y="39712"/>
                  </a:lnTo>
                  <a:lnTo>
                    <a:pt x="11102" y="37649"/>
                  </a:lnTo>
                  <a:lnTo>
                    <a:pt x="11102" y="37562"/>
                  </a:lnTo>
                  <a:lnTo>
                    <a:pt x="11102" y="37518"/>
                  </a:lnTo>
                  <a:lnTo>
                    <a:pt x="10619" y="36947"/>
                  </a:lnTo>
                  <a:lnTo>
                    <a:pt x="9127" y="35543"/>
                  </a:lnTo>
                  <a:lnTo>
                    <a:pt x="6889" y="33525"/>
                  </a:lnTo>
                  <a:lnTo>
                    <a:pt x="5003" y="30936"/>
                  </a:lnTo>
                  <a:lnTo>
                    <a:pt x="2721" y="28478"/>
                  </a:lnTo>
                  <a:lnTo>
                    <a:pt x="527" y="26021"/>
                  </a:lnTo>
                  <a:lnTo>
                    <a:pt x="351" y="25626"/>
                  </a:lnTo>
                  <a:lnTo>
                    <a:pt x="395" y="24529"/>
                  </a:lnTo>
                  <a:lnTo>
                    <a:pt x="1185" y="20843"/>
                  </a:lnTo>
                  <a:lnTo>
                    <a:pt x="1843" y="20492"/>
                  </a:lnTo>
                  <a:lnTo>
                    <a:pt x="5792" y="19044"/>
                  </a:lnTo>
                  <a:lnTo>
                    <a:pt x="5836" y="19044"/>
                  </a:lnTo>
                  <a:lnTo>
                    <a:pt x="7109" y="18123"/>
                  </a:lnTo>
                  <a:lnTo>
                    <a:pt x="9215" y="16367"/>
                  </a:lnTo>
                  <a:lnTo>
                    <a:pt x="13472" y="12901"/>
                  </a:lnTo>
                  <a:lnTo>
                    <a:pt x="15183" y="11584"/>
                  </a:lnTo>
                  <a:lnTo>
                    <a:pt x="16763" y="10663"/>
                  </a:lnTo>
                  <a:lnTo>
                    <a:pt x="19746" y="8952"/>
                  </a:lnTo>
                  <a:lnTo>
                    <a:pt x="21414" y="8118"/>
                  </a:lnTo>
                  <a:lnTo>
                    <a:pt x="24354" y="6758"/>
                  </a:lnTo>
                  <a:lnTo>
                    <a:pt x="27469" y="5353"/>
                  </a:lnTo>
                  <a:lnTo>
                    <a:pt x="30585" y="4037"/>
                  </a:lnTo>
                  <a:lnTo>
                    <a:pt x="35061" y="2019"/>
                  </a:lnTo>
                  <a:lnTo>
                    <a:pt x="35105" y="2019"/>
                  </a:lnTo>
                  <a:lnTo>
                    <a:pt x="37869" y="351"/>
                  </a:lnTo>
                  <a:lnTo>
                    <a:pt x="37913" y="307"/>
                  </a:lnTo>
                  <a:lnTo>
                    <a:pt x="37957" y="219"/>
                  </a:lnTo>
                  <a:lnTo>
                    <a:pt x="37957" y="176"/>
                  </a:lnTo>
                  <a:lnTo>
                    <a:pt x="37957" y="88"/>
                  </a:lnTo>
                  <a:lnTo>
                    <a:pt x="37913" y="44"/>
                  </a:lnTo>
                  <a:lnTo>
                    <a:pt x="37825" y="44"/>
                  </a:lnTo>
                  <a:lnTo>
                    <a:pt x="37781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3" name="Google Shape;2103;p63"/>
            <p:cNvSpPr/>
            <p:nvPr/>
          </p:nvSpPr>
          <p:spPr>
            <a:xfrm>
              <a:off x="970925" y="2329275"/>
              <a:ext cx="908350" cy="911650"/>
            </a:xfrm>
            <a:custGeom>
              <a:rect b="b" l="l" r="r" t="t"/>
              <a:pathLst>
                <a:path extrusionOk="0" h="36466" w="36334">
                  <a:moveTo>
                    <a:pt x="36114" y="1"/>
                  </a:moveTo>
                  <a:lnTo>
                    <a:pt x="36070" y="45"/>
                  </a:lnTo>
                  <a:lnTo>
                    <a:pt x="33569" y="1536"/>
                  </a:lnTo>
                  <a:lnTo>
                    <a:pt x="31287" y="2765"/>
                  </a:lnTo>
                  <a:lnTo>
                    <a:pt x="29093" y="3687"/>
                  </a:lnTo>
                  <a:lnTo>
                    <a:pt x="26592" y="4784"/>
                  </a:lnTo>
                  <a:lnTo>
                    <a:pt x="23696" y="6056"/>
                  </a:lnTo>
                  <a:lnTo>
                    <a:pt x="20887" y="7329"/>
                  </a:lnTo>
                  <a:lnTo>
                    <a:pt x="18957" y="8250"/>
                  </a:lnTo>
                  <a:lnTo>
                    <a:pt x="14700" y="10664"/>
                  </a:lnTo>
                  <a:lnTo>
                    <a:pt x="13252" y="11497"/>
                  </a:lnTo>
                  <a:lnTo>
                    <a:pt x="13252" y="11541"/>
                  </a:lnTo>
                  <a:lnTo>
                    <a:pt x="10488" y="13735"/>
                  </a:lnTo>
                  <a:lnTo>
                    <a:pt x="7899" y="15841"/>
                  </a:lnTo>
                  <a:lnTo>
                    <a:pt x="4520" y="18781"/>
                  </a:lnTo>
                  <a:lnTo>
                    <a:pt x="3598" y="19264"/>
                  </a:lnTo>
                  <a:lnTo>
                    <a:pt x="1053" y="20229"/>
                  </a:lnTo>
                  <a:lnTo>
                    <a:pt x="263" y="20537"/>
                  </a:lnTo>
                  <a:lnTo>
                    <a:pt x="220" y="20580"/>
                  </a:lnTo>
                  <a:lnTo>
                    <a:pt x="176" y="20668"/>
                  </a:lnTo>
                  <a:lnTo>
                    <a:pt x="0" y="21195"/>
                  </a:lnTo>
                  <a:lnTo>
                    <a:pt x="0" y="21239"/>
                  </a:lnTo>
                  <a:lnTo>
                    <a:pt x="88" y="22116"/>
                  </a:lnTo>
                  <a:lnTo>
                    <a:pt x="88" y="22204"/>
                  </a:lnTo>
                  <a:lnTo>
                    <a:pt x="1536" y="24398"/>
                  </a:lnTo>
                  <a:lnTo>
                    <a:pt x="4213" y="27909"/>
                  </a:lnTo>
                  <a:lnTo>
                    <a:pt x="5880" y="29839"/>
                  </a:lnTo>
                  <a:lnTo>
                    <a:pt x="7504" y="31594"/>
                  </a:lnTo>
                  <a:lnTo>
                    <a:pt x="8732" y="32999"/>
                  </a:lnTo>
                  <a:lnTo>
                    <a:pt x="9391" y="33876"/>
                  </a:lnTo>
                  <a:lnTo>
                    <a:pt x="9522" y="34271"/>
                  </a:lnTo>
                  <a:lnTo>
                    <a:pt x="8996" y="35807"/>
                  </a:lnTo>
                  <a:lnTo>
                    <a:pt x="8864" y="36246"/>
                  </a:lnTo>
                  <a:lnTo>
                    <a:pt x="8864" y="36290"/>
                  </a:lnTo>
                  <a:lnTo>
                    <a:pt x="8908" y="36377"/>
                  </a:lnTo>
                  <a:lnTo>
                    <a:pt x="8952" y="36421"/>
                  </a:lnTo>
                  <a:lnTo>
                    <a:pt x="8996" y="36465"/>
                  </a:lnTo>
                  <a:lnTo>
                    <a:pt x="9040" y="36465"/>
                  </a:lnTo>
                  <a:lnTo>
                    <a:pt x="9127" y="36421"/>
                  </a:lnTo>
                  <a:lnTo>
                    <a:pt x="9215" y="36334"/>
                  </a:lnTo>
                  <a:lnTo>
                    <a:pt x="9873" y="34359"/>
                  </a:lnTo>
                  <a:lnTo>
                    <a:pt x="9873" y="34227"/>
                  </a:lnTo>
                  <a:lnTo>
                    <a:pt x="9698" y="33745"/>
                  </a:lnTo>
                  <a:lnTo>
                    <a:pt x="9698" y="33657"/>
                  </a:lnTo>
                  <a:lnTo>
                    <a:pt x="8996" y="32779"/>
                  </a:lnTo>
                  <a:lnTo>
                    <a:pt x="7767" y="31375"/>
                  </a:lnTo>
                  <a:lnTo>
                    <a:pt x="6143" y="29620"/>
                  </a:lnTo>
                  <a:lnTo>
                    <a:pt x="4476" y="27689"/>
                  </a:lnTo>
                  <a:lnTo>
                    <a:pt x="1843" y="24223"/>
                  </a:lnTo>
                  <a:lnTo>
                    <a:pt x="439" y="22029"/>
                  </a:lnTo>
                  <a:lnTo>
                    <a:pt x="351" y="21239"/>
                  </a:lnTo>
                  <a:lnTo>
                    <a:pt x="483" y="20844"/>
                  </a:lnTo>
                  <a:lnTo>
                    <a:pt x="3730" y="19615"/>
                  </a:lnTo>
                  <a:lnTo>
                    <a:pt x="3774" y="19615"/>
                  </a:lnTo>
                  <a:lnTo>
                    <a:pt x="4695" y="19045"/>
                  </a:lnTo>
                  <a:lnTo>
                    <a:pt x="8162" y="16105"/>
                  </a:lnTo>
                  <a:lnTo>
                    <a:pt x="10707" y="13998"/>
                  </a:lnTo>
                  <a:lnTo>
                    <a:pt x="13472" y="11804"/>
                  </a:lnTo>
                  <a:lnTo>
                    <a:pt x="14876" y="10971"/>
                  </a:lnTo>
                  <a:lnTo>
                    <a:pt x="19088" y="8557"/>
                  </a:lnTo>
                  <a:lnTo>
                    <a:pt x="21019" y="7636"/>
                  </a:lnTo>
                  <a:lnTo>
                    <a:pt x="23827" y="6363"/>
                  </a:lnTo>
                  <a:lnTo>
                    <a:pt x="26723" y="5135"/>
                  </a:lnTo>
                  <a:lnTo>
                    <a:pt x="29225" y="4038"/>
                  </a:lnTo>
                  <a:lnTo>
                    <a:pt x="31463" y="3072"/>
                  </a:lnTo>
                  <a:lnTo>
                    <a:pt x="33744" y="1844"/>
                  </a:lnTo>
                  <a:lnTo>
                    <a:pt x="36246" y="352"/>
                  </a:lnTo>
                  <a:lnTo>
                    <a:pt x="36289" y="308"/>
                  </a:lnTo>
                  <a:lnTo>
                    <a:pt x="36333" y="220"/>
                  </a:lnTo>
                  <a:lnTo>
                    <a:pt x="36333" y="176"/>
                  </a:lnTo>
                  <a:lnTo>
                    <a:pt x="36289" y="88"/>
                  </a:lnTo>
                  <a:lnTo>
                    <a:pt x="36246" y="45"/>
                  </a:lnTo>
                  <a:lnTo>
                    <a:pt x="36202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4" name="Google Shape;2104;p63"/>
            <p:cNvSpPr/>
            <p:nvPr/>
          </p:nvSpPr>
          <p:spPr>
            <a:xfrm>
              <a:off x="1070750" y="2351225"/>
              <a:ext cx="831550" cy="835950"/>
            </a:xfrm>
            <a:custGeom>
              <a:rect b="b" l="l" r="r" t="t"/>
              <a:pathLst>
                <a:path extrusionOk="0" h="33438" w="33262">
                  <a:moveTo>
                    <a:pt x="33086" y="0"/>
                  </a:moveTo>
                  <a:lnTo>
                    <a:pt x="32998" y="44"/>
                  </a:lnTo>
                  <a:lnTo>
                    <a:pt x="29313" y="2194"/>
                  </a:lnTo>
                  <a:lnTo>
                    <a:pt x="26680" y="3511"/>
                  </a:lnTo>
                  <a:lnTo>
                    <a:pt x="23959" y="4695"/>
                  </a:lnTo>
                  <a:lnTo>
                    <a:pt x="21546" y="5749"/>
                  </a:lnTo>
                  <a:lnTo>
                    <a:pt x="18781" y="7021"/>
                  </a:lnTo>
                  <a:lnTo>
                    <a:pt x="16412" y="8162"/>
                  </a:lnTo>
                  <a:lnTo>
                    <a:pt x="14393" y="9215"/>
                  </a:lnTo>
                  <a:lnTo>
                    <a:pt x="12111" y="10532"/>
                  </a:lnTo>
                  <a:lnTo>
                    <a:pt x="10093" y="11760"/>
                  </a:lnTo>
                  <a:lnTo>
                    <a:pt x="7372" y="13954"/>
                  </a:lnTo>
                  <a:lnTo>
                    <a:pt x="4696" y="16192"/>
                  </a:lnTo>
                  <a:lnTo>
                    <a:pt x="1361" y="19132"/>
                  </a:lnTo>
                  <a:lnTo>
                    <a:pt x="307" y="19790"/>
                  </a:lnTo>
                  <a:lnTo>
                    <a:pt x="264" y="19878"/>
                  </a:lnTo>
                  <a:lnTo>
                    <a:pt x="44" y="20185"/>
                  </a:lnTo>
                  <a:lnTo>
                    <a:pt x="0" y="20273"/>
                  </a:lnTo>
                  <a:lnTo>
                    <a:pt x="44" y="20361"/>
                  </a:lnTo>
                  <a:lnTo>
                    <a:pt x="220" y="20975"/>
                  </a:lnTo>
                  <a:lnTo>
                    <a:pt x="264" y="21063"/>
                  </a:lnTo>
                  <a:lnTo>
                    <a:pt x="3467" y="25056"/>
                  </a:lnTo>
                  <a:lnTo>
                    <a:pt x="5924" y="28171"/>
                  </a:lnTo>
                  <a:lnTo>
                    <a:pt x="6714" y="29400"/>
                  </a:lnTo>
                  <a:lnTo>
                    <a:pt x="6977" y="30278"/>
                  </a:lnTo>
                  <a:lnTo>
                    <a:pt x="6977" y="30848"/>
                  </a:lnTo>
                  <a:lnTo>
                    <a:pt x="6187" y="33174"/>
                  </a:lnTo>
                  <a:lnTo>
                    <a:pt x="6144" y="33262"/>
                  </a:lnTo>
                  <a:lnTo>
                    <a:pt x="6187" y="33305"/>
                  </a:lnTo>
                  <a:lnTo>
                    <a:pt x="6231" y="33393"/>
                  </a:lnTo>
                  <a:lnTo>
                    <a:pt x="6275" y="33437"/>
                  </a:lnTo>
                  <a:lnTo>
                    <a:pt x="6319" y="33437"/>
                  </a:lnTo>
                  <a:lnTo>
                    <a:pt x="6451" y="33393"/>
                  </a:lnTo>
                  <a:lnTo>
                    <a:pt x="6495" y="33305"/>
                  </a:lnTo>
                  <a:lnTo>
                    <a:pt x="7328" y="30936"/>
                  </a:lnTo>
                  <a:lnTo>
                    <a:pt x="7328" y="30892"/>
                  </a:lnTo>
                  <a:lnTo>
                    <a:pt x="7328" y="30278"/>
                  </a:lnTo>
                  <a:lnTo>
                    <a:pt x="7328" y="30190"/>
                  </a:lnTo>
                  <a:lnTo>
                    <a:pt x="7021" y="29268"/>
                  </a:lnTo>
                  <a:lnTo>
                    <a:pt x="7021" y="29225"/>
                  </a:lnTo>
                  <a:lnTo>
                    <a:pt x="6187" y="27952"/>
                  </a:lnTo>
                  <a:lnTo>
                    <a:pt x="3730" y="24836"/>
                  </a:lnTo>
                  <a:lnTo>
                    <a:pt x="527" y="20843"/>
                  </a:lnTo>
                  <a:lnTo>
                    <a:pt x="395" y="20317"/>
                  </a:lnTo>
                  <a:lnTo>
                    <a:pt x="527" y="20097"/>
                  </a:lnTo>
                  <a:lnTo>
                    <a:pt x="1580" y="19439"/>
                  </a:lnTo>
                  <a:lnTo>
                    <a:pt x="1580" y="19395"/>
                  </a:lnTo>
                  <a:lnTo>
                    <a:pt x="4915" y="16455"/>
                  </a:lnTo>
                  <a:lnTo>
                    <a:pt x="7592" y="14217"/>
                  </a:lnTo>
                  <a:lnTo>
                    <a:pt x="10268" y="12023"/>
                  </a:lnTo>
                  <a:lnTo>
                    <a:pt x="12287" y="10839"/>
                  </a:lnTo>
                  <a:lnTo>
                    <a:pt x="14569" y="9522"/>
                  </a:lnTo>
                  <a:lnTo>
                    <a:pt x="16587" y="8469"/>
                  </a:lnTo>
                  <a:lnTo>
                    <a:pt x="18957" y="7328"/>
                  </a:lnTo>
                  <a:lnTo>
                    <a:pt x="21677" y="6100"/>
                  </a:lnTo>
                  <a:lnTo>
                    <a:pt x="24091" y="5003"/>
                  </a:lnTo>
                  <a:lnTo>
                    <a:pt x="26811" y="3862"/>
                  </a:lnTo>
                  <a:lnTo>
                    <a:pt x="29488" y="2501"/>
                  </a:lnTo>
                  <a:lnTo>
                    <a:pt x="33174" y="351"/>
                  </a:lnTo>
                  <a:lnTo>
                    <a:pt x="33262" y="264"/>
                  </a:lnTo>
                  <a:lnTo>
                    <a:pt x="33262" y="220"/>
                  </a:lnTo>
                  <a:lnTo>
                    <a:pt x="33262" y="176"/>
                  </a:lnTo>
                  <a:lnTo>
                    <a:pt x="33262" y="88"/>
                  </a:lnTo>
                  <a:lnTo>
                    <a:pt x="33218" y="44"/>
                  </a:lnTo>
                  <a:lnTo>
                    <a:pt x="33130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5" name="Google Shape;2105;p63"/>
            <p:cNvSpPr/>
            <p:nvPr/>
          </p:nvSpPr>
          <p:spPr>
            <a:xfrm>
              <a:off x="1213350" y="2372050"/>
              <a:ext cx="713100" cy="742700"/>
            </a:xfrm>
            <a:custGeom>
              <a:rect b="b" l="l" r="r" t="t"/>
              <a:pathLst>
                <a:path extrusionOk="0" h="29708" w="28524">
                  <a:moveTo>
                    <a:pt x="28348" y="1"/>
                  </a:moveTo>
                  <a:lnTo>
                    <a:pt x="28260" y="45"/>
                  </a:lnTo>
                  <a:lnTo>
                    <a:pt x="25100" y="1932"/>
                  </a:lnTo>
                  <a:lnTo>
                    <a:pt x="23214" y="2941"/>
                  </a:lnTo>
                  <a:lnTo>
                    <a:pt x="21239" y="3906"/>
                  </a:lnTo>
                  <a:lnTo>
                    <a:pt x="19308" y="4784"/>
                  </a:lnTo>
                  <a:lnTo>
                    <a:pt x="17334" y="5662"/>
                  </a:lnTo>
                  <a:lnTo>
                    <a:pt x="15052" y="6715"/>
                  </a:lnTo>
                  <a:lnTo>
                    <a:pt x="12726" y="7812"/>
                  </a:lnTo>
                  <a:lnTo>
                    <a:pt x="10400" y="8953"/>
                  </a:lnTo>
                  <a:lnTo>
                    <a:pt x="9303" y="9567"/>
                  </a:lnTo>
                  <a:lnTo>
                    <a:pt x="8163" y="10225"/>
                  </a:lnTo>
                  <a:lnTo>
                    <a:pt x="5925" y="11541"/>
                  </a:lnTo>
                  <a:lnTo>
                    <a:pt x="5925" y="11585"/>
                  </a:lnTo>
                  <a:lnTo>
                    <a:pt x="2195" y="14569"/>
                  </a:lnTo>
                  <a:lnTo>
                    <a:pt x="703" y="16017"/>
                  </a:lnTo>
                  <a:lnTo>
                    <a:pt x="132" y="16719"/>
                  </a:lnTo>
                  <a:lnTo>
                    <a:pt x="89" y="16807"/>
                  </a:lnTo>
                  <a:lnTo>
                    <a:pt x="1" y="17158"/>
                  </a:lnTo>
                  <a:lnTo>
                    <a:pt x="1" y="17246"/>
                  </a:lnTo>
                  <a:lnTo>
                    <a:pt x="132" y="17685"/>
                  </a:lnTo>
                  <a:lnTo>
                    <a:pt x="132" y="17772"/>
                  </a:lnTo>
                  <a:lnTo>
                    <a:pt x="3292" y="22643"/>
                  </a:lnTo>
                  <a:lnTo>
                    <a:pt x="4038" y="24135"/>
                  </a:lnTo>
                  <a:lnTo>
                    <a:pt x="4213" y="25144"/>
                  </a:lnTo>
                  <a:lnTo>
                    <a:pt x="4082" y="25715"/>
                  </a:lnTo>
                  <a:lnTo>
                    <a:pt x="3511" y="26417"/>
                  </a:lnTo>
                  <a:lnTo>
                    <a:pt x="3511" y="26461"/>
                  </a:lnTo>
                  <a:lnTo>
                    <a:pt x="2151" y="29489"/>
                  </a:lnTo>
                  <a:lnTo>
                    <a:pt x="2107" y="29532"/>
                  </a:lnTo>
                  <a:lnTo>
                    <a:pt x="2151" y="29620"/>
                  </a:lnTo>
                  <a:lnTo>
                    <a:pt x="2151" y="29664"/>
                  </a:lnTo>
                  <a:lnTo>
                    <a:pt x="2239" y="29708"/>
                  </a:lnTo>
                  <a:lnTo>
                    <a:pt x="2370" y="29708"/>
                  </a:lnTo>
                  <a:lnTo>
                    <a:pt x="2458" y="29620"/>
                  </a:lnTo>
                  <a:lnTo>
                    <a:pt x="3818" y="26592"/>
                  </a:lnTo>
                  <a:lnTo>
                    <a:pt x="4389" y="25934"/>
                  </a:lnTo>
                  <a:lnTo>
                    <a:pt x="4389" y="25846"/>
                  </a:lnTo>
                  <a:lnTo>
                    <a:pt x="4564" y="25188"/>
                  </a:lnTo>
                  <a:lnTo>
                    <a:pt x="4564" y="25101"/>
                  </a:lnTo>
                  <a:lnTo>
                    <a:pt x="4389" y="24047"/>
                  </a:lnTo>
                  <a:lnTo>
                    <a:pt x="4345" y="23960"/>
                  </a:lnTo>
                  <a:lnTo>
                    <a:pt x="3599" y="22468"/>
                  </a:lnTo>
                  <a:lnTo>
                    <a:pt x="3599" y="22424"/>
                  </a:lnTo>
                  <a:lnTo>
                    <a:pt x="440" y="17597"/>
                  </a:lnTo>
                  <a:lnTo>
                    <a:pt x="352" y="17202"/>
                  </a:lnTo>
                  <a:lnTo>
                    <a:pt x="440" y="16939"/>
                  </a:lnTo>
                  <a:lnTo>
                    <a:pt x="966" y="16281"/>
                  </a:lnTo>
                  <a:lnTo>
                    <a:pt x="2414" y="14833"/>
                  </a:lnTo>
                  <a:lnTo>
                    <a:pt x="6100" y="11849"/>
                  </a:lnTo>
                  <a:lnTo>
                    <a:pt x="8338" y="10532"/>
                  </a:lnTo>
                  <a:lnTo>
                    <a:pt x="9479" y="9874"/>
                  </a:lnTo>
                  <a:lnTo>
                    <a:pt x="10576" y="9260"/>
                  </a:lnTo>
                  <a:lnTo>
                    <a:pt x="12858" y="8119"/>
                  </a:lnTo>
                  <a:lnTo>
                    <a:pt x="15183" y="7022"/>
                  </a:lnTo>
                  <a:lnTo>
                    <a:pt x="17465" y="6013"/>
                  </a:lnTo>
                  <a:lnTo>
                    <a:pt x="19440" y="5135"/>
                  </a:lnTo>
                  <a:lnTo>
                    <a:pt x="21414" y="4213"/>
                  </a:lnTo>
                  <a:lnTo>
                    <a:pt x="23345" y="3248"/>
                  </a:lnTo>
                  <a:lnTo>
                    <a:pt x="25276" y="2239"/>
                  </a:lnTo>
                  <a:lnTo>
                    <a:pt x="28435" y="352"/>
                  </a:lnTo>
                  <a:lnTo>
                    <a:pt x="28523" y="308"/>
                  </a:lnTo>
                  <a:lnTo>
                    <a:pt x="28523" y="220"/>
                  </a:lnTo>
                  <a:lnTo>
                    <a:pt x="28523" y="176"/>
                  </a:lnTo>
                  <a:lnTo>
                    <a:pt x="28523" y="89"/>
                  </a:lnTo>
                  <a:lnTo>
                    <a:pt x="28479" y="45"/>
                  </a:lnTo>
                  <a:lnTo>
                    <a:pt x="2839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6" name="Google Shape;2106;p63"/>
            <p:cNvSpPr/>
            <p:nvPr/>
          </p:nvSpPr>
          <p:spPr>
            <a:xfrm>
              <a:off x="1438250" y="2649600"/>
              <a:ext cx="150300" cy="318150"/>
            </a:xfrm>
            <a:custGeom>
              <a:rect b="b" l="l" r="r" t="t"/>
              <a:pathLst>
                <a:path extrusionOk="0" h="12726" w="6012">
                  <a:moveTo>
                    <a:pt x="5836" y="1"/>
                  </a:moveTo>
                  <a:lnTo>
                    <a:pt x="5749" y="45"/>
                  </a:lnTo>
                  <a:lnTo>
                    <a:pt x="2677" y="2239"/>
                  </a:lnTo>
                  <a:lnTo>
                    <a:pt x="1799" y="3028"/>
                  </a:lnTo>
                  <a:lnTo>
                    <a:pt x="1756" y="3072"/>
                  </a:lnTo>
                  <a:lnTo>
                    <a:pt x="1712" y="3160"/>
                  </a:lnTo>
                  <a:lnTo>
                    <a:pt x="1931" y="4476"/>
                  </a:lnTo>
                  <a:lnTo>
                    <a:pt x="2809" y="7767"/>
                  </a:lnTo>
                  <a:lnTo>
                    <a:pt x="3072" y="9303"/>
                  </a:lnTo>
                  <a:lnTo>
                    <a:pt x="3028" y="10269"/>
                  </a:lnTo>
                  <a:lnTo>
                    <a:pt x="2809" y="10664"/>
                  </a:lnTo>
                  <a:lnTo>
                    <a:pt x="702" y="11936"/>
                  </a:lnTo>
                  <a:lnTo>
                    <a:pt x="88" y="12419"/>
                  </a:lnTo>
                  <a:lnTo>
                    <a:pt x="44" y="12463"/>
                  </a:lnTo>
                  <a:lnTo>
                    <a:pt x="0" y="12550"/>
                  </a:lnTo>
                  <a:lnTo>
                    <a:pt x="0" y="12594"/>
                  </a:lnTo>
                  <a:lnTo>
                    <a:pt x="44" y="12682"/>
                  </a:lnTo>
                  <a:lnTo>
                    <a:pt x="88" y="12726"/>
                  </a:lnTo>
                  <a:lnTo>
                    <a:pt x="176" y="12726"/>
                  </a:lnTo>
                  <a:lnTo>
                    <a:pt x="264" y="12682"/>
                  </a:lnTo>
                  <a:lnTo>
                    <a:pt x="922" y="12243"/>
                  </a:lnTo>
                  <a:lnTo>
                    <a:pt x="3028" y="10971"/>
                  </a:lnTo>
                  <a:lnTo>
                    <a:pt x="3116" y="10883"/>
                  </a:lnTo>
                  <a:lnTo>
                    <a:pt x="3379" y="10400"/>
                  </a:lnTo>
                  <a:lnTo>
                    <a:pt x="3379" y="10313"/>
                  </a:lnTo>
                  <a:lnTo>
                    <a:pt x="3423" y="9303"/>
                  </a:lnTo>
                  <a:lnTo>
                    <a:pt x="3423" y="9259"/>
                  </a:lnTo>
                  <a:lnTo>
                    <a:pt x="3160" y="7724"/>
                  </a:lnTo>
                  <a:lnTo>
                    <a:pt x="2282" y="4433"/>
                  </a:lnTo>
                  <a:lnTo>
                    <a:pt x="2107" y="3204"/>
                  </a:lnTo>
                  <a:lnTo>
                    <a:pt x="2896" y="2502"/>
                  </a:lnTo>
                  <a:lnTo>
                    <a:pt x="5968" y="308"/>
                  </a:lnTo>
                  <a:lnTo>
                    <a:pt x="6012" y="264"/>
                  </a:lnTo>
                  <a:lnTo>
                    <a:pt x="6012" y="220"/>
                  </a:lnTo>
                  <a:lnTo>
                    <a:pt x="6012" y="132"/>
                  </a:lnTo>
                  <a:lnTo>
                    <a:pt x="6012" y="88"/>
                  </a:lnTo>
                  <a:lnTo>
                    <a:pt x="5968" y="45"/>
                  </a:lnTo>
                  <a:lnTo>
                    <a:pt x="58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7" name="Google Shape;2107;p63"/>
            <p:cNvSpPr/>
            <p:nvPr/>
          </p:nvSpPr>
          <p:spPr>
            <a:xfrm>
              <a:off x="812950" y="2979800"/>
              <a:ext cx="295125" cy="758050"/>
            </a:xfrm>
            <a:custGeom>
              <a:rect b="b" l="l" r="r" t="t"/>
              <a:pathLst>
                <a:path extrusionOk="0" h="30322" w="11805">
                  <a:moveTo>
                    <a:pt x="88" y="1"/>
                  </a:moveTo>
                  <a:lnTo>
                    <a:pt x="44" y="88"/>
                  </a:lnTo>
                  <a:lnTo>
                    <a:pt x="0" y="132"/>
                  </a:lnTo>
                  <a:lnTo>
                    <a:pt x="0" y="220"/>
                  </a:lnTo>
                  <a:lnTo>
                    <a:pt x="395" y="1580"/>
                  </a:lnTo>
                  <a:lnTo>
                    <a:pt x="790" y="3906"/>
                  </a:lnTo>
                  <a:lnTo>
                    <a:pt x="1010" y="6495"/>
                  </a:lnTo>
                  <a:lnTo>
                    <a:pt x="1054" y="6539"/>
                  </a:lnTo>
                  <a:lnTo>
                    <a:pt x="1317" y="7373"/>
                  </a:lnTo>
                  <a:lnTo>
                    <a:pt x="1361" y="7460"/>
                  </a:lnTo>
                  <a:lnTo>
                    <a:pt x="4739" y="10707"/>
                  </a:lnTo>
                  <a:lnTo>
                    <a:pt x="7855" y="13735"/>
                  </a:lnTo>
                  <a:lnTo>
                    <a:pt x="8469" y="14481"/>
                  </a:lnTo>
                  <a:lnTo>
                    <a:pt x="9435" y="18255"/>
                  </a:lnTo>
                  <a:lnTo>
                    <a:pt x="9435" y="18299"/>
                  </a:lnTo>
                  <a:lnTo>
                    <a:pt x="10093" y="19747"/>
                  </a:lnTo>
                  <a:lnTo>
                    <a:pt x="9917" y="23257"/>
                  </a:lnTo>
                  <a:lnTo>
                    <a:pt x="9917" y="23345"/>
                  </a:lnTo>
                  <a:lnTo>
                    <a:pt x="11102" y="26153"/>
                  </a:lnTo>
                  <a:lnTo>
                    <a:pt x="11453" y="30190"/>
                  </a:lnTo>
                  <a:lnTo>
                    <a:pt x="11497" y="30278"/>
                  </a:lnTo>
                  <a:lnTo>
                    <a:pt x="11629" y="30322"/>
                  </a:lnTo>
                  <a:lnTo>
                    <a:pt x="11716" y="30322"/>
                  </a:lnTo>
                  <a:lnTo>
                    <a:pt x="11760" y="30278"/>
                  </a:lnTo>
                  <a:lnTo>
                    <a:pt x="11804" y="30190"/>
                  </a:lnTo>
                  <a:lnTo>
                    <a:pt x="11804" y="30146"/>
                  </a:lnTo>
                  <a:lnTo>
                    <a:pt x="11453" y="26109"/>
                  </a:lnTo>
                  <a:lnTo>
                    <a:pt x="11453" y="26022"/>
                  </a:lnTo>
                  <a:lnTo>
                    <a:pt x="10268" y="23257"/>
                  </a:lnTo>
                  <a:lnTo>
                    <a:pt x="10444" y="19703"/>
                  </a:lnTo>
                  <a:lnTo>
                    <a:pt x="10444" y="19615"/>
                  </a:lnTo>
                  <a:lnTo>
                    <a:pt x="9742" y="18123"/>
                  </a:lnTo>
                  <a:lnTo>
                    <a:pt x="8777" y="14350"/>
                  </a:lnTo>
                  <a:lnTo>
                    <a:pt x="8733" y="14306"/>
                  </a:lnTo>
                  <a:lnTo>
                    <a:pt x="8118" y="13516"/>
                  </a:lnTo>
                  <a:lnTo>
                    <a:pt x="8118" y="13472"/>
                  </a:lnTo>
                  <a:lnTo>
                    <a:pt x="4959" y="10444"/>
                  </a:lnTo>
                  <a:lnTo>
                    <a:pt x="1624" y="7241"/>
                  </a:lnTo>
                  <a:lnTo>
                    <a:pt x="1361" y="6451"/>
                  </a:lnTo>
                  <a:lnTo>
                    <a:pt x="1097" y="3862"/>
                  </a:lnTo>
                  <a:lnTo>
                    <a:pt x="746" y="1493"/>
                  </a:lnTo>
                  <a:lnTo>
                    <a:pt x="351" y="132"/>
                  </a:lnTo>
                  <a:lnTo>
                    <a:pt x="308" y="45"/>
                  </a:lnTo>
                  <a:lnTo>
                    <a:pt x="264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8" name="Google Shape;2108;p63"/>
            <p:cNvSpPr/>
            <p:nvPr/>
          </p:nvSpPr>
          <p:spPr>
            <a:xfrm>
              <a:off x="752600" y="2734075"/>
              <a:ext cx="357675" cy="1117875"/>
            </a:xfrm>
            <a:custGeom>
              <a:rect b="b" l="l" r="r" t="t"/>
              <a:pathLst>
                <a:path extrusionOk="0" h="44715" w="14307">
                  <a:moveTo>
                    <a:pt x="2590" y="0"/>
                  </a:moveTo>
                  <a:lnTo>
                    <a:pt x="1274" y="395"/>
                  </a:lnTo>
                  <a:lnTo>
                    <a:pt x="1142" y="483"/>
                  </a:lnTo>
                  <a:lnTo>
                    <a:pt x="133" y="2151"/>
                  </a:lnTo>
                  <a:lnTo>
                    <a:pt x="133" y="2238"/>
                  </a:lnTo>
                  <a:lnTo>
                    <a:pt x="1" y="4257"/>
                  </a:lnTo>
                  <a:lnTo>
                    <a:pt x="1" y="4301"/>
                  </a:lnTo>
                  <a:lnTo>
                    <a:pt x="133" y="6846"/>
                  </a:lnTo>
                  <a:lnTo>
                    <a:pt x="133" y="6890"/>
                  </a:lnTo>
                  <a:lnTo>
                    <a:pt x="1054" y="9874"/>
                  </a:lnTo>
                  <a:lnTo>
                    <a:pt x="1800" y="12989"/>
                  </a:lnTo>
                  <a:lnTo>
                    <a:pt x="2195" y="15227"/>
                  </a:lnTo>
                  <a:lnTo>
                    <a:pt x="2458" y="17245"/>
                  </a:lnTo>
                  <a:lnTo>
                    <a:pt x="3029" y="19878"/>
                  </a:lnTo>
                  <a:lnTo>
                    <a:pt x="3424" y="21151"/>
                  </a:lnTo>
                  <a:lnTo>
                    <a:pt x="3424" y="21239"/>
                  </a:lnTo>
                  <a:lnTo>
                    <a:pt x="4257" y="22379"/>
                  </a:lnTo>
                  <a:lnTo>
                    <a:pt x="4257" y="22423"/>
                  </a:lnTo>
                  <a:lnTo>
                    <a:pt x="5486" y="23740"/>
                  </a:lnTo>
                  <a:lnTo>
                    <a:pt x="6144" y="25407"/>
                  </a:lnTo>
                  <a:lnTo>
                    <a:pt x="6188" y="25407"/>
                  </a:lnTo>
                  <a:lnTo>
                    <a:pt x="7680" y="27557"/>
                  </a:lnTo>
                  <a:lnTo>
                    <a:pt x="8689" y="29181"/>
                  </a:lnTo>
                  <a:lnTo>
                    <a:pt x="9084" y="30190"/>
                  </a:lnTo>
                  <a:lnTo>
                    <a:pt x="9084" y="32121"/>
                  </a:lnTo>
                  <a:lnTo>
                    <a:pt x="9084" y="32165"/>
                  </a:lnTo>
                  <a:lnTo>
                    <a:pt x="9304" y="32998"/>
                  </a:lnTo>
                  <a:lnTo>
                    <a:pt x="9304" y="33042"/>
                  </a:lnTo>
                  <a:lnTo>
                    <a:pt x="10488" y="35368"/>
                  </a:lnTo>
                  <a:lnTo>
                    <a:pt x="10532" y="35368"/>
                  </a:lnTo>
                  <a:lnTo>
                    <a:pt x="11585" y="36992"/>
                  </a:lnTo>
                  <a:lnTo>
                    <a:pt x="12551" y="39317"/>
                  </a:lnTo>
                  <a:lnTo>
                    <a:pt x="13560" y="41555"/>
                  </a:lnTo>
                  <a:lnTo>
                    <a:pt x="13955" y="43179"/>
                  </a:lnTo>
                  <a:lnTo>
                    <a:pt x="13955" y="44276"/>
                  </a:lnTo>
                  <a:lnTo>
                    <a:pt x="13955" y="44495"/>
                  </a:lnTo>
                  <a:lnTo>
                    <a:pt x="13955" y="44583"/>
                  </a:lnTo>
                  <a:lnTo>
                    <a:pt x="13955" y="44627"/>
                  </a:lnTo>
                  <a:lnTo>
                    <a:pt x="14043" y="44671"/>
                  </a:lnTo>
                  <a:lnTo>
                    <a:pt x="14087" y="44715"/>
                  </a:lnTo>
                  <a:lnTo>
                    <a:pt x="14130" y="44715"/>
                  </a:lnTo>
                  <a:lnTo>
                    <a:pt x="14218" y="44671"/>
                  </a:lnTo>
                  <a:lnTo>
                    <a:pt x="14306" y="44539"/>
                  </a:lnTo>
                  <a:lnTo>
                    <a:pt x="14306" y="44320"/>
                  </a:lnTo>
                  <a:lnTo>
                    <a:pt x="14306" y="44276"/>
                  </a:lnTo>
                  <a:lnTo>
                    <a:pt x="14306" y="43135"/>
                  </a:lnTo>
                  <a:lnTo>
                    <a:pt x="14306" y="43091"/>
                  </a:lnTo>
                  <a:lnTo>
                    <a:pt x="13911" y="41467"/>
                  </a:lnTo>
                  <a:lnTo>
                    <a:pt x="13867" y="41423"/>
                  </a:lnTo>
                  <a:lnTo>
                    <a:pt x="12858" y="39186"/>
                  </a:lnTo>
                  <a:lnTo>
                    <a:pt x="11893" y="36860"/>
                  </a:lnTo>
                  <a:lnTo>
                    <a:pt x="11893" y="36816"/>
                  </a:lnTo>
                  <a:lnTo>
                    <a:pt x="10796" y="35192"/>
                  </a:lnTo>
                  <a:lnTo>
                    <a:pt x="9611" y="32911"/>
                  </a:lnTo>
                  <a:lnTo>
                    <a:pt x="9435" y="32077"/>
                  </a:lnTo>
                  <a:lnTo>
                    <a:pt x="9435" y="30146"/>
                  </a:lnTo>
                  <a:lnTo>
                    <a:pt x="9435" y="30058"/>
                  </a:lnTo>
                  <a:lnTo>
                    <a:pt x="9040" y="29049"/>
                  </a:lnTo>
                  <a:lnTo>
                    <a:pt x="8996" y="29005"/>
                  </a:lnTo>
                  <a:lnTo>
                    <a:pt x="7987" y="27338"/>
                  </a:lnTo>
                  <a:lnTo>
                    <a:pt x="6495" y="25232"/>
                  </a:lnTo>
                  <a:lnTo>
                    <a:pt x="5793" y="23564"/>
                  </a:lnTo>
                  <a:lnTo>
                    <a:pt x="5749" y="23520"/>
                  </a:lnTo>
                  <a:lnTo>
                    <a:pt x="4521" y="22160"/>
                  </a:lnTo>
                  <a:lnTo>
                    <a:pt x="3731" y="21063"/>
                  </a:lnTo>
                  <a:lnTo>
                    <a:pt x="3380" y="19790"/>
                  </a:lnTo>
                  <a:lnTo>
                    <a:pt x="2809" y="17202"/>
                  </a:lnTo>
                  <a:lnTo>
                    <a:pt x="2546" y="15183"/>
                  </a:lnTo>
                  <a:lnTo>
                    <a:pt x="2107" y="12901"/>
                  </a:lnTo>
                  <a:lnTo>
                    <a:pt x="1405" y="9786"/>
                  </a:lnTo>
                  <a:lnTo>
                    <a:pt x="484" y="6802"/>
                  </a:lnTo>
                  <a:lnTo>
                    <a:pt x="352" y="4257"/>
                  </a:lnTo>
                  <a:lnTo>
                    <a:pt x="484" y="2282"/>
                  </a:lnTo>
                  <a:lnTo>
                    <a:pt x="1405" y="703"/>
                  </a:lnTo>
                  <a:lnTo>
                    <a:pt x="2678" y="352"/>
                  </a:lnTo>
                  <a:lnTo>
                    <a:pt x="2722" y="308"/>
                  </a:lnTo>
                  <a:lnTo>
                    <a:pt x="2765" y="264"/>
                  </a:lnTo>
                  <a:lnTo>
                    <a:pt x="2809" y="220"/>
                  </a:lnTo>
                  <a:lnTo>
                    <a:pt x="2809" y="132"/>
                  </a:lnTo>
                  <a:lnTo>
                    <a:pt x="2765" y="88"/>
                  </a:lnTo>
                  <a:lnTo>
                    <a:pt x="2722" y="44"/>
                  </a:lnTo>
                  <a:lnTo>
                    <a:pt x="2634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09" name="Google Shape;2109;p63"/>
            <p:cNvSpPr/>
            <p:nvPr/>
          </p:nvSpPr>
          <p:spPr>
            <a:xfrm>
              <a:off x="699950" y="2628750"/>
              <a:ext cx="400450" cy="1287925"/>
            </a:xfrm>
            <a:custGeom>
              <a:rect b="b" l="l" r="r" t="t"/>
              <a:pathLst>
                <a:path extrusionOk="0" h="51517" w="16018">
                  <a:moveTo>
                    <a:pt x="11848" y="1"/>
                  </a:moveTo>
                  <a:lnTo>
                    <a:pt x="9918" y="1010"/>
                  </a:lnTo>
                  <a:lnTo>
                    <a:pt x="7636" y="1844"/>
                  </a:lnTo>
                  <a:lnTo>
                    <a:pt x="5574" y="2546"/>
                  </a:lnTo>
                  <a:lnTo>
                    <a:pt x="2765" y="3204"/>
                  </a:lnTo>
                  <a:lnTo>
                    <a:pt x="352" y="3994"/>
                  </a:lnTo>
                  <a:lnTo>
                    <a:pt x="264" y="4082"/>
                  </a:lnTo>
                  <a:lnTo>
                    <a:pt x="220" y="4126"/>
                  </a:lnTo>
                  <a:lnTo>
                    <a:pt x="1" y="5003"/>
                  </a:lnTo>
                  <a:lnTo>
                    <a:pt x="1" y="5047"/>
                  </a:lnTo>
                  <a:lnTo>
                    <a:pt x="88" y="7461"/>
                  </a:lnTo>
                  <a:lnTo>
                    <a:pt x="220" y="9655"/>
                  </a:lnTo>
                  <a:lnTo>
                    <a:pt x="220" y="9699"/>
                  </a:lnTo>
                  <a:lnTo>
                    <a:pt x="1098" y="11849"/>
                  </a:lnTo>
                  <a:lnTo>
                    <a:pt x="1493" y="12990"/>
                  </a:lnTo>
                  <a:lnTo>
                    <a:pt x="1800" y="14174"/>
                  </a:lnTo>
                  <a:lnTo>
                    <a:pt x="2370" y="16544"/>
                  </a:lnTo>
                  <a:lnTo>
                    <a:pt x="2897" y="18957"/>
                  </a:lnTo>
                  <a:lnTo>
                    <a:pt x="3380" y="21371"/>
                  </a:lnTo>
                  <a:lnTo>
                    <a:pt x="3774" y="23477"/>
                  </a:lnTo>
                  <a:lnTo>
                    <a:pt x="4213" y="25539"/>
                  </a:lnTo>
                  <a:lnTo>
                    <a:pt x="4959" y="29576"/>
                  </a:lnTo>
                  <a:lnTo>
                    <a:pt x="5003" y="29664"/>
                  </a:lnTo>
                  <a:lnTo>
                    <a:pt x="6978" y="32911"/>
                  </a:lnTo>
                  <a:lnTo>
                    <a:pt x="7680" y="34315"/>
                  </a:lnTo>
                  <a:lnTo>
                    <a:pt x="7943" y="35851"/>
                  </a:lnTo>
                  <a:lnTo>
                    <a:pt x="7987" y="35895"/>
                  </a:lnTo>
                  <a:lnTo>
                    <a:pt x="8514" y="37211"/>
                  </a:lnTo>
                  <a:lnTo>
                    <a:pt x="8557" y="37255"/>
                  </a:lnTo>
                  <a:lnTo>
                    <a:pt x="9654" y="39230"/>
                  </a:lnTo>
                  <a:lnTo>
                    <a:pt x="11059" y="41292"/>
                  </a:lnTo>
                  <a:lnTo>
                    <a:pt x="11936" y="42697"/>
                  </a:lnTo>
                  <a:lnTo>
                    <a:pt x="12989" y="45022"/>
                  </a:lnTo>
                  <a:lnTo>
                    <a:pt x="13033" y="45022"/>
                  </a:lnTo>
                  <a:lnTo>
                    <a:pt x="15403" y="48620"/>
                  </a:lnTo>
                  <a:lnTo>
                    <a:pt x="15666" y="49279"/>
                  </a:lnTo>
                  <a:lnTo>
                    <a:pt x="15534" y="50814"/>
                  </a:lnTo>
                  <a:lnTo>
                    <a:pt x="15403" y="51297"/>
                  </a:lnTo>
                  <a:lnTo>
                    <a:pt x="15403" y="51385"/>
                  </a:lnTo>
                  <a:lnTo>
                    <a:pt x="15403" y="51429"/>
                  </a:lnTo>
                  <a:lnTo>
                    <a:pt x="15447" y="51473"/>
                  </a:lnTo>
                  <a:lnTo>
                    <a:pt x="15491" y="51516"/>
                  </a:lnTo>
                  <a:lnTo>
                    <a:pt x="15666" y="51516"/>
                  </a:lnTo>
                  <a:lnTo>
                    <a:pt x="15710" y="51429"/>
                  </a:lnTo>
                  <a:lnTo>
                    <a:pt x="15885" y="50902"/>
                  </a:lnTo>
                  <a:lnTo>
                    <a:pt x="15885" y="50858"/>
                  </a:lnTo>
                  <a:lnTo>
                    <a:pt x="16017" y="49235"/>
                  </a:lnTo>
                  <a:lnTo>
                    <a:pt x="16017" y="49147"/>
                  </a:lnTo>
                  <a:lnTo>
                    <a:pt x="15710" y="48445"/>
                  </a:lnTo>
                  <a:lnTo>
                    <a:pt x="15666" y="48445"/>
                  </a:lnTo>
                  <a:lnTo>
                    <a:pt x="13340" y="44847"/>
                  </a:lnTo>
                  <a:lnTo>
                    <a:pt x="12243" y="42521"/>
                  </a:lnTo>
                  <a:lnTo>
                    <a:pt x="11322" y="41073"/>
                  </a:lnTo>
                  <a:lnTo>
                    <a:pt x="9962" y="39054"/>
                  </a:lnTo>
                  <a:lnTo>
                    <a:pt x="8865" y="37080"/>
                  </a:lnTo>
                  <a:lnTo>
                    <a:pt x="8294" y="35763"/>
                  </a:lnTo>
                  <a:lnTo>
                    <a:pt x="8031" y="34228"/>
                  </a:lnTo>
                  <a:lnTo>
                    <a:pt x="8031" y="34184"/>
                  </a:lnTo>
                  <a:lnTo>
                    <a:pt x="7285" y="32736"/>
                  </a:lnTo>
                  <a:lnTo>
                    <a:pt x="5310" y="29489"/>
                  </a:lnTo>
                  <a:lnTo>
                    <a:pt x="4564" y="25495"/>
                  </a:lnTo>
                  <a:lnTo>
                    <a:pt x="4125" y="23389"/>
                  </a:lnTo>
                  <a:lnTo>
                    <a:pt x="3731" y="21327"/>
                  </a:lnTo>
                  <a:lnTo>
                    <a:pt x="3248" y="18913"/>
                  </a:lnTo>
                  <a:lnTo>
                    <a:pt x="2721" y="16456"/>
                  </a:lnTo>
                  <a:lnTo>
                    <a:pt x="2151" y="14087"/>
                  </a:lnTo>
                  <a:lnTo>
                    <a:pt x="1800" y="12902"/>
                  </a:lnTo>
                  <a:lnTo>
                    <a:pt x="1449" y="11717"/>
                  </a:lnTo>
                  <a:lnTo>
                    <a:pt x="571" y="9611"/>
                  </a:lnTo>
                  <a:lnTo>
                    <a:pt x="440" y="7417"/>
                  </a:lnTo>
                  <a:lnTo>
                    <a:pt x="352" y="5091"/>
                  </a:lnTo>
                  <a:lnTo>
                    <a:pt x="571" y="4301"/>
                  </a:lnTo>
                  <a:lnTo>
                    <a:pt x="2853" y="3555"/>
                  </a:lnTo>
                  <a:lnTo>
                    <a:pt x="5705" y="2853"/>
                  </a:lnTo>
                  <a:lnTo>
                    <a:pt x="7768" y="2195"/>
                  </a:lnTo>
                  <a:lnTo>
                    <a:pt x="10049" y="1317"/>
                  </a:lnTo>
                  <a:lnTo>
                    <a:pt x="12024" y="308"/>
                  </a:lnTo>
                  <a:lnTo>
                    <a:pt x="12068" y="264"/>
                  </a:lnTo>
                  <a:lnTo>
                    <a:pt x="12112" y="220"/>
                  </a:lnTo>
                  <a:lnTo>
                    <a:pt x="12112" y="133"/>
                  </a:lnTo>
                  <a:lnTo>
                    <a:pt x="12112" y="89"/>
                  </a:lnTo>
                  <a:lnTo>
                    <a:pt x="12068" y="45"/>
                  </a:lnTo>
                  <a:lnTo>
                    <a:pt x="11980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0" name="Google Shape;2110;p63"/>
            <p:cNvSpPr/>
            <p:nvPr/>
          </p:nvSpPr>
          <p:spPr>
            <a:xfrm>
              <a:off x="651675" y="2566225"/>
              <a:ext cx="432250" cy="1407500"/>
            </a:xfrm>
            <a:custGeom>
              <a:rect b="b" l="l" r="r" t="t"/>
              <a:pathLst>
                <a:path extrusionOk="0" h="56300" w="17290">
                  <a:moveTo>
                    <a:pt x="14745" y="1"/>
                  </a:moveTo>
                  <a:lnTo>
                    <a:pt x="14657" y="45"/>
                  </a:lnTo>
                  <a:lnTo>
                    <a:pt x="12112" y="1756"/>
                  </a:lnTo>
                  <a:lnTo>
                    <a:pt x="9479" y="2809"/>
                  </a:lnTo>
                  <a:lnTo>
                    <a:pt x="7548" y="3511"/>
                  </a:lnTo>
                  <a:lnTo>
                    <a:pt x="4345" y="4301"/>
                  </a:lnTo>
                  <a:lnTo>
                    <a:pt x="4301" y="4301"/>
                  </a:lnTo>
                  <a:lnTo>
                    <a:pt x="2765" y="5179"/>
                  </a:lnTo>
                  <a:lnTo>
                    <a:pt x="2722" y="5179"/>
                  </a:lnTo>
                  <a:lnTo>
                    <a:pt x="879" y="6539"/>
                  </a:lnTo>
                  <a:lnTo>
                    <a:pt x="879" y="6583"/>
                  </a:lnTo>
                  <a:lnTo>
                    <a:pt x="264" y="7153"/>
                  </a:lnTo>
                  <a:lnTo>
                    <a:pt x="220" y="7241"/>
                  </a:lnTo>
                  <a:lnTo>
                    <a:pt x="1" y="7987"/>
                  </a:lnTo>
                  <a:lnTo>
                    <a:pt x="1" y="8031"/>
                  </a:lnTo>
                  <a:lnTo>
                    <a:pt x="133" y="10093"/>
                  </a:lnTo>
                  <a:lnTo>
                    <a:pt x="133" y="10181"/>
                  </a:lnTo>
                  <a:lnTo>
                    <a:pt x="1317" y="12902"/>
                  </a:lnTo>
                  <a:lnTo>
                    <a:pt x="2327" y="16193"/>
                  </a:lnTo>
                  <a:lnTo>
                    <a:pt x="3160" y="20010"/>
                  </a:lnTo>
                  <a:lnTo>
                    <a:pt x="3599" y="22511"/>
                  </a:lnTo>
                  <a:lnTo>
                    <a:pt x="4740" y="27119"/>
                  </a:lnTo>
                  <a:lnTo>
                    <a:pt x="5398" y="30278"/>
                  </a:lnTo>
                  <a:lnTo>
                    <a:pt x="5705" y="32297"/>
                  </a:lnTo>
                  <a:lnTo>
                    <a:pt x="5662" y="34710"/>
                  </a:lnTo>
                  <a:lnTo>
                    <a:pt x="5749" y="35719"/>
                  </a:lnTo>
                  <a:lnTo>
                    <a:pt x="5749" y="35763"/>
                  </a:lnTo>
                  <a:lnTo>
                    <a:pt x="6671" y="37913"/>
                  </a:lnTo>
                  <a:lnTo>
                    <a:pt x="7768" y="40020"/>
                  </a:lnTo>
                  <a:lnTo>
                    <a:pt x="9172" y="42082"/>
                  </a:lnTo>
                  <a:lnTo>
                    <a:pt x="10445" y="44013"/>
                  </a:lnTo>
                  <a:lnTo>
                    <a:pt x="11761" y="45900"/>
                  </a:lnTo>
                  <a:lnTo>
                    <a:pt x="12726" y="47830"/>
                  </a:lnTo>
                  <a:lnTo>
                    <a:pt x="12726" y="47874"/>
                  </a:lnTo>
                  <a:lnTo>
                    <a:pt x="13999" y="49849"/>
                  </a:lnTo>
                  <a:lnTo>
                    <a:pt x="15315" y="51736"/>
                  </a:lnTo>
                  <a:lnTo>
                    <a:pt x="16632" y="53535"/>
                  </a:lnTo>
                  <a:lnTo>
                    <a:pt x="16939" y="54105"/>
                  </a:lnTo>
                  <a:lnTo>
                    <a:pt x="16939" y="54544"/>
                  </a:lnTo>
                  <a:lnTo>
                    <a:pt x="16325" y="55948"/>
                  </a:lnTo>
                  <a:lnTo>
                    <a:pt x="16325" y="55992"/>
                  </a:lnTo>
                  <a:lnTo>
                    <a:pt x="16281" y="56080"/>
                  </a:lnTo>
                  <a:lnTo>
                    <a:pt x="16281" y="56168"/>
                  </a:lnTo>
                  <a:lnTo>
                    <a:pt x="16325" y="56211"/>
                  </a:lnTo>
                  <a:lnTo>
                    <a:pt x="16368" y="56255"/>
                  </a:lnTo>
                  <a:lnTo>
                    <a:pt x="16412" y="56299"/>
                  </a:lnTo>
                  <a:lnTo>
                    <a:pt x="16456" y="56299"/>
                  </a:lnTo>
                  <a:lnTo>
                    <a:pt x="16544" y="56255"/>
                  </a:lnTo>
                  <a:lnTo>
                    <a:pt x="16632" y="56168"/>
                  </a:lnTo>
                  <a:lnTo>
                    <a:pt x="16632" y="56080"/>
                  </a:lnTo>
                  <a:lnTo>
                    <a:pt x="17246" y="54676"/>
                  </a:lnTo>
                  <a:lnTo>
                    <a:pt x="17290" y="54588"/>
                  </a:lnTo>
                  <a:lnTo>
                    <a:pt x="17290" y="54061"/>
                  </a:lnTo>
                  <a:lnTo>
                    <a:pt x="17290" y="53974"/>
                  </a:lnTo>
                  <a:lnTo>
                    <a:pt x="16895" y="53359"/>
                  </a:lnTo>
                  <a:lnTo>
                    <a:pt x="15579" y="51560"/>
                  </a:lnTo>
                  <a:lnTo>
                    <a:pt x="14306" y="49673"/>
                  </a:lnTo>
                  <a:lnTo>
                    <a:pt x="13033" y="47699"/>
                  </a:lnTo>
                  <a:lnTo>
                    <a:pt x="12068" y="45724"/>
                  </a:lnTo>
                  <a:lnTo>
                    <a:pt x="10752" y="43837"/>
                  </a:lnTo>
                  <a:lnTo>
                    <a:pt x="9435" y="41906"/>
                  </a:lnTo>
                  <a:lnTo>
                    <a:pt x="8075" y="39844"/>
                  </a:lnTo>
                  <a:lnTo>
                    <a:pt x="6978" y="37782"/>
                  </a:lnTo>
                  <a:lnTo>
                    <a:pt x="6100" y="35632"/>
                  </a:lnTo>
                  <a:lnTo>
                    <a:pt x="6013" y="34710"/>
                  </a:lnTo>
                  <a:lnTo>
                    <a:pt x="6056" y="32253"/>
                  </a:lnTo>
                  <a:lnTo>
                    <a:pt x="5749" y="30234"/>
                  </a:lnTo>
                  <a:lnTo>
                    <a:pt x="5091" y="27031"/>
                  </a:lnTo>
                  <a:lnTo>
                    <a:pt x="3950" y="22468"/>
                  </a:lnTo>
                  <a:lnTo>
                    <a:pt x="3468" y="19922"/>
                  </a:lnTo>
                  <a:lnTo>
                    <a:pt x="2678" y="16105"/>
                  </a:lnTo>
                  <a:lnTo>
                    <a:pt x="1668" y="12770"/>
                  </a:lnTo>
                  <a:lnTo>
                    <a:pt x="484" y="10049"/>
                  </a:lnTo>
                  <a:lnTo>
                    <a:pt x="352" y="8031"/>
                  </a:lnTo>
                  <a:lnTo>
                    <a:pt x="571" y="7373"/>
                  </a:lnTo>
                  <a:lnTo>
                    <a:pt x="1098" y="6802"/>
                  </a:lnTo>
                  <a:lnTo>
                    <a:pt x="2941" y="5486"/>
                  </a:lnTo>
                  <a:lnTo>
                    <a:pt x="4433" y="4652"/>
                  </a:lnTo>
                  <a:lnTo>
                    <a:pt x="7636" y="3818"/>
                  </a:lnTo>
                  <a:lnTo>
                    <a:pt x="9611" y="3160"/>
                  </a:lnTo>
                  <a:lnTo>
                    <a:pt x="12244" y="2063"/>
                  </a:lnTo>
                  <a:lnTo>
                    <a:pt x="12288" y="2019"/>
                  </a:lnTo>
                  <a:lnTo>
                    <a:pt x="14876" y="352"/>
                  </a:lnTo>
                  <a:lnTo>
                    <a:pt x="14920" y="308"/>
                  </a:lnTo>
                  <a:lnTo>
                    <a:pt x="14920" y="220"/>
                  </a:lnTo>
                  <a:lnTo>
                    <a:pt x="14920" y="176"/>
                  </a:lnTo>
                  <a:lnTo>
                    <a:pt x="14920" y="89"/>
                  </a:lnTo>
                  <a:lnTo>
                    <a:pt x="14876" y="45"/>
                  </a:lnTo>
                  <a:lnTo>
                    <a:pt x="1478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1" name="Google Shape;2111;p63"/>
            <p:cNvSpPr/>
            <p:nvPr/>
          </p:nvSpPr>
          <p:spPr>
            <a:xfrm>
              <a:off x="591350" y="2376450"/>
              <a:ext cx="593500" cy="1676250"/>
            </a:xfrm>
            <a:custGeom>
              <a:rect b="b" l="l" r="r" t="t"/>
              <a:pathLst>
                <a:path extrusionOk="0" h="67050" w="23740">
                  <a:moveTo>
                    <a:pt x="23477" y="0"/>
                  </a:moveTo>
                  <a:lnTo>
                    <a:pt x="19571" y="2370"/>
                  </a:lnTo>
                  <a:lnTo>
                    <a:pt x="17641" y="3730"/>
                  </a:lnTo>
                  <a:lnTo>
                    <a:pt x="15490" y="5222"/>
                  </a:lnTo>
                  <a:lnTo>
                    <a:pt x="13779" y="6363"/>
                  </a:lnTo>
                  <a:lnTo>
                    <a:pt x="11629" y="7285"/>
                  </a:lnTo>
                  <a:lnTo>
                    <a:pt x="8821" y="8338"/>
                  </a:lnTo>
                  <a:lnTo>
                    <a:pt x="7724" y="8777"/>
                  </a:lnTo>
                  <a:lnTo>
                    <a:pt x="6978" y="8908"/>
                  </a:lnTo>
                  <a:lnTo>
                    <a:pt x="6890" y="8952"/>
                  </a:lnTo>
                  <a:lnTo>
                    <a:pt x="3818" y="11541"/>
                  </a:lnTo>
                  <a:lnTo>
                    <a:pt x="2019" y="13121"/>
                  </a:lnTo>
                  <a:lnTo>
                    <a:pt x="2019" y="13165"/>
                  </a:lnTo>
                  <a:lnTo>
                    <a:pt x="703" y="14657"/>
                  </a:lnTo>
                  <a:lnTo>
                    <a:pt x="659" y="14700"/>
                  </a:lnTo>
                  <a:lnTo>
                    <a:pt x="88" y="15754"/>
                  </a:lnTo>
                  <a:lnTo>
                    <a:pt x="44" y="15797"/>
                  </a:lnTo>
                  <a:lnTo>
                    <a:pt x="1" y="16324"/>
                  </a:lnTo>
                  <a:lnTo>
                    <a:pt x="1" y="16412"/>
                  </a:lnTo>
                  <a:lnTo>
                    <a:pt x="1054" y="19176"/>
                  </a:lnTo>
                  <a:lnTo>
                    <a:pt x="1580" y="21282"/>
                  </a:lnTo>
                  <a:lnTo>
                    <a:pt x="2238" y="25100"/>
                  </a:lnTo>
                  <a:lnTo>
                    <a:pt x="2677" y="27513"/>
                  </a:lnTo>
                  <a:lnTo>
                    <a:pt x="3116" y="29795"/>
                  </a:lnTo>
                  <a:lnTo>
                    <a:pt x="3116" y="29839"/>
                  </a:lnTo>
                  <a:lnTo>
                    <a:pt x="4169" y="33174"/>
                  </a:lnTo>
                  <a:lnTo>
                    <a:pt x="5091" y="36114"/>
                  </a:lnTo>
                  <a:lnTo>
                    <a:pt x="5661" y="38878"/>
                  </a:lnTo>
                  <a:lnTo>
                    <a:pt x="5968" y="41029"/>
                  </a:lnTo>
                  <a:lnTo>
                    <a:pt x="5793" y="43837"/>
                  </a:lnTo>
                  <a:lnTo>
                    <a:pt x="5793" y="45899"/>
                  </a:lnTo>
                  <a:lnTo>
                    <a:pt x="5837" y="45899"/>
                  </a:lnTo>
                  <a:lnTo>
                    <a:pt x="6100" y="47918"/>
                  </a:lnTo>
                  <a:lnTo>
                    <a:pt x="6495" y="49761"/>
                  </a:lnTo>
                  <a:lnTo>
                    <a:pt x="6539" y="49805"/>
                  </a:lnTo>
                  <a:lnTo>
                    <a:pt x="7065" y="50902"/>
                  </a:lnTo>
                  <a:lnTo>
                    <a:pt x="7065" y="50946"/>
                  </a:lnTo>
                  <a:lnTo>
                    <a:pt x="8689" y="53271"/>
                  </a:lnTo>
                  <a:lnTo>
                    <a:pt x="9918" y="54939"/>
                  </a:lnTo>
                  <a:lnTo>
                    <a:pt x="12024" y="58230"/>
                  </a:lnTo>
                  <a:lnTo>
                    <a:pt x="13603" y="60292"/>
                  </a:lnTo>
                  <a:lnTo>
                    <a:pt x="15403" y="62837"/>
                  </a:lnTo>
                  <a:lnTo>
                    <a:pt x="16543" y="64768"/>
                  </a:lnTo>
                  <a:lnTo>
                    <a:pt x="16675" y="65426"/>
                  </a:lnTo>
                  <a:lnTo>
                    <a:pt x="16149" y="66786"/>
                  </a:lnTo>
                  <a:lnTo>
                    <a:pt x="16149" y="66874"/>
                  </a:lnTo>
                  <a:lnTo>
                    <a:pt x="16149" y="66918"/>
                  </a:lnTo>
                  <a:lnTo>
                    <a:pt x="16192" y="67006"/>
                  </a:lnTo>
                  <a:lnTo>
                    <a:pt x="16236" y="67050"/>
                  </a:lnTo>
                  <a:lnTo>
                    <a:pt x="16324" y="67050"/>
                  </a:lnTo>
                  <a:lnTo>
                    <a:pt x="16412" y="67006"/>
                  </a:lnTo>
                  <a:lnTo>
                    <a:pt x="16456" y="66918"/>
                  </a:lnTo>
                  <a:lnTo>
                    <a:pt x="17026" y="65470"/>
                  </a:lnTo>
                  <a:lnTo>
                    <a:pt x="17026" y="65382"/>
                  </a:lnTo>
                  <a:lnTo>
                    <a:pt x="16851" y="64680"/>
                  </a:lnTo>
                  <a:lnTo>
                    <a:pt x="16851" y="64636"/>
                  </a:lnTo>
                  <a:lnTo>
                    <a:pt x="15710" y="62662"/>
                  </a:lnTo>
                  <a:lnTo>
                    <a:pt x="15710" y="62618"/>
                  </a:lnTo>
                  <a:lnTo>
                    <a:pt x="13867" y="60073"/>
                  </a:lnTo>
                  <a:lnTo>
                    <a:pt x="12331" y="58010"/>
                  </a:lnTo>
                  <a:lnTo>
                    <a:pt x="10225" y="54719"/>
                  </a:lnTo>
                  <a:lnTo>
                    <a:pt x="8996" y="53052"/>
                  </a:lnTo>
                  <a:lnTo>
                    <a:pt x="7372" y="50770"/>
                  </a:lnTo>
                  <a:lnTo>
                    <a:pt x="6846" y="49673"/>
                  </a:lnTo>
                  <a:lnTo>
                    <a:pt x="6451" y="47830"/>
                  </a:lnTo>
                  <a:lnTo>
                    <a:pt x="6144" y="45855"/>
                  </a:lnTo>
                  <a:lnTo>
                    <a:pt x="6144" y="43837"/>
                  </a:lnTo>
                  <a:lnTo>
                    <a:pt x="6319" y="41029"/>
                  </a:lnTo>
                  <a:lnTo>
                    <a:pt x="6012" y="38835"/>
                  </a:lnTo>
                  <a:lnTo>
                    <a:pt x="5398" y="36026"/>
                  </a:lnTo>
                  <a:lnTo>
                    <a:pt x="4520" y="33086"/>
                  </a:lnTo>
                  <a:lnTo>
                    <a:pt x="3467" y="29751"/>
                  </a:lnTo>
                  <a:lnTo>
                    <a:pt x="3028" y="27470"/>
                  </a:lnTo>
                  <a:lnTo>
                    <a:pt x="2589" y="25056"/>
                  </a:lnTo>
                  <a:lnTo>
                    <a:pt x="1931" y="21195"/>
                  </a:lnTo>
                  <a:lnTo>
                    <a:pt x="1405" y="19088"/>
                  </a:lnTo>
                  <a:lnTo>
                    <a:pt x="1405" y="19045"/>
                  </a:lnTo>
                  <a:lnTo>
                    <a:pt x="352" y="16324"/>
                  </a:lnTo>
                  <a:lnTo>
                    <a:pt x="395" y="15885"/>
                  </a:lnTo>
                  <a:lnTo>
                    <a:pt x="966" y="14876"/>
                  </a:lnTo>
                  <a:lnTo>
                    <a:pt x="2282" y="13384"/>
                  </a:lnTo>
                  <a:lnTo>
                    <a:pt x="4038" y="11804"/>
                  </a:lnTo>
                  <a:lnTo>
                    <a:pt x="7109" y="9259"/>
                  </a:lnTo>
                  <a:lnTo>
                    <a:pt x="7811" y="9128"/>
                  </a:lnTo>
                  <a:lnTo>
                    <a:pt x="7855" y="9128"/>
                  </a:lnTo>
                  <a:lnTo>
                    <a:pt x="8952" y="8645"/>
                  </a:lnTo>
                  <a:lnTo>
                    <a:pt x="11761" y="7592"/>
                  </a:lnTo>
                  <a:lnTo>
                    <a:pt x="13911" y="6670"/>
                  </a:lnTo>
                  <a:lnTo>
                    <a:pt x="13955" y="6670"/>
                  </a:lnTo>
                  <a:lnTo>
                    <a:pt x="15666" y="5529"/>
                  </a:lnTo>
                  <a:lnTo>
                    <a:pt x="17816" y="3994"/>
                  </a:lnTo>
                  <a:lnTo>
                    <a:pt x="19747" y="2677"/>
                  </a:lnTo>
                  <a:lnTo>
                    <a:pt x="23652" y="308"/>
                  </a:lnTo>
                  <a:lnTo>
                    <a:pt x="23696" y="264"/>
                  </a:lnTo>
                  <a:lnTo>
                    <a:pt x="23696" y="220"/>
                  </a:lnTo>
                  <a:lnTo>
                    <a:pt x="23740" y="132"/>
                  </a:lnTo>
                  <a:lnTo>
                    <a:pt x="23696" y="88"/>
                  </a:lnTo>
                  <a:lnTo>
                    <a:pt x="23652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2" name="Google Shape;2112;p63"/>
            <p:cNvSpPr/>
            <p:nvPr/>
          </p:nvSpPr>
          <p:spPr>
            <a:xfrm>
              <a:off x="576000" y="2354500"/>
              <a:ext cx="578150" cy="1726725"/>
            </a:xfrm>
            <a:custGeom>
              <a:rect b="b" l="l" r="r" t="t"/>
              <a:pathLst>
                <a:path extrusionOk="0" h="69069" w="23126">
                  <a:moveTo>
                    <a:pt x="22862" y="1"/>
                  </a:moveTo>
                  <a:lnTo>
                    <a:pt x="19176" y="2239"/>
                  </a:lnTo>
                  <a:lnTo>
                    <a:pt x="17421" y="3467"/>
                  </a:lnTo>
                  <a:lnTo>
                    <a:pt x="15271" y="4872"/>
                  </a:lnTo>
                  <a:lnTo>
                    <a:pt x="13691" y="5925"/>
                  </a:lnTo>
                  <a:lnTo>
                    <a:pt x="10970" y="7066"/>
                  </a:lnTo>
                  <a:lnTo>
                    <a:pt x="7328" y="8777"/>
                  </a:lnTo>
                  <a:lnTo>
                    <a:pt x="6056" y="9655"/>
                  </a:lnTo>
                  <a:lnTo>
                    <a:pt x="6012" y="9655"/>
                  </a:lnTo>
                  <a:lnTo>
                    <a:pt x="3642" y="11980"/>
                  </a:lnTo>
                  <a:lnTo>
                    <a:pt x="1755" y="13823"/>
                  </a:lnTo>
                  <a:lnTo>
                    <a:pt x="922" y="14789"/>
                  </a:lnTo>
                  <a:lnTo>
                    <a:pt x="922" y="14832"/>
                  </a:lnTo>
                  <a:lnTo>
                    <a:pt x="307" y="16280"/>
                  </a:lnTo>
                  <a:lnTo>
                    <a:pt x="0" y="17772"/>
                  </a:lnTo>
                  <a:lnTo>
                    <a:pt x="0" y="17860"/>
                  </a:lnTo>
                  <a:lnTo>
                    <a:pt x="395" y="19923"/>
                  </a:lnTo>
                  <a:lnTo>
                    <a:pt x="1053" y="24003"/>
                  </a:lnTo>
                  <a:lnTo>
                    <a:pt x="1580" y="27119"/>
                  </a:lnTo>
                  <a:lnTo>
                    <a:pt x="2238" y="30147"/>
                  </a:lnTo>
                  <a:lnTo>
                    <a:pt x="2896" y="32560"/>
                  </a:lnTo>
                  <a:lnTo>
                    <a:pt x="4213" y="36158"/>
                  </a:lnTo>
                  <a:lnTo>
                    <a:pt x="4959" y="39098"/>
                  </a:lnTo>
                  <a:lnTo>
                    <a:pt x="5441" y="41775"/>
                  </a:lnTo>
                  <a:lnTo>
                    <a:pt x="5310" y="45987"/>
                  </a:lnTo>
                  <a:lnTo>
                    <a:pt x="5485" y="47787"/>
                  </a:lnTo>
                  <a:lnTo>
                    <a:pt x="6012" y="50332"/>
                  </a:lnTo>
                  <a:lnTo>
                    <a:pt x="6538" y="53315"/>
                  </a:lnTo>
                  <a:lnTo>
                    <a:pt x="6889" y="54632"/>
                  </a:lnTo>
                  <a:lnTo>
                    <a:pt x="6933" y="54676"/>
                  </a:lnTo>
                  <a:lnTo>
                    <a:pt x="8513" y="56650"/>
                  </a:lnTo>
                  <a:lnTo>
                    <a:pt x="14261" y="64637"/>
                  </a:lnTo>
                  <a:lnTo>
                    <a:pt x="15753" y="66962"/>
                  </a:lnTo>
                  <a:lnTo>
                    <a:pt x="16017" y="67577"/>
                  </a:lnTo>
                  <a:lnTo>
                    <a:pt x="15753" y="68849"/>
                  </a:lnTo>
                  <a:lnTo>
                    <a:pt x="15753" y="68937"/>
                  </a:lnTo>
                  <a:lnTo>
                    <a:pt x="15797" y="68981"/>
                  </a:lnTo>
                  <a:lnTo>
                    <a:pt x="15841" y="69025"/>
                  </a:lnTo>
                  <a:lnTo>
                    <a:pt x="15885" y="69069"/>
                  </a:lnTo>
                  <a:lnTo>
                    <a:pt x="15929" y="69069"/>
                  </a:lnTo>
                  <a:lnTo>
                    <a:pt x="16060" y="69025"/>
                  </a:lnTo>
                  <a:lnTo>
                    <a:pt x="16104" y="68937"/>
                  </a:lnTo>
                  <a:lnTo>
                    <a:pt x="16368" y="67577"/>
                  </a:lnTo>
                  <a:lnTo>
                    <a:pt x="16368" y="67489"/>
                  </a:lnTo>
                  <a:lnTo>
                    <a:pt x="16060" y="66787"/>
                  </a:lnTo>
                  <a:lnTo>
                    <a:pt x="14525" y="64461"/>
                  </a:lnTo>
                  <a:lnTo>
                    <a:pt x="8820" y="56431"/>
                  </a:lnTo>
                  <a:lnTo>
                    <a:pt x="7197" y="54500"/>
                  </a:lnTo>
                  <a:lnTo>
                    <a:pt x="6889" y="53228"/>
                  </a:lnTo>
                  <a:lnTo>
                    <a:pt x="6363" y="50244"/>
                  </a:lnTo>
                  <a:lnTo>
                    <a:pt x="5836" y="47743"/>
                  </a:lnTo>
                  <a:lnTo>
                    <a:pt x="5661" y="45987"/>
                  </a:lnTo>
                  <a:lnTo>
                    <a:pt x="5792" y="41775"/>
                  </a:lnTo>
                  <a:lnTo>
                    <a:pt x="5792" y="41731"/>
                  </a:lnTo>
                  <a:lnTo>
                    <a:pt x="5310" y="39054"/>
                  </a:lnTo>
                  <a:lnTo>
                    <a:pt x="4520" y="36071"/>
                  </a:lnTo>
                  <a:lnTo>
                    <a:pt x="3247" y="32472"/>
                  </a:lnTo>
                  <a:lnTo>
                    <a:pt x="2545" y="30059"/>
                  </a:lnTo>
                  <a:lnTo>
                    <a:pt x="1931" y="27031"/>
                  </a:lnTo>
                  <a:lnTo>
                    <a:pt x="1404" y="23960"/>
                  </a:lnTo>
                  <a:lnTo>
                    <a:pt x="746" y="19879"/>
                  </a:lnTo>
                  <a:lnTo>
                    <a:pt x="351" y="17816"/>
                  </a:lnTo>
                  <a:lnTo>
                    <a:pt x="615" y="16368"/>
                  </a:lnTo>
                  <a:lnTo>
                    <a:pt x="1229" y="15008"/>
                  </a:lnTo>
                  <a:lnTo>
                    <a:pt x="2019" y="14043"/>
                  </a:lnTo>
                  <a:lnTo>
                    <a:pt x="3906" y="12243"/>
                  </a:lnTo>
                  <a:lnTo>
                    <a:pt x="6275" y="9918"/>
                  </a:lnTo>
                  <a:lnTo>
                    <a:pt x="7504" y="9084"/>
                  </a:lnTo>
                  <a:lnTo>
                    <a:pt x="11146" y="7373"/>
                  </a:lnTo>
                  <a:lnTo>
                    <a:pt x="13823" y="6232"/>
                  </a:lnTo>
                  <a:lnTo>
                    <a:pt x="13866" y="6232"/>
                  </a:lnTo>
                  <a:lnTo>
                    <a:pt x="17596" y="3731"/>
                  </a:lnTo>
                  <a:lnTo>
                    <a:pt x="19395" y="2546"/>
                  </a:lnTo>
                  <a:lnTo>
                    <a:pt x="23037" y="308"/>
                  </a:lnTo>
                  <a:lnTo>
                    <a:pt x="23081" y="264"/>
                  </a:lnTo>
                  <a:lnTo>
                    <a:pt x="23125" y="220"/>
                  </a:lnTo>
                  <a:lnTo>
                    <a:pt x="23125" y="133"/>
                  </a:lnTo>
                  <a:lnTo>
                    <a:pt x="23081" y="89"/>
                  </a:lnTo>
                  <a:lnTo>
                    <a:pt x="23037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3" name="Google Shape;2113;p63"/>
            <p:cNvSpPr/>
            <p:nvPr/>
          </p:nvSpPr>
          <p:spPr>
            <a:xfrm>
              <a:off x="549675" y="2291975"/>
              <a:ext cx="648350" cy="1851775"/>
            </a:xfrm>
            <a:custGeom>
              <a:rect b="b" l="l" r="r" t="t"/>
              <a:pathLst>
                <a:path extrusionOk="0" h="74071" w="25934">
                  <a:moveTo>
                    <a:pt x="25758" y="1"/>
                  </a:moveTo>
                  <a:lnTo>
                    <a:pt x="25714" y="45"/>
                  </a:lnTo>
                  <a:lnTo>
                    <a:pt x="23608" y="1185"/>
                  </a:lnTo>
                  <a:lnTo>
                    <a:pt x="19922" y="3336"/>
                  </a:lnTo>
                  <a:lnTo>
                    <a:pt x="18079" y="4476"/>
                  </a:lnTo>
                  <a:lnTo>
                    <a:pt x="15534" y="6188"/>
                  </a:lnTo>
                  <a:lnTo>
                    <a:pt x="14042" y="7153"/>
                  </a:lnTo>
                  <a:lnTo>
                    <a:pt x="11585" y="8250"/>
                  </a:lnTo>
                  <a:lnTo>
                    <a:pt x="10268" y="9084"/>
                  </a:lnTo>
                  <a:lnTo>
                    <a:pt x="6845" y="11190"/>
                  </a:lnTo>
                  <a:lnTo>
                    <a:pt x="6802" y="11190"/>
                  </a:lnTo>
                  <a:lnTo>
                    <a:pt x="4213" y="13823"/>
                  </a:lnTo>
                  <a:lnTo>
                    <a:pt x="2326" y="15622"/>
                  </a:lnTo>
                  <a:lnTo>
                    <a:pt x="2326" y="15666"/>
                  </a:lnTo>
                  <a:lnTo>
                    <a:pt x="1624" y="16500"/>
                  </a:lnTo>
                  <a:lnTo>
                    <a:pt x="1580" y="16544"/>
                  </a:lnTo>
                  <a:lnTo>
                    <a:pt x="702" y="19220"/>
                  </a:lnTo>
                  <a:lnTo>
                    <a:pt x="88" y="20975"/>
                  </a:lnTo>
                  <a:lnTo>
                    <a:pt x="88" y="21019"/>
                  </a:lnTo>
                  <a:lnTo>
                    <a:pt x="0" y="22336"/>
                  </a:lnTo>
                  <a:lnTo>
                    <a:pt x="44" y="22380"/>
                  </a:lnTo>
                  <a:lnTo>
                    <a:pt x="614" y="26417"/>
                  </a:lnTo>
                  <a:lnTo>
                    <a:pt x="878" y="28128"/>
                  </a:lnTo>
                  <a:lnTo>
                    <a:pt x="1185" y="29708"/>
                  </a:lnTo>
                  <a:lnTo>
                    <a:pt x="1492" y="31287"/>
                  </a:lnTo>
                  <a:lnTo>
                    <a:pt x="1931" y="32823"/>
                  </a:lnTo>
                  <a:lnTo>
                    <a:pt x="2370" y="34359"/>
                  </a:lnTo>
                  <a:lnTo>
                    <a:pt x="2896" y="35983"/>
                  </a:lnTo>
                  <a:lnTo>
                    <a:pt x="3467" y="37606"/>
                  </a:lnTo>
                  <a:lnTo>
                    <a:pt x="4125" y="39361"/>
                  </a:lnTo>
                  <a:lnTo>
                    <a:pt x="5002" y="42257"/>
                  </a:lnTo>
                  <a:lnTo>
                    <a:pt x="5310" y="44100"/>
                  </a:lnTo>
                  <a:lnTo>
                    <a:pt x="5397" y="45329"/>
                  </a:lnTo>
                  <a:lnTo>
                    <a:pt x="5310" y="47830"/>
                  </a:lnTo>
                  <a:lnTo>
                    <a:pt x="5353" y="49366"/>
                  </a:lnTo>
                  <a:lnTo>
                    <a:pt x="5924" y="52218"/>
                  </a:lnTo>
                  <a:lnTo>
                    <a:pt x="6407" y="54939"/>
                  </a:lnTo>
                  <a:lnTo>
                    <a:pt x="6451" y="57528"/>
                  </a:lnTo>
                  <a:lnTo>
                    <a:pt x="6319" y="59853"/>
                  </a:lnTo>
                  <a:lnTo>
                    <a:pt x="6319" y="59897"/>
                  </a:lnTo>
                  <a:lnTo>
                    <a:pt x="6451" y="60731"/>
                  </a:lnTo>
                  <a:lnTo>
                    <a:pt x="6494" y="60819"/>
                  </a:lnTo>
                  <a:lnTo>
                    <a:pt x="7942" y="62399"/>
                  </a:lnTo>
                  <a:lnTo>
                    <a:pt x="10224" y="65295"/>
                  </a:lnTo>
                  <a:lnTo>
                    <a:pt x="12111" y="67796"/>
                  </a:lnTo>
                  <a:lnTo>
                    <a:pt x="13076" y="69024"/>
                  </a:lnTo>
                  <a:lnTo>
                    <a:pt x="13120" y="69024"/>
                  </a:lnTo>
                  <a:lnTo>
                    <a:pt x="15841" y="71657"/>
                  </a:lnTo>
                  <a:lnTo>
                    <a:pt x="16060" y="71964"/>
                  </a:lnTo>
                  <a:lnTo>
                    <a:pt x="15973" y="73895"/>
                  </a:lnTo>
                  <a:lnTo>
                    <a:pt x="15973" y="73983"/>
                  </a:lnTo>
                  <a:lnTo>
                    <a:pt x="16016" y="74027"/>
                  </a:lnTo>
                  <a:lnTo>
                    <a:pt x="16060" y="74071"/>
                  </a:lnTo>
                  <a:lnTo>
                    <a:pt x="16236" y="74071"/>
                  </a:lnTo>
                  <a:lnTo>
                    <a:pt x="16280" y="74027"/>
                  </a:lnTo>
                  <a:lnTo>
                    <a:pt x="16324" y="73983"/>
                  </a:lnTo>
                  <a:lnTo>
                    <a:pt x="16324" y="73895"/>
                  </a:lnTo>
                  <a:lnTo>
                    <a:pt x="16411" y="71921"/>
                  </a:lnTo>
                  <a:lnTo>
                    <a:pt x="16368" y="71789"/>
                  </a:lnTo>
                  <a:lnTo>
                    <a:pt x="16148" y="71438"/>
                  </a:lnTo>
                  <a:lnTo>
                    <a:pt x="16104" y="71394"/>
                  </a:lnTo>
                  <a:lnTo>
                    <a:pt x="13340" y="68761"/>
                  </a:lnTo>
                  <a:lnTo>
                    <a:pt x="12374" y="67576"/>
                  </a:lnTo>
                  <a:lnTo>
                    <a:pt x="10488" y="65075"/>
                  </a:lnTo>
                  <a:lnTo>
                    <a:pt x="8206" y="62179"/>
                  </a:lnTo>
                  <a:lnTo>
                    <a:pt x="6802" y="60643"/>
                  </a:lnTo>
                  <a:lnTo>
                    <a:pt x="6670" y="59853"/>
                  </a:lnTo>
                  <a:lnTo>
                    <a:pt x="6802" y="57528"/>
                  </a:lnTo>
                  <a:lnTo>
                    <a:pt x="6758" y="54939"/>
                  </a:lnTo>
                  <a:lnTo>
                    <a:pt x="6758" y="54895"/>
                  </a:lnTo>
                  <a:lnTo>
                    <a:pt x="6275" y="52131"/>
                  </a:lnTo>
                  <a:lnTo>
                    <a:pt x="5705" y="49322"/>
                  </a:lnTo>
                  <a:lnTo>
                    <a:pt x="5661" y="47830"/>
                  </a:lnTo>
                  <a:lnTo>
                    <a:pt x="5748" y="45373"/>
                  </a:lnTo>
                  <a:lnTo>
                    <a:pt x="5748" y="45329"/>
                  </a:lnTo>
                  <a:lnTo>
                    <a:pt x="5661" y="44057"/>
                  </a:lnTo>
                  <a:lnTo>
                    <a:pt x="5661" y="44013"/>
                  </a:lnTo>
                  <a:lnTo>
                    <a:pt x="5310" y="42214"/>
                  </a:lnTo>
                  <a:lnTo>
                    <a:pt x="4476" y="39230"/>
                  </a:lnTo>
                  <a:lnTo>
                    <a:pt x="3818" y="37518"/>
                  </a:lnTo>
                  <a:lnTo>
                    <a:pt x="3203" y="35851"/>
                  </a:lnTo>
                  <a:lnTo>
                    <a:pt x="2721" y="34271"/>
                  </a:lnTo>
                  <a:lnTo>
                    <a:pt x="2238" y="32735"/>
                  </a:lnTo>
                  <a:lnTo>
                    <a:pt x="1843" y="31200"/>
                  </a:lnTo>
                  <a:lnTo>
                    <a:pt x="1492" y="29664"/>
                  </a:lnTo>
                  <a:lnTo>
                    <a:pt x="1229" y="28040"/>
                  </a:lnTo>
                  <a:lnTo>
                    <a:pt x="922" y="26373"/>
                  </a:lnTo>
                  <a:lnTo>
                    <a:pt x="351" y="22336"/>
                  </a:lnTo>
                  <a:lnTo>
                    <a:pt x="439" y="21063"/>
                  </a:lnTo>
                  <a:lnTo>
                    <a:pt x="1053" y="19308"/>
                  </a:lnTo>
                  <a:lnTo>
                    <a:pt x="1887" y="16719"/>
                  </a:lnTo>
                  <a:lnTo>
                    <a:pt x="2589" y="15885"/>
                  </a:lnTo>
                  <a:lnTo>
                    <a:pt x="4476" y="14086"/>
                  </a:lnTo>
                  <a:lnTo>
                    <a:pt x="7021" y="11453"/>
                  </a:lnTo>
                  <a:lnTo>
                    <a:pt x="10488" y="9347"/>
                  </a:lnTo>
                  <a:lnTo>
                    <a:pt x="11760" y="8557"/>
                  </a:lnTo>
                  <a:lnTo>
                    <a:pt x="14217" y="7460"/>
                  </a:lnTo>
                  <a:lnTo>
                    <a:pt x="14217" y="7416"/>
                  </a:lnTo>
                  <a:lnTo>
                    <a:pt x="15709" y="6451"/>
                  </a:lnTo>
                  <a:lnTo>
                    <a:pt x="18254" y="4784"/>
                  </a:lnTo>
                  <a:lnTo>
                    <a:pt x="20097" y="3599"/>
                  </a:lnTo>
                  <a:lnTo>
                    <a:pt x="23783" y="1493"/>
                  </a:lnTo>
                  <a:lnTo>
                    <a:pt x="25846" y="352"/>
                  </a:lnTo>
                  <a:lnTo>
                    <a:pt x="25933" y="308"/>
                  </a:lnTo>
                  <a:lnTo>
                    <a:pt x="25933" y="220"/>
                  </a:lnTo>
                  <a:lnTo>
                    <a:pt x="25933" y="176"/>
                  </a:lnTo>
                  <a:lnTo>
                    <a:pt x="25933" y="88"/>
                  </a:lnTo>
                  <a:lnTo>
                    <a:pt x="25890" y="45"/>
                  </a:lnTo>
                  <a:lnTo>
                    <a:pt x="2584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4" name="Google Shape;2114;p63"/>
            <p:cNvSpPr/>
            <p:nvPr/>
          </p:nvSpPr>
          <p:spPr>
            <a:xfrm>
              <a:off x="520050" y="2414850"/>
              <a:ext cx="434425" cy="1781550"/>
            </a:xfrm>
            <a:custGeom>
              <a:rect b="b" l="l" r="r" t="t"/>
              <a:pathLst>
                <a:path extrusionOk="0" h="71262" w="17377">
                  <a:moveTo>
                    <a:pt x="15973" y="0"/>
                  </a:moveTo>
                  <a:lnTo>
                    <a:pt x="15885" y="44"/>
                  </a:lnTo>
                  <a:lnTo>
                    <a:pt x="14174" y="1097"/>
                  </a:lnTo>
                  <a:lnTo>
                    <a:pt x="10970" y="3028"/>
                  </a:lnTo>
                  <a:lnTo>
                    <a:pt x="8952" y="4344"/>
                  </a:lnTo>
                  <a:lnTo>
                    <a:pt x="6890" y="5880"/>
                  </a:lnTo>
                  <a:lnTo>
                    <a:pt x="6846" y="5924"/>
                  </a:lnTo>
                  <a:lnTo>
                    <a:pt x="5705" y="7328"/>
                  </a:lnTo>
                  <a:lnTo>
                    <a:pt x="3028" y="10093"/>
                  </a:lnTo>
                  <a:lnTo>
                    <a:pt x="2501" y="10707"/>
                  </a:lnTo>
                  <a:lnTo>
                    <a:pt x="2458" y="10751"/>
                  </a:lnTo>
                  <a:lnTo>
                    <a:pt x="1229" y="13691"/>
                  </a:lnTo>
                  <a:lnTo>
                    <a:pt x="264" y="16324"/>
                  </a:lnTo>
                  <a:lnTo>
                    <a:pt x="0" y="17552"/>
                  </a:lnTo>
                  <a:lnTo>
                    <a:pt x="0" y="17596"/>
                  </a:lnTo>
                  <a:lnTo>
                    <a:pt x="0" y="18825"/>
                  </a:lnTo>
                  <a:lnTo>
                    <a:pt x="0" y="18869"/>
                  </a:lnTo>
                  <a:lnTo>
                    <a:pt x="483" y="22686"/>
                  </a:lnTo>
                  <a:lnTo>
                    <a:pt x="966" y="25319"/>
                  </a:lnTo>
                  <a:lnTo>
                    <a:pt x="1624" y="28040"/>
                  </a:lnTo>
                  <a:lnTo>
                    <a:pt x="2545" y="30673"/>
                  </a:lnTo>
                  <a:lnTo>
                    <a:pt x="4257" y="35105"/>
                  </a:lnTo>
                  <a:lnTo>
                    <a:pt x="4827" y="36772"/>
                  </a:lnTo>
                  <a:lnTo>
                    <a:pt x="5310" y="38922"/>
                  </a:lnTo>
                  <a:lnTo>
                    <a:pt x="5529" y="40370"/>
                  </a:lnTo>
                  <a:lnTo>
                    <a:pt x="5398" y="42827"/>
                  </a:lnTo>
                  <a:lnTo>
                    <a:pt x="5441" y="44188"/>
                  </a:lnTo>
                  <a:lnTo>
                    <a:pt x="5441" y="44232"/>
                  </a:lnTo>
                  <a:lnTo>
                    <a:pt x="5924" y="46689"/>
                  </a:lnTo>
                  <a:lnTo>
                    <a:pt x="6319" y="49058"/>
                  </a:lnTo>
                  <a:lnTo>
                    <a:pt x="6407" y="51340"/>
                  </a:lnTo>
                  <a:lnTo>
                    <a:pt x="6231" y="54544"/>
                  </a:lnTo>
                  <a:lnTo>
                    <a:pt x="6144" y="56825"/>
                  </a:lnTo>
                  <a:lnTo>
                    <a:pt x="6144" y="58405"/>
                  </a:lnTo>
                  <a:lnTo>
                    <a:pt x="6144" y="58449"/>
                  </a:lnTo>
                  <a:lnTo>
                    <a:pt x="6407" y="59283"/>
                  </a:lnTo>
                  <a:lnTo>
                    <a:pt x="6451" y="59326"/>
                  </a:lnTo>
                  <a:lnTo>
                    <a:pt x="7899" y="61257"/>
                  </a:lnTo>
                  <a:lnTo>
                    <a:pt x="10005" y="63583"/>
                  </a:lnTo>
                  <a:lnTo>
                    <a:pt x="10005" y="63627"/>
                  </a:lnTo>
                  <a:lnTo>
                    <a:pt x="13603" y="66655"/>
                  </a:lnTo>
                  <a:lnTo>
                    <a:pt x="15490" y="68234"/>
                  </a:lnTo>
                  <a:lnTo>
                    <a:pt x="16412" y="69112"/>
                  </a:lnTo>
                  <a:lnTo>
                    <a:pt x="16631" y="69463"/>
                  </a:lnTo>
                  <a:lnTo>
                    <a:pt x="16675" y="70121"/>
                  </a:lnTo>
                  <a:lnTo>
                    <a:pt x="16675" y="70165"/>
                  </a:lnTo>
                  <a:lnTo>
                    <a:pt x="17026" y="71174"/>
                  </a:lnTo>
                  <a:lnTo>
                    <a:pt x="17114" y="71262"/>
                  </a:lnTo>
                  <a:lnTo>
                    <a:pt x="17245" y="71262"/>
                  </a:lnTo>
                  <a:lnTo>
                    <a:pt x="17333" y="71218"/>
                  </a:lnTo>
                  <a:lnTo>
                    <a:pt x="17377" y="71174"/>
                  </a:lnTo>
                  <a:lnTo>
                    <a:pt x="17377" y="71130"/>
                  </a:lnTo>
                  <a:lnTo>
                    <a:pt x="17377" y="71043"/>
                  </a:lnTo>
                  <a:lnTo>
                    <a:pt x="17026" y="70077"/>
                  </a:lnTo>
                  <a:lnTo>
                    <a:pt x="16982" y="69375"/>
                  </a:lnTo>
                  <a:lnTo>
                    <a:pt x="16938" y="69287"/>
                  </a:lnTo>
                  <a:lnTo>
                    <a:pt x="16719" y="68892"/>
                  </a:lnTo>
                  <a:lnTo>
                    <a:pt x="16675" y="68849"/>
                  </a:lnTo>
                  <a:lnTo>
                    <a:pt x="15753" y="67971"/>
                  </a:lnTo>
                  <a:lnTo>
                    <a:pt x="13823" y="66391"/>
                  </a:lnTo>
                  <a:lnTo>
                    <a:pt x="10268" y="63363"/>
                  </a:lnTo>
                  <a:lnTo>
                    <a:pt x="8162" y="61038"/>
                  </a:lnTo>
                  <a:lnTo>
                    <a:pt x="6714" y="59151"/>
                  </a:lnTo>
                  <a:lnTo>
                    <a:pt x="6495" y="58405"/>
                  </a:lnTo>
                  <a:lnTo>
                    <a:pt x="6495" y="56825"/>
                  </a:lnTo>
                  <a:lnTo>
                    <a:pt x="6582" y="54587"/>
                  </a:lnTo>
                  <a:lnTo>
                    <a:pt x="6758" y="51340"/>
                  </a:lnTo>
                  <a:lnTo>
                    <a:pt x="6670" y="49058"/>
                  </a:lnTo>
                  <a:lnTo>
                    <a:pt x="6670" y="49015"/>
                  </a:lnTo>
                  <a:lnTo>
                    <a:pt x="6275" y="46601"/>
                  </a:lnTo>
                  <a:lnTo>
                    <a:pt x="5793" y="44144"/>
                  </a:lnTo>
                  <a:lnTo>
                    <a:pt x="5749" y="42827"/>
                  </a:lnTo>
                  <a:lnTo>
                    <a:pt x="5880" y="40370"/>
                  </a:lnTo>
                  <a:lnTo>
                    <a:pt x="5880" y="40326"/>
                  </a:lnTo>
                  <a:lnTo>
                    <a:pt x="5661" y="38878"/>
                  </a:lnTo>
                  <a:lnTo>
                    <a:pt x="5134" y="36684"/>
                  </a:lnTo>
                  <a:lnTo>
                    <a:pt x="5134" y="36640"/>
                  </a:lnTo>
                  <a:lnTo>
                    <a:pt x="4564" y="35017"/>
                  </a:lnTo>
                  <a:lnTo>
                    <a:pt x="2853" y="30541"/>
                  </a:lnTo>
                  <a:lnTo>
                    <a:pt x="1931" y="27952"/>
                  </a:lnTo>
                  <a:lnTo>
                    <a:pt x="1317" y="25231"/>
                  </a:lnTo>
                  <a:lnTo>
                    <a:pt x="790" y="22643"/>
                  </a:lnTo>
                  <a:lnTo>
                    <a:pt x="351" y="18825"/>
                  </a:lnTo>
                  <a:lnTo>
                    <a:pt x="351" y="17596"/>
                  </a:lnTo>
                  <a:lnTo>
                    <a:pt x="615" y="16412"/>
                  </a:lnTo>
                  <a:lnTo>
                    <a:pt x="1580" y="13823"/>
                  </a:lnTo>
                  <a:lnTo>
                    <a:pt x="2765" y="10926"/>
                  </a:lnTo>
                  <a:lnTo>
                    <a:pt x="3291" y="10312"/>
                  </a:lnTo>
                  <a:lnTo>
                    <a:pt x="5968" y="7548"/>
                  </a:lnTo>
                  <a:lnTo>
                    <a:pt x="7109" y="6144"/>
                  </a:lnTo>
                  <a:lnTo>
                    <a:pt x="9171" y="4608"/>
                  </a:lnTo>
                  <a:lnTo>
                    <a:pt x="11146" y="3335"/>
                  </a:lnTo>
                  <a:lnTo>
                    <a:pt x="14349" y="1404"/>
                  </a:lnTo>
                  <a:lnTo>
                    <a:pt x="16104" y="351"/>
                  </a:lnTo>
                  <a:lnTo>
                    <a:pt x="16148" y="307"/>
                  </a:lnTo>
                  <a:lnTo>
                    <a:pt x="16148" y="220"/>
                  </a:lnTo>
                  <a:lnTo>
                    <a:pt x="16148" y="176"/>
                  </a:lnTo>
                  <a:lnTo>
                    <a:pt x="16148" y="88"/>
                  </a:lnTo>
                  <a:lnTo>
                    <a:pt x="16104" y="44"/>
                  </a:lnTo>
                  <a:lnTo>
                    <a:pt x="16017" y="44"/>
                  </a:lnTo>
                  <a:lnTo>
                    <a:pt x="1597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5" name="Google Shape;2115;p63"/>
            <p:cNvSpPr/>
            <p:nvPr/>
          </p:nvSpPr>
          <p:spPr>
            <a:xfrm>
              <a:off x="1580850" y="2421425"/>
              <a:ext cx="400450" cy="236975"/>
            </a:xfrm>
            <a:custGeom>
              <a:rect b="b" l="l" r="r" t="t"/>
              <a:pathLst>
                <a:path extrusionOk="0" h="9479" w="16018">
                  <a:moveTo>
                    <a:pt x="15798" y="1"/>
                  </a:moveTo>
                  <a:lnTo>
                    <a:pt x="15754" y="44"/>
                  </a:lnTo>
                  <a:lnTo>
                    <a:pt x="9567" y="3818"/>
                  </a:lnTo>
                  <a:lnTo>
                    <a:pt x="7329" y="5222"/>
                  </a:lnTo>
                  <a:lnTo>
                    <a:pt x="5486" y="6100"/>
                  </a:lnTo>
                  <a:lnTo>
                    <a:pt x="3818" y="7065"/>
                  </a:lnTo>
                  <a:lnTo>
                    <a:pt x="89" y="9172"/>
                  </a:lnTo>
                  <a:lnTo>
                    <a:pt x="1" y="9215"/>
                  </a:lnTo>
                  <a:lnTo>
                    <a:pt x="1" y="9259"/>
                  </a:lnTo>
                  <a:lnTo>
                    <a:pt x="1" y="9303"/>
                  </a:lnTo>
                  <a:lnTo>
                    <a:pt x="1" y="9391"/>
                  </a:lnTo>
                  <a:lnTo>
                    <a:pt x="89" y="9435"/>
                  </a:lnTo>
                  <a:lnTo>
                    <a:pt x="176" y="9479"/>
                  </a:lnTo>
                  <a:lnTo>
                    <a:pt x="220" y="9479"/>
                  </a:lnTo>
                  <a:lnTo>
                    <a:pt x="3994" y="7372"/>
                  </a:lnTo>
                  <a:lnTo>
                    <a:pt x="5617" y="6407"/>
                  </a:lnTo>
                  <a:lnTo>
                    <a:pt x="7504" y="5529"/>
                  </a:lnTo>
                  <a:lnTo>
                    <a:pt x="9742" y="4081"/>
                  </a:lnTo>
                  <a:lnTo>
                    <a:pt x="15929" y="352"/>
                  </a:lnTo>
                  <a:lnTo>
                    <a:pt x="15973" y="308"/>
                  </a:lnTo>
                  <a:lnTo>
                    <a:pt x="16017" y="220"/>
                  </a:lnTo>
                  <a:lnTo>
                    <a:pt x="16017" y="176"/>
                  </a:lnTo>
                  <a:lnTo>
                    <a:pt x="15973" y="88"/>
                  </a:lnTo>
                  <a:lnTo>
                    <a:pt x="15929" y="44"/>
                  </a:lnTo>
                  <a:lnTo>
                    <a:pt x="15886" y="44"/>
                  </a:lnTo>
                  <a:lnTo>
                    <a:pt x="1579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6" name="Google Shape;2116;p63"/>
            <p:cNvSpPr/>
            <p:nvPr/>
          </p:nvSpPr>
          <p:spPr>
            <a:xfrm>
              <a:off x="1302225" y="2397300"/>
              <a:ext cx="651650" cy="660425"/>
            </a:xfrm>
            <a:custGeom>
              <a:rect b="b" l="l" r="r" t="t"/>
              <a:pathLst>
                <a:path extrusionOk="0" h="26417" w="26066">
                  <a:moveTo>
                    <a:pt x="25802" y="0"/>
                  </a:moveTo>
                  <a:lnTo>
                    <a:pt x="21063" y="2852"/>
                  </a:lnTo>
                  <a:lnTo>
                    <a:pt x="18211" y="4520"/>
                  </a:lnTo>
                  <a:lnTo>
                    <a:pt x="16060" y="5354"/>
                  </a:lnTo>
                  <a:lnTo>
                    <a:pt x="13822" y="6538"/>
                  </a:lnTo>
                  <a:lnTo>
                    <a:pt x="9610" y="8689"/>
                  </a:lnTo>
                  <a:lnTo>
                    <a:pt x="6319" y="10839"/>
                  </a:lnTo>
                  <a:lnTo>
                    <a:pt x="3511" y="12857"/>
                  </a:lnTo>
                  <a:lnTo>
                    <a:pt x="3467" y="12901"/>
                  </a:lnTo>
                  <a:lnTo>
                    <a:pt x="3028" y="13296"/>
                  </a:lnTo>
                  <a:lnTo>
                    <a:pt x="2984" y="13340"/>
                  </a:lnTo>
                  <a:lnTo>
                    <a:pt x="2589" y="14217"/>
                  </a:lnTo>
                  <a:lnTo>
                    <a:pt x="2589" y="14305"/>
                  </a:lnTo>
                  <a:lnTo>
                    <a:pt x="2545" y="15051"/>
                  </a:lnTo>
                  <a:lnTo>
                    <a:pt x="2545" y="15095"/>
                  </a:lnTo>
                  <a:lnTo>
                    <a:pt x="2808" y="16060"/>
                  </a:lnTo>
                  <a:lnTo>
                    <a:pt x="2808" y="16104"/>
                  </a:lnTo>
                  <a:lnTo>
                    <a:pt x="3818" y="18430"/>
                  </a:lnTo>
                  <a:lnTo>
                    <a:pt x="4739" y="20536"/>
                  </a:lnTo>
                  <a:lnTo>
                    <a:pt x="4827" y="21326"/>
                  </a:lnTo>
                  <a:lnTo>
                    <a:pt x="4695" y="21853"/>
                  </a:lnTo>
                  <a:lnTo>
                    <a:pt x="2721" y="23564"/>
                  </a:lnTo>
                  <a:lnTo>
                    <a:pt x="834" y="25451"/>
                  </a:lnTo>
                  <a:lnTo>
                    <a:pt x="88" y="26109"/>
                  </a:lnTo>
                  <a:lnTo>
                    <a:pt x="44" y="26153"/>
                  </a:lnTo>
                  <a:lnTo>
                    <a:pt x="0" y="26241"/>
                  </a:lnTo>
                  <a:lnTo>
                    <a:pt x="0" y="26285"/>
                  </a:lnTo>
                  <a:lnTo>
                    <a:pt x="44" y="26372"/>
                  </a:lnTo>
                  <a:lnTo>
                    <a:pt x="88" y="26416"/>
                  </a:lnTo>
                  <a:lnTo>
                    <a:pt x="176" y="26416"/>
                  </a:lnTo>
                  <a:lnTo>
                    <a:pt x="307" y="26372"/>
                  </a:lnTo>
                  <a:lnTo>
                    <a:pt x="1097" y="25714"/>
                  </a:lnTo>
                  <a:lnTo>
                    <a:pt x="2940" y="23827"/>
                  </a:lnTo>
                  <a:lnTo>
                    <a:pt x="4959" y="22116"/>
                  </a:lnTo>
                  <a:lnTo>
                    <a:pt x="5046" y="22028"/>
                  </a:lnTo>
                  <a:lnTo>
                    <a:pt x="5178" y="21370"/>
                  </a:lnTo>
                  <a:lnTo>
                    <a:pt x="5178" y="21282"/>
                  </a:lnTo>
                  <a:lnTo>
                    <a:pt x="5090" y="20448"/>
                  </a:lnTo>
                  <a:lnTo>
                    <a:pt x="5046" y="20405"/>
                  </a:lnTo>
                  <a:lnTo>
                    <a:pt x="4125" y="18298"/>
                  </a:lnTo>
                  <a:lnTo>
                    <a:pt x="3116" y="15973"/>
                  </a:lnTo>
                  <a:lnTo>
                    <a:pt x="2896" y="15007"/>
                  </a:lnTo>
                  <a:lnTo>
                    <a:pt x="2940" y="14349"/>
                  </a:lnTo>
                  <a:lnTo>
                    <a:pt x="3291" y="13515"/>
                  </a:lnTo>
                  <a:lnTo>
                    <a:pt x="3686" y="13164"/>
                  </a:lnTo>
                  <a:lnTo>
                    <a:pt x="6494" y="11146"/>
                  </a:lnTo>
                  <a:lnTo>
                    <a:pt x="9785" y="8996"/>
                  </a:lnTo>
                  <a:lnTo>
                    <a:pt x="13954" y="6846"/>
                  </a:lnTo>
                  <a:lnTo>
                    <a:pt x="16236" y="5705"/>
                  </a:lnTo>
                  <a:lnTo>
                    <a:pt x="18342" y="4827"/>
                  </a:lnTo>
                  <a:lnTo>
                    <a:pt x="18386" y="4827"/>
                  </a:lnTo>
                  <a:lnTo>
                    <a:pt x="21238" y="3160"/>
                  </a:lnTo>
                  <a:lnTo>
                    <a:pt x="25977" y="307"/>
                  </a:lnTo>
                  <a:lnTo>
                    <a:pt x="26021" y="263"/>
                  </a:lnTo>
                  <a:lnTo>
                    <a:pt x="26065" y="220"/>
                  </a:lnTo>
                  <a:lnTo>
                    <a:pt x="26065" y="132"/>
                  </a:lnTo>
                  <a:lnTo>
                    <a:pt x="26021" y="88"/>
                  </a:lnTo>
                  <a:lnTo>
                    <a:pt x="259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7" name="Google Shape;2117;p63"/>
            <p:cNvSpPr/>
            <p:nvPr/>
          </p:nvSpPr>
          <p:spPr>
            <a:xfrm>
              <a:off x="853525" y="2286500"/>
              <a:ext cx="977475" cy="1079475"/>
            </a:xfrm>
            <a:custGeom>
              <a:rect b="b" l="l" r="r" t="t"/>
              <a:pathLst>
                <a:path extrusionOk="0" h="43179" w="39099">
                  <a:moveTo>
                    <a:pt x="38923" y="0"/>
                  </a:moveTo>
                  <a:lnTo>
                    <a:pt x="38835" y="44"/>
                  </a:lnTo>
                  <a:lnTo>
                    <a:pt x="36553" y="1404"/>
                  </a:lnTo>
                  <a:lnTo>
                    <a:pt x="32122" y="3379"/>
                  </a:lnTo>
                  <a:lnTo>
                    <a:pt x="31156" y="3774"/>
                  </a:lnTo>
                  <a:lnTo>
                    <a:pt x="26812" y="5617"/>
                  </a:lnTo>
                  <a:lnTo>
                    <a:pt x="24618" y="6582"/>
                  </a:lnTo>
                  <a:lnTo>
                    <a:pt x="22468" y="7635"/>
                  </a:lnTo>
                  <a:lnTo>
                    <a:pt x="20362" y="8689"/>
                  </a:lnTo>
                  <a:lnTo>
                    <a:pt x="18299" y="9873"/>
                  </a:lnTo>
                  <a:lnTo>
                    <a:pt x="17290" y="10488"/>
                  </a:lnTo>
                  <a:lnTo>
                    <a:pt x="16281" y="11102"/>
                  </a:lnTo>
                  <a:lnTo>
                    <a:pt x="15315" y="11760"/>
                  </a:lnTo>
                  <a:lnTo>
                    <a:pt x="14350" y="12462"/>
                  </a:lnTo>
                  <a:lnTo>
                    <a:pt x="12156" y="14261"/>
                  </a:lnTo>
                  <a:lnTo>
                    <a:pt x="10313" y="15709"/>
                  </a:lnTo>
                  <a:lnTo>
                    <a:pt x="8163" y="17465"/>
                  </a:lnTo>
                  <a:lnTo>
                    <a:pt x="6759" y="18342"/>
                  </a:lnTo>
                  <a:lnTo>
                    <a:pt x="4565" y="19220"/>
                  </a:lnTo>
                  <a:lnTo>
                    <a:pt x="2414" y="19878"/>
                  </a:lnTo>
                  <a:lnTo>
                    <a:pt x="1274" y="20273"/>
                  </a:lnTo>
                  <a:lnTo>
                    <a:pt x="1186" y="20317"/>
                  </a:lnTo>
                  <a:lnTo>
                    <a:pt x="922" y="20580"/>
                  </a:lnTo>
                  <a:lnTo>
                    <a:pt x="879" y="20668"/>
                  </a:lnTo>
                  <a:lnTo>
                    <a:pt x="440" y="22818"/>
                  </a:lnTo>
                  <a:lnTo>
                    <a:pt x="1" y="24749"/>
                  </a:lnTo>
                  <a:lnTo>
                    <a:pt x="1" y="24793"/>
                  </a:lnTo>
                  <a:lnTo>
                    <a:pt x="177" y="27425"/>
                  </a:lnTo>
                  <a:lnTo>
                    <a:pt x="133" y="29751"/>
                  </a:lnTo>
                  <a:lnTo>
                    <a:pt x="89" y="31024"/>
                  </a:lnTo>
                  <a:lnTo>
                    <a:pt x="133" y="31111"/>
                  </a:lnTo>
                  <a:lnTo>
                    <a:pt x="177" y="31155"/>
                  </a:lnTo>
                  <a:lnTo>
                    <a:pt x="1756" y="32691"/>
                  </a:lnTo>
                  <a:lnTo>
                    <a:pt x="3906" y="34710"/>
                  </a:lnTo>
                  <a:lnTo>
                    <a:pt x="7636" y="38045"/>
                  </a:lnTo>
                  <a:lnTo>
                    <a:pt x="9435" y="39756"/>
                  </a:lnTo>
                  <a:lnTo>
                    <a:pt x="11015" y="41336"/>
                  </a:lnTo>
                  <a:lnTo>
                    <a:pt x="11410" y="41950"/>
                  </a:lnTo>
                  <a:lnTo>
                    <a:pt x="11278" y="43003"/>
                  </a:lnTo>
                  <a:lnTo>
                    <a:pt x="11322" y="43047"/>
                  </a:lnTo>
                  <a:lnTo>
                    <a:pt x="11322" y="43135"/>
                  </a:lnTo>
                  <a:lnTo>
                    <a:pt x="11366" y="43179"/>
                  </a:lnTo>
                  <a:lnTo>
                    <a:pt x="11454" y="43179"/>
                  </a:lnTo>
                  <a:lnTo>
                    <a:pt x="11585" y="43135"/>
                  </a:lnTo>
                  <a:lnTo>
                    <a:pt x="11629" y="43047"/>
                  </a:lnTo>
                  <a:lnTo>
                    <a:pt x="11761" y="41950"/>
                  </a:lnTo>
                  <a:lnTo>
                    <a:pt x="11717" y="41818"/>
                  </a:lnTo>
                  <a:lnTo>
                    <a:pt x="11278" y="41116"/>
                  </a:lnTo>
                  <a:lnTo>
                    <a:pt x="9699" y="39536"/>
                  </a:lnTo>
                  <a:lnTo>
                    <a:pt x="7856" y="37781"/>
                  </a:lnTo>
                  <a:lnTo>
                    <a:pt x="4170" y="34446"/>
                  </a:lnTo>
                  <a:lnTo>
                    <a:pt x="1976" y="32472"/>
                  </a:lnTo>
                  <a:lnTo>
                    <a:pt x="440" y="30936"/>
                  </a:lnTo>
                  <a:lnTo>
                    <a:pt x="484" y="29751"/>
                  </a:lnTo>
                  <a:lnTo>
                    <a:pt x="528" y="27425"/>
                  </a:lnTo>
                  <a:lnTo>
                    <a:pt x="352" y="24793"/>
                  </a:lnTo>
                  <a:lnTo>
                    <a:pt x="791" y="22862"/>
                  </a:lnTo>
                  <a:lnTo>
                    <a:pt x="1230" y="20800"/>
                  </a:lnTo>
                  <a:lnTo>
                    <a:pt x="1405" y="20580"/>
                  </a:lnTo>
                  <a:lnTo>
                    <a:pt x="2546" y="20229"/>
                  </a:lnTo>
                  <a:lnTo>
                    <a:pt x="4652" y="19527"/>
                  </a:lnTo>
                  <a:lnTo>
                    <a:pt x="6890" y="18649"/>
                  </a:lnTo>
                  <a:lnTo>
                    <a:pt x="6934" y="18649"/>
                  </a:lnTo>
                  <a:lnTo>
                    <a:pt x="8382" y="17728"/>
                  </a:lnTo>
                  <a:lnTo>
                    <a:pt x="10532" y="15973"/>
                  </a:lnTo>
                  <a:lnTo>
                    <a:pt x="12375" y="14525"/>
                  </a:lnTo>
                  <a:lnTo>
                    <a:pt x="14569" y="12726"/>
                  </a:lnTo>
                  <a:lnTo>
                    <a:pt x="15535" y="12067"/>
                  </a:lnTo>
                  <a:lnTo>
                    <a:pt x="16500" y="11409"/>
                  </a:lnTo>
                  <a:lnTo>
                    <a:pt x="17465" y="10751"/>
                  </a:lnTo>
                  <a:lnTo>
                    <a:pt x="18475" y="10181"/>
                  </a:lnTo>
                  <a:lnTo>
                    <a:pt x="20537" y="8996"/>
                  </a:lnTo>
                  <a:lnTo>
                    <a:pt x="22643" y="7943"/>
                  </a:lnTo>
                  <a:lnTo>
                    <a:pt x="24793" y="6933"/>
                  </a:lnTo>
                  <a:lnTo>
                    <a:pt x="26944" y="5924"/>
                  </a:lnTo>
                  <a:lnTo>
                    <a:pt x="31288" y="4081"/>
                  </a:lnTo>
                  <a:lnTo>
                    <a:pt x="32253" y="3686"/>
                  </a:lnTo>
                  <a:lnTo>
                    <a:pt x="36685" y="1712"/>
                  </a:lnTo>
                  <a:lnTo>
                    <a:pt x="36729" y="1712"/>
                  </a:lnTo>
                  <a:lnTo>
                    <a:pt x="39011" y="351"/>
                  </a:lnTo>
                  <a:lnTo>
                    <a:pt x="39055" y="307"/>
                  </a:lnTo>
                  <a:lnTo>
                    <a:pt x="39099" y="220"/>
                  </a:lnTo>
                  <a:lnTo>
                    <a:pt x="39099" y="176"/>
                  </a:lnTo>
                  <a:lnTo>
                    <a:pt x="39099" y="88"/>
                  </a:lnTo>
                  <a:lnTo>
                    <a:pt x="39055" y="44"/>
                  </a:lnTo>
                  <a:lnTo>
                    <a:pt x="3896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8" name="Google Shape;2118;p63"/>
            <p:cNvSpPr/>
            <p:nvPr/>
          </p:nvSpPr>
          <p:spPr>
            <a:xfrm>
              <a:off x="805275" y="2264550"/>
              <a:ext cx="1002700" cy="724050"/>
            </a:xfrm>
            <a:custGeom>
              <a:rect b="b" l="l" r="r" t="t"/>
              <a:pathLst>
                <a:path extrusionOk="0" h="28962" w="40108">
                  <a:moveTo>
                    <a:pt x="39888" y="1"/>
                  </a:moveTo>
                  <a:lnTo>
                    <a:pt x="39844" y="45"/>
                  </a:lnTo>
                  <a:lnTo>
                    <a:pt x="36992" y="1624"/>
                  </a:lnTo>
                  <a:lnTo>
                    <a:pt x="34403" y="2721"/>
                  </a:lnTo>
                  <a:lnTo>
                    <a:pt x="31375" y="3950"/>
                  </a:lnTo>
                  <a:lnTo>
                    <a:pt x="27864" y="5442"/>
                  </a:lnTo>
                  <a:lnTo>
                    <a:pt x="25232" y="6670"/>
                  </a:lnTo>
                  <a:lnTo>
                    <a:pt x="21940" y="8206"/>
                  </a:lnTo>
                  <a:lnTo>
                    <a:pt x="19483" y="9610"/>
                  </a:lnTo>
                  <a:lnTo>
                    <a:pt x="15315" y="12331"/>
                  </a:lnTo>
                  <a:lnTo>
                    <a:pt x="15271" y="12331"/>
                  </a:lnTo>
                  <a:lnTo>
                    <a:pt x="13208" y="13999"/>
                  </a:lnTo>
                  <a:lnTo>
                    <a:pt x="11497" y="15359"/>
                  </a:lnTo>
                  <a:lnTo>
                    <a:pt x="8513" y="17553"/>
                  </a:lnTo>
                  <a:lnTo>
                    <a:pt x="6758" y="18387"/>
                  </a:lnTo>
                  <a:lnTo>
                    <a:pt x="4520" y="19176"/>
                  </a:lnTo>
                  <a:lnTo>
                    <a:pt x="2063" y="19878"/>
                  </a:lnTo>
                  <a:lnTo>
                    <a:pt x="1053" y="20317"/>
                  </a:lnTo>
                  <a:lnTo>
                    <a:pt x="966" y="20361"/>
                  </a:lnTo>
                  <a:lnTo>
                    <a:pt x="922" y="20405"/>
                  </a:lnTo>
                  <a:lnTo>
                    <a:pt x="483" y="22072"/>
                  </a:lnTo>
                  <a:lnTo>
                    <a:pt x="44" y="23126"/>
                  </a:lnTo>
                  <a:lnTo>
                    <a:pt x="44" y="23169"/>
                  </a:lnTo>
                  <a:lnTo>
                    <a:pt x="0" y="25627"/>
                  </a:lnTo>
                  <a:lnTo>
                    <a:pt x="44" y="27909"/>
                  </a:lnTo>
                  <a:lnTo>
                    <a:pt x="44" y="27952"/>
                  </a:lnTo>
                  <a:lnTo>
                    <a:pt x="307" y="28830"/>
                  </a:lnTo>
                  <a:lnTo>
                    <a:pt x="395" y="28918"/>
                  </a:lnTo>
                  <a:lnTo>
                    <a:pt x="483" y="28962"/>
                  </a:lnTo>
                  <a:lnTo>
                    <a:pt x="527" y="28918"/>
                  </a:lnTo>
                  <a:lnTo>
                    <a:pt x="615" y="28918"/>
                  </a:lnTo>
                  <a:lnTo>
                    <a:pt x="658" y="28830"/>
                  </a:lnTo>
                  <a:lnTo>
                    <a:pt x="658" y="28786"/>
                  </a:lnTo>
                  <a:lnTo>
                    <a:pt x="658" y="28698"/>
                  </a:lnTo>
                  <a:lnTo>
                    <a:pt x="395" y="27909"/>
                  </a:lnTo>
                  <a:lnTo>
                    <a:pt x="351" y="25627"/>
                  </a:lnTo>
                  <a:lnTo>
                    <a:pt x="395" y="23213"/>
                  </a:lnTo>
                  <a:lnTo>
                    <a:pt x="834" y="22204"/>
                  </a:lnTo>
                  <a:lnTo>
                    <a:pt x="834" y="22160"/>
                  </a:lnTo>
                  <a:lnTo>
                    <a:pt x="1229" y="20581"/>
                  </a:lnTo>
                  <a:lnTo>
                    <a:pt x="2194" y="20186"/>
                  </a:lnTo>
                  <a:lnTo>
                    <a:pt x="4608" y="19527"/>
                  </a:lnTo>
                  <a:lnTo>
                    <a:pt x="6889" y="18694"/>
                  </a:lnTo>
                  <a:lnTo>
                    <a:pt x="8689" y="17860"/>
                  </a:lnTo>
                  <a:lnTo>
                    <a:pt x="8732" y="17860"/>
                  </a:lnTo>
                  <a:lnTo>
                    <a:pt x="11716" y="15622"/>
                  </a:lnTo>
                  <a:lnTo>
                    <a:pt x="13428" y="14262"/>
                  </a:lnTo>
                  <a:lnTo>
                    <a:pt x="15490" y="12594"/>
                  </a:lnTo>
                  <a:lnTo>
                    <a:pt x="19659" y="9918"/>
                  </a:lnTo>
                  <a:lnTo>
                    <a:pt x="22072" y="8513"/>
                  </a:lnTo>
                  <a:lnTo>
                    <a:pt x="25407" y="6978"/>
                  </a:lnTo>
                  <a:lnTo>
                    <a:pt x="28040" y="5793"/>
                  </a:lnTo>
                  <a:lnTo>
                    <a:pt x="31506" y="4257"/>
                  </a:lnTo>
                  <a:lnTo>
                    <a:pt x="34534" y="3028"/>
                  </a:lnTo>
                  <a:lnTo>
                    <a:pt x="37167" y="1931"/>
                  </a:lnTo>
                  <a:lnTo>
                    <a:pt x="40019" y="352"/>
                  </a:lnTo>
                  <a:lnTo>
                    <a:pt x="40063" y="308"/>
                  </a:lnTo>
                  <a:lnTo>
                    <a:pt x="40063" y="264"/>
                  </a:lnTo>
                  <a:lnTo>
                    <a:pt x="40107" y="176"/>
                  </a:lnTo>
                  <a:lnTo>
                    <a:pt x="40063" y="88"/>
                  </a:lnTo>
                  <a:lnTo>
                    <a:pt x="40019" y="45"/>
                  </a:lnTo>
                  <a:lnTo>
                    <a:pt x="39975" y="45"/>
                  </a:lnTo>
                  <a:lnTo>
                    <a:pt x="39888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19" name="Google Shape;2119;p63"/>
            <p:cNvSpPr/>
            <p:nvPr/>
          </p:nvSpPr>
          <p:spPr>
            <a:xfrm>
              <a:off x="814050" y="2243700"/>
              <a:ext cx="969775" cy="499175"/>
            </a:xfrm>
            <a:custGeom>
              <a:rect b="b" l="l" r="r" t="t"/>
              <a:pathLst>
                <a:path extrusionOk="0" h="19967" w="38791">
                  <a:moveTo>
                    <a:pt x="38527" y="1"/>
                  </a:moveTo>
                  <a:lnTo>
                    <a:pt x="37562" y="571"/>
                  </a:lnTo>
                  <a:lnTo>
                    <a:pt x="32911" y="2590"/>
                  </a:lnTo>
                  <a:lnTo>
                    <a:pt x="29049" y="4170"/>
                  </a:lnTo>
                  <a:lnTo>
                    <a:pt x="23432" y="6715"/>
                  </a:lnTo>
                  <a:lnTo>
                    <a:pt x="21063" y="7812"/>
                  </a:lnTo>
                  <a:lnTo>
                    <a:pt x="18781" y="9084"/>
                  </a:lnTo>
                  <a:lnTo>
                    <a:pt x="16368" y="10532"/>
                  </a:lnTo>
                  <a:lnTo>
                    <a:pt x="14656" y="11629"/>
                  </a:lnTo>
                  <a:lnTo>
                    <a:pt x="12067" y="13692"/>
                  </a:lnTo>
                  <a:lnTo>
                    <a:pt x="10400" y="14964"/>
                  </a:lnTo>
                  <a:lnTo>
                    <a:pt x="7328" y="17114"/>
                  </a:lnTo>
                  <a:lnTo>
                    <a:pt x="5310" y="18036"/>
                  </a:lnTo>
                  <a:lnTo>
                    <a:pt x="2896" y="18913"/>
                  </a:lnTo>
                  <a:lnTo>
                    <a:pt x="132" y="19615"/>
                  </a:lnTo>
                  <a:lnTo>
                    <a:pt x="44" y="19659"/>
                  </a:lnTo>
                  <a:lnTo>
                    <a:pt x="0" y="19703"/>
                  </a:lnTo>
                  <a:lnTo>
                    <a:pt x="0" y="19791"/>
                  </a:lnTo>
                  <a:lnTo>
                    <a:pt x="0" y="19835"/>
                  </a:lnTo>
                  <a:lnTo>
                    <a:pt x="88" y="19923"/>
                  </a:lnTo>
                  <a:lnTo>
                    <a:pt x="176" y="19967"/>
                  </a:lnTo>
                  <a:lnTo>
                    <a:pt x="220" y="19967"/>
                  </a:lnTo>
                  <a:lnTo>
                    <a:pt x="3028" y="19221"/>
                  </a:lnTo>
                  <a:lnTo>
                    <a:pt x="5441" y="18387"/>
                  </a:lnTo>
                  <a:lnTo>
                    <a:pt x="7460" y="17421"/>
                  </a:lnTo>
                  <a:lnTo>
                    <a:pt x="7504" y="17421"/>
                  </a:lnTo>
                  <a:lnTo>
                    <a:pt x="10619" y="15227"/>
                  </a:lnTo>
                  <a:lnTo>
                    <a:pt x="14832" y="11936"/>
                  </a:lnTo>
                  <a:lnTo>
                    <a:pt x="16543" y="10796"/>
                  </a:lnTo>
                  <a:lnTo>
                    <a:pt x="18957" y="9391"/>
                  </a:lnTo>
                  <a:lnTo>
                    <a:pt x="21238" y="8163"/>
                  </a:lnTo>
                  <a:lnTo>
                    <a:pt x="23564" y="7022"/>
                  </a:lnTo>
                  <a:lnTo>
                    <a:pt x="29181" y="4521"/>
                  </a:lnTo>
                  <a:lnTo>
                    <a:pt x="33042" y="2897"/>
                  </a:lnTo>
                  <a:lnTo>
                    <a:pt x="37738" y="922"/>
                  </a:lnTo>
                  <a:lnTo>
                    <a:pt x="37738" y="879"/>
                  </a:lnTo>
                  <a:lnTo>
                    <a:pt x="38703" y="308"/>
                  </a:lnTo>
                  <a:lnTo>
                    <a:pt x="38747" y="264"/>
                  </a:lnTo>
                  <a:lnTo>
                    <a:pt x="38791" y="220"/>
                  </a:lnTo>
                  <a:lnTo>
                    <a:pt x="38791" y="133"/>
                  </a:lnTo>
                  <a:lnTo>
                    <a:pt x="38747" y="89"/>
                  </a:lnTo>
                  <a:lnTo>
                    <a:pt x="3870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0" name="Google Shape;2120;p63"/>
            <p:cNvSpPr/>
            <p:nvPr/>
          </p:nvSpPr>
          <p:spPr>
            <a:xfrm>
              <a:off x="993950" y="2188850"/>
              <a:ext cx="823875" cy="448700"/>
            </a:xfrm>
            <a:custGeom>
              <a:rect b="b" l="l" r="r" t="t"/>
              <a:pathLst>
                <a:path extrusionOk="0" h="17948" w="32955">
                  <a:moveTo>
                    <a:pt x="32736" y="1"/>
                  </a:moveTo>
                  <a:lnTo>
                    <a:pt x="32692" y="45"/>
                  </a:lnTo>
                  <a:lnTo>
                    <a:pt x="30366" y="1361"/>
                  </a:lnTo>
                  <a:lnTo>
                    <a:pt x="27689" y="2590"/>
                  </a:lnTo>
                  <a:lnTo>
                    <a:pt x="23828" y="4170"/>
                  </a:lnTo>
                  <a:lnTo>
                    <a:pt x="21722" y="5003"/>
                  </a:lnTo>
                  <a:lnTo>
                    <a:pt x="18650" y="6364"/>
                  </a:lnTo>
                  <a:lnTo>
                    <a:pt x="16763" y="7241"/>
                  </a:lnTo>
                  <a:lnTo>
                    <a:pt x="12551" y="9216"/>
                  </a:lnTo>
                  <a:lnTo>
                    <a:pt x="10356" y="10444"/>
                  </a:lnTo>
                  <a:lnTo>
                    <a:pt x="8206" y="11717"/>
                  </a:lnTo>
                  <a:lnTo>
                    <a:pt x="6451" y="12858"/>
                  </a:lnTo>
                  <a:lnTo>
                    <a:pt x="4038" y="14701"/>
                  </a:lnTo>
                  <a:lnTo>
                    <a:pt x="88" y="17641"/>
                  </a:lnTo>
                  <a:lnTo>
                    <a:pt x="45" y="17685"/>
                  </a:lnTo>
                  <a:lnTo>
                    <a:pt x="1" y="17729"/>
                  </a:lnTo>
                  <a:lnTo>
                    <a:pt x="1" y="17816"/>
                  </a:lnTo>
                  <a:lnTo>
                    <a:pt x="45" y="17860"/>
                  </a:lnTo>
                  <a:lnTo>
                    <a:pt x="88" y="17904"/>
                  </a:lnTo>
                  <a:lnTo>
                    <a:pt x="176" y="17948"/>
                  </a:lnTo>
                  <a:lnTo>
                    <a:pt x="308" y="17904"/>
                  </a:lnTo>
                  <a:lnTo>
                    <a:pt x="4257" y="14964"/>
                  </a:lnTo>
                  <a:lnTo>
                    <a:pt x="6671" y="13121"/>
                  </a:lnTo>
                  <a:lnTo>
                    <a:pt x="8382" y="12024"/>
                  </a:lnTo>
                  <a:lnTo>
                    <a:pt x="10532" y="10752"/>
                  </a:lnTo>
                  <a:lnTo>
                    <a:pt x="12682" y="9523"/>
                  </a:lnTo>
                  <a:lnTo>
                    <a:pt x="16939" y="7548"/>
                  </a:lnTo>
                  <a:lnTo>
                    <a:pt x="18782" y="6671"/>
                  </a:lnTo>
                  <a:lnTo>
                    <a:pt x="21853" y="5354"/>
                  </a:lnTo>
                  <a:lnTo>
                    <a:pt x="27821" y="2897"/>
                  </a:lnTo>
                  <a:lnTo>
                    <a:pt x="30542" y="1668"/>
                  </a:lnTo>
                  <a:lnTo>
                    <a:pt x="32867" y="352"/>
                  </a:lnTo>
                  <a:lnTo>
                    <a:pt x="32911" y="308"/>
                  </a:lnTo>
                  <a:lnTo>
                    <a:pt x="32955" y="220"/>
                  </a:lnTo>
                  <a:lnTo>
                    <a:pt x="32955" y="176"/>
                  </a:lnTo>
                  <a:lnTo>
                    <a:pt x="32911" y="89"/>
                  </a:lnTo>
                  <a:lnTo>
                    <a:pt x="32867" y="45"/>
                  </a:lnTo>
                  <a:lnTo>
                    <a:pt x="32823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1" name="Google Shape;2121;p63"/>
            <p:cNvSpPr/>
            <p:nvPr/>
          </p:nvSpPr>
          <p:spPr>
            <a:xfrm>
              <a:off x="1017000" y="2199825"/>
              <a:ext cx="718550" cy="375200"/>
            </a:xfrm>
            <a:custGeom>
              <a:rect b="b" l="l" r="r" t="t"/>
              <a:pathLst>
                <a:path extrusionOk="0" h="15008" w="28742">
                  <a:moveTo>
                    <a:pt x="28566" y="1"/>
                  </a:moveTo>
                  <a:lnTo>
                    <a:pt x="28479" y="45"/>
                  </a:lnTo>
                  <a:lnTo>
                    <a:pt x="26065" y="1054"/>
                  </a:lnTo>
                  <a:lnTo>
                    <a:pt x="24266" y="1756"/>
                  </a:lnTo>
                  <a:lnTo>
                    <a:pt x="21414" y="2941"/>
                  </a:lnTo>
                  <a:lnTo>
                    <a:pt x="18562" y="4126"/>
                  </a:lnTo>
                  <a:lnTo>
                    <a:pt x="15709" y="5354"/>
                  </a:lnTo>
                  <a:lnTo>
                    <a:pt x="12901" y="6671"/>
                  </a:lnTo>
                  <a:lnTo>
                    <a:pt x="11497" y="7373"/>
                  </a:lnTo>
                  <a:lnTo>
                    <a:pt x="10093" y="8075"/>
                  </a:lnTo>
                  <a:lnTo>
                    <a:pt x="8732" y="8821"/>
                  </a:lnTo>
                  <a:lnTo>
                    <a:pt x="7416" y="9611"/>
                  </a:lnTo>
                  <a:lnTo>
                    <a:pt x="6100" y="10444"/>
                  </a:lnTo>
                  <a:lnTo>
                    <a:pt x="4783" y="11278"/>
                  </a:lnTo>
                  <a:lnTo>
                    <a:pt x="3511" y="12156"/>
                  </a:lnTo>
                  <a:lnTo>
                    <a:pt x="2282" y="13077"/>
                  </a:lnTo>
                  <a:lnTo>
                    <a:pt x="44" y="14701"/>
                  </a:lnTo>
                  <a:lnTo>
                    <a:pt x="0" y="14745"/>
                  </a:lnTo>
                  <a:lnTo>
                    <a:pt x="0" y="14832"/>
                  </a:lnTo>
                  <a:lnTo>
                    <a:pt x="0" y="14876"/>
                  </a:lnTo>
                  <a:lnTo>
                    <a:pt x="0" y="14964"/>
                  </a:lnTo>
                  <a:lnTo>
                    <a:pt x="88" y="15008"/>
                  </a:lnTo>
                  <a:lnTo>
                    <a:pt x="263" y="15008"/>
                  </a:lnTo>
                  <a:lnTo>
                    <a:pt x="2501" y="13384"/>
                  </a:lnTo>
                  <a:lnTo>
                    <a:pt x="3730" y="12463"/>
                  </a:lnTo>
                  <a:lnTo>
                    <a:pt x="5003" y="11585"/>
                  </a:lnTo>
                  <a:lnTo>
                    <a:pt x="6275" y="10708"/>
                  </a:lnTo>
                  <a:lnTo>
                    <a:pt x="7592" y="9918"/>
                  </a:lnTo>
                  <a:lnTo>
                    <a:pt x="8952" y="9128"/>
                  </a:lnTo>
                  <a:lnTo>
                    <a:pt x="10268" y="8382"/>
                  </a:lnTo>
                  <a:lnTo>
                    <a:pt x="11672" y="7680"/>
                  </a:lnTo>
                  <a:lnTo>
                    <a:pt x="13033" y="6978"/>
                  </a:lnTo>
                  <a:lnTo>
                    <a:pt x="15885" y="5661"/>
                  </a:lnTo>
                  <a:lnTo>
                    <a:pt x="18693" y="4433"/>
                  </a:lnTo>
                  <a:lnTo>
                    <a:pt x="21546" y="3248"/>
                  </a:lnTo>
                  <a:lnTo>
                    <a:pt x="24398" y="2107"/>
                  </a:lnTo>
                  <a:lnTo>
                    <a:pt x="26197" y="1361"/>
                  </a:lnTo>
                  <a:lnTo>
                    <a:pt x="28610" y="352"/>
                  </a:lnTo>
                  <a:lnTo>
                    <a:pt x="28698" y="308"/>
                  </a:lnTo>
                  <a:lnTo>
                    <a:pt x="28698" y="264"/>
                  </a:lnTo>
                  <a:lnTo>
                    <a:pt x="28742" y="176"/>
                  </a:lnTo>
                  <a:lnTo>
                    <a:pt x="28698" y="132"/>
                  </a:lnTo>
                  <a:lnTo>
                    <a:pt x="28698" y="45"/>
                  </a:lnTo>
                  <a:lnTo>
                    <a:pt x="28610" y="45"/>
                  </a:lnTo>
                  <a:lnTo>
                    <a:pt x="28566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2" name="Google Shape;2122;p63"/>
            <p:cNvSpPr/>
            <p:nvPr/>
          </p:nvSpPr>
          <p:spPr>
            <a:xfrm>
              <a:off x="1051000" y="2176800"/>
              <a:ext cx="657125" cy="330225"/>
            </a:xfrm>
            <a:custGeom>
              <a:rect b="b" l="l" r="r" t="t"/>
              <a:pathLst>
                <a:path extrusionOk="0" h="13209" w="26285">
                  <a:moveTo>
                    <a:pt x="26022" y="0"/>
                  </a:moveTo>
                  <a:lnTo>
                    <a:pt x="21721" y="1712"/>
                  </a:lnTo>
                  <a:lnTo>
                    <a:pt x="19176" y="2765"/>
                  </a:lnTo>
                  <a:lnTo>
                    <a:pt x="16631" y="3862"/>
                  </a:lnTo>
                  <a:lnTo>
                    <a:pt x="14130" y="4959"/>
                  </a:lnTo>
                  <a:lnTo>
                    <a:pt x="11673" y="6100"/>
                  </a:lnTo>
                  <a:lnTo>
                    <a:pt x="9215" y="7284"/>
                  </a:lnTo>
                  <a:lnTo>
                    <a:pt x="6846" y="8557"/>
                  </a:lnTo>
                  <a:lnTo>
                    <a:pt x="4476" y="9917"/>
                  </a:lnTo>
                  <a:lnTo>
                    <a:pt x="3292" y="10619"/>
                  </a:lnTo>
                  <a:lnTo>
                    <a:pt x="2151" y="11321"/>
                  </a:lnTo>
                  <a:lnTo>
                    <a:pt x="88" y="12857"/>
                  </a:lnTo>
                  <a:lnTo>
                    <a:pt x="44" y="12945"/>
                  </a:lnTo>
                  <a:lnTo>
                    <a:pt x="0" y="12989"/>
                  </a:lnTo>
                  <a:lnTo>
                    <a:pt x="44" y="13077"/>
                  </a:lnTo>
                  <a:lnTo>
                    <a:pt x="44" y="13120"/>
                  </a:lnTo>
                  <a:lnTo>
                    <a:pt x="132" y="13164"/>
                  </a:lnTo>
                  <a:lnTo>
                    <a:pt x="176" y="13208"/>
                  </a:lnTo>
                  <a:lnTo>
                    <a:pt x="308" y="13164"/>
                  </a:lnTo>
                  <a:lnTo>
                    <a:pt x="2370" y="11629"/>
                  </a:lnTo>
                  <a:lnTo>
                    <a:pt x="3511" y="10883"/>
                  </a:lnTo>
                  <a:lnTo>
                    <a:pt x="4652" y="10180"/>
                  </a:lnTo>
                  <a:lnTo>
                    <a:pt x="7021" y="8864"/>
                  </a:lnTo>
                  <a:lnTo>
                    <a:pt x="9391" y="7592"/>
                  </a:lnTo>
                  <a:lnTo>
                    <a:pt x="11848" y="6407"/>
                  </a:lnTo>
                  <a:lnTo>
                    <a:pt x="14306" y="5266"/>
                  </a:lnTo>
                  <a:lnTo>
                    <a:pt x="16807" y="4169"/>
                  </a:lnTo>
                  <a:lnTo>
                    <a:pt x="19308" y="3116"/>
                  </a:lnTo>
                  <a:lnTo>
                    <a:pt x="21853" y="2063"/>
                  </a:lnTo>
                  <a:lnTo>
                    <a:pt x="26153" y="307"/>
                  </a:lnTo>
                  <a:lnTo>
                    <a:pt x="26241" y="264"/>
                  </a:lnTo>
                  <a:lnTo>
                    <a:pt x="26285" y="220"/>
                  </a:lnTo>
                  <a:lnTo>
                    <a:pt x="26285" y="176"/>
                  </a:lnTo>
                  <a:lnTo>
                    <a:pt x="26285" y="88"/>
                  </a:lnTo>
                  <a:lnTo>
                    <a:pt x="26241" y="44"/>
                  </a:lnTo>
                  <a:lnTo>
                    <a:pt x="26153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3" name="Google Shape;2123;p63"/>
            <p:cNvSpPr/>
            <p:nvPr/>
          </p:nvSpPr>
          <p:spPr>
            <a:xfrm>
              <a:off x="1176050" y="2151575"/>
              <a:ext cx="504650" cy="233675"/>
            </a:xfrm>
            <a:custGeom>
              <a:rect b="b" l="l" r="r" t="t"/>
              <a:pathLst>
                <a:path extrusionOk="0" h="9347" w="20186">
                  <a:moveTo>
                    <a:pt x="19966" y="0"/>
                  </a:moveTo>
                  <a:lnTo>
                    <a:pt x="15447" y="1843"/>
                  </a:lnTo>
                  <a:lnTo>
                    <a:pt x="12814" y="2896"/>
                  </a:lnTo>
                  <a:lnTo>
                    <a:pt x="8382" y="4915"/>
                  </a:lnTo>
                  <a:lnTo>
                    <a:pt x="6364" y="5836"/>
                  </a:lnTo>
                  <a:lnTo>
                    <a:pt x="4345" y="6758"/>
                  </a:lnTo>
                  <a:lnTo>
                    <a:pt x="89" y="8995"/>
                  </a:lnTo>
                  <a:lnTo>
                    <a:pt x="45" y="9039"/>
                  </a:lnTo>
                  <a:lnTo>
                    <a:pt x="1" y="9083"/>
                  </a:lnTo>
                  <a:lnTo>
                    <a:pt x="1" y="9171"/>
                  </a:lnTo>
                  <a:lnTo>
                    <a:pt x="1" y="9215"/>
                  </a:lnTo>
                  <a:lnTo>
                    <a:pt x="89" y="9303"/>
                  </a:lnTo>
                  <a:lnTo>
                    <a:pt x="176" y="9347"/>
                  </a:lnTo>
                  <a:lnTo>
                    <a:pt x="220" y="9303"/>
                  </a:lnTo>
                  <a:lnTo>
                    <a:pt x="4521" y="7065"/>
                  </a:lnTo>
                  <a:lnTo>
                    <a:pt x="6495" y="6143"/>
                  </a:lnTo>
                  <a:lnTo>
                    <a:pt x="8514" y="5222"/>
                  </a:lnTo>
                  <a:lnTo>
                    <a:pt x="12946" y="3247"/>
                  </a:lnTo>
                  <a:lnTo>
                    <a:pt x="15578" y="2194"/>
                  </a:lnTo>
                  <a:lnTo>
                    <a:pt x="20098" y="351"/>
                  </a:lnTo>
                  <a:lnTo>
                    <a:pt x="20142" y="307"/>
                  </a:lnTo>
                  <a:lnTo>
                    <a:pt x="20186" y="263"/>
                  </a:lnTo>
                  <a:lnTo>
                    <a:pt x="20186" y="176"/>
                  </a:lnTo>
                  <a:lnTo>
                    <a:pt x="20186" y="132"/>
                  </a:lnTo>
                  <a:lnTo>
                    <a:pt x="20142" y="44"/>
                  </a:lnTo>
                  <a:lnTo>
                    <a:pt x="2009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4" name="Google Shape;2124;p63"/>
            <p:cNvSpPr/>
            <p:nvPr/>
          </p:nvSpPr>
          <p:spPr>
            <a:xfrm>
              <a:off x="1145350" y="2127425"/>
              <a:ext cx="509025" cy="235875"/>
            </a:xfrm>
            <a:custGeom>
              <a:rect b="b" l="l" r="r" t="t"/>
              <a:pathLst>
                <a:path extrusionOk="0" h="9435" w="20361">
                  <a:moveTo>
                    <a:pt x="20097" y="1"/>
                  </a:moveTo>
                  <a:lnTo>
                    <a:pt x="18035" y="878"/>
                  </a:lnTo>
                  <a:lnTo>
                    <a:pt x="16192" y="1624"/>
                  </a:lnTo>
                  <a:lnTo>
                    <a:pt x="14261" y="2370"/>
                  </a:lnTo>
                  <a:lnTo>
                    <a:pt x="12287" y="3204"/>
                  </a:lnTo>
                  <a:lnTo>
                    <a:pt x="10312" y="4082"/>
                  </a:lnTo>
                  <a:lnTo>
                    <a:pt x="8250" y="5003"/>
                  </a:lnTo>
                  <a:lnTo>
                    <a:pt x="6143" y="6012"/>
                  </a:lnTo>
                  <a:lnTo>
                    <a:pt x="3993" y="7065"/>
                  </a:lnTo>
                  <a:lnTo>
                    <a:pt x="1799" y="8162"/>
                  </a:lnTo>
                  <a:lnTo>
                    <a:pt x="88" y="9084"/>
                  </a:lnTo>
                  <a:lnTo>
                    <a:pt x="44" y="9128"/>
                  </a:lnTo>
                  <a:lnTo>
                    <a:pt x="0" y="9216"/>
                  </a:lnTo>
                  <a:lnTo>
                    <a:pt x="0" y="9259"/>
                  </a:lnTo>
                  <a:lnTo>
                    <a:pt x="0" y="9347"/>
                  </a:lnTo>
                  <a:lnTo>
                    <a:pt x="88" y="9391"/>
                  </a:lnTo>
                  <a:lnTo>
                    <a:pt x="176" y="9435"/>
                  </a:lnTo>
                  <a:lnTo>
                    <a:pt x="263" y="9391"/>
                  </a:lnTo>
                  <a:lnTo>
                    <a:pt x="1975" y="8470"/>
                  </a:lnTo>
                  <a:lnTo>
                    <a:pt x="4125" y="7373"/>
                  </a:lnTo>
                  <a:lnTo>
                    <a:pt x="6275" y="6319"/>
                  </a:lnTo>
                  <a:lnTo>
                    <a:pt x="8381" y="5354"/>
                  </a:lnTo>
                  <a:lnTo>
                    <a:pt x="10444" y="4389"/>
                  </a:lnTo>
                  <a:lnTo>
                    <a:pt x="12462" y="3511"/>
                  </a:lnTo>
                  <a:lnTo>
                    <a:pt x="14393" y="2677"/>
                  </a:lnTo>
                  <a:lnTo>
                    <a:pt x="16324" y="1931"/>
                  </a:lnTo>
                  <a:lnTo>
                    <a:pt x="18167" y="1229"/>
                  </a:lnTo>
                  <a:lnTo>
                    <a:pt x="20273" y="308"/>
                  </a:lnTo>
                  <a:lnTo>
                    <a:pt x="20317" y="264"/>
                  </a:lnTo>
                  <a:lnTo>
                    <a:pt x="20361" y="220"/>
                  </a:lnTo>
                  <a:lnTo>
                    <a:pt x="20361" y="176"/>
                  </a:lnTo>
                  <a:lnTo>
                    <a:pt x="20361" y="88"/>
                  </a:lnTo>
                  <a:lnTo>
                    <a:pt x="20317" y="45"/>
                  </a:lnTo>
                  <a:lnTo>
                    <a:pt x="20229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5" name="Google Shape;2125;p63"/>
            <p:cNvSpPr/>
            <p:nvPr/>
          </p:nvSpPr>
          <p:spPr>
            <a:xfrm>
              <a:off x="1190325" y="2262350"/>
              <a:ext cx="66950" cy="38425"/>
            </a:xfrm>
            <a:custGeom>
              <a:rect b="b" l="l" r="r" t="t"/>
              <a:pathLst>
                <a:path extrusionOk="0" h="1537" w="2678">
                  <a:moveTo>
                    <a:pt x="2414" y="1"/>
                  </a:moveTo>
                  <a:lnTo>
                    <a:pt x="88" y="1186"/>
                  </a:lnTo>
                  <a:lnTo>
                    <a:pt x="0" y="1230"/>
                  </a:lnTo>
                  <a:lnTo>
                    <a:pt x="0" y="1317"/>
                  </a:lnTo>
                  <a:lnTo>
                    <a:pt x="0" y="1361"/>
                  </a:lnTo>
                  <a:lnTo>
                    <a:pt x="0" y="1449"/>
                  </a:lnTo>
                  <a:lnTo>
                    <a:pt x="44" y="1493"/>
                  </a:lnTo>
                  <a:lnTo>
                    <a:pt x="176" y="1537"/>
                  </a:lnTo>
                  <a:lnTo>
                    <a:pt x="220" y="1537"/>
                  </a:lnTo>
                  <a:lnTo>
                    <a:pt x="2589" y="352"/>
                  </a:lnTo>
                  <a:lnTo>
                    <a:pt x="2633" y="308"/>
                  </a:lnTo>
                  <a:lnTo>
                    <a:pt x="2677" y="220"/>
                  </a:lnTo>
                  <a:lnTo>
                    <a:pt x="2677" y="176"/>
                  </a:lnTo>
                  <a:lnTo>
                    <a:pt x="2677" y="89"/>
                  </a:lnTo>
                  <a:lnTo>
                    <a:pt x="2633" y="45"/>
                  </a:lnTo>
                  <a:lnTo>
                    <a:pt x="2545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6" name="Google Shape;2126;p63"/>
            <p:cNvSpPr/>
            <p:nvPr/>
          </p:nvSpPr>
          <p:spPr>
            <a:xfrm>
              <a:off x="916075" y="2376450"/>
              <a:ext cx="69125" cy="47200"/>
            </a:xfrm>
            <a:custGeom>
              <a:rect b="b" l="l" r="r" t="t"/>
              <a:pathLst>
                <a:path extrusionOk="0" h="1888" w="2765">
                  <a:moveTo>
                    <a:pt x="2501" y="0"/>
                  </a:moveTo>
                  <a:lnTo>
                    <a:pt x="44" y="1580"/>
                  </a:lnTo>
                  <a:lnTo>
                    <a:pt x="0" y="1624"/>
                  </a:lnTo>
                  <a:lnTo>
                    <a:pt x="0" y="1712"/>
                  </a:lnTo>
                  <a:lnTo>
                    <a:pt x="0" y="1756"/>
                  </a:lnTo>
                  <a:lnTo>
                    <a:pt x="0" y="1843"/>
                  </a:lnTo>
                  <a:lnTo>
                    <a:pt x="88" y="1887"/>
                  </a:lnTo>
                  <a:lnTo>
                    <a:pt x="263" y="1887"/>
                  </a:lnTo>
                  <a:lnTo>
                    <a:pt x="2677" y="308"/>
                  </a:lnTo>
                  <a:lnTo>
                    <a:pt x="2721" y="264"/>
                  </a:lnTo>
                  <a:lnTo>
                    <a:pt x="2765" y="220"/>
                  </a:lnTo>
                  <a:lnTo>
                    <a:pt x="2765" y="132"/>
                  </a:lnTo>
                  <a:lnTo>
                    <a:pt x="2721" y="88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7" name="Google Shape;2127;p63"/>
            <p:cNvSpPr/>
            <p:nvPr/>
          </p:nvSpPr>
          <p:spPr>
            <a:xfrm>
              <a:off x="1008225" y="2288700"/>
              <a:ext cx="72425" cy="46100"/>
            </a:xfrm>
            <a:custGeom>
              <a:rect b="b" l="l" r="r" t="t"/>
              <a:pathLst>
                <a:path extrusionOk="0" h="1844" w="2897">
                  <a:moveTo>
                    <a:pt x="2633" y="0"/>
                  </a:moveTo>
                  <a:lnTo>
                    <a:pt x="88" y="1492"/>
                  </a:lnTo>
                  <a:lnTo>
                    <a:pt x="44" y="1536"/>
                  </a:lnTo>
                  <a:lnTo>
                    <a:pt x="0" y="1624"/>
                  </a:lnTo>
                  <a:lnTo>
                    <a:pt x="0" y="1668"/>
                  </a:lnTo>
                  <a:lnTo>
                    <a:pt x="0" y="1755"/>
                  </a:lnTo>
                  <a:lnTo>
                    <a:pt x="88" y="1799"/>
                  </a:lnTo>
                  <a:lnTo>
                    <a:pt x="176" y="1843"/>
                  </a:lnTo>
                  <a:lnTo>
                    <a:pt x="263" y="1799"/>
                  </a:lnTo>
                  <a:lnTo>
                    <a:pt x="2808" y="307"/>
                  </a:lnTo>
                  <a:lnTo>
                    <a:pt x="2852" y="263"/>
                  </a:lnTo>
                  <a:lnTo>
                    <a:pt x="2896" y="219"/>
                  </a:lnTo>
                  <a:lnTo>
                    <a:pt x="2896" y="132"/>
                  </a:lnTo>
                  <a:lnTo>
                    <a:pt x="2852" y="88"/>
                  </a:lnTo>
                  <a:lnTo>
                    <a:pt x="2808" y="44"/>
                  </a:lnTo>
                  <a:lnTo>
                    <a:pt x="2765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8" name="Google Shape;2128;p63"/>
            <p:cNvSpPr/>
            <p:nvPr/>
          </p:nvSpPr>
          <p:spPr>
            <a:xfrm>
              <a:off x="1671900" y="2078075"/>
              <a:ext cx="158000" cy="82300"/>
            </a:xfrm>
            <a:custGeom>
              <a:rect b="b" l="l" r="r" t="t"/>
              <a:pathLst>
                <a:path extrusionOk="0" h="3292" w="6320">
                  <a:moveTo>
                    <a:pt x="6056" y="0"/>
                  </a:moveTo>
                  <a:lnTo>
                    <a:pt x="3336" y="1448"/>
                  </a:lnTo>
                  <a:lnTo>
                    <a:pt x="132" y="2940"/>
                  </a:lnTo>
                  <a:lnTo>
                    <a:pt x="45" y="2984"/>
                  </a:lnTo>
                  <a:lnTo>
                    <a:pt x="45" y="3072"/>
                  </a:lnTo>
                  <a:lnTo>
                    <a:pt x="1" y="3116"/>
                  </a:lnTo>
                  <a:lnTo>
                    <a:pt x="45" y="3203"/>
                  </a:lnTo>
                  <a:lnTo>
                    <a:pt x="89" y="3247"/>
                  </a:lnTo>
                  <a:lnTo>
                    <a:pt x="176" y="3291"/>
                  </a:lnTo>
                  <a:lnTo>
                    <a:pt x="264" y="3291"/>
                  </a:lnTo>
                  <a:lnTo>
                    <a:pt x="3467" y="1799"/>
                  </a:lnTo>
                  <a:lnTo>
                    <a:pt x="6232" y="351"/>
                  </a:lnTo>
                  <a:lnTo>
                    <a:pt x="6276" y="263"/>
                  </a:lnTo>
                  <a:lnTo>
                    <a:pt x="6320" y="219"/>
                  </a:lnTo>
                  <a:lnTo>
                    <a:pt x="6320" y="176"/>
                  </a:lnTo>
                  <a:lnTo>
                    <a:pt x="6276" y="88"/>
                  </a:lnTo>
                  <a:lnTo>
                    <a:pt x="6232" y="44"/>
                  </a:lnTo>
                  <a:lnTo>
                    <a:pt x="6188" y="0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29" name="Google Shape;2129;p63"/>
            <p:cNvSpPr/>
            <p:nvPr/>
          </p:nvSpPr>
          <p:spPr>
            <a:xfrm>
              <a:off x="1645575" y="2080250"/>
              <a:ext cx="110825" cy="55975"/>
            </a:xfrm>
            <a:custGeom>
              <a:rect b="b" l="l" r="r" t="t"/>
              <a:pathLst>
                <a:path extrusionOk="0" h="2239" w="4433">
                  <a:moveTo>
                    <a:pt x="4169" y="1"/>
                  </a:moveTo>
                  <a:lnTo>
                    <a:pt x="2107" y="1010"/>
                  </a:lnTo>
                  <a:lnTo>
                    <a:pt x="88" y="1888"/>
                  </a:lnTo>
                  <a:lnTo>
                    <a:pt x="45" y="1932"/>
                  </a:lnTo>
                  <a:lnTo>
                    <a:pt x="1" y="1975"/>
                  </a:lnTo>
                  <a:lnTo>
                    <a:pt x="1" y="2063"/>
                  </a:lnTo>
                  <a:lnTo>
                    <a:pt x="1" y="2107"/>
                  </a:lnTo>
                  <a:lnTo>
                    <a:pt x="88" y="2195"/>
                  </a:lnTo>
                  <a:lnTo>
                    <a:pt x="176" y="2239"/>
                  </a:lnTo>
                  <a:lnTo>
                    <a:pt x="264" y="2195"/>
                  </a:lnTo>
                  <a:lnTo>
                    <a:pt x="2239" y="1317"/>
                  </a:lnTo>
                  <a:lnTo>
                    <a:pt x="4345" y="308"/>
                  </a:lnTo>
                  <a:lnTo>
                    <a:pt x="4389" y="264"/>
                  </a:lnTo>
                  <a:lnTo>
                    <a:pt x="4433" y="220"/>
                  </a:lnTo>
                  <a:lnTo>
                    <a:pt x="4433" y="132"/>
                  </a:lnTo>
                  <a:lnTo>
                    <a:pt x="4433" y="89"/>
                  </a:lnTo>
                  <a:lnTo>
                    <a:pt x="4389" y="45"/>
                  </a:lnTo>
                  <a:lnTo>
                    <a:pt x="4301" y="1"/>
                  </a:lnTo>
                  <a:close/>
                </a:path>
              </a:pathLst>
            </a:custGeom>
            <a:solidFill>
              <a:srgbClr val="D0D0D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130" name="Google Shape;2130;p63"/>
          <p:cNvSpPr txBox="1"/>
          <p:nvPr>
            <p:ph idx="1" type="body"/>
          </p:nvPr>
        </p:nvSpPr>
        <p:spPr>
          <a:xfrm>
            <a:off x="6305375" y="884250"/>
            <a:ext cx="2500200" cy="39909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anchorCtr="0" anchor="t" bIns="91425" lIns="182875" spcFirstLastPara="1" rIns="91425" wrap="square" tIns="91425">
            <a:noAutofit/>
          </a:bodyPr>
          <a:lstStyle>
            <a:lvl1pPr indent="-3556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1pPr>
            <a:lvl2pPr indent="-355600" lvl="1" marL="914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2pPr>
            <a:lvl3pPr indent="-355600" lvl="2" marL="1371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3pPr>
            <a:lvl4pPr indent="-355600" lvl="3" marL="1828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4pPr>
            <a:lvl5pPr indent="-355600" lvl="4" marL="22860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5pPr>
            <a:lvl6pPr indent="-355600" lvl="5" marL="2743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6pPr>
            <a:lvl7pPr indent="-355600" lvl="6" marL="3200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7pPr>
            <a:lvl8pPr indent="-355600" lvl="7" marL="3657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8pPr>
            <a:lvl9pPr indent="-355600" lvl="8" marL="41148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2131" name="Google Shape;2131;p63"/>
          <p:cNvSpPr txBox="1"/>
          <p:nvPr>
            <p:ph idx="2" type="body"/>
          </p:nvPr>
        </p:nvSpPr>
        <p:spPr>
          <a:xfrm>
            <a:off x="3367550" y="882800"/>
            <a:ext cx="2829300" cy="40176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anchorCtr="0" anchor="t" bIns="91425" lIns="182875" spcFirstLastPara="1" rIns="91425" wrap="square" tIns="91425">
            <a:noAutofit/>
          </a:bodyPr>
          <a:lstStyle>
            <a:lvl1pPr indent="-3556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1pPr>
            <a:lvl2pPr indent="-355600" lvl="1" marL="914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2pPr>
            <a:lvl3pPr indent="-355600" lvl="2" marL="1371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3pPr>
            <a:lvl4pPr indent="-355600" lvl="3" marL="1828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4pPr>
            <a:lvl5pPr indent="-355600" lvl="4" marL="22860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5pPr>
            <a:lvl6pPr indent="-355600" lvl="5" marL="2743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6pPr>
            <a:lvl7pPr indent="-355600" lvl="6" marL="3200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7pPr>
            <a:lvl8pPr indent="-355600" lvl="7" marL="3657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8pPr>
            <a:lvl9pPr indent="-355600" lvl="8" marL="41148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2132" name="Google Shape;2132;p63"/>
          <p:cNvSpPr txBox="1"/>
          <p:nvPr>
            <p:ph idx="3" type="body"/>
          </p:nvPr>
        </p:nvSpPr>
        <p:spPr>
          <a:xfrm>
            <a:off x="424100" y="882800"/>
            <a:ext cx="2816700" cy="4041000"/>
          </a:xfrm>
          <a:prstGeom prst="rect">
            <a:avLst/>
          </a:prstGeom>
          <a:solidFill>
            <a:schemeClr val="dk1"/>
          </a:solidFill>
          <a:ln>
            <a:noFill/>
          </a:ln>
        </p:spPr>
        <p:txBody>
          <a:bodyPr anchorCtr="0" anchor="t" bIns="91425" lIns="182875" spcFirstLastPara="1" rIns="91425" wrap="square" tIns="91425">
            <a:noAutofit/>
          </a:bodyPr>
          <a:lstStyle>
            <a:lvl1pPr indent="-3556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1pPr>
            <a:lvl2pPr indent="-355600" lvl="1" marL="914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2pPr>
            <a:lvl3pPr indent="-355600" lvl="2" marL="1371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3pPr>
            <a:lvl4pPr indent="-355600" lvl="3" marL="1828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4pPr>
            <a:lvl5pPr indent="-355600" lvl="4" marL="22860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5pPr>
            <a:lvl6pPr indent="-355600" lvl="5" marL="2743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6pPr>
            <a:lvl7pPr indent="-355600" lvl="6" marL="3200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Char char="●"/>
              <a:defRPr>
                <a:solidFill>
                  <a:schemeClr val="lt1"/>
                </a:solidFill>
              </a:defRPr>
            </a:lvl7pPr>
            <a:lvl8pPr indent="-355600" lvl="7" marL="3657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2000"/>
              <a:buChar char="○"/>
              <a:defRPr>
                <a:solidFill>
                  <a:schemeClr val="lt1"/>
                </a:solidFill>
              </a:defRPr>
            </a:lvl8pPr>
            <a:lvl9pPr indent="-355600" lvl="8" marL="41148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2000"/>
              <a:buChar char="■"/>
              <a:defRPr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2133" name="Google Shape;2133;p63"/>
          <p:cNvSpPr txBox="1"/>
          <p:nvPr>
            <p:ph type="title"/>
          </p:nvPr>
        </p:nvSpPr>
        <p:spPr>
          <a:xfrm>
            <a:off x="424100" y="310100"/>
            <a:ext cx="82950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  <p:sp>
        <p:nvSpPr>
          <p:cNvPr id="2134" name="Google Shape;2134;p63"/>
          <p:cNvSpPr/>
          <p:nvPr/>
        </p:nvSpPr>
        <p:spPr>
          <a:xfrm>
            <a:off x="2243500" y="-3263275"/>
            <a:ext cx="99486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5" name="Google Shape;2135;p63"/>
          <p:cNvSpPr/>
          <p:nvPr/>
        </p:nvSpPr>
        <p:spPr>
          <a:xfrm>
            <a:off x="9144000" y="-1294225"/>
            <a:ext cx="9948600" cy="71739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6" name="Google Shape;2136;p63"/>
          <p:cNvSpPr/>
          <p:nvPr/>
        </p:nvSpPr>
        <p:spPr>
          <a:xfrm>
            <a:off x="-5113275" y="5143500"/>
            <a:ext cx="9948600" cy="32634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37" name="Google Shape;2137;p63"/>
          <p:cNvSpPr/>
          <p:nvPr/>
        </p:nvSpPr>
        <p:spPr>
          <a:xfrm>
            <a:off x="-5113275" y="-815825"/>
            <a:ext cx="5113200" cy="6277500"/>
          </a:xfrm>
          <a:prstGeom prst="rect">
            <a:avLst/>
          </a:prstGeom>
          <a:solidFill>
            <a:srgbClr val="F8F9FA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 and text, with subtitle, 4 column — white">
  <p:cSld name="CUSTOM_22_1_1_1_1_1_1_1_1">
    <p:spTree>
      <p:nvGrpSpPr>
        <p:cNvPr id="2138" name="Shape 2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9" name="Google Shape;2139;p64"/>
          <p:cNvSpPr txBox="1"/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  <p:sp>
        <p:nvSpPr>
          <p:cNvPr id="2140" name="Google Shape;2140;p64"/>
          <p:cNvSpPr txBox="1"/>
          <p:nvPr>
            <p:ph idx="1" type="subTitle"/>
          </p:nvPr>
        </p:nvSpPr>
        <p:spPr>
          <a:xfrm>
            <a:off x="424450" y="756623"/>
            <a:ext cx="8384700" cy="228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b="1" sz="1600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/>
        </p:txBody>
      </p:sp>
      <p:sp>
        <p:nvSpPr>
          <p:cNvPr id="2141" name="Google Shape;2141;p64"/>
          <p:cNvSpPr txBox="1"/>
          <p:nvPr>
            <p:ph idx="2" type="body"/>
          </p:nvPr>
        </p:nvSpPr>
        <p:spPr>
          <a:xfrm>
            <a:off x="420625" y="1152475"/>
            <a:ext cx="1993500" cy="3675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91425" wrap="square" tIns="0">
            <a:noAutofit/>
          </a:bodyPr>
          <a:lstStyle>
            <a:lvl1pPr indent="-3302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/>
        </p:txBody>
      </p:sp>
      <p:sp>
        <p:nvSpPr>
          <p:cNvPr id="2142" name="Google Shape;2142;p64"/>
          <p:cNvSpPr txBox="1"/>
          <p:nvPr>
            <p:ph idx="3" type="body"/>
          </p:nvPr>
        </p:nvSpPr>
        <p:spPr>
          <a:xfrm>
            <a:off x="2498575" y="1152475"/>
            <a:ext cx="2032500" cy="3675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182875" spcFirstLastPara="1" rIns="91425" wrap="square" tIns="0">
            <a:noAutofit/>
          </a:bodyPr>
          <a:lstStyle>
            <a:lvl1pPr indent="-3302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/>
        </p:txBody>
      </p:sp>
      <p:sp>
        <p:nvSpPr>
          <p:cNvPr id="2143" name="Google Shape;2143;p64"/>
          <p:cNvSpPr txBox="1"/>
          <p:nvPr>
            <p:ph idx="4" type="body"/>
          </p:nvPr>
        </p:nvSpPr>
        <p:spPr>
          <a:xfrm>
            <a:off x="4692750" y="1152475"/>
            <a:ext cx="1993500" cy="3675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182875" spcFirstLastPara="1" rIns="91425" wrap="square" tIns="0">
            <a:noAutofit/>
          </a:bodyPr>
          <a:lstStyle>
            <a:lvl1pPr indent="-3302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/>
        </p:txBody>
      </p:sp>
      <p:sp>
        <p:nvSpPr>
          <p:cNvPr id="2144" name="Google Shape;2144;p64"/>
          <p:cNvSpPr txBox="1"/>
          <p:nvPr>
            <p:ph idx="5" type="body"/>
          </p:nvPr>
        </p:nvSpPr>
        <p:spPr>
          <a:xfrm>
            <a:off x="6770690" y="1152475"/>
            <a:ext cx="2073300" cy="3675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182875" spcFirstLastPara="1" rIns="0" wrap="square" tIns="0">
            <a:noAutofit/>
          </a:bodyPr>
          <a:lstStyle>
            <a:lvl1pPr indent="-3302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 and text, 4 column with dividers — white">
  <p:cSld name="CUSTOM_23_1_1_1_1_1_1_1_1">
    <p:spTree>
      <p:nvGrpSpPr>
        <p:cNvPr id="2145" name="Shape 2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6" name="Google Shape;2146;p65"/>
          <p:cNvSpPr txBox="1"/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  <p:sp>
        <p:nvSpPr>
          <p:cNvPr id="2147" name="Google Shape;2147;p65"/>
          <p:cNvSpPr txBox="1"/>
          <p:nvPr>
            <p:ph idx="1" type="body"/>
          </p:nvPr>
        </p:nvSpPr>
        <p:spPr>
          <a:xfrm>
            <a:off x="420625" y="994550"/>
            <a:ext cx="1993500" cy="38334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91425" wrap="square" tIns="0">
            <a:noAutofit/>
          </a:bodyPr>
          <a:lstStyle>
            <a:lvl1pPr indent="-3302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/>
        </p:txBody>
      </p:sp>
      <p:sp>
        <p:nvSpPr>
          <p:cNvPr id="2148" name="Google Shape;2148;p65"/>
          <p:cNvSpPr txBox="1"/>
          <p:nvPr>
            <p:ph idx="2" type="body"/>
          </p:nvPr>
        </p:nvSpPr>
        <p:spPr>
          <a:xfrm>
            <a:off x="2498577" y="994550"/>
            <a:ext cx="2032500" cy="38334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182875" spcFirstLastPara="1" rIns="91425" wrap="square" tIns="0">
            <a:noAutofit/>
          </a:bodyPr>
          <a:lstStyle>
            <a:lvl1pPr indent="-3302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/>
        </p:txBody>
      </p:sp>
      <p:cxnSp>
        <p:nvCxnSpPr>
          <p:cNvPr id="2149" name="Google Shape;2149;p65"/>
          <p:cNvCxnSpPr/>
          <p:nvPr/>
        </p:nvCxnSpPr>
        <p:spPr>
          <a:xfrm>
            <a:off x="2478218" y="1245696"/>
            <a:ext cx="0" cy="3300900"/>
          </a:xfrm>
          <a:prstGeom prst="straightConnector1">
            <a:avLst/>
          </a:prstGeom>
          <a:noFill/>
          <a:ln cap="flat" cmpd="sng" w="38100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2150" name="Google Shape;2150;p65"/>
          <p:cNvCxnSpPr/>
          <p:nvPr/>
        </p:nvCxnSpPr>
        <p:spPr>
          <a:xfrm>
            <a:off x="4621048" y="1245696"/>
            <a:ext cx="0" cy="3300900"/>
          </a:xfrm>
          <a:prstGeom prst="straightConnector1">
            <a:avLst/>
          </a:prstGeom>
          <a:noFill/>
          <a:ln cap="flat" cmpd="sng" w="38100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</p:cxnSp>
      <p:sp>
        <p:nvSpPr>
          <p:cNvPr id="2151" name="Google Shape;2151;p65"/>
          <p:cNvSpPr txBox="1"/>
          <p:nvPr>
            <p:ph idx="3" type="body"/>
          </p:nvPr>
        </p:nvSpPr>
        <p:spPr>
          <a:xfrm>
            <a:off x="4692755" y="994550"/>
            <a:ext cx="1993500" cy="38334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182875" spcFirstLastPara="1" rIns="91425" wrap="square" tIns="0">
            <a:noAutofit/>
          </a:bodyPr>
          <a:lstStyle>
            <a:lvl1pPr indent="-3302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/>
        </p:txBody>
      </p:sp>
      <p:sp>
        <p:nvSpPr>
          <p:cNvPr id="2152" name="Google Shape;2152;p65"/>
          <p:cNvSpPr txBox="1"/>
          <p:nvPr>
            <p:ph idx="4" type="body"/>
          </p:nvPr>
        </p:nvSpPr>
        <p:spPr>
          <a:xfrm>
            <a:off x="6770698" y="994550"/>
            <a:ext cx="2073300" cy="38334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182875" spcFirstLastPara="1" rIns="0" wrap="square" tIns="0">
            <a:noAutofit/>
          </a:bodyPr>
          <a:lstStyle>
            <a:lvl1pPr indent="-3302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/>
        </p:txBody>
      </p:sp>
      <p:cxnSp>
        <p:nvCxnSpPr>
          <p:cNvPr id="2153" name="Google Shape;2153;p65"/>
          <p:cNvCxnSpPr/>
          <p:nvPr/>
        </p:nvCxnSpPr>
        <p:spPr>
          <a:xfrm>
            <a:off x="6750348" y="1245696"/>
            <a:ext cx="0" cy="3300900"/>
          </a:xfrm>
          <a:prstGeom prst="straightConnector1">
            <a:avLst/>
          </a:prstGeom>
          <a:noFill/>
          <a:ln cap="flat" cmpd="sng" w="38100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</p:cxnSp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 and text, 2x2 with dividers — white">
  <p:cSld name="CUSTOM_23_1_1_1_1_1_1_2_2">
    <p:spTree>
      <p:nvGrpSpPr>
        <p:cNvPr id="2154" name="Shape 2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5" name="Google Shape;2155;p66"/>
          <p:cNvSpPr txBox="1"/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  <p:sp>
        <p:nvSpPr>
          <p:cNvPr id="2156" name="Google Shape;2156;p66"/>
          <p:cNvSpPr txBox="1"/>
          <p:nvPr>
            <p:ph idx="1" type="body"/>
          </p:nvPr>
        </p:nvSpPr>
        <p:spPr>
          <a:xfrm>
            <a:off x="420625" y="994550"/>
            <a:ext cx="4105500" cy="1806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91425" wrap="square" tIns="0">
            <a:noAutofit/>
          </a:bodyPr>
          <a:lstStyle>
            <a:lvl1pPr indent="-3302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/>
        </p:txBody>
      </p:sp>
      <p:sp>
        <p:nvSpPr>
          <p:cNvPr id="2157" name="Google Shape;2157;p66"/>
          <p:cNvSpPr txBox="1"/>
          <p:nvPr>
            <p:ph idx="2" type="body"/>
          </p:nvPr>
        </p:nvSpPr>
        <p:spPr>
          <a:xfrm>
            <a:off x="4617725" y="994550"/>
            <a:ext cx="4188000" cy="1806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182875" spcFirstLastPara="1" rIns="0" wrap="square" tIns="0">
            <a:noAutofit/>
          </a:bodyPr>
          <a:lstStyle>
            <a:lvl1pPr indent="-3302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/>
        </p:txBody>
      </p:sp>
      <p:cxnSp>
        <p:nvCxnSpPr>
          <p:cNvPr id="2158" name="Google Shape;2158;p66"/>
          <p:cNvCxnSpPr/>
          <p:nvPr/>
        </p:nvCxnSpPr>
        <p:spPr>
          <a:xfrm>
            <a:off x="4576623" y="1112895"/>
            <a:ext cx="0" cy="1555800"/>
          </a:xfrm>
          <a:prstGeom prst="straightConnector1">
            <a:avLst/>
          </a:prstGeom>
          <a:noFill/>
          <a:ln cap="flat" cmpd="sng" w="38100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</p:cxnSp>
      <p:sp>
        <p:nvSpPr>
          <p:cNvPr id="2159" name="Google Shape;2159;p66"/>
          <p:cNvSpPr txBox="1"/>
          <p:nvPr>
            <p:ph idx="3" type="body"/>
          </p:nvPr>
        </p:nvSpPr>
        <p:spPr>
          <a:xfrm>
            <a:off x="420625" y="3021326"/>
            <a:ext cx="4105500" cy="1806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91425" wrap="square" tIns="0">
            <a:noAutofit/>
          </a:bodyPr>
          <a:lstStyle>
            <a:lvl1pPr indent="-3302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/>
        </p:txBody>
      </p:sp>
      <p:sp>
        <p:nvSpPr>
          <p:cNvPr id="2160" name="Google Shape;2160;p66"/>
          <p:cNvSpPr txBox="1"/>
          <p:nvPr>
            <p:ph idx="4" type="body"/>
          </p:nvPr>
        </p:nvSpPr>
        <p:spPr>
          <a:xfrm>
            <a:off x="4617725" y="3021326"/>
            <a:ext cx="4188000" cy="1806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182875" spcFirstLastPara="1" rIns="0" wrap="square" tIns="0">
            <a:noAutofit/>
          </a:bodyPr>
          <a:lstStyle>
            <a:lvl1pPr indent="-3302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600"/>
              <a:buChar char="■"/>
              <a:defRPr sz="1600"/>
            </a:lvl9pPr>
          </a:lstStyle>
          <a:p/>
        </p:txBody>
      </p:sp>
      <p:cxnSp>
        <p:nvCxnSpPr>
          <p:cNvPr id="2161" name="Google Shape;2161;p66"/>
          <p:cNvCxnSpPr/>
          <p:nvPr/>
        </p:nvCxnSpPr>
        <p:spPr>
          <a:xfrm>
            <a:off x="4576623" y="3139672"/>
            <a:ext cx="0" cy="1555800"/>
          </a:xfrm>
          <a:prstGeom prst="straightConnector1">
            <a:avLst/>
          </a:prstGeom>
          <a:noFill/>
          <a:ln cap="flat" cmpd="sng" w="38100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</p:cxnSp>
    </p:spTree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 and image layout options divider &gt;&gt;&gt; choose from following templates →">
  <p:cSld name="CUSTOM_22_1_1_1_1_1_1_2_1">
    <p:bg>
      <p:bgPr>
        <a:solidFill>
          <a:schemeClr val="lt2"/>
        </a:solidFill>
      </p:bgPr>
    </p:bg>
    <p:spTree>
      <p:nvGrpSpPr>
        <p:cNvPr id="2162" name="Shape 21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3" name="Google Shape;2163;p67"/>
          <p:cNvSpPr txBox="1"/>
          <p:nvPr/>
        </p:nvSpPr>
        <p:spPr>
          <a:xfrm>
            <a:off x="2411725" y="1065053"/>
            <a:ext cx="6288300" cy="29922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spAutoFit/>
          </a:bodyPr>
          <a:lstStyle/>
          <a:p>
            <a:pPr indent="0" lvl="0" marL="0" marR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200"/>
              <a:buFont typeface="Arial"/>
              <a:buNone/>
            </a:pPr>
            <a:r>
              <a:rPr b="1" i="0" lang="en" sz="7200" u="none" cap="none" strike="noStrike">
                <a:solidFill>
                  <a:srgbClr val="FFFFFF"/>
                </a:solidFill>
                <a:highlight>
                  <a:schemeClr val="dk1"/>
                </a:highlight>
                <a:latin typeface="Arial"/>
                <a:ea typeface="Arial"/>
                <a:cs typeface="Arial"/>
                <a:sym typeface="Arial"/>
              </a:rPr>
              <a:t>Title, text and image layout options</a:t>
            </a:r>
            <a:endParaRPr b="1" i="0" sz="7200" u="none" cap="none" strike="noStrike">
              <a:solidFill>
                <a:srgbClr val="FFFFFF"/>
              </a:solidFill>
              <a:highlight>
                <a:schemeClr val="dk1"/>
              </a:highlight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64" name="Google Shape;2164;p67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fmla="val 25000" name="adj1"/>
              <a:gd fmla="val 25000" name="adj2"/>
              <a:gd fmla="val 25000" name="adj3"/>
              <a:gd fmla="val 64977" name="adj4"/>
            </a:avLst>
          </a:pr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photo, 1 column">
  <p:cSld name="CUSTOM_23_1_1_1_1_1_1_2_1">
    <p:spTree>
      <p:nvGrpSpPr>
        <p:cNvPr id="2165" name="Shape 21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6" name="Google Shape;2166;p68"/>
          <p:cNvSpPr/>
          <p:nvPr>
            <p:ph idx="2" type="pic"/>
          </p:nvPr>
        </p:nvSpPr>
        <p:spPr>
          <a:xfrm>
            <a:off x="9225" y="-9225"/>
            <a:ext cx="9144000" cy="2429400"/>
          </a:xfrm>
          <a:prstGeom prst="rect">
            <a:avLst/>
          </a:prstGeom>
          <a:noFill/>
          <a:ln>
            <a:noFill/>
          </a:ln>
        </p:spPr>
      </p:sp>
      <p:pic>
        <p:nvPicPr>
          <p:cNvPr descr="ASU_Horiz_RGB_Digital_MaroonGold.png" id="2167" name="Google Shape;2167;p68"/>
          <p:cNvPicPr preferRelativeResize="0"/>
          <p:nvPr/>
        </p:nvPicPr>
        <p:blipFill rotWithShape="1">
          <a:blip r:embed="rId2">
            <a:alphaModFix/>
          </a:blip>
          <a:srcRect b="0" l="0" r="57818" t="0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  <p:sp>
        <p:nvSpPr>
          <p:cNvPr id="2168" name="Google Shape;2168;p68"/>
          <p:cNvSpPr txBox="1"/>
          <p:nvPr>
            <p:ph type="title"/>
          </p:nvPr>
        </p:nvSpPr>
        <p:spPr>
          <a:xfrm>
            <a:off x="1384050" y="1725450"/>
            <a:ext cx="6412800" cy="31026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t" bIns="228600" lIns="182875" spcFirstLastPara="1" rIns="228600" wrap="square" tIns="22860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  <p:sp>
        <p:nvSpPr>
          <p:cNvPr id="2169" name="Google Shape;2169;p68"/>
          <p:cNvSpPr txBox="1"/>
          <p:nvPr>
            <p:ph idx="1" type="body"/>
          </p:nvPr>
        </p:nvSpPr>
        <p:spPr>
          <a:xfrm>
            <a:off x="1572775" y="2482075"/>
            <a:ext cx="5971200" cy="2346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3302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photo, left">
  <p:cSld name="CUSTOM_23_1_1_1_1_2_1_1_1">
    <p:spTree>
      <p:nvGrpSpPr>
        <p:cNvPr id="2170" name="Shape 2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1" name="Google Shape;2171;p69"/>
          <p:cNvSpPr txBox="1"/>
          <p:nvPr>
            <p:ph type="title"/>
          </p:nvPr>
        </p:nvSpPr>
        <p:spPr>
          <a:xfrm>
            <a:off x="420625" y="320050"/>
            <a:ext cx="4206300" cy="567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  <p:sp>
        <p:nvSpPr>
          <p:cNvPr id="2172" name="Google Shape;2172;p69"/>
          <p:cNvSpPr txBox="1"/>
          <p:nvPr>
            <p:ph idx="1" type="body"/>
          </p:nvPr>
        </p:nvSpPr>
        <p:spPr>
          <a:xfrm>
            <a:off x="420900" y="1356375"/>
            <a:ext cx="3776100" cy="3471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3302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/>
        </p:txBody>
      </p:sp>
      <p:sp>
        <p:nvSpPr>
          <p:cNvPr id="2173" name="Google Shape;2173;p69"/>
          <p:cNvSpPr/>
          <p:nvPr>
            <p:ph idx="2" type="pic"/>
          </p:nvPr>
        </p:nvSpPr>
        <p:spPr>
          <a:xfrm>
            <a:off x="5038350" y="0"/>
            <a:ext cx="4105800" cy="51435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spTree>
      <p:nvGrpSpPr>
        <p:cNvPr id="26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Google Shape;27;p17"/>
          <p:cNvSpPr txBox="1"/>
          <p:nvPr>
            <p:ph idx="1" type="subTitle"/>
          </p:nvPr>
        </p:nvSpPr>
        <p:spPr>
          <a:xfrm>
            <a:off x="720000" y="2825550"/>
            <a:ext cx="2548800" cy="1184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"/>
              <a:buNone/>
              <a:defRPr sz="12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28" name="Google Shape;28;p17"/>
          <p:cNvSpPr txBox="1"/>
          <p:nvPr>
            <p:ph type="title"/>
          </p:nvPr>
        </p:nvSpPr>
        <p:spPr>
          <a:xfrm>
            <a:off x="720000" y="1133550"/>
            <a:ext cx="2548800" cy="1692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photo, right">
  <p:cSld name="CUSTOM_23_1_1_2_1_1_1_1_1">
    <p:spTree>
      <p:nvGrpSpPr>
        <p:cNvPr id="2174" name="Shape 2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5" name="Google Shape;2175;p70"/>
          <p:cNvSpPr txBox="1"/>
          <p:nvPr>
            <p:ph type="title"/>
          </p:nvPr>
        </p:nvSpPr>
        <p:spPr>
          <a:xfrm>
            <a:off x="5038350" y="320050"/>
            <a:ext cx="3767400" cy="567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176" name="Google Shape;2176;p70"/>
          <p:cNvSpPr/>
          <p:nvPr>
            <p:ph idx="2" type="pic"/>
          </p:nvPr>
        </p:nvSpPr>
        <p:spPr>
          <a:xfrm>
            <a:off x="0" y="0"/>
            <a:ext cx="4572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2177" name="Google Shape;2177;p70"/>
          <p:cNvSpPr txBox="1"/>
          <p:nvPr>
            <p:ph idx="1" type="body"/>
          </p:nvPr>
        </p:nvSpPr>
        <p:spPr>
          <a:xfrm>
            <a:off x="5038275" y="1420950"/>
            <a:ext cx="3767400" cy="3407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3302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photo, left — gold">
  <p:cSld name="CUSTOM_22_1_1_1_1_1_1_1_1_1">
    <p:spTree>
      <p:nvGrpSpPr>
        <p:cNvPr id="2178" name="Shape 21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9" name="Google Shape;2179;p71"/>
          <p:cNvSpPr txBox="1"/>
          <p:nvPr>
            <p:ph type="title"/>
          </p:nvPr>
        </p:nvSpPr>
        <p:spPr>
          <a:xfrm>
            <a:off x="420625" y="320050"/>
            <a:ext cx="3776400" cy="944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180" name="Google Shape;2180;p71"/>
          <p:cNvSpPr/>
          <p:nvPr/>
        </p:nvSpPr>
        <p:spPr>
          <a:xfrm>
            <a:off x="4572000" y="-50"/>
            <a:ext cx="45720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81" name="Google Shape;2181;p71"/>
          <p:cNvSpPr txBox="1"/>
          <p:nvPr>
            <p:ph idx="1" type="body"/>
          </p:nvPr>
        </p:nvSpPr>
        <p:spPr>
          <a:xfrm>
            <a:off x="420900" y="1356375"/>
            <a:ext cx="3776400" cy="3471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3302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/>
        </p:txBody>
      </p:sp>
      <p:sp>
        <p:nvSpPr>
          <p:cNvPr id="2182" name="Google Shape;2182;p71"/>
          <p:cNvSpPr/>
          <p:nvPr>
            <p:ph idx="2" type="pic"/>
          </p:nvPr>
        </p:nvSpPr>
        <p:spPr>
          <a:xfrm>
            <a:off x="5038350" y="484924"/>
            <a:ext cx="3767100" cy="41601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photo, right — gold">
  <p:cSld name="CUSTOM_23_1_1_1_1_1_1_1_1_1">
    <p:spTree>
      <p:nvGrpSpPr>
        <p:cNvPr id="2183" name="Shape 2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4" name="Google Shape;2184;p72"/>
          <p:cNvSpPr txBox="1"/>
          <p:nvPr>
            <p:ph type="title"/>
          </p:nvPr>
        </p:nvSpPr>
        <p:spPr>
          <a:xfrm>
            <a:off x="5038350" y="886975"/>
            <a:ext cx="3776400" cy="654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185" name="Google Shape;2185;p72"/>
          <p:cNvSpPr/>
          <p:nvPr/>
        </p:nvSpPr>
        <p:spPr>
          <a:xfrm>
            <a:off x="0" y="2350"/>
            <a:ext cx="45264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86" name="Google Shape;2186;p72"/>
          <p:cNvSpPr txBox="1"/>
          <p:nvPr>
            <p:ph idx="1" type="body"/>
          </p:nvPr>
        </p:nvSpPr>
        <p:spPr>
          <a:xfrm>
            <a:off x="5029250" y="1679325"/>
            <a:ext cx="3776400" cy="31488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3048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187" name="Google Shape;2187;p72"/>
          <p:cNvSpPr/>
          <p:nvPr>
            <p:ph idx="2" type="pic"/>
          </p:nvPr>
        </p:nvSpPr>
        <p:spPr>
          <a:xfrm>
            <a:off x="420625" y="724025"/>
            <a:ext cx="3666900" cy="3921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photo, right — gold">
  <p:cSld name="CUSTOM_23_1_1_1_1_1_1_1_1_2">
    <p:spTree>
      <p:nvGrpSpPr>
        <p:cNvPr id="2188" name="Shape 2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89" name="Google Shape;2189;p73"/>
          <p:cNvSpPr/>
          <p:nvPr/>
        </p:nvSpPr>
        <p:spPr>
          <a:xfrm>
            <a:off x="3776475" y="-2275"/>
            <a:ext cx="51552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90" name="Google Shape;2190;p73"/>
          <p:cNvSpPr txBox="1"/>
          <p:nvPr>
            <p:ph type="title"/>
          </p:nvPr>
        </p:nvSpPr>
        <p:spPr>
          <a:xfrm>
            <a:off x="4617725" y="619075"/>
            <a:ext cx="4078200" cy="654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191" name="Google Shape;2191;p73"/>
          <p:cNvSpPr txBox="1"/>
          <p:nvPr>
            <p:ph idx="1" type="body"/>
          </p:nvPr>
        </p:nvSpPr>
        <p:spPr>
          <a:xfrm>
            <a:off x="4608650" y="1420975"/>
            <a:ext cx="4078200" cy="3407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3302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/>
        </p:txBody>
      </p:sp>
      <p:sp>
        <p:nvSpPr>
          <p:cNvPr id="2192" name="Google Shape;2192;p73"/>
          <p:cNvSpPr/>
          <p:nvPr>
            <p:ph idx="2" type="pic"/>
          </p:nvPr>
        </p:nvSpPr>
        <p:spPr>
          <a:xfrm>
            <a:off x="420625" y="724025"/>
            <a:ext cx="2935200" cy="39216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photo, for list or steps">
  <p:cSld name="CUSTOM_22_1_1_1_1_1_1_2_1_1">
    <p:spTree>
      <p:nvGrpSpPr>
        <p:cNvPr id="2193" name="Shape 2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4" name="Google Shape;2194;p74"/>
          <p:cNvSpPr/>
          <p:nvPr/>
        </p:nvSpPr>
        <p:spPr>
          <a:xfrm>
            <a:off x="3776475" y="-2275"/>
            <a:ext cx="51552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195" name="Google Shape;2195;p74"/>
          <p:cNvSpPr txBox="1"/>
          <p:nvPr>
            <p:ph type="title"/>
          </p:nvPr>
        </p:nvSpPr>
        <p:spPr>
          <a:xfrm>
            <a:off x="4617725" y="619075"/>
            <a:ext cx="4078200" cy="654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rm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196" name="Google Shape;2196;p74"/>
          <p:cNvSpPr txBox="1"/>
          <p:nvPr>
            <p:ph idx="1" type="body"/>
          </p:nvPr>
        </p:nvSpPr>
        <p:spPr>
          <a:xfrm>
            <a:off x="4608650" y="1420975"/>
            <a:ext cx="4078200" cy="609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3048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197" name="Google Shape;2197;p74"/>
          <p:cNvSpPr/>
          <p:nvPr>
            <p:ph idx="2" type="pic"/>
          </p:nvPr>
        </p:nvSpPr>
        <p:spPr>
          <a:xfrm>
            <a:off x="420625" y="724025"/>
            <a:ext cx="2935200" cy="3921600"/>
          </a:xfrm>
          <a:prstGeom prst="rect">
            <a:avLst/>
          </a:prstGeom>
          <a:noFill/>
          <a:ln>
            <a:noFill/>
          </a:ln>
        </p:spPr>
      </p:sp>
      <p:sp>
        <p:nvSpPr>
          <p:cNvPr id="2198" name="Google Shape;2198;p74"/>
          <p:cNvSpPr txBox="1"/>
          <p:nvPr>
            <p:ph idx="3" type="body"/>
          </p:nvPr>
        </p:nvSpPr>
        <p:spPr>
          <a:xfrm>
            <a:off x="4617725" y="2124300"/>
            <a:ext cx="300000" cy="300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>
            <a:lvl1pPr indent="-279400" lvl="0" marL="4572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b="1" sz="800"/>
            </a:lvl1pPr>
            <a:lvl2pPr indent="-279400" lvl="1" marL="914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b="1" sz="800"/>
            </a:lvl2pPr>
            <a:lvl3pPr indent="-279400" lvl="2" marL="13716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b="1" sz="800"/>
            </a:lvl3pPr>
            <a:lvl4pPr indent="-279400" lvl="3" marL="18288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b="1" sz="800"/>
            </a:lvl4pPr>
            <a:lvl5pPr indent="-279400" lvl="4" marL="22860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b="1" sz="800"/>
            </a:lvl5pPr>
            <a:lvl6pPr indent="-279400" lvl="5" marL="27432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b="1" sz="800"/>
            </a:lvl6pPr>
            <a:lvl7pPr indent="-279400" lvl="6" marL="3200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b="1" sz="800"/>
            </a:lvl7pPr>
            <a:lvl8pPr indent="-279400" lvl="7" marL="36576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b="1" sz="800"/>
            </a:lvl8pPr>
            <a:lvl9pPr indent="-279400" lvl="8" marL="4114800" algn="ctr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800"/>
              <a:buChar char="■"/>
              <a:defRPr b="1" sz="800"/>
            </a:lvl9pPr>
          </a:lstStyle>
          <a:p/>
        </p:txBody>
      </p:sp>
      <p:sp>
        <p:nvSpPr>
          <p:cNvPr id="2199" name="Google Shape;2199;p74"/>
          <p:cNvSpPr/>
          <p:nvPr/>
        </p:nvSpPr>
        <p:spPr>
          <a:xfrm>
            <a:off x="4617734" y="2127658"/>
            <a:ext cx="300000" cy="3000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191919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00" name="Google Shape;2200;p74"/>
          <p:cNvSpPr txBox="1"/>
          <p:nvPr>
            <p:ph idx="4" type="subTitle"/>
          </p:nvPr>
        </p:nvSpPr>
        <p:spPr>
          <a:xfrm>
            <a:off x="5084025" y="2147551"/>
            <a:ext cx="3621300" cy="133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1" sz="1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/>
        </p:txBody>
      </p:sp>
      <p:sp>
        <p:nvSpPr>
          <p:cNvPr id="2201" name="Google Shape;2201;p74"/>
          <p:cNvSpPr txBox="1"/>
          <p:nvPr>
            <p:ph idx="5" type="body"/>
          </p:nvPr>
        </p:nvSpPr>
        <p:spPr>
          <a:xfrm>
            <a:off x="5093325" y="2368977"/>
            <a:ext cx="3602700" cy="133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2794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indent="-279400" lvl="1" marL="914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2pPr>
            <a:lvl3pPr indent="-279400" lvl="2" marL="1371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3pPr>
            <a:lvl4pPr indent="-279400" lvl="3" marL="1828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4pPr>
            <a:lvl5pPr indent="-279400" lvl="4" marL="22860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5pPr>
            <a:lvl6pPr indent="-279400" lvl="5" marL="2743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6pPr>
            <a:lvl7pPr indent="-279400" lvl="6" marL="3200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7pPr>
            <a:lvl8pPr indent="-279400" lvl="7" marL="3657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8pPr>
            <a:lvl9pPr indent="-279400" lvl="8" marL="411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9pPr>
          </a:lstStyle>
          <a:p/>
        </p:txBody>
      </p:sp>
      <p:sp>
        <p:nvSpPr>
          <p:cNvPr id="2202" name="Google Shape;2202;p74"/>
          <p:cNvSpPr txBox="1"/>
          <p:nvPr>
            <p:ph idx="6" type="body"/>
          </p:nvPr>
        </p:nvSpPr>
        <p:spPr>
          <a:xfrm>
            <a:off x="4613025" y="2710375"/>
            <a:ext cx="300000" cy="300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>
            <a:lvl1pPr indent="-279400" lvl="0" marL="4572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b="1" sz="800"/>
            </a:lvl1pPr>
            <a:lvl2pPr indent="-279400" lvl="1" marL="914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b="1" sz="800"/>
            </a:lvl2pPr>
            <a:lvl3pPr indent="-279400" lvl="2" marL="13716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b="1" sz="800"/>
            </a:lvl3pPr>
            <a:lvl4pPr indent="-279400" lvl="3" marL="18288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b="1" sz="800"/>
            </a:lvl4pPr>
            <a:lvl5pPr indent="-279400" lvl="4" marL="22860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b="1" sz="800"/>
            </a:lvl5pPr>
            <a:lvl6pPr indent="-279400" lvl="5" marL="27432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b="1" sz="800"/>
            </a:lvl6pPr>
            <a:lvl7pPr indent="-279400" lvl="6" marL="3200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b="1" sz="800"/>
            </a:lvl7pPr>
            <a:lvl8pPr indent="-279400" lvl="7" marL="36576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b="1" sz="800"/>
            </a:lvl8pPr>
            <a:lvl9pPr indent="-279400" lvl="8" marL="4114800" algn="ctr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800"/>
              <a:buChar char="■"/>
              <a:defRPr b="1" sz="800"/>
            </a:lvl9pPr>
          </a:lstStyle>
          <a:p/>
        </p:txBody>
      </p:sp>
      <p:sp>
        <p:nvSpPr>
          <p:cNvPr id="2203" name="Google Shape;2203;p74"/>
          <p:cNvSpPr/>
          <p:nvPr/>
        </p:nvSpPr>
        <p:spPr>
          <a:xfrm>
            <a:off x="4613034" y="2713733"/>
            <a:ext cx="300000" cy="3000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191919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04" name="Google Shape;2204;p74"/>
          <p:cNvSpPr txBox="1"/>
          <p:nvPr>
            <p:ph idx="7" type="subTitle"/>
          </p:nvPr>
        </p:nvSpPr>
        <p:spPr>
          <a:xfrm>
            <a:off x="5079325" y="2733626"/>
            <a:ext cx="3621300" cy="133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1" sz="1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/>
        </p:txBody>
      </p:sp>
      <p:sp>
        <p:nvSpPr>
          <p:cNvPr id="2205" name="Google Shape;2205;p74"/>
          <p:cNvSpPr txBox="1"/>
          <p:nvPr>
            <p:ph idx="8" type="body"/>
          </p:nvPr>
        </p:nvSpPr>
        <p:spPr>
          <a:xfrm>
            <a:off x="5088625" y="2955052"/>
            <a:ext cx="3602700" cy="133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2794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indent="-279400" lvl="1" marL="914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2pPr>
            <a:lvl3pPr indent="-279400" lvl="2" marL="1371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3pPr>
            <a:lvl4pPr indent="-279400" lvl="3" marL="1828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4pPr>
            <a:lvl5pPr indent="-279400" lvl="4" marL="22860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5pPr>
            <a:lvl6pPr indent="-279400" lvl="5" marL="2743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6pPr>
            <a:lvl7pPr indent="-279400" lvl="6" marL="3200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7pPr>
            <a:lvl8pPr indent="-279400" lvl="7" marL="3657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8pPr>
            <a:lvl9pPr indent="-279400" lvl="8" marL="411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9pPr>
          </a:lstStyle>
          <a:p/>
        </p:txBody>
      </p:sp>
      <p:sp>
        <p:nvSpPr>
          <p:cNvPr id="2206" name="Google Shape;2206;p74"/>
          <p:cNvSpPr txBox="1"/>
          <p:nvPr>
            <p:ph idx="9" type="body"/>
          </p:nvPr>
        </p:nvSpPr>
        <p:spPr>
          <a:xfrm>
            <a:off x="4613025" y="3282792"/>
            <a:ext cx="300000" cy="300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>
            <a:lvl1pPr indent="-279400" lvl="0" marL="4572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b="1" sz="800"/>
            </a:lvl1pPr>
            <a:lvl2pPr indent="-279400" lvl="1" marL="914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b="1" sz="800"/>
            </a:lvl2pPr>
            <a:lvl3pPr indent="-279400" lvl="2" marL="13716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b="1" sz="800"/>
            </a:lvl3pPr>
            <a:lvl4pPr indent="-279400" lvl="3" marL="18288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b="1" sz="800"/>
            </a:lvl4pPr>
            <a:lvl5pPr indent="-279400" lvl="4" marL="22860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b="1" sz="800"/>
            </a:lvl5pPr>
            <a:lvl6pPr indent="-279400" lvl="5" marL="27432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b="1" sz="800"/>
            </a:lvl6pPr>
            <a:lvl7pPr indent="-279400" lvl="6" marL="3200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b="1" sz="800"/>
            </a:lvl7pPr>
            <a:lvl8pPr indent="-279400" lvl="7" marL="36576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b="1" sz="800"/>
            </a:lvl8pPr>
            <a:lvl9pPr indent="-279400" lvl="8" marL="4114800" algn="ctr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800"/>
              <a:buChar char="■"/>
              <a:defRPr b="1" sz="800"/>
            </a:lvl9pPr>
          </a:lstStyle>
          <a:p/>
        </p:txBody>
      </p:sp>
      <p:sp>
        <p:nvSpPr>
          <p:cNvPr id="2207" name="Google Shape;2207;p74"/>
          <p:cNvSpPr/>
          <p:nvPr/>
        </p:nvSpPr>
        <p:spPr>
          <a:xfrm>
            <a:off x="4613034" y="3286150"/>
            <a:ext cx="300000" cy="3000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191919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08" name="Google Shape;2208;p74"/>
          <p:cNvSpPr txBox="1"/>
          <p:nvPr>
            <p:ph idx="13" type="subTitle"/>
          </p:nvPr>
        </p:nvSpPr>
        <p:spPr>
          <a:xfrm>
            <a:off x="5079325" y="3306043"/>
            <a:ext cx="3621300" cy="133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1" sz="1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/>
        </p:txBody>
      </p:sp>
      <p:sp>
        <p:nvSpPr>
          <p:cNvPr id="2209" name="Google Shape;2209;p74"/>
          <p:cNvSpPr txBox="1"/>
          <p:nvPr>
            <p:ph idx="14" type="body"/>
          </p:nvPr>
        </p:nvSpPr>
        <p:spPr>
          <a:xfrm>
            <a:off x="5088625" y="3555150"/>
            <a:ext cx="3602700" cy="133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2794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indent="-279400" lvl="1" marL="914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2pPr>
            <a:lvl3pPr indent="-279400" lvl="2" marL="1371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3pPr>
            <a:lvl4pPr indent="-279400" lvl="3" marL="1828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4pPr>
            <a:lvl5pPr indent="-279400" lvl="4" marL="22860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5pPr>
            <a:lvl6pPr indent="-279400" lvl="5" marL="2743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6pPr>
            <a:lvl7pPr indent="-279400" lvl="6" marL="3200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7pPr>
            <a:lvl8pPr indent="-279400" lvl="7" marL="3657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8pPr>
            <a:lvl9pPr indent="-279400" lvl="8" marL="411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9pPr>
          </a:lstStyle>
          <a:p/>
        </p:txBody>
      </p:sp>
      <p:sp>
        <p:nvSpPr>
          <p:cNvPr id="2210" name="Google Shape;2210;p74"/>
          <p:cNvSpPr txBox="1"/>
          <p:nvPr>
            <p:ph idx="15" type="body"/>
          </p:nvPr>
        </p:nvSpPr>
        <p:spPr>
          <a:xfrm>
            <a:off x="4613025" y="3854852"/>
            <a:ext cx="300000" cy="300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>
            <a:lvl1pPr indent="-279400" lvl="0" marL="4572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b="1" sz="800"/>
            </a:lvl1pPr>
            <a:lvl2pPr indent="-279400" lvl="1" marL="914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b="1" sz="800"/>
            </a:lvl2pPr>
            <a:lvl3pPr indent="-279400" lvl="2" marL="13716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b="1" sz="800"/>
            </a:lvl3pPr>
            <a:lvl4pPr indent="-279400" lvl="3" marL="18288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b="1" sz="800"/>
            </a:lvl4pPr>
            <a:lvl5pPr indent="-279400" lvl="4" marL="22860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b="1" sz="800"/>
            </a:lvl5pPr>
            <a:lvl6pPr indent="-279400" lvl="5" marL="27432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b="1" sz="800"/>
            </a:lvl6pPr>
            <a:lvl7pPr indent="-279400" lvl="6" marL="3200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b="1" sz="800"/>
            </a:lvl7pPr>
            <a:lvl8pPr indent="-279400" lvl="7" marL="36576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b="1" sz="800"/>
            </a:lvl8pPr>
            <a:lvl9pPr indent="-279400" lvl="8" marL="4114800" algn="ctr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800"/>
              <a:buChar char="■"/>
              <a:defRPr b="1" sz="800"/>
            </a:lvl9pPr>
          </a:lstStyle>
          <a:p/>
        </p:txBody>
      </p:sp>
      <p:sp>
        <p:nvSpPr>
          <p:cNvPr id="2211" name="Google Shape;2211;p74"/>
          <p:cNvSpPr/>
          <p:nvPr/>
        </p:nvSpPr>
        <p:spPr>
          <a:xfrm>
            <a:off x="4613034" y="3858210"/>
            <a:ext cx="300000" cy="3000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191919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12" name="Google Shape;2212;p74"/>
          <p:cNvSpPr txBox="1"/>
          <p:nvPr>
            <p:ph idx="16" type="subTitle"/>
          </p:nvPr>
        </p:nvSpPr>
        <p:spPr>
          <a:xfrm>
            <a:off x="5079325" y="3878103"/>
            <a:ext cx="3621300" cy="133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1" sz="1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/>
        </p:txBody>
      </p:sp>
      <p:sp>
        <p:nvSpPr>
          <p:cNvPr id="2213" name="Google Shape;2213;p74"/>
          <p:cNvSpPr txBox="1"/>
          <p:nvPr>
            <p:ph idx="17" type="body"/>
          </p:nvPr>
        </p:nvSpPr>
        <p:spPr>
          <a:xfrm>
            <a:off x="5088625" y="4099529"/>
            <a:ext cx="3602700" cy="133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2794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indent="-279400" lvl="1" marL="914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2pPr>
            <a:lvl3pPr indent="-279400" lvl="2" marL="1371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3pPr>
            <a:lvl4pPr indent="-279400" lvl="3" marL="1828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4pPr>
            <a:lvl5pPr indent="-279400" lvl="4" marL="22860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5pPr>
            <a:lvl6pPr indent="-279400" lvl="5" marL="2743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6pPr>
            <a:lvl7pPr indent="-279400" lvl="6" marL="3200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7pPr>
            <a:lvl8pPr indent="-279400" lvl="7" marL="3657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8pPr>
            <a:lvl9pPr indent="-279400" lvl="8" marL="411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9pPr>
          </a:lstStyle>
          <a:p/>
        </p:txBody>
      </p:sp>
      <p:sp>
        <p:nvSpPr>
          <p:cNvPr id="2214" name="Google Shape;2214;p74"/>
          <p:cNvSpPr txBox="1"/>
          <p:nvPr>
            <p:ph idx="18" type="body"/>
          </p:nvPr>
        </p:nvSpPr>
        <p:spPr>
          <a:xfrm>
            <a:off x="4613025" y="4471000"/>
            <a:ext cx="300000" cy="300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>
            <a:lvl1pPr indent="-279400" lvl="0" marL="4572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b="1" sz="800"/>
            </a:lvl1pPr>
            <a:lvl2pPr indent="-279400" lvl="1" marL="914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b="1" sz="800"/>
            </a:lvl2pPr>
            <a:lvl3pPr indent="-279400" lvl="2" marL="13716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b="1" sz="800"/>
            </a:lvl3pPr>
            <a:lvl4pPr indent="-279400" lvl="3" marL="18288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b="1" sz="800"/>
            </a:lvl4pPr>
            <a:lvl5pPr indent="-279400" lvl="4" marL="22860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b="1" sz="800"/>
            </a:lvl5pPr>
            <a:lvl6pPr indent="-279400" lvl="5" marL="27432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■"/>
              <a:defRPr b="1" sz="800"/>
            </a:lvl6pPr>
            <a:lvl7pPr indent="-279400" lvl="6" marL="32004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●"/>
              <a:defRPr b="1" sz="800"/>
            </a:lvl7pPr>
            <a:lvl8pPr indent="-279400" lvl="7" marL="3657600" algn="ctr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Char char="○"/>
              <a:defRPr b="1" sz="800"/>
            </a:lvl8pPr>
            <a:lvl9pPr indent="-279400" lvl="8" marL="4114800" algn="ctr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800"/>
              <a:buChar char="■"/>
              <a:defRPr b="1" sz="800"/>
            </a:lvl9pPr>
          </a:lstStyle>
          <a:p/>
        </p:txBody>
      </p:sp>
      <p:sp>
        <p:nvSpPr>
          <p:cNvPr id="2215" name="Google Shape;2215;p74"/>
          <p:cNvSpPr/>
          <p:nvPr/>
        </p:nvSpPr>
        <p:spPr>
          <a:xfrm>
            <a:off x="4613034" y="4465131"/>
            <a:ext cx="300000" cy="300000"/>
          </a:xfrm>
          <a:prstGeom prst="ellipse">
            <a:avLst/>
          </a:prstGeom>
          <a:solidFill>
            <a:srgbClr val="FFFFFF"/>
          </a:solidFill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191919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16" name="Google Shape;2216;p74"/>
          <p:cNvSpPr txBox="1"/>
          <p:nvPr>
            <p:ph idx="19" type="subTitle"/>
          </p:nvPr>
        </p:nvSpPr>
        <p:spPr>
          <a:xfrm>
            <a:off x="5079325" y="4485024"/>
            <a:ext cx="3621300" cy="133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b="1" sz="12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/>
        </p:txBody>
      </p:sp>
      <p:sp>
        <p:nvSpPr>
          <p:cNvPr id="2217" name="Google Shape;2217;p74"/>
          <p:cNvSpPr txBox="1"/>
          <p:nvPr>
            <p:ph idx="20" type="body"/>
          </p:nvPr>
        </p:nvSpPr>
        <p:spPr>
          <a:xfrm>
            <a:off x="5088625" y="4706450"/>
            <a:ext cx="3602700" cy="133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2794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indent="-279400" lvl="1" marL="914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2pPr>
            <a:lvl3pPr indent="-279400" lvl="2" marL="1371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3pPr>
            <a:lvl4pPr indent="-279400" lvl="3" marL="1828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4pPr>
            <a:lvl5pPr indent="-279400" lvl="4" marL="22860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5pPr>
            <a:lvl6pPr indent="-279400" lvl="5" marL="2743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6pPr>
            <a:lvl7pPr indent="-279400" lvl="6" marL="3200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7pPr>
            <a:lvl8pPr indent="-279400" lvl="7" marL="3657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8pPr>
            <a:lvl9pPr indent="-279400" lvl="8" marL="411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9pPr>
          </a:lstStyle>
          <a:p/>
        </p:txBody>
      </p:sp>
    </p:spTree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photo, right">
  <p:cSld name="CUSTOM_23_1_1_1_1_1_1_2_1_1">
    <p:spTree>
      <p:nvGrpSpPr>
        <p:cNvPr id="2218" name="Shape 22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9" name="Google Shape;2219;p75"/>
          <p:cNvSpPr txBox="1"/>
          <p:nvPr/>
        </p:nvSpPr>
        <p:spPr>
          <a:xfrm>
            <a:off x="0" y="0"/>
            <a:ext cx="4197000" cy="38661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20" name="Google Shape;2220;p75"/>
          <p:cNvSpPr txBox="1"/>
          <p:nvPr>
            <p:ph type="title"/>
          </p:nvPr>
        </p:nvSpPr>
        <p:spPr>
          <a:xfrm>
            <a:off x="5063700" y="994550"/>
            <a:ext cx="3741900" cy="645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  <p:sp>
        <p:nvSpPr>
          <p:cNvPr id="2221" name="Google Shape;2221;p75"/>
          <p:cNvSpPr txBox="1"/>
          <p:nvPr>
            <p:ph idx="1" type="body"/>
          </p:nvPr>
        </p:nvSpPr>
        <p:spPr>
          <a:xfrm>
            <a:off x="5063700" y="1753150"/>
            <a:ext cx="3741900" cy="3075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3302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/>
        </p:txBody>
      </p:sp>
      <p:sp>
        <p:nvSpPr>
          <p:cNvPr id="2222" name="Google Shape;2222;p75"/>
          <p:cNvSpPr/>
          <p:nvPr>
            <p:ph idx="2" type="pic"/>
          </p:nvPr>
        </p:nvSpPr>
        <p:spPr>
          <a:xfrm>
            <a:off x="433675" y="322950"/>
            <a:ext cx="4091400" cy="37773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photo, right">
  <p:cSld name="CUSTOM_23_1_1_1_1_2_1_1_1_1">
    <p:spTree>
      <p:nvGrpSpPr>
        <p:cNvPr id="2223" name="Shape 2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4" name="Google Shape;2224;p76"/>
          <p:cNvSpPr/>
          <p:nvPr/>
        </p:nvSpPr>
        <p:spPr>
          <a:xfrm>
            <a:off x="937452" y="791100"/>
            <a:ext cx="218700" cy="35613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5" name="Google Shape;2225;p76"/>
          <p:cNvSpPr/>
          <p:nvPr/>
        </p:nvSpPr>
        <p:spPr>
          <a:xfrm>
            <a:off x="1161900" y="-16800"/>
            <a:ext cx="4296000" cy="51609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26" name="Google Shape;2226;p76"/>
          <p:cNvSpPr txBox="1"/>
          <p:nvPr>
            <p:ph type="title"/>
          </p:nvPr>
        </p:nvSpPr>
        <p:spPr>
          <a:xfrm>
            <a:off x="4523475" y="791100"/>
            <a:ext cx="4277700" cy="3561300"/>
          </a:xfrm>
          <a:prstGeom prst="rect">
            <a:avLst/>
          </a:prstGeom>
          <a:solidFill>
            <a:schemeClr val="lt1"/>
          </a:solidFill>
          <a:ln cap="flat" cmpd="sng" w="9525">
            <a:solidFill>
              <a:schemeClr val="l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228600" spcFirstLastPara="1" rIns="228600" wrap="square" tIns="20115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000"/>
              <a:buNone/>
              <a:defRPr/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2227" name="Google Shape;2227;p76"/>
          <p:cNvSpPr txBox="1"/>
          <p:nvPr>
            <p:ph idx="1" type="body"/>
          </p:nvPr>
        </p:nvSpPr>
        <p:spPr>
          <a:xfrm>
            <a:off x="4523400" y="1776100"/>
            <a:ext cx="4277700" cy="2576400"/>
          </a:xfrm>
          <a:prstGeom prst="rect">
            <a:avLst/>
          </a:prstGeom>
          <a:solidFill>
            <a:schemeClr val="lt1"/>
          </a:solidFill>
          <a:ln cap="flat" cmpd="sng" w="9525">
            <a:solidFill>
              <a:schemeClr val="l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91425" lIns="228600" spcFirstLastPara="1" rIns="228600" wrap="square" tIns="45700">
            <a:noAutofit/>
          </a:bodyPr>
          <a:lstStyle>
            <a:lvl1pPr indent="-3302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photo, left">
  <p:cSld name="CUSTOM_23_1_1_2_1_1_1_1_1_1">
    <p:spTree>
      <p:nvGrpSpPr>
        <p:cNvPr id="2228" name="Shape 2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9" name="Google Shape;2229;p77"/>
          <p:cNvSpPr txBox="1"/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  <p:sp>
        <p:nvSpPr>
          <p:cNvPr id="2230" name="Google Shape;2230;p77"/>
          <p:cNvSpPr/>
          <p:nvPr/>
        </p:nvSpPr>
        <p:spPr>
          <a:xfrm>
            <a:off x="4091100" y="625"/>
            <a:ext cx="4308000" cy="5143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1" name="Google Shape;2231;p77"/>
          <p:cNvSpPr txBox="1"/>
          <p:nvPr>
            <p:ph idx="2" type="title"/>
          </p:nvPr>
        </p:nvSpPr>
        <p:spPr>
          <a:xfrm>
            <a:off x="845675" y="791050"/>
            <a:ext cx="4096500" cy="3561300"/>
          </a:xfrm>
          <a:prstGeom prst="rect">
            <a:avLst/>
          </a:prstGeom>
          <a:solidFill>
            <a:schemeClr val="lt1"/>
          </a:solidFill>
          <a:ln cap="flat" cmpd="sng" w="9525">
            <a:solidFill>
              <a:schemeClr val="l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228600" spcFirstLastPara="1" rIns="228600" wrap="square" tIns="22860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3000"/>
              <a:buNone/>
              <a:defRPr/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/>
        </p:txBody>
      </p:sp>
      <p:sp>
        <p:nvSpPr>
          <p:cNvPr id="2232" name="Google Shape;2232;p77"/>
          <p:cNvSpPr/>
          <p:nvPr/>
        </p:nvSpPr>
        <p:spPr>
          <a:xfrm>
            <a:off x="8392811" y="791100"/>
            <a:ext cx="218700" cy="35613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3" name="Google Shape;2233;p77"/>
          <p:cNvSpPr txBox="1"/>
          <p:nvPr>
            <p:ph idx="1" type="body"/>
          </p:nvPr>
        </p:nvSpPr>
        <p:spPr>
          <a:xfrm>
            <a:off x="845675" y="1716875"/>
            <a:ext cx="4096500" cy="2635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228600" spcFirstLastPara="1" rIns="228600" wrap="square" tIns="45700">
            <a:noAutofit/>
          </a:bodyPr>
          <a:lstStyle>
            <a:lvl1pPr indent="-3302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photo, left">
  <p:cSld name="CUSTOM_22_1_1_1_1_1_1_1_1_1_1">
    <p:spTree>
      <p:nvGrpSpPr>
        <p:cNvPr id="2234" name="Shape 22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5" name="Google Shape;2235;p78"/>
          <p:cNvSpPr/>
          <p:nvPr/>
        </p:nvSpPr>
        <p:spPr>
          <a:xfrm>
            <a:off x="7863850" y="-2275"/>
            <a:ext cx="12801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36" name="Google Shape;2236;p78"/>
          <p:cNvSpPr txBox="1"/>
          <p:nvPr>
            <p:ph type="title"/>
          </p:nvPr>
        </p:nvSpPr>
        <p:spPr>
          <a:xfrm>
            <a:off x="426725" y="911400"/>
            <a:ext cx="3660600" cy="654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237" name="Google Shape;2237;p78"/>
          <p:cNvSpPr txBox="1"/>
          <p:nvPr>
            <p:ph idx="1" type="body"/>
          </p:nvPr>
        </p:nvSpPr>
        <p:spPr>
          <a:xfrm>
            <a:off x="417650" y="1672775"/>
            <a:ext cx="3669600" cy="2966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3302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/>
        </p:txBody>
      </p:sp>
      <p:sp>
        <p:nvSpPr>
          <p:cNvPr id="2238" name="Google Shape;2238;p78"/>
          <p:cNvSpPr/>
          <p:nvPr>
            <p:ph idx="2" type="pic"/>
          </p:nvPr>
        </p:nvSpPr>
        <p:spPr>
          <a:xfrm>
            <a:off x="5038350" y="530400"/>
            <a:ext cx="3767100" cy="41085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photo, left, pattern">
  <p:cSld name="CUSTOM_23_1_1_1_1_1_1_1_1_1_1">
    <p:spTree>
      <p:nvGrpSpPr>
        <p:cNvPr id="2239" name="Shape 2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40" name="Google Shape;2240;p79"/>
          <p:cNvPicPr preferRelativeResize="0"/>
          <p:nvPr/>
        </p:nvPicPr>
        <p:blipFill rotWithShape="1">
          <a:blip r:embed="rId2">
            <a:alphaModFix/>
          </a:blip>
          <a:srcRect b="0" l="56549" r="-831" t="4414"/>
          <a:stretch/>
        </p:blipFill>
        <p:spPr>
          <a:xfrm>
            <a:off x="5094675" y="319679"/>
            <a:ext cx="3819602" cy="4307700"/>
          </a:xfrm>
          <a:prstGeom prst="rect">
            <a:avLst/>
          </a:prstGeom>
          <a:noFill/>
          <a:ln cap="flat" cmpd="sng" w="38100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</p:pic>
      <p:sp>
        <p:nvSpPr>
          <p:cNvPr id="2241" name="Google Shape;2241;p79"/>
          <p:cNvSpPr txBox="1"/>
          <p:nvPr>
            <p:ph idx="1" type="body"/>
          </p:nvPr>
        </p:nvSpPr>
        <p:spPr>
          <a:xfrm>
            <a:off x="853600" y="1697775"/>
            <a:ext cx="3672600" cy="2929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3302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/>
        </p:txBody>
      </p:sp>
      <p:sp>
        <p:nvSpPr>
          <p:cNvPr id="2242" name="Google Shape;2242;p79"/>
          <p:cNvSpPr txBox="1"/>
          <p:nvPr>
            <p:ph type="title"/>
          </p:nvPr>
        </p:nvSpPr>
        <p:spPr>
          <a:xfrm>
            <a:off x="853600" y="892525"/>
            <a:ext cx="3672600" cy="665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243" name="Google Shape;2243;p79"/>
          <p:cNvSpPr/>
          <p:nvPr>
            <p:ph idx="2" type="pic"/>
          </p:nvPr>
        </p:nvSpPr>
        <p:spPr>
          <a:xfrm>
            <a:off x="5362575" y="561379"/>
            <a:ext cx="3781500" cy="38481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spTree>
      <p:nvGrpSpPr>
        <p:cNvPr id="29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18"/>
          <p:cNvSpPr txBox="1"/>
          <p:nvPr>
            <p:ph type="title"/>
          </p:nvPr>
        </p:nvSpPr>
        <p:spPr>
          <a:xfrm>
            <a:off x="1683000" y="1725750"/>
            <a:ext cx="5778000" cy="1692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200"/>
              <a:buNone/>
              <a:defRPr sz="82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/>
        </p:txBody>
      </p:sp>
    </p:spTree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photo, right — white">
  <p:cSld name="CUSTOM_23_1_1_1_1_1_1_1_1_1_2">
    <p:spTree>
      <p:nvGrpSpPr>
        <p:cNvPr id="2244" name="Shape 2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5" name="Google Shape;2245;p80"/>
          <p:cNvSpPr/>
          <p:nvPr>
            <p:ph idx="2" type="pic"/>
          </p:nvPr>
        </p:nvSpPr>
        <p:spPr>
          <a:xfrm>
            <a:off x="1006875" y="990307"/>
            <a:ext cx="1984200" cy="2006100"/>
          </a:xfrm>
          <a:prstGeom prst="rect">
            <a:avLst/>
          </a:prstGeom>
          <a:noFill/>
          <a:ln>
            <a:noFill/>
          </a:ln>
        </p:spPr>
      </p:sp>
      <p:sp>
        <p:nvSpPr>
          <p:cNvPr id="2246" name="Google Shape;2246;p80"/>
          <p:cNvSpPr txBox="1"/>
          <p:nvPr>
            <p:ph type="title"/>
          </p:nvPr>
        </p:nvSpPr>
        <p:spPr>
          <a:xfrm>
            <a:off x="3787925" y="1398275"/>
            <a:ext cx="50211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4400"/>
            </a:lvl1pPr>
            <a:lvl2pPr lvl="1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247" name="Google Shape;2247;p80"/>
          <p:cNvSpPr txBox="1"/>
          <p:nvPr>
            <p:ph idx="1" type="subTitle"/>
          </p:nvPr>
        </p:nvSpPr>
        <p:spPr>
          <a:xfrm>
            <a:off x="3784450" y="990300"/>
            <a:ext cx="5021100" cy="3237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2248" name="Google Shape;2248;p80"/>
          <p:cNvSpPr txBox="1"/>
          <p:nvPr>
            <p:ph idx="3" type="body"/>
          </p:nvPr>
        </p:nvSpPr>
        <p:spPr>
          <a:xfrm>
            <a:off x="3784450" y="2756700"/>
            <a:ext cx="5021100" cy="2071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2286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1pPr>
            <a:lvl2pPr indent="-228600" lvl="1" marL="914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2pPr>
            <a:lvl3pPr indent="-228600" lvl="2" marL="1371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3pPr>
            <a:lvl4pPr indent="-228600" lvl="3" marL="1828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4pPr>
            <a:lvl5pPr indent="-228600" lvl="4" marL="22860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5pPr>
            <a:lvl6pPr indent="-228600" lvl="5" marL="2743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6pPr>
            <a:lvl7pPr indent="-228600" lvl="6" marL="3200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7pPr>
            <a:lvl8pPr indent="-228600" lvl="7" marL="3657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8pPr>
            <a:lvl9pPr indent="-228600" lvl="8" marL="41148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Clr>
                <a:schemeClr val="dk1"/>
              </a:buClr>
              <a:buSzPts val="2000"/>
              <a:buNone/>
              <a:defRPr b="1">
                <a:solidFill>
                  <a:schemeClr val="dk1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photo, right — black">
  <p:cSld name="CUSTOM_23_1_1_1_1_1_1_1_1_2_1">
    <p:bg>
      <p:bgPr>
        <a:solidFill>
          <a:schemeClr val="dk1"/>
        </a:solidFill>
      </p:bgPr>
    </p:bg>
    <p:spTree>
      <p:nvGrpSpPr>
        <p:cNvPr id="2249" name="Shape 22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0" name="Google Shape;2250;p81"/>
          <p:cNvSpPr/>
          <p:nvPr>
            <p:ph idx="2" type="pic"/>
          </p:nvPr>
        </p:nvSpPr>
        <p:spPr>
          <a:xfrm>
            <a:off x="1006875" y="990307"/>
            <a:ext cx="1984200" cy="2006100"/>
          </a:xfrm>
          <a:prstGeom prst="rect">
            <a:avLst/>
          </a:prstGeom>
          <a:noFill/>
          <a:ln>
            <a:noFill/>
          </a:ln>
        </p:spPr>
      </p:sp>
      <p:sp>
        <p:nvSpPr>
          <p:cNvPr id="2251" name="Google Shape;2251;p81"/>
          <p:cNvSpPr txBox="1"/>
          <p:nvPr>
            <p:ph type="title"/>
          </p:nvPr>
        </p:nvSpPr>
        <p:spPr>
          <a:xfrm>
            <a:off x="3787925" y="1398275"/>
            <a:ext cx="50211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000"/>
              <a:buNone/>
              <a:defRPr sz="4400">
                <a:solidFill>
                  <a:schemeClr val="lt1"/>
                </a:solidFill>
              </a:defRPr>
            </a:lvl1pPr>
            <a:lvl2pPr lvl="1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/>
        </p:txBody>
      </p:sp>
      <p:sp>
        <p:nvSpPr>
          <p:cNvPr id="2252" name="Google Shape;2252;p81"/>
          <p:cNvSpPr txBox="1"/>
          <p:nvPr>
            <p:ph idx="1" type="subTitle"/>
          </p:nvPr>
        </p:nvSpPr>
        <p:spPr>
          <a:xfrm>
            <a:off x="3784450" y="990300"/>
            <a:ext cx="5021100" cy="3237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1"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l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/>
        </p:txBody>
      </p:sp>
      <p:sp>
        <p:nvSpPr>
          <p:cNvPr id="2253" name="Google Shape;2253;p81"/>
          <p:cNvSpPr txBox="1"/>
          <p:nvPr>
            <p:ph idx="3" type="body"/>
          </p:nvPr>
        </p:nvSpPr>
        <p:spPr>
          <a:xfrm>
            <a:off x="3784450" y="2756700"/>
            <a:ext cx="5021100" cy="2071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2286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1pPr>
            <a:lvl2pPr indent="-228600" lvl="1" marL="914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2pPr>
            <a:lvl3pPr indent="-228600" lvl="2" marL="1371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3pPr>
            <a:lvl4pPr indent="-228600" lvl="3" marL="1828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4pPr>
            <a:lvl5pPr indent="-228600" lvl="4" marL="22860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5pPr>
            <a:lvl6pPr indent="-228600" lvl="5" marL="2743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6pPr>
            <a:lvl7pPr indent="-228600" lvl="6" marL="3200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7pPr>
            <a:lvl8pPr indent="-228600" lvl="7" marL="3657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8pPr>
            <a:lvl9pPr indent="-228600" lvl="8" marL="41148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Clr>
                <a:schemeClr val="lt1"/>
              </a:buClr>
              <a:buSzPts val="2000"/>
              <a:buNone/>
              <a:defRPr b="1">
                <a:solidFill>
                  <a:schemeClr val="lt1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photo background, right">
  <p:cSld name="CUSTOM_22_1_1_1_1_1_1_2_1_1_1">
    <p:spTree>
      <p:nvGrpSpPr>
        <p:cNvPr id="2254" name="Shape 2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5" name="Google Shape;2255;p82"/>
          <p:cNvSpPr txBox="1"/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  <p:sp>
        <p:nvSpPr>
          <p:cNvPr id="2256" name="Google Shape;2256;p82"/>
          <p:cNvSpPr/>
          <p:nvPr>
            <p:ph idx="2" type="pic"/>
          </p:nvPr>
        </p:nvSpPr>
        <p:spPr>
          <a:xfrm>
            <a:off x="18450" y="-9225"/>
            <a:ext cx="9144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2257" name="Google Shape;2257;p82"/>
          <p:cNvSpPr txBox="1"/>
          <p:nvPr>
            <p:ph idx="3" type="title"/>
          </p:nvPr>
        </p:nvSpPr>
        <p:spPr>
          <a:xfrm>
            <a:off x="5356075" y="326850"/>
            <a:ext cx="3347400" cy="4827600"/>
          </a:xfrm>
          <a:prstGeom prst="rect">
            <a:avLst/>
          </a:prstGeom>
          <a:solidFill>
            <a:srgbClr val="FFFFFF">
              <a:alpha val="90980"/>
            </a:srgbClr>
          </a:solidFill>
          <a:ln>
            <a:noFill/>
          </a:ln>
        </p:spPr>
        <p:txBody>
          <a:bodyPr anchorCtr="0" anchor="t" bIns="91425" lIns="137150" spcFirstLastPara="1" rIns="137150" wrap="square" tIns="13715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  <p:sp>
        <p:nvSpPr>
          <p:cNvPr id="2258" name="Google Shape;2258;p82"/>
          <p:cNvSpPr txBox="1"/>
          <p:nvPr>
            <p:ph idx="1" type="body"/>
          </p:nvPr>
        </p:nvSpPr>
        <p:spPr>
          <a:xfrm>
            <a:off x="5458975" y="1273325"/>
            <a:ext cx="3054600" cy="35547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3302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photo background, left">
  <p:cSld name="CUSTOM_23_1_1_1_1_1_1_2_1_1_1">
    <p:spTree>
      <p:nvGrpSpPr>
        <p:cNvPr id="2259" name="Shape 2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0" name="Google Shape;2260;p83"/>
          <p:cNvSpPr/>
          <p:nvPr>
            <p:ph idx="2" type="pic"/>
          </p:nvPr>
        </p:nvSpPr>
        <p:spPr>
          <a:xfrm>
            <a:off x="18450" y="-9225"/>
            <a:ext cx="9144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2261" name="Google Shape;2261;p83"/>
          <p:cNvSpPr txBox="1"/>
          <p:nvPr>
            <p:ph type="title"/>
          </p:nvPr>
        </p:nvSpPr>
        <p:spPr>
          <a:xfrm>
            <a:off x="320050" y="315900"/>
            <a:ext cx="3333900" cy="4827600"/>
          </a:xfrm>
          <a:prstGeom prst="rect">
            <a:avLst/>
          </a:prstGeom>
          <a:solidFill>
            <a:srgbClr val="FFFFFF">
              <a:alpha val="90980"/>
            </a:srgbClr>
          </a:solidFill>
          <a:ln>
            <a:noFill/>
          </a:ln>
        </p:spPr>
        <p:txBody>
          <a:bodyPr anchorCtr="0" anchor="t" bIns="91425" lIns="137150" spcFirstLastPara="1" rIns="137150" wrap="square" tIns="13715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  <p:sp>
        <p:nvSpPr>
          <p:cNvPr id="2262" name="Google Shape;2262;p83"/>
          <p:cNvSpPr txBox="1"/>
          <p:nvPr>
            <p:ph idx="1" type="body"/>
          </p:nvPr>
        </p:nvSpPr>
        <p:spPr>
          <a:xfrm>
            <a:off x="420625" y="1254875"/>
            <a:ext cx="3043500" cy="3573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3302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/>
        </p:txBody>
      </p:sp>
    </p:spTree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photo grid, left">
  <p:cSld name="CUSTOM_23_1_1_1_1_2_1_1_1_1_1">
    <p:spTree>
      <p:nvGrpSpPr>
        <p:cNvPr id="2263" name="Shape 22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4" name="Google Shape;2264;p84"/>
          <p:cNvSpPr/>
          <p:nvPr/>
        </p:nvSpPr>
        <p:spPr>
          <a:xfrm>
            <a:off x="6611100" y="-2275"/>
            <a:ext cx="2532900" cy="51435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65" name="Google Shape;2265;p84"/>
          <p:cNvSpPr txBox="1"/>
          <p:nvPr>
            <p:ph type="title"/>
          </p:nvPr>
        </p:nvSpPr>
        <p:spPr>
          <a:xfrm>
            <a:off x="426725" y="881335"/>
            <a:ext cx="3660600" cy="654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266" name="Google Shape;2266;p84"/>
          <p:cNvSpPr txBox="1"/>
          <p:nvPr>
            <p:ph idx="1" type="body"/>
          </p:nvPr>
        </p:nvSpPr>
        <p:spPr>
          <a:xfrm>
            <a:off x="417650" y="1642701"/>
            <a:ext cx="3669600" cy="2996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3302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/>
        </p:txBody>
      </p:sp>
      <p:sp>
        <p:nvSpPr>
          <p:cNvPr id="2267" name="Google Shape;2267;p84"/>
          <p:cNvSpPr/>
          <p:nvPr>
            <p:ph idx="2" type="pic"/>
          </p:nvPr>
        </p:nvSpPr>
        <p:spPr>
          <a:xfrm>
            <a:off x="7452350" y="530400"/>
            <a:ext cx="1353000" cy="4108500"/>
          </a:xfrm>
          <a:prstGeom prst="rect">
            <a:avLst/>
          </a:prstGeom>
          <a:noFill/>
          <a:ln>
            <a:noFill/>
          </a:ln>
        </p:spPr>
      </p:sp>
      <p:sp>
        <p:nvSpPr>
          <p:cNvPr id="2268" name="Google Shape;2268;p84"/>
          <p:cNvSpPr/>
          <p:nvPr>
            <p:ph idx="3" type="pic"/>
          </p:nvPr>
        </p:nvSpPr>
        <p:spPr>
          <a:xfrm>
            <a:off x="4617725" y="530400"/>
            <a:ext cx="2782500" cy="1997700"/>
          </a:xfrm>
          <a:prstGeom prst="rect">
            <a:avLst/>
          </a:prstGeom>
          <a:noFill/>
          <a:ln>
            <a:noFill/>
          </a:ln>
        </p:spPr>
      </p:sp>
      <p:sp>
        <p:nvSpPr>
          <p:cNvPr id="2269" name="Google Shape;2269;p84"/>
          <p:cNvSpPr/>
          <p:nvPr>
            <p:ph idx="4" type="pic"/>
          </p:nvPr>
        </p:nvSpPr>
        <p:spPr>
          <a:xfrm>
            <a:off x="4617725" y="2599800"/>
            <a:ext cx="2782500" cy="20391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photos, left">
  <p:cSld name="CUSTOM_23_1_1_2_1_1_1_1_1_1_1">
    <p:spTree>
      <p:nvGrpSpPr>
        <p:cNvPr id="2270" name="Shape 22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71" name="Google Shape;2271;p85"/>
          <p:cNvPicPr preferRelativeResize="0"/>
          <p:nvPr/>
        </p:nvPicPr>
        <p:blipFill rotWithShape="1">
          <a:blip r:embed="rId2">
            <a:alphaModFix/>
          </a:blip>
          <a:srcRect b="0" l="0" r="0" t="0"/>
          <a:stretch/>
        </p:blipFill>
        <p:spPr>
          <a:xfrm>
            <a:off x="0" y="-2225"/>
            <a:ext cx="9144003" cy="5147949"/>
          </a:xfrm>
          <a:prstGeom prst="rect">
            <a:avLst/>
          </a:prstGeom>
          <a:noFill/>
          <a:ln>
            <a:noFill/>
          </a:ln>
        </p:spPr>
      </p:pic>
      <p:sp>
        <p:nvSpPr>
          <p:cNvPr id="2272" name="Google Shape;2272;p85"/>
          <p:cNvSpPr/>
          <p:nvPr/>
        </p:nvSpPr>
        <p:spPr>
          <a:xfrm>
            <a:off x="320050" y="544400"/>
            <a:ext cx="7543800" cy="3801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273" name="Google Shape;2273;p85"/>
          <p:cNvSpPr txBox="1"/>
          <p:nvPr>
            <p:ph type="title"/>
          </p:nvPr>
        </p:nvSpPr>
        <p:spPr>
          <a:xfrm>
            <a:off x="426725" y="1144150"/>
            <a:ext cx="2508600" cy="5409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274" name="Google Shape;2274;p85"/>
          <p:cNvSpPr txBox="1"/>
          <p:nvPr>
            <p:ph idx="1" type="body"/>
          </p:nvPr>
        </p:nvSpPr>
        <p:spPr>
          <a:xfrm>
            <a:off x="417650" y="1873100"/>
            <a:ext cx="2517600" cy="1942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3302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sz="1600"/>
            </a:lvl1pPr>
            <a:lvl2pPr indent="-330200" lvl="1" marL="914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2pPr>
            <a:lvl3pPr indent="-330200" lvl="2" marL="1371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3pPr>
            <a:lvl4pPr indent="-330200" lvl="3" marL="1828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4pPr>
            <a:lvl5pPr indent="-330200" lvl="4" marL="22860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5pPr>
            <a:lvl6pPr indent="-330200" lvl="5" marL="2743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■"/>
              <a:defRPr sz="1600"/>
            </a:lvl6pPr>
            <a:lvl7pPr indent="-330200" lvl="6" marL="3200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●"/>
              <a:defRPr sz="1600"/>
            </a:lvl7pPr>
            <a:lvl8pPr indent="-330200" lvl="7" marL="3657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600"/>
              <a:buChar char="○"/>
              <a:defRPr sz="1600"/>
            </a:lvl8pPr>
            <a:lvl9pPr indent="-330200" lvl="8" marL="41148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600"/>
              <a:buChar char="■"/>
              <a:defRPr sz="1600"/>
            </a:lvl9pPr>
          </a:lstStyle>
          <a:p/>
        </p:txBody>
      </p:sp>
      <p:sp>
        <p:nvSpPr>
          <p:cNvPr id="2275" name="Google Shape;2275;p85"/>
          <p:cNvSpPr/>
          <p:nvPr>
            <p:ph idx="2" type="pic"/>
          </p:nvPr>
        </p:nvSpPr>
        <p:spPr>
          <a:xfrm>
            <a:off x="7675230" y="1144150"/>
            <a:ext cx="1472100" cy="2518800"/>
          </a:xfrm>
          <a:prstGeom prst="rect">
            <a:avLst/>
          </a:prstGeom>
          <a:noFill/>
          <a:ln>
            <a:noFill/>
          </a:ln>
        </p:spPr>
      </p:sp>
      <p:sp>
        <p:nvSpPr>
          <p:cNvPr id="2276" name="Google Shape;2276;p85"/>
          <p:cNvSpPr/>
          <p:nvPr>
            <p:ph idx="3" type="pic"/>
          </p:nvPr>
        </p:nvSpPr>
        <p:spPr>
          <a:xfrm>
            <a:off x="6201934" y="1144150"/>
            <a:ext cx="1472100" cy="2518800"/>
          </a:xfrm>
          <a:prstGeom prst="rect">
            <a:avLst/>
          </a:prstGeom>
          <a:noFill/>
          <a:ln>
            <a:noFill/>
          </a:ln>
        </p:spPr>
      </p:sp>
      <p:sp>
        <p:nvSpPr>
          <p:cNvPr id="2277" name="Google Shape;2277;p85"/>
          <p:cNvSpPr/>
          <p:nvPr>
            <p:ph idx="4" type="pic"/>
          </p:nvPr>
        </p:nvSpPr>
        <p:spPr>
          <a:xfrm>
            <a:off x="4728604" y="1144150"/>
            <a:ext cx="1472100" cy="2518800"/>
          </a:xfrm>
          <a:prstGeom prst="rect">
            <a:avLst/>
          </a:prstGeom>
          <a:noFill/>
          <a:ln>
            <a:noFill/>
          </a:ln>
        </p:spPr>
      </p:sp>
      <p:sp>
        <p:nvSpPr>
          <p:cNvPr id="2278" name="Google Shape;2278;p85"/>
          <p:cNvSpPr/>
          <p:nvPr>
            <p:ph idx="5" type="pic"/>
          </p:nvPr>
        </p:nvSpPr>
        <p:spPr>
          <a:xfrm>
            <a:off x="3255275" y="1144150"/>
            <a:ext cx="1472100" cy="25188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photo, layout">
  <p:cSld name="CUSTOM_22_1_1_1_1_1_1_1_1_1_1_1">
    <p:spTree>
      <p:nvGrpSpPr>
        <p:cNvPr id="2279" name="Shape 22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80" name="Google Shape;2280;p86"/>
          <p:cNvSpPr txBox="1"/>
          <p:nvPr>
            <p:ph idx="1" type="body"/>
          </p:nvPr>
        </p:nvSpPr>
        <p:spPr>
          <a:xfrm>
            <a:off x="420625" y="1301025"/>
            <a:ext cx="3355800" cy="1260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3048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281" name="Google Shape;2281;p86"/>
          <p:cNvSpPr txBox="1"/>
          <p:nvPr>
            <p:ph type="title"/>
          </p:nvPr>
        </p:nvSpPr>
        <p:spPr>
          <a:xfrm>
            <a:off x="424925" y="511525"/>
            <a:ext cx="3355800" cy="372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282" name="Google Shape;2282;p86"/>
          <p:cNvSpPr txBox="1"/>
          <p:nvPr/>
        </p:nvSpPr>
        <p:spPr>
          <a:xfrm>
            <a:off x="0" y="0"/>
            <a:ext cx="323700" cy="25617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83" name="Google Shape;2283;p86"/>
          <p:cNvSpPr/>
          <p:nvPr>
            <p:ph idx="2" type="pic"/>
          </p:nvPr>
        </p:nvSpPr>
        <p:spPr>
          <a:xfrm>
            <a:off x="4197100" y="-18450"/>
            <a:ext cx="4947000" cy="2587800"/>
          </a:xfrm>
          <a:prstGeom prst="rect">
            <a:avLst/>
          </a:prstGeom>
          <a:noFill/>
          <a:ln>
            <a:noFill/>
          </a:ln>
        </p:spPr>
      </p:sp>
      <p:sp>
        <p:nvSpPr>
          <p:cNvPr id="2284" name="Google Shape;2284;p86"/>
          <p:cNvSpPr txBox="1"/>
          <p:nvPr>
            <p:ph idx="3" type="subTitle"/>
          </p:nvPr>
        </p:nvSpPr>
        <p:spPr>
          <a:xfrm>
            <a:off x="738175" y="2878525"/>
            <a:ext cx="1355700" cy="5997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b="1" sz="1600"/>
            </a:lvl1pPr>
            <a:lvl2pPr lvl="1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algn="l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/>
        </p:txBody>
      </p:sp>
      <p:sp>
        <p:nvSpPr>
          <p:cNvPr id="2285" name="Google Shape;2285;p86"/>
          <p:cNvSpPr txBox="1"/>
          <p:nvPr>
            <p:ph idx="4" type="body"/>
          </p:nvPr>
        </p:nvSpPr>
        <p:spPr>
          <a:xfrm>
            <a:off x="738175" y="3519658"/>
            <a:ext cx="1355700" cy="249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2794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indent="-355600" lvl="1" marL="914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indent="-355600" lvl="2" marL="1371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indent="-355600" lvl="3" marL="1828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indent="-355600" lvl="4" marL="22860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indent="-355600" lvl="5" marL="2743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indent="-355600" lvl="6" marL="3200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indent="-355600" lvl="7" marL="3657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indent="-355600" lvl="8" marL="41148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/>
        </p:txBody>
      </p:sp>
      <p:sp>
        <p:nvSpPr>
          <p:cNvPr id="2286" name="Google Shape;2286;p86"/>
          <p:cNvSpPr txBox="1"/>
          <p:nvPr>
            <p:ph idx="5" type="body"/>
          </p:nvPr>
        </p:nvSpPr>
        <p:spPr>
          <a:xfrm>
            <a:off x="738175" y="3884575"/>
            <a:ext cx="1355700" cy="943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2794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indent="-279400" lvl="1" marL="9144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2pPr>
            <a:lvl3pPr indent="-279400" lvl="2" marL="1371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■"/>
              <a:defRPr sz="800"/>
            </a:lvl3pPr>
            <a:lvl4pPr indent="-279400" lvl="3" marL="1828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●"/>
              <a:defRPr sz="800"/>
            </a:lvl4pPr>
            <a:lvl5pPr indent="-279400" lvl="4" marL="22860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5pPr>
            <a:lvl6pPr indent="-279400" lvl="5" marL="2743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■"/>
              <a:defRPr sz="800"/>
            </a:lvl6pPr>
            <a:lvl7pPr indent="-279400" lvl="6" marL="32004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●"/>
              <a:defRPr sz="800"/>
            </a:lvl7pPr>
            <a:lvl8pPr indent="-279400" lvl="7" marL="3657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8pPr>
            <a:lvl9pPr indent="-279400" lvl="8" marL="41148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800"/>
              <a:buChar char="■"/>
              <a:defRPr sz="800"/>
            </a:lvl9pPr>
          </a:lstStyle>
          <a:p/>
        </p:txBody>
      </p:sp>
      <p:sp>
        <p:nvSpPr>
          <p:cNvPr id="2287" name="Google Shape;2287;p86"/>
          <p:cNvSpPr txBox="1"/>
          <p:nvPr>
            <p:ph idx="6" type="subTitle"/>
          </p:nvPr>
        </p:nvSpPr>
        <p:spPr>
          <a:xfrm>
            <a:off x="6611100" y="2878525"/>
            <a:ext cx="1355700" cy="5997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b="1" sz="1600"/>
            </a:lvl1pPr>
            <a:lvl2pPr lvl="1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algn="l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/>
        </p:txBody>
      </p:sp>
      <p:sp>
        <p:nvSpPr>
          <p:cNvPr id="2288" name="Google Shape;2288;p86"/>
          <p:cNvSpPr txBox="1"/>
          <p:nvPr>
            <p:ph idx="7" type="body"/>
          </p:nvPr>
        </p:nvSpPr>
        <p:spPr>
          <a:xfrm>
            <a:off x="6611100" y="3519658"/>
            <a:ext cx="1355700" cy="249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2794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indent="-355600" lvl="1" marL="914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indent="-355600" lvl="2" marL="1371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indent="-355600" lvl="3" marL="1828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indent="-355600" lvl="4" marL="22860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indent="-355600" lvl="5" marL="2743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indent="-355600" lvl="6" marL="3200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indent="-355600" lvl="7" marL="3657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indent="-355600" lvl="8" marL="41148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/>
        </p:txBody>
      </p:sp>
      <p:sp>
        <p:nvSpPr>
          <p:cNvPr id="2289" name="Google Shape;2289;p86"/>
          <p:cNvSpPr txBox="1"/>
          <p:nvPr>
            <p:ph idx="8" type="body"/>
          </p:nvPr>
        </p:nvSpPr>
        <p:spPr>
          <a:xfrm>
            <a:off x="6611100" y="3884575"/>
            <a:ext cx="1355700" cy="943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2794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indent="-279400" lvl="1" marL="9144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2pPr>
            <a:lvl3pPr indent="-279400" lvl="2" marL="1371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■"/>
              <a:defRPr sz="800"/>
            </a:lvl3pPr>
            <a:lvl4pPr indent="-279400" lvl="3" marL="1828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●"/>
              <a:defRPr sz="800"/>
            </a:lvl4pPr>
            <a:lvl5pPr indent="-279400" lvl="4" marL="22860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5pPr>
            <a:lvl6pPr indent="-279400" lvl="5" marL="2743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■"/>
              <a:defRPr sz="800"/>
            </a:lvl6pPr>
            <a:lvl7pPr indent="-279400" lvl="6" marL="32004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●"/>
              <a:defRPr sz="800"/>
            </a:lvl7pPr>
            <a:lvl8pPr indent="-279400" lvl="7" marL="3657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8pPr>
            <a:lvl9pPr indent="-279400" lvl="8" marL="41148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800"/>
              <a:buChar char="■"/>
              <a:defRPr sz="800"/>
            </a:lvl9pPr>
          </a:lstStyle>
          <a:p/>
        </p:txBody>
      </p:sp>
      <p:sp>
        <p:nvSpPr>
          <p:cNvPr id="2290" name="Google Shape;2290;p86"/>
          <p:cNvSpPr txBox="1"/>
          <p:nvPr>
            <p:ph idx="9" type="subTitle"/>
          </p:nvPr>
        </p:nvSpPr>
        <p:spPr>
          <a:xfrm>
            <a:off x="3674613" y="2878525"/>
            <a:ext cx="1355700" cy="5997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b="1" sz="1600"/>
            </a:lvl1pPr>
            <a:lvl2pPr lvl="1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algn="l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/>
        </p:txBody>
      </p:sp>
      <p:sp>
        <p:nvSpPr>
          <p:cNvPr id="2291" name="Google Shape;2291;p86"/>
          <p:cNvSpPr txBox="1"/>
          <p:nvPr>
            <p:ph idx="13" type="body"/>
          </p:nvPr>
        </p:nvSpPr>
        <p:spPr>
          <a:xfrm>
            <a:off x="3674613" y="3519658"/>
            <a:ext cx="1355700" cy="249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2794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indent="-355600" lvl="1" marL="914400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2pPr>
            <a:lvl3pPr indent="-355600" lvl="2" marL="1371600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3pPr>
            <a:lvl4pPr indent="-355600" lvl="3" marL="1828800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4pPr>
            <a:lvl5pPr indent="-355600" lvl="4" marL="2286000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5pPr>
            <a:lvl6pPr indent="-355600" lvl="5" marL="2743200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Char char="■"/>
              <a:defRPr/>
            </a:lvl6pPr>
            <a:lvl7pPr indent="-355600" lvl="6" marL="3200400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Char char="●"/>
              <a:defRPr/>
            </a:lvl7pPr>
            <a:lvl8pPr indent="-355600" lvl="7" marL="3657600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2000"/>
              <a:buChar char="○"/>
              <a:defRPr/>
            </a:lvl8pPr>
            <a:lvl9pPr indent="-355600" lvl="8" marL="4114800" algn="l">
              <a:lnSpc>
                <a:spcPct val="100000"/>
              </a:lnSpc>
              <a:spcBef>
                <a:spcPts val="800"/>
              </a:spcBef>
              <a:spcAft>
                <a:spcPts val="800"/>
              </a:spcAft>
              <a:buSzPts val="2000"/>
              <a:buChar char="■"/>
              <a:defRPr/>
            </a:lvl9pPr>
          </a:lstStyle>
          <a:p/>
        </p:txBody>
      </p:sp>
      <p:sp>
        <p:nvSpPr>
          <p:cNvPr id="2292" name="Google Shape;2292;p86"/>
          <p:cNvSpPr txBox="1"/>
          <p:nvPr>
            <p:ph idx="14" type="body"/>
          </p:nvPr>
        </p:nvSpPr>
        <p:spPr>
          <a:xfrm>
            <a:off x="3674613" y="3884575"/>
            <a:ext cx="1355700" cy="943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2794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1pPr>
            <a:lvl2pPr indent="-279400" lvl="1" marL="914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2pPr>
            <a:lvl3pPr indent="-279400" lvl="2" marL="1371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800"/>
              <a:buChar char="■"/>
              <a:defRPr sz="800"/>
            </a:lvl3pPr>
            <a:lvl4pPr indent="-279400" lvl="3" marL="1828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800"/>
              <a:buChar char="●"/>
              <a:defRPr sz="800"/>
            </a:lvl4pPr>
            <a:lvl5pPr indent="-279400" lvl="4" marL="22860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5pPr>
            <a:lvl6pPr indent="-279400" lvl="5" marL="2743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800"/>
              <a:buChar char="■"/>
              <a:defRPr sz="800"/>
            </a:lvl6pPr>
            <a:lvl7pPr indent="-279400" lvl="6" marL="3200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800"/>
              <a:buChar char="●"/>
              <a:defRPr sz="800"/>
            </a:lvl7pPr>
            <a:lvl8pPr indent="-279400" lvl="7" marL="3657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800"/>
              <a:buChar char="○"/>
              <a:defRPr sz="800"/>
            </a:lvl8pPr>
            <a:lvl9pPr indent="-279400" lvl="8" marL="41148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800"/>
              <a:buChar char="■"/>
              <a:defRPr sz="800"/>
            </a:lvl9pPr>
          </a:lstStyle>
          <a:p/>
        </p:txBody>
      </p:sp>
    </p:spTree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photo background, for facts or numbers">
  <p:cSld name="CUSTOM_23_1_1_1_1_1_1_1_1_1_1_1">
    <p:spTree>
      <p:nvGrpSpPr>
        <p:cNvPr id="2293" name="Shape 2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94" name="Google Shape;2294;p87"/>
          <p:cNvSpPr/>
          <p:nvPr>
            <p:ph idx="2" type="pic"/>
          </p:nvPr>
        </p:nvSpPr>
        <p:spPr>
          <a:xfrm>
            <a:off x="18450" y="-9225"/>
            <a:ext cx="9144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2295" name="Google Shape;2295;p87"/>
          <p:cNvSpPr txBox="1"/>
          <p:nvPr>
            <p:ph type="title"/>
          </p:nvPr>
        </p:nvSpPr>
        <p:spPr>
          <a:xfrm>
            <a:off x="0" y="-9225"/>
            <a:ext cx="9022200" cy="5152800"/>
          </a:xfrm>
          <a:prstGeom prst="rect">
            <a:avLst/>
          </a:prstGeom>
          <a:solidFill>
            <a:srgbClr val="191919">
              <a:alpha val="74117"/>
            </a:srgbClr>
          </a:solidFill>
          <a:ln>
            <a:noFill/>
          </a:ln>
        </p:spPr>
        <p:txBody>
          <a:bodyPr anchorCtr="0" anchor="t" bIns="182875" lIns="411475" spcFirstLastPara="1" rIns="91425" wrap="square" tIns="320025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  <p:sp>
        <p:nvSpPr>
          <p:cNvPr id="2296" name="Google Shape;2296;p87"/>
          <p:cNvSpPr txBox="1"/>
          <p:nvPr>
            <p:ph idx="1" type="body"/>
          </p:nvPr>
        </p:nvSpPr>
        <p:spPr>
          <a:xfrm>
            <a:off x="420625" y="1485525"/>
            <a:ext cx="3663000" cy="673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4572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b="1" sz="3600">
                <a:solidFill>
                  <a:schemeClr val="accent1"/>
                </a:solidFill>
              </a:defRPr>
            </a:lvl1pPr>
            <a:lvl2pPr indent="-457200" lvl="1" marL="914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b="1" sz="3600">
                <a:solidFill>
                  <a:schemeClr val="accent1"/>
                </a:solidFill>
              </a:defRPr>
            </a:lvl2pPr>
            <a:lvl3pPr indent="-457200" lvl="2" marL="1371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■"/>
              <a:defRPr b="1" sz="3600">
                <a:solidFill>
                  <a:schemeClr val="accent1"/>
                </a:solidFill>
              </a:defRPr>
            </a:lvl3pPr>
            <a:lvl4pPr indent="-457200" lvl="3" marL="1828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b="1" sz="3600">
                <a:solidFill>
                  <a:schemeClr val="accent1"/>
                </a:solidFill>
              </a:defRPr>
            </a:lvl4pPr>
            <a:lvl5pPr indent="-457200" lvl="4" marL="22860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b="1" sz="3600">
                <a:solidFill>
                  <a:schemeClr val="accent1"/>
                </a:solidFill>
              </a:defRPr>
            </a:lvl5pPr>
            <a:lvl6pPr indent="-457200" lvl="5" marL="2743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■"/>
              <a:defRPr b="1" sz="3600">
                <a:solidFill>
                  <a:schemeClr val="accent1"/>
                </a:solidFill>
              </a:defRPr>
            </a:lvl6pPr>
            <a:lvl7pPr indent="-457200" lvl="6" marL="3200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b="1" sz="3600">
                <a:solidFill>
                  <a:schemeClr val="accent1"/>
                </a:solidFill>
              </a:defRPr>
            </a:lvl7pPr>
            <a:lvl8pPr indent="-457200" lvl="7" marL="3657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b="1" sz="3600">
                <a:solidFill>
                  <a:schemeClr val="accent1"/>
                </a:solidFill>
              </a:defRPr>
            </a:lvl8pPr>
            <a:lvl9pPr indent="-457200" lvl="8" marL="41148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accent1"/>
              </a:buClr>
              <a:buSzPts val="3600"/>
              <a:buChar char="■"/>
              <a:defRPr b="1" sz="3600">
                <a:solidFill>
                  <a:schemeClr val="accent1"/>
                </a:solidFill>
              </a:defRPr>
            </a:lvl9pPr>
          </a:lstStyle>
          <a:p/>
        </p:txBody>
      </p:sp>
      <p:sp>
        <p:nvSpPr>
          <p:cNvPr id="2297" name="Google Shape;2297;p87"/>
          <p:cNvSpPr txBox="1"/>
          <p:nvPr>
            <p:ph idx="3" type="body"/>
          </p:nvPr>
        </p:nvSpPr>
        <p:spPr>
          <a:xfrm>
            <a:off x="420625" y="2235000"/>
            <a:ext cx="3663000" cy="334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3556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1pPr>
            <a:lvl2pPr indent="-355600" lvl="1" marL="914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2pPr>
            <a:lvl3pPr indent="-355600" lvl="2" marL="1371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3pPr>
            <a:lvl4pPr indent="-355600" lvl="3" marL="1828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4pPr>
            <a:lvl5pPr indent="-355600" lvl="4" marL="22860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5pPr>
            <a:lvl6pPr indent="-355600" lvl="5" marL="2743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6pPr>
            <a:lvl7pPr indent="-355600" lvl="6" marL="3200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7pPr>
            <a:lvl8pPr indent="-355600" lvl="7" marL="3657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8pPr>
            <a:lvl9pPr indent="-355600" lvl="8" marL="41148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2298" name="Google Shape;2298;p87"/>
          <p:cNvSpPr txBox="1"/>
          <p:nvPr>
            <p:ph idx="4" type="body"/>
          </p:nvPr>
        </p:nvSpPr>
        <p:spPr>
          <a:xfrm>
            <a:off x="420625" y="3093125"/>
            <a:ext cx="3663000" cy="673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4572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b="1" sz="3600">
                <a:solidFill>
                  <a:schemeClr val="accent1"/>
                </a:solidFill>
              </a:defRPr>
            </a:lvl1pPr>
            <a:lvl2pPr indent="-457200" lvl="1" marL="914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b="1" sz="3600">
                <a:solidFill>
                  <a:schemeClr val="accent1"/>
                </a:solidFill>
              </a:defRPr>
            </a:lvl2pPr>
            <a:lvl3pPr indent="-457200" lvl="2" marL="1371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■"/>
              <a:defRPr b="1" sz="3600">
                <a:solidFill>
                  <a:schemeClr val="accent1"/>
                </a:solidFill>
              </a:defRPr>
            </a:lvl3pPr>
            <a:lvl4pPr indent="-457200" lvl="3" marL="1828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b="1" sz="3600">
                <a:solidFill>
                  <a:schemeClr val="accent1"/>
                </a:solidFill>
              </a:defRPr>
            </a:lvl4pPr>
            <a:lvl5pPr indent="-457200" lvl="4" marL="22860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b="1" sz="3600">
                <a:solidFill>
                  <a:schemeClr val="accent1"/>
                </a:solidFill>
              </a:defRPr>
            </a:lvl5pPr>
            <a:lvl6pPr indent="-457200" lvl="5" marL="2743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■"/>
              <a:defRPr b="1" sz="3600">
                <a:solidFill>
                  <a:schemeClr val="accent1"/>
                </a:solidFill>
              </a:defRPr>
            </a:lvl6pPr>
            <a:lvl7pPr indent="-457200" lvl="6" marL="3200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●"/>
              <a:defRPr b="1" sz="3600">
                <a:solidFill>
                  <a:schemeClr val="accent1"/>
                </a:solidFill>
              </a:defRPr>
            </a:lvl7pPr>
            <a:lvl8pPr indent="-457200" lvl="7" marL="3657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accent1"/>
              </a:buClr>
              <a:buSzPts val="3600"/>
              <a:buChar char="○"/>
              <a:defRPr b="1" sz="3600">
                <a:solidFill>
                  <a:schemeClr val="accent1"/>
                </a:solidFill>
              </a:defRPr>
            </a:lvl8pPr>
            <a:lvl9pPr indent="-457200" lvl="8" marL="41148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accent1"/>
              </a:buClr>
              <a:buSzPts val="3600"/>
              <a:buChar char="■"/>
              <a:defRPr b="1" sz="3600">
                <a:solidFill>
                  <a:schemeClr val="accent1"/>
                </a:solidFill>
              </a:defRPr>
            </a:lvl9pPr>
          </a:lstStyle>
          <a:p/>
        </p:txBody>
      </p:sp>
      <p:sp>
        <p:nvSpPr>
          <p:cNvPr id="2299" name="Google Shape;2299;p87"/>
          <p:cNvSpPr txBox="1"/>
          <p:nvPr>
            <p:ph idx="5" type="body"/>
          </p:nvPr>
        </p:nvSpPr>
        <p:spPr>
          <a:xfrm>
            <a:off x="420625" y="3842600"/>
            <a:ext cx="3663000" cy="334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3556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1pPr>
            <a:lvl2pPr indent="-355600" lvl="1" marL="914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2pPr>
            <a:lvl3pPr indent="-355600" lvl="2" marL="1371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3pPr>
            <a:lvl4pPr indent="-355600" lvl="3" marL="1828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4pPr>
            <a:lvl5pPr indent="-355600" lvl="4" marL="22860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5pPr>
            <a:lvl6pPr indent="-355600" lvl="5" marL="2743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6pPr>
            <a:lvl7pPr indent="-355600" lvl="6" marL="3200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●"/>
              <a:defRPr b="1">
                <a:solidFill>
                  <a:schemeClr val="lt1"/>
                </a:solidFill>
              </a:defRPr>
            </a:lvl7pPr>
            <a:lvl8pPr indent="-355600" lvl="7" marL="3657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2000"/>
              <a:buChar char="○"/>
              <a:defRPr b="1">
                <a:solidFill>
                  <a:schemeClr val="lt1"/>
                </a:solidFill>
              </a:defRPr>
            </a:lvl8pPr>
            <a:lvl9pPr indent="-355600" lvl="8" marL="41148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2000"/>
              <a:buChar char="■"/>
              <a:defRPr b="1">
                <a:solidFill>
                  <a:schemeClr val="lt1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with subtitle, photos, 4 column">
  <p:cSld name="CUSTOM_23_1_1_1_1_1_1_2_1_1_1_1">
    <p:spTree>
      <p:nvGrpSpPr>
        <p:cNvPr id="2300" name="Shape 23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01" name="Google Shape;2301;p88"/>
          <p:cNvSpPr/>
          <p:nvPr>
            <p:ph idx="2" type="pic"/>
          </p:nvPr>
        </p:nvSpPr>
        <p:spPr>
          <a:xfrm>
            <a:off x="424902" y="1331576"/>
            <a:ext cx="1586700" cy="15867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302" name="Google Shape;2302;p88"/>
          <p:cNvSpPr txBox="1"/>
          <p:nvPr>
            <p:ph type="title"/>
          </p:nvPr>
        </p:nvSpPr>
        <p:spPr>
          <a:xfrm>
            <a:off x="424925" y="315900"/>
            <a:ext cx="8373000" cy="440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marR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sz="3200" u="none" cap="none" strike="noStrik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2303" name="Google Shape;2303;p88"/>
          <p:cNvSpPr txBox="1"/>
          <p:nvPr>
            <p:ph idx="1" type="subTitle"/>
          </p:nvPr>
        </p:nvSpPr>
        <p:spPr>
          <a:xfrm>
            <a:off x="427950" y="756003"/>
            <a:ext cx="8373000" cy="2139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b="1" sz="1600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algn="l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/>
        </p:txBody>
      </p:sp>
      <p:sp>
        <p:nvSpPr>
          <p:cNvPr id="2304" name="Google Shape;2304;p88"/>
          <p:cNvSpPr txBox="1"/>
          <p:nvPr>
            <p:ph idx="3" type="body"/>
          </p:nvPr>
        </p:nvSpPr>
        <p:spPr>
          <a:xfrm>
            <a:off x="423275" y="3127975"/>
            <a:ext cx="1781100" cy="1699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rmAutofit/>
          </a:bodyPr>
          <a:lstStyle>
            <a:lvl1pPr indent="-355600" lvl="0" marL="457200" marR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b="1" i="0" u="none" cap="none" strike="noStrike">
                <a:solidFill>
                  <a:srgbClr val="000000"/>
                </a:solidFill>
              </a:defRPr>
            </a:lvl1pPr>
            <a:lvl2pPr indent="-355600" lvl="1" marL="9144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cap="none" strike="noStrike">
                <a:solidFill>
                  <a:srgbClr val="000000"/>
                </a:solidFill>
              </a:defRPr>
            </a:lvl2pPr>
            <a:lvl3pPr indent="-355600" lvl="2" marL="13716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cap="none" strike="noStrike">
                <a:solidFill>
                  <a:srgbClr val="000000"/>
                </a:solidFill>
              </a:defRPr>
            </a:lvl3pPr>
            <a:lvl4pPr indent="-355600" lvl="3" marL="18288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cap="none" strike="noStrike">
                <a:solidFill>
                  <a:srgbClr val="000000"/>
                </a:solidFill>
              </a:defRPr>
            </a:lvl4pPr>
            <a:lvl5pPr indent="-355600" lvl="4" marL="22860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cap="none" strike="noStrike">
                <a:solidFill>
                  <a:srgbClr val="000000"/>
                </a:solidFill>
              </a:defRPr>
            </a:lvl5pPr>
            <a:lvl6pPr indent="-355600" lvl="5" marL="27432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cap="none" strike="noStrike">
                <a:solidFill>
                  <a:srgbClr val="000000"/>
                </a:solidFill>
              </a:defRPr>
            </a:lvl6pPr>
            <a:lvl7pPr indent="-355600" lvl="6" marL="32004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cap="none" strike="noStrike">
                <a:solidFill>
                  <a:srgbClr val="000000"/>
                </a:solidFill>
              </a:defRPr>
            </a:lvl7pPr>
            <a:lvl8pPr indent="-355600" lvl="7" marL="36576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cap="none" strike="noStrike">
                <a:solidFill>
                  <a:srgbClr val="000000"/>
                </a:solidFill>
              </a:defRPr>
            </a:lvl8pPr>
            <a:lvl9pPr indent="-355600" lvl="8" marL="4114800" marR="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2000"/>
              <a:buChar char="■"/>
              <a:defRPr i="0" u="none" cap="none" strike="noStrike">
                <a:solidFill>
                  <a:srgbClr val="000000"/>
                </a:solidFill>
              </a:defRPr>
            </a:lvl9pPr>
          </a:lstStyle>
          <a:p/>
        </p:txBody>
      </p:sp>
      <p:sp>
        <p:nvSpPr>
          <p:cNvPr id="2305" name="Google Shape;2305;p88"/>
          <p:cNvSpPr txBox="1"/>
          <p:nvPr>
            <p:ph idx="4" type="body"/>
          </p:nvPr>
        </p:nvSpPr>
        <p:spPr>
          <a:xfrm>
            <a:off x="2650052" y="3127975"/>
            <a:ext cx="1781100" cy="1699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rmAutofit/>
          </a:bodyPr>
          <a:lstStyle>
            <a:lvl1pPr indent="-355600" lvl="0" marL="457200" marR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b="1" i="0" u="none" cap="none" strike="noStrike">
                <a:solidFill>
                  <a:srgbClr val="000000"/>
                </a:solidFill>
              </a:defRPr>
            </a:lvl1pPr>
            <a:lvl2pPr indent="-355600" lvl="1" marL="9144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cap="none" strike="noStrike">
                <a:solidFill>
                  <a:srgbClr val="000000"/>
                </a:solidFill>
              </a:defRPr>
            </a:lvl2pPr>
            <a:lvl3pPr indent="-355600" lvl="2" marL="13716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cap="none" strike="noStrike">
                <a:solidFill>
                  <a:srgbClr val="000000"/>
                </a:solidFill>
              </a:defRPr>
            </a:lvl3pPr>
            <a:lvl4pPr indent="-355600" lvl="3" marL="18288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cap="none" strike="noStrike">
                <a:solidFill>
                  <a:srgbClr val="000000"/>
                </a:solidFill>
              </a:defRPr>
            </a:lvl4pPr>
            <a:lvl5pPr indent="-355600" lvl="4" marL="22860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cap="none" strike="noStrike">
                <a:solidFill>
                  <a:srgbClr val="000000"/>
                </a:solidFill>
              </a:defRPr>
            </a:lvl5pPr>
            <a:lvl6pPr indent="-355600" lvl="5" marL="27432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cap="none" strike="noStrike">
                <a:solidFill>
                  <a:srgbClr val="000000"/>
                </a:solidFill>
              </a:defRPr>
            </a:lvl6pPr>
            <a:lvl7pPr indent="-355600" lvl="6" marL="32004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cap="none" strike="noStrike">
                <a:solidFill>
                  <a:srgbClr val="000000"/>
                </a:solidFill>
              </a:defRPr>
            </a:lvl7pPr>
            <a:lvl8pPr indent="-355600" lvl="7" marL="36576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cap="none" strike="noStrike">
                <a:solidFill>
                  <a:srgbClr val="000000"/>
                </a:solidFill>
              </a:defRPr>
            </a:lvl8pPr>
            <a:lvl9pPr indent="-355600" lvl="8" marL="4114800" marR="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2000"/>
              <a:buChar char="■"/>
              <a:defRPr i="0" u="none" cap="none" strike="noStrike">
                <a:solidFill>
                  <a:srgbClr val="000000"/>
                </a:solidFill>
              </a:defRPr>
            </a:lvl9pPr>
          </a:lstStyle>
          <a:p/>
        </p:txBody>
      </p:sp>
      <p:sp>
        <p:nvSpPr>
          <p:cNvPr id="2306" name="Google Shape;2306;p88"/>
          <p:cNvSpPr txBox="1"/>
          <p:nvPr>
            <p:ph idx="5" type="body"/>
          </p:nvPr>
        </p:nvSpPr>
        <p:spPr>
          <a:xfrm>
            <a:off x="4796415" y="3127975"/>
            <a:ext cx="1781100" cy="1699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rmAutofit/>
          </a:bodyPr>
          <a:lstStyle>
            <a:lvl1pPr indent="-355600" lvl="0" marL="457200" marR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b="1" i="0" u="none" cap="none" strike="noStrike">
                <a:solidFill>
                  <a:srgbClr val="000000"/>
                </a:solidFill>
              </a:defRPr>
            </a:lvl1pPr>
            <a:lvl2pPr indent="-355600" lvl="1" marL="9144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cap="none" strike="noStrike">
                <a:solidFill>
                  <a:srgbClr val="000000"/>
                </a:solidFill>
              </a:defRPr>
            </a:lvl2pPr>
            <a:lvl3pPr indent="-355600" lvl="2" marL="13716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cap="none" strike="noStrike">
                <a:solidFill>
                  <a:srgbClr val="000000"/>
                </a:solidFill>
              </a:defRPr>
            </a:lvl3pPr>
            <a:lvl4pPr indent="-355600" lvl="3" marL="18288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cap="none" strike="noStrike">
                <a:solidFill>
                  <a:srgbClr val="000000"/>
                </a:solidFill>
              </a:defRPr>
            </a:lvl4pPr>
            <a:lvl5pPr indent="-355600" lvl="4" marL="22860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cap="none" strike="noStrike">
                <a:solidFill>
                  <a:srgbClr val="000000"/>
                </a:solidFill>
              </a:defRPr>
            </a:lvl5pPr>
            <a:lvl6pPr indent="-355600" lvl="5" marL="27432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cap="none" strike="noStrike">
                <a:solidFill>
                  <a:srgbClr val="000000"/>
                </a:solidFill>
              </a:defRPr>
            </a:lvl6pPr>
            <a:lvl7pPr indent="-355600" lvl="6" marL="32004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cap="none" strike="noStrike">
                <a:solidFill>
                  <a:srgbClr val="000000"/>
                </a:solidFill>
              </a:defRPr>
            </a:lvl7pPr>
            <a:lvl8pPr indent="-355600" lvl="7" marL="36576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cap="none" strike="noStrike">
                <a:solidFill>
                  <a:srgbClr val="000000"/>
                </a:solidFill>
              </a:defRPr>
            </a:lvl8pPr>
            <a:lvl9pPr indent="-355600" lvl="8" marL="4114800" marR="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2000"/>
              <a:buChar char="■"/>
              <a:defRPr i="0" u="none" cap="none" strike="noStrike">
                <a:solidFill>
                  <a:srgbClr val="000000"/>
                </a:solidFill>
              </a:defRPr>
            </a:lvl9pPr>
          </a:lstStyle>
          <a:p/>
        </p:txBody>
      </p:sp>
      <p:sp>
        <p:nvSpPr>
          <p:cNvPr id="2307" name="Google Shape;2307;p88"/>
          <p:cNvSpPr txBox="1"/>
          <p:nvPr>
            <p:ph idx="6" type="body"/>
          </p:nvPr>
        </p:nvSpPr>
        <p:spPr>
          <a:xfrm>
            <a:off x="7015273" y="3127975"/>
            <a:ext cx="1781100" cy="1699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rmAutofit/>
          </a:bodyPr>
          <a:lstStyle>
            <a:lvl1pPr indent="-355600" lvl="0" marL="457200" marR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b="1" i="0" u="none" cap="none" strike="noStrike">
                <a:solidFill>
                  <a:srgbClr val="000000"/>
                </a:solidFill>
              </a:defRPr>
            </a:lvl1pPr>
            <a:lvl2pPr indent="-355600" lvl="1" marL="9144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cap="none" strike="noStrike">
                <a:solidFill>
                  <a:srgbClr val="000000"/>
                </a:solidFill>
              </a:defRPr>
            </a:lvl2pPr>
            <a:lvl3pPr indent="-355600" lvl="2" marL="13716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cap="none" strike="noStrike">
                <a:solidFill>
                  <a:srgbClr val="000000"/>
                </a:solidFill>
              </a:defRPr>
            </a:lvl3pPr>
            <a:lvl4pPr indent="-355600" lvl="3" marL="18288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cap="none" strike="noStrike">
                <a:solidFill>
                  <a:srgbClr val="000000"/>
                </a:solidFill>
              </a:defRPr>
            </a:lvl4pPr>
            <a:lvl5pPr indent="-355600" lvl="4" marL="22860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cap="none" strike="noStrike">
                <a:solidFill>
                  <a:srgbClr val="000000"/>
                </a:solidFill>
              </a:defRPr>
            </a:lvl5pPr>
            <a:lvl6pPr indent="-355600" lvl="5" marL="27432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■"/>
              <a:defRPr i="0" u="none" cap="none" strike="noStrike">
                <a:solidFill>
                  <a:srgbClr val="000000"/>
                </a:solidFill>
              </a:defRPr>
            </a:lvl6pPr>
            <a:lvl7pPr indent="-355600" lvl="6" marL="32004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●"/>
              <a:defRPr i="0" u="none" cap="none" strike="noStrike">
                <a:solidFill>
                  <a:srgbClr val="000000"/>
                </a:solidFill>
              </a:defRPr>
            </a:lvl7pPr>
            <a:lvl8pPr indent="-355600" lvl="7" marL="36576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2000"/>
              <a:buChar char="○"/>
              <a:defRPr i="0" u="none" cap="none" strike="noStrike">
                <a:solidFill>
                  <a:srgbClr val="000000"/>
                </a:solidFill>
              </a:defRPr>
            </a:lvl8pPr>
            <a:lvl9pPr indent="-355600" lvl="8" marL="4114800" marR="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2000"/>
              <a:buChar char="■"/>
              <a:defRPr i="0" u="none" cap="none" strike="noStrike">
                <a:solidFill>
                  <a:srgbClr val="000000"/>
                </a:solidFill>
              </a:defRPr>
            </a:lvl9pPr>
          </a:lstStyle>
          <a:p/>
        </p:txBody>
      </p:sp>
      <p:sp>
        <p:nvSpPr>
          <p:cNvPr id="2308" name="Google Shape;2308;p88"/>
          <p:cNvSpPr/>
          <p:nvPr>
            <p:ph idx="7" type="pic"/>
          </p:nvPr>
        </p:nvSpPr>
        <p:spPr>
          <a:xfrm>
            <a:off x="2514602" y="1331576"/>
            <a:ext cx="1586700" cy="15867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309" name="Google Shape;2309;p88"/>
          <p:cNvSpPr/>
          <p:nvPr>
            <p:ph idx="8" type="pic"/>
          </p:nvPr>
        </p:nvSpPr>
        <p:spPr>
          <a:xfrm>
            <a:off x="4796427" y="1331576"/>
            <a:ext cx="1586700" cy="15867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310" name="Google Shape;2310;p88"/>
          <p:cNvSpPr/>
          <p:nvPr>
            <p:ph idx="9" type="pic"/>
          </p:nvPr>
        </p:nvSpPr>
        <p:spPr>
          <a:xfrm>
            <a:off x="7015277" y="1331576"/>
            <a:ext cx="1586700" cy="1586700"/>
          </a:xfrm>
          <a:prstGeom prst="ellipse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photos, 4 column">
  <p:cSld name="CUSTOM_23_1_1_1_1_2_1_1_1_1_1_1">
    <p:spTree>
      <p:nvGrpSpPr>
        <p:cNvPr id="2311" name="Shape 2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2" name="Google Shape;2312;p89"/>
          <p:cNvSpPr txBox="1"/>
          <p:nvPr>
            <p:ph idx="1" type="body"/>
          </p:nvPr>
        </p:nvSpPr>
        <p:spPr>
          <a:xfrm>
            <a:off x="837877" y="999463"/>
            <a:ext cx="4454100" cy="544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3048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313" name="Google Shape;2313;p89"/>
          <p:cNvSpPr/>
          <p:nvPr>
            <p:ph idx="2" type="pic"/>
          </p:nvPr>
        </p:nvSpPr>
        <p:spPr>
          <a:xfrm>
            <a:off x="846834" y="1795838"/>
            <a:ext cx="1268400" cy="1268400"/>
          </a:xfrm>
          <a:prstGeom prst="ellipse">
            <a:avLst/>
          </a:prstGeom>
          <a:solidFill>
            <a:srgbClr val="BFBFBF"/>
          </a:solidFill>
          <a:ln>
            <a:noFill/>
          </a:ln>
        </p:spPr>
      </p:sp>
      <p:sp>
        <p:nvSpPr>
          <p:cNvPr id="2314" name="Google Shape;2314;p89"/>
          <p:cNvSpPr/>
          <p:nvPr>
            <p:ph idx="3" type="pic"/>
          </p:nvPr>
        </p:nvSpPr>
        <p:spPr>
          <a:xfrm>
            <a:off x="2991172" y="1795838"/>
            <a:ext cx="1268400" cy="1268400"/>
          </a:xfrm>
          <a:prstGeom prst="ellipse">
            <a:avLst/>
          </a:prstGeom>
          <a:solidFill>
            <a:srgbClr val="BFBFBF"/>
          </a:solidFill>
          <a:ln>
            <a:noFill/>
          </a:ln>
        </p:spPr>
      </p:sp>
      <p:sp>
        <p:nvSpPr>
          <p:cNvPr id="2315" name="Google Shape;2315;p89"/>
          <p:cNvSpPr/>
          <p:nvPr>
            <p:ph idx="4" type="pic"/>
          </p:nvPr>
        </p:nvSpPr>
        <p:spPr>
          <a:xfrm>
            <a:off x="5135511" y="1795838"/>
            <a:ext cx="1268400" cy="1268400"/>
          </a:xfrm>
          <a:prstGeom prst="ellipse">
            <a:avLst/>
          </a:prstGeom>
          <a:solidFill>
            <a:srgbClr val="BFBFBF"/>
          </a:solidFill>
          <a:ln>
            <a:noFill/>
          </a:ln>
        </p:spPr>
      </p:sp>
      <p:sp>
        <p:nvSpPr>
          <p:cNvPr id="2316" name="Google Shape;2316;p89"/>
          <p:cNvSpPr/>
          <p:nvPr>
            <p:ph idx="5" type="pic"/>
          </p:nvPr>
        </p:nvSpPr>
        <p:spPr>
          <a:xfrm>
            <a:off x="7279850" y="1795838"/>
            <a:ext cx="1268400" cy="1268400"/>
          </a:xfrm>
          <a:prstGeom prst="ellipse">
            <a:avLst/>
          </a:prstGeom>
          <a:solidFill>
            <a:srgbClr val="BFBFBF"/>
          </a:solidFill>
          <a:ln>
            <a:noFill/>
          </a:ln>
        </p:spPr>
      </p:sp>
      <p:sp>
        <p:nvSpPr>
          <p:cNvPr id="2317" name="Google Shape;2317;p89"/>
          <p:cNvSpPr txBox="1"/>
          <p:nvPr/>
        </p:nvSpPr>
        <p:spPr>
          <a:xfrm>
            <a:off x="0" y="0"/>
            <a:ext cx="9144000" cy="315900"/>
          </a:xfrm>
          <a:prstGeom prst="rect">
            <a:avLst/>
          </a:prstGeom>
          <a:solidFill>
            <a:schemeClr val="accent1"/>
          </a:solidFill>
          <a:ln cap="flat" cmpd="sng" w="9525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34275" lIns="68575" spcFirstLastPara="1" rIns="68575" wrap="square" tIns="3427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chemeClr val="dk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18" name="Google Shape;2318;p89"/>
          <p:cNvSpPr txBox="1"/>
          <p:nvPr>
            <p:ph idx="6" type="body"/>
          </p:nvPr>
        </p:nvSpPr>
        <p:spPr>
          <a:xfrm>
            <a:off x="846842" y="3260855"/>
            <a:ext cx="1562100" cy="1567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3048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319" name="Google Shape;2319;p89"/>
          <p:cNvSpPr txBox="1"/>
          <p:nvPr>
            <p:ph type="title"/>
          </p:nvPr>
        </p:nvSpPr>
        <p:spPr>
          <a:xfrm>
            <a:off x="841250" y="615400"/>
            <a:ext cx="7964400" cy="372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320" name="Google Shape;2320;p89"/>
          <p:cNvSpPr txBox="1"/>
          <p:nvPr>
            <p:ph idx="7" type="body"/>
          </p:nvPr>
        </p:nvSpPr>
        <p:spPr>
          <a:xfrm>
            <a:off x="2991172" y="3260855"/>
            <a:ext cx="1562100" cy="1567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3048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321" name="Google Shape;2321;p89"/>
          <p:cNvSpPr txBox="1"/>
          <p:nvPr>
            <p:ph idx="8" type="body"/>
          </p:nvPr>
        </p:nvSpPr>
        <p:spPr>
          <a:xfrm>
            <a:off x="5135511" y="3260855"/>
            <a:ext cx="1562100" cy="1567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3048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322" name="Google Shape;2322;p89"/>
          <p:cNvSpPr txBox="1"/>
          <p:nvPr>
            <p:ph idx="9" type="body"/>
          </p:nvPr>
        </p:nvSpPr>
        <p:spPr>
          <a:xfrm>
            <a:off x="7279826" y="3260855"/>
            <a:ext cx="1562100" cy="1567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3048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/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spTree>
      <p:nvGrpSpPr>
        <p:cNvPr id="31" name="Shape 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Google Shape;32;p19"/>
          <p:cNvSpPr txBox="1"/>
          <p:nvPr>
            <p:ph idx="1" type="subTitle"/>
          </p:nvPr>
        </p:nvSpPr>
        <p:spPr>
          <a:xfrm>
            <a:off x="720000" y="2063550"/>
            <a:ext cx="3225600" cy="2030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"/>
              <a:buNone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33" name="Google Shape;33;p19"/>
          <p:cNvSpPr txBox="1"/>
          <p:nvPr>
            <p:ph type="title"/>
          </p:nvPr>
        </p:nvSpPr>
        <p:spPr>
          <a:xfrm>
            <a:off x="720000" y="1386750"/>
            <a:ext cx="3225600" cy="6768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100"/>
            </a:lvl1pPr>
            <a:lvl2pPr lvl="1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photos, 3 column">
  <p:cSld name="CUSTOM_24">
    <p:spTree>
      <p:nvGrpSpPr>
        <p:cNvPr id="2323" name="Shape 23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4" name="Google Shape;2324;p90"/>
          <p:cNvSpPr txBox="1"/>
          <p:nvPr>
            <p:ph type="title"/>
          </p:nvPr>
        </p:nvSpPr>
        <p:spPr>
          <a:xfrm>
            <a:off x="419750" y="315325"/>
            <a:ext cx="41064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marR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u="none" cap="none" strike="noStrik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2325" name="Google Shape;2325;p90"/>
          <p:cNvSpPr/>
          <p:nvPr>
            <p:ph idx="2" type="pic"/>
          </p:nvPr>
        </p:nvSpPr>
        <p:spPr>
          <a:xfrm>
            <a:off x="2514600" y="1863319"/>
            <a:ext cx="1371600" cy="13716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326" name="Google Shape;2326;p90"/>
          <p:cNvSpPr/>
          <p:nvPr>
            <p:ph idx="3" type="pic"/>
          </p:nvPr>
        </p:nvSpPr>
        <p:spPr>
          <a:xfrm>
            <a:off x="4620525" y="1863319"/>
            <a:ext cx="1371600" cy="13716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327" name="Google Shape;2327;p90"/>
          <p:cNvSpPr/>
          <p:nvPr>
            <p:ph idx="4" type="pic"/>
          </p:nvPr>
        </p:nvSpPr>
        <p:spPr>
          <a:xfrm>
            <a:off x="6726450" y="1863319"/>
            <a:ext cx="1371600" cy="13716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328" name="Google Shape;2328;p90"/>
          <p:cNvSpPr txBox="1"/>
          <p:nvPr>
            <p:ph idx="1" type="body"/>
          </p:nvPr>
        </p:nvSpPr>
        <p:spPr>
          <a:xfrm>
            <a:off x="2514600" y="3423856"/>
            <a:ext cx="1371600" cy="1404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3048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b="1" sz="1200">
                <a:highlight>
                  <a:schemeClr val="accent1"/>
                </a:highlight>
              </a:defRPr>
            </a:lvl1pPr>
            <a:lvl2pPr indent="-304800" lvl="1" marL="9144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329" name="Google Shape;2329;p90"/>
          <p:cNvSpPr txBox="1"/>
          <p:nvPr>
            <p:ph idx="5" type="body"/>
          </p:nvPr>
        </p:nvSpPr>
        <p:spPr>
          <a:xfrm>
            <a:off x="4620525" y="3423856"/>
            <a:ext cx="1371600" cy="1404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3048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b="1" sz="1200">
                <a:highlight>
                  <a:schemeClr val="accent1"/>
                </a:highlight>
              </a:defRPr>
            </a:lvl1pPr>
            <a:lvl2pPr indent="-304800" lvl="1" marL="9144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330" name="Google Shape;2330;p90"/>
          <p:cNvSpPr txBox="1"/>
          <p:nvPr>
            <p:ph idx="6" type="body"/>
          </p:nvPr>
        </p:nvSpPr>
        <p:spPr>
          <a:xfrm>
            <a:off x="6726450" y="3423856"/>
            <a:ext cx="1371600" cy="1404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3048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b="1" sz="1200">
                <a:highlight>
                  <a:schemeClr val="accent1"/>
                </a:highlight>
              </a:defRPr>
            </a:lvl1pPr>
            <a:lvl2pPr indent="-304800" lvl="1" marL="9144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/>
        </p:txBody>
      </p:sp>
    </p:spTree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photos, 4 column 1">
  <p:cSld name="CUSTOM_23_1_1_1_1_1_1_1_1_1_1_1_2">
    <p:spTree>
      <p:nvGrpSpPr>
        <p:cNvPr id="2331" name="Shape 2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2" name="Google Shape;2332;p91"/>
          <p:cNvSpPr txBox="1"/>
          <p:nvPr>
            <p:ph type="title"/>
          </p:nvPr>
        </p:nvSpPr>
        <p:spPr>
          <a:xfrm>
            <a:off x="419750" y="315325"/>
            <a:ext cx="41523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marR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u="none" cap="none" strike="noStrik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2333" name="Google Shape;2333;p91"/>
          <p:cNvSpPr/>
          <p:nvPr>
            <p:ph idx="2" type="pic"/>
          </p:nvPr>
        </p:nvSpPr>
        <p:spPr>
          <a:xfrm>
            <a:off x="419750" y="1884157"/>
            <a:ext cx="1371600" cy="13716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334" name="Google Shape;2334;p91"/>
          <p:cNvSpPr/>
          <p:nvPr>
            <p:ph idx="3" type="pic"/>
          </p:nvPr>
        </p:nvSpPr>
        <p:spPr>
          <a:xfrm>
            <a:off x="2514600" y="1884157"/>
            <a:ext cx="1371600" cy="13716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335" name="Google Shape;2335;p91"/>
          <p:cNvSpPr/>
          <p:nvPr>
            <p:ph idx="4" type="pic"/>
          </p:nvPr>
        </p:nvSpPr>
        <p:spPr>
          <a:xfrm>
            <a:off x="4620525" y="1884157"/>
            <a:ext cx="1371600" cy="13716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336" name="Google Shape;2336;p91"/>
          <p:cNvSpPr/>
          <p:nvPr>
            <p:ph idx="5" type="pic"/>
          </p:nvPr>
        </p:nvSpPr>
        <p:spPr>
          <a:xfrm>
            <a:off x="6726450" y="1884157"/>
            <a:ext cx="1371600" cy="1371600"/>
          </a:xfrm>
          <a:prstGeom prst="ellipse">
            <a:avLst/>
          </a:prstGeom>
          <a:noFill/>
          <a:ln>
            <a:noFill/>
          </a:ln>
        </p:spPr>
      </p:sp>
      <p:sp>
        <p:nvSpPr>
          <p:cNvPr id="2337" name="Google Shape;2337;p91"/>
          <p:cNvSpPr txBox="1"/>
          <p:nvPr>
            <p:ph idx="1" type="body"/>
          </p:nvPr>
        </p:nvSpPr>
        <p:spPr>
          <a:xfrm>
            <a:off x="420625" y="3453925"/>
            <a:ext cx="1371600" cy="1371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3048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b="1" sz="1200">
                <a:highlight>
                  <a:schemeClr val="accent1"/>
                </a:highlight>
              </a:defRPr>
            </a:lvl1pPr>
            <a:lvl2pPr indent="-304800" lvl="1" marL="9144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338" name="Google Shape;2338;p91"/>
          <p:cNvSpPr txBox="1"/>
          <p:nvPr>
            <p:ph idx="6" type="body"/>
          </p:nvPr>
        </p:nvSpPr>
        <p:spPr>
          <a:xfrm>
            <a:off x="2526550" y="3453925"/>
            <a:ext cx="1371600" cy="1371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3048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b="1" sz="1200">
                <a:highlight>
                  <a:schemeClr val="accent1"/>
                </a:highlight>
              </a:defRPr>
            </a:lvl1pPr>
            <a:lvl2pPr indent="-304800" lvl="1" marL="9144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339" name="Google Shape;2339;p91"/>
          <p:cNvSpPr txBox="1"/>
          <p:nvPr>
            <p:ph idx="7" type="body"/>
          </p:nvPr>
        </p:nvSpPr>
        <p:spPr>
          <a:xfrm>
            <a:off x="4617725" y="3453925"/>
            <a:ext cx="1371600" cy="1371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3048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b="1" sz="1200">
                <a:highlight>
                  <a:schemeClr val="accent1"/>
                </a:highlight>
              </a:defRPr>
            </a:lvl1pPr>
            <a:lvl2pPr indent="-304800" lvl="1" marL="9144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340" name="Google Shape;2340;p91"/>
          <p:cNvSpPr txBox="1"/>
          <p:nvPr>
            <p:ph idx="8" type="body"/>
          </p:nvPr>
        </p:nvSpPr>
        <p:spPr>
          <a:xfrm>
            <a:off x="6723650" y="3453925"/>
            <a:ext cx="1371600" cy="1371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3048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b="1" sz="1200">
                <a:highlight>
                  <a:schemeClr val="accent1"/>
                </a:highlight>
              </a:defRPr>
            </a:lvl1pPr>
            <a:lvl2pPr indent="-304800" lvl="1" marL="9144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/>
        </p:txBody>
      </p:sp>
    </p:spTree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photos, 3 column">
  <p:cSld name="CUSTOM_22_1_1_1_1_1_1_1_1_1_1_1_1">
    <p:spTree>
      <p:nvGrpSpPr>
        <p:cNvPr id="2341" name="Shape 23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2" name="Google Shape;2342;p92"/>
          <p:cNvSpPr txBox="1"/>
          <p:nvPr>
            <p:ph type="title"/>
          </p:nvPr>
        </p:nvSpPr>
        <p:spPr>
          <a:xfrm>
            <a:off x="419750" y="315325"/>
            <a:ext cx="24189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marR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u="none" cap="none" strike="noStrik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2343" name="Google Shape;2343;p92"/>
          <p:cNvSpPr/>
          <p:nvPr>
            <p:ph idx="2" type="pic"/>
          </p:nvPr>
        </p:nvSpPr>
        <p:spPr>
          <a:xfrm>
            <a:off x="3355850" y="888077"/>
            <a:ext cx="2627100" cy="3003300"/>
          </a:xfrm>
          <a:prstGeom prst="rect">
            <a:avLst/>
          </a:prstGeom>
          <a:noFill/>
          <a:ln>
            <a:noFill/>
          </a:ln>
        </p:spPr>
      </p:sp>
      <p:sp>
        <p:nvSpPr>
          <p:cNvPr id="2344" name="Google Shape;2344;p92"/>
          <p:cNvSpPr/>
          <p:nvPr>
            <p:ph idx="3" type="pic"/>
          </p:nvPr>
        </p:nvSpPr>
        <p:spPr>
          <a:xfrm>
            <a:off x="6178675" y="888024"/>
            <a:ext cx="2627100" cy="3003300"/>
          </a:xfrm>
          <a:prstGeom prst="rect">
            <a:avLst/>
          </a:prstGeom>
          <a:noFill/>
          <a:ln>
            <a:noFill/>
          </a:ln>
        </p:spPr>
      </p:sp>
      <p:sp>
        <p:nvSpPr>
          <p:cNvPr id="2345" name="Google Shape;2345;p92"/>
          <p:cNvSpPr txBox="1"/>
          <p:nvPr>
            <p:ph idx="1" type="body"/>
          </p:nvPr>
        </p:nvSpPr>
        <p:spPr>
          <a:xfrm>
            <a:off x="3355800" y="4050675"/>
            <a:ext cx="2627100" cy="7797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3048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b="1" sz="1200"/>
            </a:lvl1pPr>
            <a:lvl2pPr indent="-304800" lvl="1" marL="9144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b="1" sz="1200"/>
            </a:lvl2pPr>
            <a:lvl3pPr indent="-304800" lvl="2" marL="1371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b="1" sz="1200"/>
            </a:lvl3pPr>
            <a:lvl4pPr indent="-304800" lvl="3" marL="1828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b="1" sz="1200"/>
            </a:lvl4pPr>
            <a:lvl5pPr indent="-304800" lvl="4" marL="22860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b="1" sz="1200"/>
            </a:lvl5pPr>
            <a:lvl6pPr indent="-304800" lvl="5" marL="2743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b="1" sz="1200"/>
            </a:lvl6pPr>
            <a:lvl7pPr indent="-304800" lvl="6" marL="32004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b="1" sz="1200"/>
            </a:lvl7pPr>
            <a:lvl8pPr indent="-304800" lvl="7" marL="3657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b="1" sz="1200"/>
            </a:lvl8pPr>
            <a:lvl9pPr indent="-304800" lvl="8" marL="41148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b="1" sz="1200"/>
            </a:lvl9pPr>
          </a:lstStyle>
          <a:p/>
        </p:txBody>
      </p:sp>
      <p:sp>
        <p:nvSpPr>
          <p:cNvPr id="2346" name="Google Shape;2346;p92"/>
          <p:cNvSpPr txBox="1"/>
          <p:nvPr>
            <p:ph idx="4" type="body"/>
          </p:nvPr>
        </p:nvSpPr>
        <p:spPr>
          <a:xfrm>
            <a:off x="6208408" y="4050675"/>
            <a:ext cx="2597400" cy="7797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3048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b="1" sz="1200"/>
            </a:lvl1pPr>
            <a:lvl2pPr indent="-304800" lvl="1" marL="9144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b="1" sz="1200"/>
            </a:lvl2pPr>
            <a:lvl3pPr indent="-304800" lvl="2" marL="1371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b="1" sz="1200"/>
            </a:lvl3pPr>
            <a:lvl4pPr indent="-304800" lvl="3" marL="1828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b="1" sz="1200"/>
            </a:lvl4pPr>
            <a:lvl5pPr indent="-304800" lvl="4" marL="22860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b="1" sz="1200"/>
            </a:lvl5pPr>
            <a:lvl6pPr indent="-304800" lvl="5" marL="2743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b="1" sz="1200"/>
            </a:lvl6pPr>
            <a:lvl7pPr indent="-304800" lvl="6" marL="32004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b="1" sz="1200"/>
            </a:lvl7pPr>
            <a:lvl8pPr indent="-304800" lvl="7" marL="3657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b="1" sz="1200"/>
            </a:lvl8pPr>
            <a:lvl9pPr indent="-304800" lvl="8" marL="41148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b="1" sz="1200"/>
            </a:lvl9pPr>
          </a:lstStyle>
          <a:p/>
        </p:txBody>
      </p:sp>
    </p:spTree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with subtitle, photos, 4 column">
  <p:cSld name="CUSTOM_23_1_1_1_1_1_1_1_1_1_1_1_1">
    <p:spTree>
      <p:nvGrpSpPr>
        <p:cNvPr id="2347" name="Shape 23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8" name="Google Shape;2348;p93"/>
          <p:cNvSpPr txBox="1"/>
          <p:nvPr>
            <p:ph type="title"/>
          </p:nvPr>
        </p:nvSpPr>
        <p:spPr>
          <a:xfrm>
            <a:off x="419750" y="315325"/>
            <a:ext cx="24189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marR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u="none" cap="none" strike="noStrik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2349" name="Google Shape;2349;p93"/>
          <p:cNvSpPr/>
          <p:nvPr>
            <p:ph idx="2" type="pic"/>
          </p:nvPr>
        </p:nvSpPr>
        <p:spPr>
          <a:xfrm>
            <a:off x="3355850" y="890401"/>
            <a:ext cx="1730700" cy="2355900"/>
          </a:xfrm>
          <a:prstGeom prst="rect">
            <a:avLst/>
          </a:prstGeom>
          <a:noFill/>
          <a:ln>
            <a:noFill/>
          </a:ln>
        </p:spPr>
      </p:sp>
      <p:sp>
        <p:nvSpPr>
          <p:cNvPr id="2350" name="Google Shape;2350;p93"/>
          <p:cNvSpPr/>
          <p:nvPr>
            <p:ph idx="3" type="pic"/>
          </p:nvPr>
        </p:nvSpPr>
        <p:spPr>
          <a:xfrm>
            <a:off x="5215455" y="890360"/>
            <a:ext cx="1730700" cy="2355900"/>
          </a:xfrm>
          <a:prstGeom prst="rect">
            <a:avLst/>
          </a:prstGeom>
          <a:noFill/>
          <a:ln>
            <a:noFill/>
          </a:ln>
        </p:spPr>
      </p:sp>
      <p:sp>
        <p:nvSpPr>
          <p:cNvPr id="2351" name="Google Shape;2351;p93"/>
          <p:cNvSpPr/>
          <p:nvPr>
            <p:ph idx="4" type="pic"/>
          </p:nvPr>
        </p:nvSpPr>
        <p:spPr>
          <a:xfrm>
            <a:off x="7075073" y="890387"/>
            <a:ext cx="1730700" cy="2355900"/>
          </a:xfrm>
          <a:prstGeom prst="rect">
            <a:avLst/>
          </a:prstGeom>
          <a:noFill/>
          <a:ln>
            <a:noFill/>
          </a:ln>
        </p:spPr>
      </p:sp>
      <p:sp>
        <p:nvSpPr>
          <p:cNvPr id="2352" name="Google Shape;2352;p93"/>
          <p:cNvSpPr txBox="1"/>
          <p:nvPr>
            <p:ph idx="1" type="body"/>
          </p:nvPr>
        </p:nvSpPr>
        <p:spPr>
          <a:xfrm>
            <a:off x="3355800" y="3488427"/>
            <a:ext cx="1730700" cy="1339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3048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b="1" sz="1200"/>
            </a:lvl1pPr>
            <a:lvl2pPr indent="-304800" lvl="1" marL="9144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b="1" sz="1200"/>
            </a:lvl2pPr>
            <a:lvl3pPr indent="-304800" lvl="2" marL="1371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b="1" sz="1200"/>
            </a:lvl3pPr>
            <a:lvl4pPr indent="-304800" lvl="3" marL="1828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b="1" sz="1200"/>
            </a:lvl4pPr>
            <a:lvl5pPr indent="-304800" lvl="4" marL="22860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b="1" sz="1200"/>
            </a:lvl5pPr>
            <a:lvl6pPr indent="-304800" lvl="5" marL="2743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b="1" sz="1200"/>
            </a:lvl6pPr>
            <a:lvl7pPr indent="-304800" lvl="6" marL="32004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b="1" sz="1200"/>
            </a:lvl7pPr>
            <a:lvl8pPr indent="-304800" lvl="7" marL="3657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b="1" sz="1200"/>
            </a:lvl8pPr>
            <a:lvl9pPr indent="-304800" lvl="8" marL="41148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b="1" sz="1200"/>
            </a:lvl9pPr>
          </a:lstStyle>
          <a:p/>
        </p:txBody>
      </p:sp>
      <p:sp>
        <p:nvSpPr>
          <p:cNvPr id="2353" name="Google Shape;2353;p93"/>
          <p:cNvSpPr txBox="1"/>
          <p:nvPr>
            <p:ph idx="5" type="body"/>
          </p:nvPr>
        </p:nvSpPr>
        <p:spPr>
          <a:xfrm>
            <a:off x="5256575" y="3488427"/>
            <a:ext cx="1730700" cy="1339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3048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b="1" sz="1200"/>
            </a:lvl1pPr>
            <a:lvl2pPr indent="-304800" lvl="1" marL="9144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b="1" sz="1200"/>
            </a:lvl2pPr>
            <a:lvl3pPr indent="-304800" lvl="2" marL="1371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b="1" sz="1200"/>
            </a:lvl3pPr>
            <a:lvl4pPr indent="-304800" lvl="3" marL="1828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b="1" sz="1200"/>
            </a:lvl4pPr>
            <a:lvl5pPr indent="-304800" lvl="4" marL="22860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b="1" sz="1200"/>
            </a:lvl5pPr>
            <a:lvl6pPr indent="-304800" lvl="5" marL="2743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b="1" sz="1200"/>
            </a:lvl6pPr>
            <a:lvl7pPr indent="-304800" lvl="6" marL="32004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b="1" sz="1200"/>
            </a:lvl7pPr>
            <a:lvl8pPr indent="-304800" lvl="7" marL="3657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b="1" sz="1200"/>
            </a:lvl8pPr>
            <a:lvl9pPr indent="-304800" lvl="8" marL="41148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b="1" sz="1200"/>
            </a:lvl9pPr>
          </a:lstStyle>
          <a:p/>
        </p:txBody>
      </p:sp>
      <p:sp>
        <p:nvSpPr>
          <p:cNvPr id="2354" name="Google Shape;2354;p93"/>
          <p:cNvSpPr txBox="1"/>
          <p:nvPr>
            <p:ph idx="6" type="body"/>
          </p:nvPr>
        </p:nvSpPr>
        <p:spPr>
          <a:xfrm>
            <a:off x="7099075" y="3488427"/>
            <a:ext cx="1730700" cy="1339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3048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b="1" sz="1200"/>
            </a:lvl1pPr>
            <a:lvl2pPr indent="-304800" lvl="1" marL="9144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b="1" sz="1200"/>
            </a:lvl2pPr>
            <a:lvl3pPr indent="-304800" lvl="2" marL="1371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b="1" sz="1200"/>
            </a:lvl3pPr>
            <a:lvl4pPr indent="-304800" lvl="3" marL="1828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b="1" sz="1200"/>
            </a:lvl4pPr>
            <a:lvl5pPr indent="-304800" lvl="4" marL="22860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b="1" sz="1200"/>
            </a:lvl5pPr>
            <a:lvl6pPr indent="-304800" lvl="5" marL="2743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b="1" sz="1200"/>
            </a:lvl6pPr>
            <a:lvl7pPr indent="-304800" lvl="6" marL="32004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b="1" sz="1200"/>
            </a:lvl7pPr>
            <a:lvl8pPr indent="-304800" lvl="7" marL="3657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b="1" sz="1200"/>
            </a:lvl8pPr>
            <a:lvl9pPr indent="-304800" lvl="8" marL="41148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b="1" sz="1200"/>
            </a:lvl9pPr>
          </a:lstStyle>
          <a:p/>
        </p:txBody>
      </p:sp>
      <p:sp>
        <p:nvSpPr>
          <p:cNvPr id="2355" name="Google Shape;2355;p93"/>
          <p:cNvSpPr txBox="1"/>
          <p:nvPr>
            <p:ph idx="7" type="subTitle"/>
          </p:nvPr>
        </p:nvSpPr>
        <p:spPr>
          <a:xfrm>
            <a:off x="420625" y="890400"/>
            <a:ext cx="2418900" cy="1679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b="1" sz="1600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b="1" sz="1600">
                <a:solidFill>
                  <a:schemeClr val="lt1"/>
                </a:solidFill>
                <a:highlight>
                  <a:schemeClr val="dk1"/>
                </a:highlight>
              </a:defRPr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b="1" sz="1600">
                <a:solidFill>
                  <a:schemeClr val="lt1"/>
                </a:solidFill>
                <a:highlight>
                  <a:schemeClr val="dk1"/>
                </a:highlight>
              </a:defRPr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b="1" sz="1600">
                <a:solidFill>
                  <a:schemeClr val="lt1"/>
                </a:solidFill>
                <a:highlight>
                  <a:schemeClr val="dk1"/>
                </a:highlight>
              </a:defRPr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b="1" sz="1600">
                <a:solidFill>
                  <a:schemeClr val="lt1"/>
                </a:solidFill>
                <a:highlight>
                  <a:schemeClr val="dk1"/>
                </a:highlight>
              </a:defRPr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b="1" sz="1600">
                <a:solidFill>
                  <a:schemeClr val="lt1"/>
                </a:solidFill>
                <a:highlight>
                  <a:schemeClr val="dk1"/>
                </a:highlight>
              </a:defRPr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b="1" sz="1600">
                <a:solidFill>
                  <a:schemeClr val="lt1"/>
                </a:solidFill>
                <a:highlight>
                  <a:schemeClr val="dk1"/>
                </a:highlight>
              </a:defRPr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b="1" sz="1600">
                <a:solidFill>
                  <a:schemeClr val="lt1"/>
                </a:solidFill>
                <a:highlight>
                  <a:schemeClr val="dk1"/>
                </a:highlight>
              </a:defRPr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1600"/>
              <a:buNone/>
              <a:defRPr b="1" sz="1600">
                <a:solidFill>
                  <a:schemeClr val="lt1"/>
                </a:solidFill>
                <a:highlight>
                  <a:schemeClr val="dk1"/>
                </a:highlight>
              </a:defRPr>
            </a:lvl9pPr>
          </a:lstStyle>
          <a:p/>
        </p:txBody>
      </p:sp>
    </p:spTree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with subtitle, photos, 5 column">
  <p:cSld name="CUSTOM_22_1_1_1_1_1_1_1_1_1_1_1_2">
    <p:spTree>
      <p:nvGrpSpPr>
        <p:cNvPr id="2356" name="Shape 23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7" name="Google Shape;2357;p94"/>
          <p:cNvSpPr txBox="1"/>
          <p:nvPr>
            <p:ph type="title"/>
          </p:nvPr>
        </p:nvSpPr>
        <p:spPr>
          <a:xfrm>
            <a:off x="419750" y="315325"/>
            <a:ext cx="24189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marR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u="none" cap="none" strike="noStrik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sz="32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2358" name="Google Shape;2358;p94"/>
          <p:cNvSpPr/>
          <p:nvPr>
            <p:ph idx="2" type="pic"/>
          </p:nvPr>
        </p:nvSpPr>
        <p:spPr>
          <a:xfrm>
            <a:off x="3355850" y="895435"/>
            <a:ext cx="1290300" cy="1666500"/>
          </a:xfrm>
          <a:prstGeom prst="rect">
            <a:avLst/>
          </a:prstGeom>
          <a:noFill/>
          <a:ln>
            <a:noFill/>
          </a:ln>
        </p:spPr>
      </p:sp>
      <p:sp>
        <p:nvSpPr>
          <p:cNvPr id="2359" name="Google Shape;2359;p94"/>
          <p:cNvSpPr/>
          <p:nvPr>
            <p:ph idx="3" type="pic"/>
          </p:nvPr>
        </p:nvSpPr>
        <p:spPr>
          <a:xfrm>
            <a:off x="4747126" y="895435"/>
            <a:ext cx="1290300" cy="1666500"/>
          </a:xfrm>
          <a:prstGeom prst="rect">
            <a:avLst/>
          </a:prstGeom>
          <a:noFill/>
          <a:ln>
            <a:noFill/>
          </a:ln>
        </p:spPr>
      </p:sp>
      <p:sp>
        <p:nvSpPr>
          <p:cNvPr id="2360" name="Google Shape;2360;p94"/>
          <p:cNvSpPr/>
          <p:nvPr>
            <p:ph idx="4" type="pic"/>
          </p:nvPr>
        </p:nvSpPr>
        <p:spPr>
          <a:xfrm>
            <a:off x="6131302" y="895435"/>
            <a:ext cx="1290300" cy="1666500"/>
          </a:xfrm>
          <a:prstGeom prst="rect">
            <a:avLst/>
          </a:prstGeom>
          <a:noFill/>
          <a:ln>
            <a:noFill/>
          </a:ln>
        </p:spPr>
      </p:sp>
      <p:sp>
        <p:nvSpPr>
          <p:cNvPr id="2361" name="Google Shape;2361;p94"/>
          <p:cNvSpPr/>
          <p:nvPr>
            <p:ph idx="5" type="pic"/>
          </p:nvPr>
        </p:nvSpPr>
        <p:spPr>
          <a:xfrm>
            <a:off x="7515479" y="895435"/>
            <a:ext cx="1290300" cy="1666500"/>
          </a:xfrm>
          <a:prstGeom prst="rect">
            <a:avLst/>
          </a:prstGeom>
          <a:noFill/>
          <a:ln>
            <a:noFill/>
          </a:ln>
        </p:spPr>
      </p:sp>
      <p:sp>
        <p:nvSpPr>
          <p:cNvPr id="2362" name="Google Shape;2362;p94"/>
          <p:cNvSpPr txBox="1"/>
          <p:nvPr>
            <p:ph idx="1" type="subTitle"/>
          </p:nvPr>
        </p:nvSpPr>
        <p:spPr>
          <a:xfrm>
            <a:off x="420625" y="903050"/>
            <a:ext cx="2418900" cy="1666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b="1" sz="1600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b="1" sz="1600">
                <a:solidFill>
                  <a:schemeClr val="lt1"/>
                </a:solidFill>
                <a:highlight>
                  <a:schemeClr val="dk1"/>
                </a:highlight>
              </a:defRPr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b="1" sz="1600">
                <a:solidFill>
                  <a:schemeClr val="lt1"/>
                </a:solidFill>
                <a:highlight>
                  <a:schemeClr val="dk1"/>
                </a:highlight>
              </a:defRPr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b="1" sz="1600">
                <a:solidFill>
                  <a:schemeClr val="lt1"/>
                </a:solidFill>
                <a:highlight>
                  <a:schemeClr val="dk1"/>
                </a:highlight>
              </a:defRPr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b="1" sz="1600">
                <a:solidFill>
                  <a:schemeClr val="lt1"/>
                </a:solidFill>
                <a:highlight>
                  <a:schemeClr val="dk1"/>
                </a:highlight>
              </a:defRPr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b="1" sz="1600">
                <a:solidFill>
                  <a:schemeClr val="lt1"/>
                </a:solidFill>
                <a:highlight>
                  <a:schemeClr val="dk1"/>
                </a:highlight>
              </a:defRPr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b="1" sz="1600">
                <a:solidFill>
                  <a:schemeClr val="lt1"/>
                </a:solidFill>
                <a:highlight>
                  <a:schemeClr val="dk1"/>
                </a:highlight>
              </a:defRPr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b="1" sz="1600">
                <a:solidFill>
                  <a:schemeClr val="lt1"/>
                </a:solidFill>
                <a:highlight>
                  <a:schemeClr val="dk1"/>
                </a:highlight>
              </a:defRPr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lt1"/>
              </a:buClr>
              <a:buSzPts val="1600"/>
              <a:buNone/>
              <a:defRPr b="1" sz="1600">
                <a:solidFill>
                  <a:schemeClr val="lt1"/>
                </a:solidFill>
                <a:highlight>
                  <a:schemeClr val="dk1"/>
                </a:highlight>
              </a:defRPr>
            </a:lvl9pPr>
          </a:lstStyle>
          <a:p/>
        </p:txBody>
      </p:sp>
      <p:sp>
        <p:nvSpPr>
          <p:cNvPr id="2363" name="Google Shape;2363;p94"/>
          <p:cNvSpPr txBox="1"/>
          <p:nvPr>
            <p:ph idx="6" type="body"/>
          </p:nvPr>
        </p:nvSpPr>
        <p:spPr>
          <a:xfrm>
            <a:off x="3355850" y="2761875"/>
            <a:ext cx="1278000" cy="2066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3048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b="1" sz="1200"/>
            </a:lvl1pPr>
            <a:lvl2pPr indent="-304800" lvl="1" marL="9144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b="1" sz="1200"/>
            </a:lvl2pPr>
            <a:lvl3pPr indent="-304800" lvl="2" marL="1371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b="1" sz="1200"/>
            </a:lvl3pPr>
            <a:lvl4pPr indent="-304800" lvl="3" marL="1828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b="1" sz="1200"/>
            </a:lvl4pPr>
            <a:lvl5pPr indent="-304800" lvl="4" marL="22860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b="1" sz="1200"/>
            </a:lvl5pPr>
            <a:lvl6pPr indent="-304800" lvl="5" marL="2743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b="1" sz="1200"/>
            </a:lvl6pPr>
            <a:lvl7pPr indent="-304800" lvl="6" marL="32004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b="1" sz="1200"/>
            </a:lvl7pPr>
            <a:lvl8pPr indent="-304800" lvl="7" marL="3657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b="1" sz="1200"/>
            </a:lvl8pPr>
            <a:lvl9pPr indent="-304800" lvl="8" marL="41148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b="1" sz="1200"/>
            </a:lvl9pPr>
          </a:lstStyle>
          <a:p/>
        </p:txBody>
      </p:sp>
      <p:sp>
        <p:nvSpPr>
          <p:cNvPr id="2364" name="Google Shape;2364;p94"/>
          <p:cNvSpPr txBox="1"/>
          <p:nvPr>
            <p:ph idx="7" type="body"/>
          </p:nvPr>
        </p:nvSpPr>
        <p:spPr>
          <a:xfrm>
            <a:off x="4759429" y="2761875"/>
            <a:ext cx="1278000" cy="2066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3048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b="1" sz="1200"/>
            </a:lvl1pPr>
            <a:lvl2pPr indent="-304800" lvl="1" marL="9144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b="1" sz="1200"/>
            </a:lvl2pPr>
            <a:lvl3pPr indent="-304800" lvl="2" marL="1371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b="1" sz="1200"/>
            </a:lvl3pPr>
            <a:lvl4pPr indent="-304800" lvl="3" marL="1828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b="1" sz="1200"/>
            </a:lvl4pPr>
            <a:lvl5pPr indent="-304800" lvl="4" marL="22860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b="1" sz="1200"/>
            </a:lvl5pPr>
            <a:lvl6pPr indent="-304800" lvl="5" marL="2743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b="1" sz="1200"/>
            </a:lvl6pPr>
            <a:lvl7pPr indent="-304800" lvl="6" marL="32004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b="1" sz="1200"/>
            </a:lvl7pPr>
            <a:lvl8pPr indent="-304800" lvl="7" marL="3657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b="1" sz="1200"/>
            </a:lvl8pPr>
            <a:lvl9pPr indent="-304800" lvl="8" marL="41148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b="1" sz="1200"/>
            </a:lvl9pPr>
          </a:lstStyle>
          <a:p/>
        </p:txBody>
      </p:sp>
      <p:sp>
        <p:nvSpPr>
          <p:cNvPr id="2365" name="Google Shape;2365;p94"/>
          <p:cNvSpPr txBox="1"/>
          <p:nvPr>
            <p:ph idx="8" type="body"/>
          </p:nvPr>
        </p:nvSpPr>
        <p:spPr>
          <a:xfrm>
            <a:off x="6131296" y="2761875"/>
            <a:ext cx="1278000" cy="2066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3048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b="1" sz="1200"/>
            </a:lvl1pPr>
            <a:lvl2pPr indent="-304800" lvl="1" marL="9144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b="1" sz="1200"/>
            </a:lvl2pPr>
            <a:lvl3pPr indent="-304800" lvl="2" marL="1371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b="1" sz="1200"/>
            </a:lvl3pPr>
            <a:lvl4pPr indent="-304800" lvl="3" marL="1828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b="1" sz="1200"/>
            </a:lvl4pPr>
            <a:lvl5pPr indent="-304800" lvl="4" marL="22860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b="1" sz="1200"/>
            </a:lvl5pPr>
            <a:lvl6pPr indent="-304800" lvl="5" marL="2743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b="1" sz="1200"/>
            </a:lvl6pPr>
            <a:lvl7pPr indent="-304800" lvl="6" marL="32004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b="1" sz="1200"/>
            </a:lvl7pPr>
            <a:lvl8pPr indent="-304800" lvl="7" marL="3657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b="1" sz="1200"/>
            </a:lvl8pPr>
            <a:lvl9pPr indent="-304800" lvl="8" marL="41148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b="1" sz="1200"/>
            </a:lvl9pPr>
          </a:lstStyle>
          <a:p/>
        </p:txBody>
      </p:sp>
      <p:sp>
        <p:nvSpPr>
          <p:cNvPr id="2366" name="Google Shape;2366;p94"/>
          <p:cNvSpPr txBox="1"/>
          <p:nvPr>
            <p:ph idx="9" type="body"/>
          </p:nvPr>
        </p:nvSpPr>
        <p:spPr>
          <a:xfrm>
            <a:off x="7534875" y="2761875"/>
            <a:ext cx="1278000" cy="2066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3048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b="1" sz="1200"/>
            </a:lvl1pPr>
            <a:lvl2pPr indent="-304800" lvl="1" marL="9144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b="1" sz="1200"/>
            </a:lvl2pPr>
            <a:lvl3pPr indent="-304800" lvl="2" marL="1371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b="1" sz="1200"/>
            </a:lvl3pPr>
            <a:lvl4pPr indent="-304800" lvl="3" marL="18288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b="1" sz="1200"/>
            </a:lvl4pPr>
            <a:lvl5pPr indent="-304800" lvl="4" marL="22860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b="1" sz="1200"/>
            </a:lvl5pPr>
            <a:lvl6pPr indent="-304800" lvl="5" marL="27432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b="1" sz="1200"/>
            </a:lvl6pPr>
            <a:lvl7pPr indent="-304800" lvl="6" marL="32004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b="1" sz="1200"/>
            </a:lvl7pPr>
            <a:lvl8pPr indent="-304800" lvl="7" marL="365760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b="1" sz="1200"/>
            </a:lvl8pPr>
            <a:lvl9pPr indent="-304800" lvl="8" marL="411480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b="1" sz="1200"/>
            </a:lvl9pPr>
          </a:lstStyle>
          <a:p/>
        </p:txBody>
      </p:sp>
    </p:spTree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with subtitle, room for icons, four column — black">
  <p:cSld name="CUSTOM_23_1_1_1_1_1_1_2_1_1_1_1_1">
    <p:spTree>
      <p:nvGrpSpPr>
        <p:cNvPr id="2367" name="Shape 2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8" name="Google Shape;2368;p95"/>
          <p:cNvSpPr/>
          <p:nvPr/>
        </p:nvSpPr>
        <p:spPr>
          <a:xfrm>
            <a:off x="50" y="0"/>
            <a:ext cx="9144000" cy="1819200"/>
          </a:xfrm>
          <a:prstGeom prst="rect">
            <a:avLst/>
          </a:prstGeom>
          <a:solidFill>
            <a:srgbClr val="191919"/>
          </a:solidFill>
          <a:ln cap="flat" cmpd="sng" w="9525">
            <a:solidFill>
              <a:srgbClr val="191919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69" name="Google Shape;2369;p95"/>
          <p:cNvSpPr txBox="1"/>
          <p:nvPr>
            <p:ph type="title"/>
          </p:nvPr>
        </p:nvSpPr>
        <p:spPr>
          <a:xfrm>
            <a:off x="424925" y="315900"/>
            <a:ext cx="8373000" cy="440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marR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sz="3200" u="none" cap="none" strike="noStrik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2370" name="Google Shape;2370;p95"/>
          <p:cNvSpPr txBox="1"/>
          <p:nvPr>
            <p:ph idx="1" type="subTitle"/>
          </p:nvPr>
        </p:nvSpPr>
        <p:spPr>
          <a:xfrm>
            <a:off x="427950" y="756003"/>
            <a:ext cx="8373000" cy="2139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b="1" sz="1600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algn="l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/>
        </p:txBody>
      </p:sp>
      <p:sp>
        <p:nvSpPr>
          <p:cNvPr id="2371" name="Google Shape;2371;p95"/>
          <p:cNvSpPr txBox="1"/>
          <p:nvPr>
            <p:ph idx="2" type="body"/>
          </p:nvPr>
        </p:nvSpPr>
        <p:spPr>
          <a:xfrm>
            <a:off x="423275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rmAutofit/>
          </a:bodyPr>
          <a:lstStyle>
            <a:lvl1pPr indent="-330200" lvl="0" marL="457200" marR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b="1" i="0" sz="1600" u="none" cap="none" strike="noStrike">
                <a:solidFill>
                  <a:srgbClr val="000000"/>
                </a:solidFill>
              </a:defRPr>
            </a:lvl1pPr>
            <a:lvl2pPr indent="-330200" lvl="1" marL="9144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2pPr>
            <a:lvl3pPr indent="-330200" lvl="2" marL="13716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3pPr>
            <a:lvl4pPr indent="-330200" lvl="3" marL="18288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i="0" sz="1600" u="none" cap="none" strike="noStrike">
                <a:solidFill>
                  <a:srgbClr val="000000"/>
                </a:solidFill>
              </a:defRPr>
            </a:lvl4pPr>
            <a:lvl5pPr indent="-330200" lvl="4" marL="22860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5pPr>
            <a:lvl6pPr indent="-330200" lvl="5" marL="27432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6pPr>
            <a:lvl7pPr indent="-330200" lvl="6" marL="32004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i="0" sz="1600" u="none" cap="none" strike="noStrike">
                <a:solidFill>
                  <a:srgbClr val="000000"/>
                </a:solidFill>
              </a:defRPr>
            </a:lvl7pPr>
            <a:lvl8pPr indent="-330200" lvl="7" marL="36576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8pPr>
            <a:lvl9pPr indent="-330200" lvl="8" marL="4114800" marR="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9pPr>
          </a:lstStyle>
          <a:p/>
        </p:txBody>
      </p:sp>
      <p:sp>
        <p:nvSpPr>
          <p:cNvPr id="2372" name="Google Shape;2372;p95"/>
          <p:cNvSpPr txBox="1"/>
          <p:nvPr>
            <p:ph idx="3" type="body"/>
          </p:nvPr>
        </p:nvSpPr>
        <p:spPr>
          <a:xfrm>
            <a:off x="2650052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rmAutofit/>
          </a:bodyPr>
          <a:lstStyle>
            <a:lvl1pPr indent="-330200" lvl="0" marL="457200" marR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b="1" i="0" sz="1600" u="none" cap="none" strike="noStrike">
                <a:solidFill>
                  <a:srgbClr val="000000"/>
                </a:solidFill>
              </a:defRPr>
            </a:lvl1pPr>
            <a:lvl2pPr indent="-330200" lvl="1" marL="9144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2pPr>
            <a:lvl3pPr indent="-330200" lvl="2" marL="13716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3pPr>
            <a:lvl4pPr indent="-330200" lvl="3" marL="18288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i="0" sz="1600" u="none" cap="none" strike="noStrike">
                <a:solidFill>
                  <a:srgbClr val="000000"/>
                </a:solidFill>
              </a:defRPr>
            </a:lvl4pPr>
            <a:lvl5pPr indent="-330200" lvl="4" marL="22860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5pPr>
            <a:lvl6pPr indent="-330200" lvl="5" marL="27432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6pPr>
            <a:lvl7pPr indent="-330200" lvl="6" marL="32004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i="0" sz="1600" u="none" cap="none" strike="noStrike">
                <a:solidFill>
                  <a:srgbClr val="000000"/>
                </a:solidFill>
              </a:defRPr>
            </a:lvl7pPr>
            <a:lvl8pPr indent="-330200" lvl="7" marL="36576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8pPr>
            <a:lvl9pPr indent="-330200" lvl="8" marL="4114800" marR="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9pPr>
          </a:lstStyle>
          <a:p/>
        </p:txBody>
      </p:sp>
      <p:sp>
        <p:nvSpPr>
          <p:cNvPr id="2373" name="Google Shape;2373;p95"/>
          <p:cNvSpPr txBox="1"/>
          <p:nvPr>
            <p:ph idx="4" type="body"/>
          </p:nvPr>
        </p:nvSpPr>
        <p:spPr>
          <a:xfrm>
            <a:off x="4796415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rmAutofit/>
          </a:bodyPr>
          <a:lstStyle>
            <a:lvl1pPr indent="-330200" lvl="0" marL="457200" marR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b="1" i="0" sz="1600" u="none" cap="none" strike="noStrike">
                <a:solidFill>
                  <a:srgbClr val="000000"/>
                </a:solidFill>
              </a:defRPr>
            </a:lvl1pPr>
            <a:lvl2pPr indent="-330200" lvl="1" marL="9144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2pPr>
            <a:lvl3pPr indent="-330200" lvl="2" marL="13716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3pPr>
            <a:lvl4pPr indent="-330200" lvl="3" marL="18288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i="0" sz="1600" u="none" cap="none" strike="noStrike">
                <a:solidFill>
                  <a:srgbClr val="000000"/>
                </a:solidFill>
              </a:defRPr>
            </a:lvl4pPr>
            <a:lvl5pPr indent="-330200" lvl="4" marL="22860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5pPr>
            <a:lvl6pPr indent="-330200" lvl="5" marL="27432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6pPr>
            <a:lvl7pPr indent="-330200" lvl="6" marL="32004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i="0" sz="1600" u="none" cap="none" strike="noStrike">
                <a:solidFill>
                  <a:srgbClr val="000000"/>
                </a:solidFill>
              </a:defRPr>
            </a:lvl7pPr>
            <a:lvl8pPr indent="-330200" lvl="7" marL="36576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8pPr>
            <a:lvl9pPr indent="-330200" lvl="8" marL="4114800" marR="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9pPr>
          </a:lstStyle>
          <a:p/>
        </p:txBody>
      </p:sp>
      <p:sp>
        <p:nvSpPr>
          <p:cNvPr id="2374" name="Google Shape;2374;p95"/>
          <p:cNvSpPr txBox="1"/>
          <p:nvPr>
            <p:ph idx="5" type="body"/>
          </p:nvPr>
        </p:nvSpPr>
        <p:spPr>
          <a:xfrm>
            <a:off x="7015273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rmAutofit/>
          </a:bodyPr>
          <a:lstStyle>
            <a:lvl1pPr indent="-330200" lvl="0" marL="457200" marR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b="1" i="0" sz="1600" u="none" cap="none" strike="noStrike">
                <a:solidFill>
                  <a:srgbClr val="000000"/>
                </a:solidFill>
              </a:defRPr>
            </a:lvl1pPr>
            <a:lvl2pPr indent="-330200" lvl="1" marL="9144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2pPr>
            <a:lvl3pPr indent="-330200" lvl="2" marL="13716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3pPr>
            <a:lvl4pPr indent="-330200" lvl="3" marL="18288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i="0" sz="1600" u="none" cap="none" strike="noStrike">
                <a:solidFill>
                  <a:srgbClr val="000000"/>
                </a:solidFill>
              </a:defRPr>
            </a:lvl4pPr>
            <a:lvl5pPr indent="-330200" lvl="4" marL="22860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5pPr>
            <a:lvl6pPr indent="-330200" lvl="5" marL="27432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6pPr>
            <a:lvl7pPr indent="-330200" lvl="6" marL="32004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i="0" sz="1600" u="none" cap="none" strike="noStrike">
                <a:solidFill>
                  <a:srgbClr val="000000"/>
                </a:solidFill>
              </a:defRPr>
            </a:lvl7pPr>
            <a:lvl8pPr indent="-330200" lvl="7" marL="36576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8pPr>
            <a:lvl9pPr indent="-330200" lvl="8" marL="4114800" marR="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with subtitle, room for icons, four column — gold">
  <p:cSld name="CUSTOM_23_1_1_1_1_2_1_1_1_1_1_1_1">
    <p:spTree>
      <p:nvGrpSpPr>
        <p:cNvPr id="2375" name="Shape 23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6" name="Google Shape;2376;p96"/>
          <p:cNvSpPr/>
          <p:nvPr/>
        </p:nvSpPr>
        <p:spPr>
          <a:xfrm>
            <a:off x="50" y="0"/>
            <a:ext cx="9144000" cy="18192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77" name="Google Shape;2377;p96"/>
          <p:cNvSpPr txBox="1"/>
          <p:nvPr>
            <p:ph type="title"/>
          </p:nvPr>
        </p:nvSpPr>
        <p:spPr>
          <a:xfrm>
            <a:off x="424925" y="315900"/>
            <a:ext cx="8373000" cy="440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marR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sz="3200" u="none" cap="none" strike="noStrik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2378" name="Google Shape;2378;p96"/>
          <p:cNvSpPr txBox="1"/>
          <p:nvPr>
            <p:ph idx="1" type="subTitle"/>
          </p:nvPr>
        </p:nvSpPr>
        <p:spPr>
          <a:xfrm>
            <a:off x="427950" y="756003"/>
            <a:ext cx="8373000" cy="2139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b="1" sz="1600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algn="l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/>
        </p:txBody>
      </p:sp>
      <p:sp>
        <p:nvSpPr>
          <p:cNvPr id="2379" name="Google Shape;2379;p96"/>
          <p:cNvSpPr txBox="1"/>
          <p:nvPr>
            <p:ph idx="2" type="body"/>
          </p:nvPr>
        </p:nvSpPr>
        <p:spPr>
          <a:xfrm>
            <a:off x="423275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rmAutofit/>
          </a:bodyPr>
          <a:lstStyle>
            <a:lvl1pPr indent="-330200" lvl="0" marL="457200" marR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b="1" i="0" sz="1600" u="none" cap="none" strike="noStrike">
                <a:solidFill>
                  <a:srgbClr val="000000"/>
                </a:solidFill>
              </a:defRPr>
            </a:lvl1pPr>
            <a:lvl2pPr indent="-330200" lvl="1" marL="9144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2pPr>
            <a:lvl3pPr indent="-330200" lvl="2" marL="13716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3pPr>
            <a:lvl4pPr indent="-330200" lvl="3" marL="18288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i="0" sz="1600" u="none" cap="none" strike="noStrike">
                <a:solidFill>
                  <a:srgbClr val="000000"/>
                </a:solidFill>
              </a:defRPr>
            </a:lvl4pPr>
            <a:lvl5pPr indent="-330200" lvl="4" marL="22860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5pPr>
            <a:lvl6pPr indent="-330200" lvl="5" marL="27432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6pPr>
            <a:lvl7pPr indent="-330200" lvl="6" marL="32004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i="0" sz="1600" u="none" cap="none" strike="noStrike">
                <a:solidFill>
                  <a:srgbClr val="000000"/>
                </a:solidFill>
              </a:defRPr>
            </a:lvl7pPr>
            <a:lvl8pPr indent="-330200" lvl="7" marL="36576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8pPr>
            <a:lvl9pPr indent="-330200" lvl="8" marL="4114800" marR="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9pPr>
          </a:lstStyle>
          <a:p/>
        </p:txBody>
      </p:sp>
      <p:sp>
        <p:nvSpPr>
          <p:cNvPr id="2380" name="Google Shape;2380;p96"/>
          <p:cNvSpPr txBox="1"/>
          <p:nvPr>
            <p:ph idx="3" type="body"/>
          </p:nvPr>
        </p:nvSpPr>
        <p:spPr>
          <a:xfrm>
            <a:off x="2650052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rmAutofit/>
          </a:bodyPr>
          <a:lstStyle>
            <a:lvl1pPr indent="-330200" lvl="0" marL="457200" marR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b="1" i="0" sz="1600" u="none" cap="none" strike="noStrike">
                <a:solidFill>
                  <a:srgbClr val="000000"/>
                </a:solidFill>
              </a:defRPr>
            </a:lvl1pPr>
            <a:lvl2pPr indent="-330200" lvl="1" marL="9144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2pPr>
            <a:lvl3pPr indent="-330200" lvl="2" marL="13716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3pPr>
            <a:lvl4pPr indent="-330200" lvl="3" marL="18288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i="0" sz="1600" u="none" cap="none" strike="noStrike">
                <a:solidFill>
                  <a:srgbClr val="000000"/>
                </a:solidFill>
              </a:defRPr>
            </a:lvl4pPr>
            <a:lvl5pPr indent="-330200" lvl="4" marL="22860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5pPr>
            <a:lvl6pPr indent="-330200" lvl="5" marL="27432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6pPr>
            <a:lvl7pPr indent="-330200" lvl="6" marL="32004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i="0" sz="1600" u="none" cap="none" strike="noStrike">
                <a:solidFill>
                  <a:srgbClr val="000000"/>
                </a:solidFill>
              </a:defRPr>
            </a:lvl7pPr>
            <a:lvl8pPr indent="-330200" lvl="7" marL="36576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8pPr>
            <a:lvl9pPr indent="-330200" lvl="8" marL="4114800" marR="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9pPr>
          </a:lstStyle>
          <a:p/>
        </p:txBody>
      </p:sp>
      <p:sp>
        <p:nvSpPr>
          <p:cNvPr id="2381" name="Google Shape;2381;p96"/>
          <p:cNvSpPr txBox="1"/>
          <p:nvPr>
            <p:ph idx="4" type="body"/>
          </p:nvPr>
        </p:nvSpPr>
        <p:spPr>
          <a:xfrm>
            <a:off x="4796415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rmAutofit/>
          </a:bodyPr>
          <a:lstStyle>
            <a:lvl1pPr indent="-330200" lvl="0" marL="457200" marR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b="1" i="0" sz="1600" u="none" cap="none" strike="noStrike">
                <a:solidFill>
                  <a:srgbClr val="000000"/>
                </a:solidFill>
              </a:defRPr>
            </a:lvl1pPr>
            <a:lvl2pPr indent="-330200" lvl="1" marL="9144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2pPr>
            <a:lvl3pPr indent="-330200" lvl="2" marL="13716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3pPr>
            <a:lvl4pPr indent="-330200" lvl="3" marL="18288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i="0" sz="1600" u="none" cap="none" strike="noStrike">
                <a:solidFill>
                  <a:srgbClr val="000000"/>
                </a:solidFill>
              </a:defRPr>
            </a:lvl4pPr>
            <a:lvl5pPr indent="-330200" lvl="4" marL="22860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5pPr>
            <a:lvl6pPr indent="-330200" lvl="5" marL="27432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6pPr>
            <a:lvl7pPr indent="-330200" lvl="6" marL="32004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i="0" sz="1600" u="none" cap="none" strike="noStrike">
                <a:solidFill>
                  <a:srgbClr val="000000"/>
                </a:solidFill>
              </a:defRPr>
            </a:lvl7pPr>
            <a:lvl8pPr indent="-330200" lvl="7" marL="36576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8pPr>
            <a:lvl9pPr indent="-330200" lvl="8" marL="4114800" marR="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9pPr>
          </a:lstStyle>
          <a:p/>
        </p:txBody>
      </p:sp>
      <p:sp>
        <p:nvSpPr>
          <p:cNvPr id="2382" name="Google Shape;2382;p96"/>
          <p:cNvSpPr txBox="1"/>
          <p:nvPr>
            <p:ph idx="5" type="body"/>
          </p:nvPr>
        </p:nvSpPr>
        <p:spPr>
          <a:xfrm>
            <a:off x="7015273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rmAutofit/>
          </a:bodyPr>
          <a:lstStyle>
            <a:lvl1pPr indent="-330200" lvl="0" marL="457200" marR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b="1" i="0" sz="1600" u="none" cap="none" strike="noStrike">
                <a:solidFill>
                  <a:srgbClr val="000000"/>
                </a:solidFill>
              </a:defRPr>
            </a:lvl1pPr>
            <a:lvl2pPr indent="-330200" lvl="1" marL="9144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2pPr>
            <a:lvl3pPr indent="-330200" lvl="2" marL="13716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3pPr>
            <a:lvl4pPr indent="-330200" lvl="3" marL="18288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i="0" sz="1600" u="none" cap="none" strike="noStrike">
                <a:solidFill>
                  <a:srgbClr val="000000"/>
                </a:solidFill>
              </a:defRPr>
            </a:lvl4pPr>
            <a:lvl5pPr indent="-330200" lvl="4" marL="22860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5pPr>
            <a:lvl6pPr indent="-330200" lvl="5" marL="27432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6pPr>
            <a:lvl7pPr indent="-330200" lvl="6" marL="32004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i="0" sz="1600" u="none" cap="none" strike="noStrike">
                <a:solidFill>
                  <a:srgbClr val="000000"/>
                </a:solidFill>
              </a:defRPr>
            </a:lvl7pPr>
            <a:lvl8pPr indent="-330200" lvl="7" marL="36576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8pPr>
            <a:lvl9pPr indent="-330200" lvl="8" marL="4114800" marR="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with subtitle, room for icons, four column — maroon">
  <p:cSld name="CUSTOM_23_1_1_2_1_1_1_1_1_1_1_1_1">
    <p:spTree>
      <p:nvGrpSpPr>
        <p:cNvPr id="2383" name="Shape 2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4" name="Google Shape;2384;p97"/>
          <p:cNvSpPr/>
          <p:nvPr/>
        </p:nvSpPr>
        <p:spPr>
          <a:xfrm>
            <a:off x="50" y="0"/>
            <a:ext cx="9144000" cy="1819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385" name="Google Shape;2385;p97"/>
          <p:cNvSpPr txBox="1"/>
          <p:nvPr>
            <p:ph type="title"/>
          </p:nvPr>
        </p:nvSpPr>
        <p:spPr>
          <a:xfrm>
            <a:off x="424925" y="315900"/>
            <a:ext cx="8373000" cy="440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marR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sz="3200" u="none" cap="none" strike="noStrike">
                <a:solidFill>
                  <a:schemeClr val="dk1"/>
                </a:solidFill>
                <a:highlight>
                  <a:schemeClr val="accent1"/>
                </a:highlight>
                <a:latin typeface="Arial"/>
                <a:ea typeface="Arial"/>
                <a:cs typeface="Arial"/>
                <a:sym typeface="Arial"/>
              </a:defRPr>
            </a:lvl1pPr>
            <a:lvl2pPr lvl="1" algn="l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2pPr>
            <a:lvl3pPr lvl="2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3pPr>
            <a:lvl4pPr lvl="3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4pPr>
            <a:lvl5pPr lvl="4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5pPr>
            <a:lvl6pPr lvl="5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6pPr>
            <a:lvl7pPr lvl="6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7pPr>
            <a:lvl8pPr lvl="7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8pPr>
            <a:lvl9pPr lvl="8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rial"/>
              <a:buNone/>
              <a:defRPr b="1" sz="28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2386" name="Google Shape;2386;p97"/>
          <p:cNvSpPr txBox="1"/>
          <p:nvPr>
            <p:ph idx="1" type="subTitle"/>
          </p:nvPr>
        </p:nvSpPr>
        <p:spPr>
          <a:xfrm>
            <a:off x="427950" y="756003"/>
            <a:ext cx="8373000" cy="2139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600"/>
              <a:buNone/>
              <a:defRPr b="1" sz="1600"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2pPr>
            <a:lvl3pPr lvl="2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3pPr>
            <a:lvl4pPr lvl="3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4pPr>
            <a:lvl5pPr lvl="4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5pPr>
            <a:lvl6pPr lvl="5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6pPr>
            <a:lvl7pPr lvl="6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7pPr>
            <a:lvl8pPr lvl="7" algn="l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SzPts val="2000"/>
              <a:buNone/>
              <a:defRPr/>
            </a:lvl8pPr>
            <a:lvl9pPr lvl="8" algn="l">
              <a:lnSpc>
                <a:spcPct val="90000"/>
              </a:lnSpc>
              <a:spcBef>
                <a:spcPts val="800"/>
              </a:spcBef>
              <a:spcAft>
                <a:spcPts val="800"/>
              </a:spcAft>
              <a:buSzPts val="2000"/>
              <a:buNone/>
              <a:defRPr/>
            </a:lvl9pPr>
          </a:lstStyle>
          <a:p/>
        </p:txBody>
      </p:sp>
      <p:sp>
        <p:nvSpPr>
          <p:cNvPr id="2387" name="Google Shape;2387;p97"/>
          <p:cNvSpPr txBox="1"/>
          <p:nvPr>
            <p:ph idx="2" type="body"/>
          </p:nvPr>
        </p:nvSpPr>
        <p:spPr>
          <a:xfrm>
            <a:off x="423275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rmAutofit/>
          </a:bodyPr>
          <a:lstStyle>
            <a:lvl1pPr indent="-330200" lvl="0" marL="457200" marR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b="1" i="0" sz="1600" u="none" cap="none" strike="noStrike">
                <a:solidFill>
                  <a:srgbClr val="000000"/>
                </a:solidFill>
              </a:defRPr>
            </a:lvl1pPr>
            <a:lvl2pPr indent="-330200" lvl="1" marL="9144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2pPr>
            <a:lvl3pPr indent="-330200" lvl="2" marL="13716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3pPr>
            <a:lvl4pPr indent="-330200" lvl="3" marL="18288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i="0" sz="1600" u="none" cap="none" strike="noStrike">
                <a:solidFill>
                  <a:srgbClr val="000000"/>
                </a:solidFill>
              </a:defRPr>
            </a:lvl4pPr>
            <a:lvl5pPr indent="-330200" lvl="4" marL="22860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5pPr>
            <a:lvl6pPr indent="-330200" lvl="5" marL="27432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6pPr>
            <a:lvl7pPr indent="-330200" lvl="6" marL="32004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i="0" sz="1600" u="none" cap="none" strike="noStrike">
                <a:solidFill>
                  <a:srgbClr val="000000"/>
                </a:solidFill>
              </a:defRPr>
            </a:lvl7pPr>
            <a:lvl8pPr indent="-330200" lvl="7" marL="36576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8pPr>
            <a:lvl9pPr indent="-330200" lvl="8" marL="4114800" marR="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9pPr>
          </a:lstStyle>
          <a:p/>
        </p:txBody>
      </p:sp>
      <p:sp>
        <p:nvSpPr>
          <p:cNvPr id="2388" name="Google Shape;2388;p97"/>
          <p:cNvSpPr txBox="1"/>
          <p:nvPr>
            <p:ph idx="3" type="body"/>
          </p:nvPr>
        </p:nvSpPr>
        <p:spPr>
          <a:xfrm>
            <a:off x="2650052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rmAutofit/>
          </a:bodyPr>
          <a:lstStyle>
            <a:lvl1pPr indent="-330200" lvl="0" marL="457200" marR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b="1" i="0" sz="1600" u="none" cap="none" strike="noStrike">
                <a:solidFill>
                  <a:srgbClr val="000000"/>
                </a:solidFill>
              </a:defRPr>
            </a:lvl1pPr>
            <a:lvl2pPr indent="-330200" lvl="1" marL="9144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2pPr>
            <a:lvl3pPr indent="-330200" lvl="2" marL="13716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3pPr>
            <a:lvl4pPr indent="-330200" lvl="3" marL="18288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i="0" sz="1600" u="none" cap="none" strike="noStrike">
                <a:solidFill>
                  <a:srgbClr val="000000"/>
                </a:solidFill>
              </a:defRPr>
            </a:lvl4pPr>
            <a:lvl5pPr indent="-330200" lvl="4" marL="22860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5pPr>
            <a:lvl6pPr indent="-330200" lvl="5" marL="27432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6pPr>
            <a:lvl7pPr indent="-330200" lvl="6" marL="32004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i="0" sz="1600" u="none" cap="none" strike="noStrike">
                <a:solidFill>
                  <a:srgbClr val="000000"/>
                </a:solidFill>
              </a:defRPr>
            </a:lvl7pPr>
            <a:lvl8pPr indent="-330200" lvl="7" marL="36576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8pPr>
            <a:lvl9pPr indent="-330200" lvl="8" marL="4114800" marR="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9pPr>
          </a:lstStyle>
          <a:p/>
        </p:txBody>
      </p:sp>
      <p:sp>
        <p:nvSpPr>
          <p:cNvPr id="2389" name="Google Shape;2389;p97"/>
          <p:cNvSpPr txBox="1"/>
          <p:nvPr>
            <p:ph idx="4" type="body"/>
          </p:nvPr>
        </p:nvSpPr>
        <p:spPr>
          <a:xfrm>
            <a:off x="4796415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rmAutofit/>
          </a:bodyPr>
          <a:lstStyle>
            <a:lvl1pPr indent="-330200" lvl="0" marL="457200" marR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b="1" i="0" sz="1600" u="none" cap="none" strike="noStrike">
                <a:solidFill>
                  <a:srgbClr val="000000"/>
                </a:solidFill>
              </a:defRPr>
            </a:lvl1pPr>
            <a:lvl2pPr indent="-330200" lvl="1" marL="9144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2pPr>
            <a:lvl3pPr indent="-330200" lvl="2" marL="13716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3pPr>
            <a:lvl4pPr indent="-330200" lvl="3" marL="18288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i="0" sz="1600" u="none" cap="none" strike="noStrike">
                <a:solidFill>
                  <a:srgbClr val="000000"/>
                </a:solidFill>
              </a:defRPr>
            </a:lvl4pPr>
            <a:lvl5pPr indent="-330200" lvl="4" marL="22860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5pPr>
            <a:lvl6pPr indent="-330200" lvl="5" marL="27432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6pPr>
            <a:lvl7pPr indent="-330200" lvl="6" marL="32004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i="0" sz="1600" u="none" cap="none" strike="noStrike">
                <a:solidFill>
                  <a:srgbClr val="000000"/>
                </a:solidFill>
              </a:defRPr>
            </a:lvl7pPr>
            <a:lvl8pPr indent="-330200" lvl="7" marL="36576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8pPr>
            <a:lvl9pPr indent="-330200" lvl="8" marL="4114800" marR="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9pPr>
          </a:lstStyle>
          <a:p/>
        </p:txBody>
      </p:sp>
      <p:sp>
        <p:nvSpPr>
          <p:cNvPr id="2390" name="Google Shape;2390;p97"/>
          <p:cNvSpPr txBox="1"/>
          <p:nvPr>
            <p:ph idx="5" type="body"/>
          </p:nvPr>
        </p:nvSpPr>
        <p:spPr>
          <a:xfrm>
            <a:off x="7015273" y="2576825"/>
            <a:ext cx="1781100" cy="22512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rmAutofit/>
          </a:bodyPr>
          <a:lstStyle>
            <a:lvl1pPr indent="-330200" lvl="0" marL="457200" marR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b="1" i="0" sz="1600" u="none" cap="none" strike="noStrike">
                <a:solidFill>
                  <a:srgbClr val="000000"/>
                </a:solidFill>
              </a:defRPr>
            </a:lvl1pPr>
            <a:lvl2pPr indent="-330200" lvl="1" marL="9144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2pPr>
            <a:lvl3pPr indent="-330200" lvl="2" marL="13716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3pPr>
            <a:lvl4pPr indent="-330200" lvl="3" marL="18288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i="0" sz="1600" u="none" cap="none" strike="noStrike">
                <a:solidFill>
                  <a:srgbClr val="000000"/>
                </a:solidFill>
              </a:defRPr>
            </a:lvl4pPr>
            <a:lvl5pPr indent="-330200" lvl="4" marL="22860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5pPr>
            <a:lvl6pPr indent="-330200" lvl="5" marL="27432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6pPr>
            <a:lvl7pPr indent="-330200" lvl="6" marL="32004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●"/>
              <a:defRPr i="0" sz="1600" u="none" cap="none" strike="noStrike">
                <a:solidFill>
                  <a:srgbClr val="000000"/>
                </a:solidFill>
              </a:defRPr>
            </a:lvl7pPr>
            <a:lvl8pPr indent="-330200" lvl="7" marL="3657600" marR="0" algn="l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Pts val="1600"/>
              <a:buChar char="○"/>
              <a:defRPr i="0" sz="1600" u="none" cap="none" strike="noStrike">
                <a:solidFill>
                  <a:srgbClr val="000000"/>
                </a:solidFill>
              </a:defRPr>
            </a:lvl8pPr>
            <a:lvl9pPr indent="-330200" lvl="8" marL="4114800" marR="0" algn="l">
              <a:lnSpc>
                <a:spcPct val="100000"/>
              </a:lnSpc>
              <a:spcBef>
                <a:spcPts val="400"/>
              </a:spcBef>
              <a:spcAft>
                <a:spcPts val="400"/>
              </a:spcAft>
              <a:buClr>
                <a:srgbClr val="000000"/>
              </a:buClr>
              <a:buSzPts val="1600"/>
              <a:buChar char="■"/>
              <a:defRPr i="0" sz="1600" u="none" cap="none" strike="noStrike">
                <a:solidFill>
                  <a:srgbClr val="000000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4 column, good for facts — black">
  <p:cSld name="CUSTOM_25">
    <p:bg>
      <p:bgPr>
        <a:solidFill>
          <a:schemeClr val="dk1"/>
        </a:solidFill>
      </p:bgPr>
    </p:bg>
    <p:spTree>
      <p:nvGrpSpPr>
        <p:cNvPr id="2391" name="Shape 2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2" name="Google Shape;2392;p98"/>
          <p:cNvSpPr txBox="1"/>
          <p:nvPr>
            <p:ph type="title"/>
          </p:nvPr>
        </p:nvSpPr>
        <p:spPr>
          <a:xfrm>
            <a:off x="420625" y="1714250"/>
            <a:ext cx="1950900" cy="1690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t" bIns="91425" lIns="182875" spcFirstLastPara="1" rIns="91425" wrap="square" tIns="59435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/>
        </p:txBody>
      </p:sp>
      <p:sp>
        <p:nvSpPr>
          <p:cNvPr id="2393" name="Google Shape;2393;p98"/>
          <p:cNvSpPr txBox="1"/>
          <p:nvPr>
            <p:ph idx="1" type="body"/>
          </p:nvPr>
        </p:nvSpPr>
        <p:spPr>
          <a:xfrm>
            <a:off x="420625" y="2703525"/>
            <a:ext cx="1950900" cy="701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182875" spcFirstLastPara="1" rIns="91425" wrap="square" tIns="0">
            <a:noAutofit/>
          </a:bodyPr>
          <a:lstStyle>
            <a:lvl1pPr indent="-3048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394" name="Google Shape;2394;p98"/>
          <p:cNvSpPr txBox="1"/>
          <p:nvPr>
            <p:ph idx="2" type="title"/>
          </p:nvPr>
        </p:nvSpPr>
        <p:spPr>
          <a:xfrm>
            <a:off x="6711350" y="1724225"/>
            <a:ext cx="1950900" cy="1690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t" bIns="91425" lIns="182875" spcFirstLastPara="1" rIns="91425" wrap="square" tIns="59435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/>
        </p:txBody>
      </p:sp>
      <p:sp>
        <p:nvSpPr>
          <p:cNvPr id="2395" name="Google Shape;2395;p98"/>
          <p:cNvSpPr txBox="1"/>
          <p:nvPr>
            <p:ph idx="3" type="body"/>
          </p:nvPr>
        </p:nvSpPr>
        <p:spPr>
          <a:xfrm>
            <a:off x="6711700" y="2713500"/>
            <a:ext cx="1950900" cy="701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182875" spcFirstLastPara="1" rIns="91425" wrap="square" tIns="0">
            <a:noAutofit/>
          </a:bodyPr>
          <a:lstStyle>
            <a:lvl1pPr indent="-3048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396" name="Google Shape;2396;p98"/>
          <p:cNvSpPr txBox="1"/>
          <p:nvPr>
            <p:ph idx="4" type="title"/>
          </p:nvPr>
        </p:nvSpPr>
        <p:spPr>
          <a:xfrm>
            <a:off x="4631025" y="1714250"/>
            <a:ext cx="1950900" cy="1690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t" bIns="91425" lIns="182875" spcFirstLastPara="1" rIns="91425" wrap="square" tIns="59435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/>
        </p:txBody>
      </p:sp>
      <p:sp>
        <p:nvSpPr>
          <p:cNvPr id="2397" name="Google Shape;2397;p98"/>
          <p:cNvSpPr txBox="1"/>
          <p:nvPr>
            <p:ph idx="5" type="body"/>
          </p:nvPr>
        </p:nvSpPr>
        <p:spPr>
          <a:xfrm>
            <a:off x="4631025" y="2703525"/>
            <a:ext cx="1950900" cy="701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182875" spcFirstLastPara="1" rIns="91425" wrap="square" tIns="0">
            <a:noAutofit/>
          </a:bodyPr>
          <a:lstStyle>
            <a:lvl1pPr indent="-3048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398" name="Google Shape;2398;p98"/>
          <p:cNvSpPr txBox="1"/>
          <p:nvPr>
            <p:ph idx="6" type="title"/>
          </p:nvPr>
        </p:nvSpPr>
        <p:spPr>
          <a:xfrm>
            <a:off x="2515650" y="1726500"/>
            <a:ext cx="1950900" cy="1690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t" bIns="91425" lIns="182875" spcFirstLastPara="1" rIns="91425" wrap="square" tIns="59435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/>
        </p:txBody>
      </p:sp>
      <p:sp>
        <p:nvSpPr>
          <p:cNvPr id="2399" name="Google Shape;2399;p98"/>
          <p:cNvSpPr txBox="1"/>
          <p:nvPr>
            <p:ph idx="7" type="body"/>
          </p:nvPr>
        </p:nvSpPr>
        <p:spPr>
          <a:xfrm>
            <a:off x="2515650" y="2715775"/>
            <a:ext cx="1950900" cy="701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182875" spcFirstLastPara="1" rIns="91425" wrap="square" tIns="0">
            <a:noAutofit/>
          </a:bodyPr>
          <a:lstStyle>
            <a:lvl1pPr indent="-3048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400" name="Google Shape;2400;p98"/>
          <p:cNvSpPr txBox="1"/>
          <p:nvPr>
            <p:ph idx="8"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4 column, good for facts — photo background">
  <p:cSld name="CUSTOM_25_1">
    <p:spTree>
      <p:nvGrpSpPr>
        <p:cNvPr id="2401" name="Shape 24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2" name="Google Shape;2402;p99"/>
          <p:cNvSpPr/>
          <p:nvPr>
            <p:ph idx="2" type="pic"/>
          </p:nvPr>
        </p:nvSpPr>
        <p:spPr>
          <a:xfrm>
            <a:off x="0" y="-9225"/>
            <a:ext cx="9144000" cy="5143500"/>
          </a:xfrm>
          <a:prstGeom prst="rect">
            <a:avLst/>
          </a:prstGeom>
          <a:noFill/>
          <a:ln>
            <a:noFill/>
          </a:ln>
        </p:spPr>
      </p:sp>
      <p:sp>
        <p:nvSpPr>
          <p:cNvPr id="2403" name="Google Shape;2403;p99"/>
          <p:cNvSpPr txBox="1"/>
          <p:nvPr>
            <p:ph type="title"/>
          </p:nvPr>
        </p:nvSpPr>
        <p:spPr>
          <a:xfrm>
            <a:off x="420625" y="1714250"/>
            <a:ext cx="1950900" cy="1690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t" bIns="91425" lIns="182875" spcFirstLastPara="1" rIns="91425" wrap="square" tIns="59435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/>
        </p:txBody>
      </p:sp>
      <p:sp>
        <p:nvSpPr>
          <p:cNvPr id="2404" name="Google Shape;2404;p99"/>
          <p:cNvSpPr txBox="1"/>
          <p:nvPr>
            <p:ph idx="3" type="title"/>
          </p:nvPr>
        </p:nvSpPr>
        <p:spPr>
          <a:xfrm>
            <a:off x="6711350" y="1724225"/>
            <a:ext cx="1950900" cy="1690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t" bIns="91425" lIns="182875" spcFirstLastPara="1" rIns="91425" wrap="square" tIns="59435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/>
        </p:txBody>
      </p:sp>
      <p:sp>
        <p:nvSpPr>
          <p:cNvPr id="2405" name="Google Shape;2405;p99"/>
          <p:cNvSpPr txBox="1"/>
          <p:nvPr>
            <p:ph idx="4" type="title"/>
          </p:nvPr>
        </p:nvSpPr>
        <p:spPr>
          <a:xfrm>
            <a:off x="4631025" y="1714250"/>
            <a:ext cx="1950900" cy="1690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t" bIns="91425" lIns="182875" spcFirstLastPara="1" rIns="91425" wrap="square" tIns="59435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/>
        </p:txBody>
      </p:sp>
      <p:sp>
        <p:nvSpPr>
          <p:cNvPr id="2406" name="Google Shape;2406;p99"/>
          <p:cNvSpPr txBox="1"/>
          <p:nvPr>
            <p:ph idx="5" type="title"/>
          </p:nvPr>
        </p:nvSpPr>
        <p:spPr>
          <a:xfrm>
            <a:off x="2515650" y="1726500"/>
            <a:ext cx="1950900" cy="1690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t" bIns="91425" lIns="182875" spcFirstLastPara="1" rIns="91425" wrap="square" tIns="59435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1800"/>
              <a:buNone/>
              <a:defRPr sz="1800">
                <a:highlight>
                  <a:schemeClr val="accent1"/>
                </a:highlight>
              </a:defRPr>
            </a:lvl9pPr>
          </a:lstStyle>
          <a:p/>
        </p:txBody>
      </p:sp>
      <p:sp>
        <p:nvSpPr>
          <p:cNvPr id="2407" name="Google Shape;2407;p99"/>
          <p:cNvSpPr txBox="1"/>
          <p:nvPr>
            <p:ph idx="6"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  <p:sp>
        <p:nvSpPr>
          <p:cNvPr id="2408" name="Google Shape;2408;p99"/>
          <p:cNvSpPr txBox="1"/>
          <p:nvPr>
            <p:ph idx="1" type="body"/>
          </p:nvPr>
        </p:nvSpPr>
        <p:spPr>
          <a:xfrm>
            <a:off x="420625" y="2703525"/>
            <a:ext cx="1950900" cy="701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182875" spcFirstLastPara="1" rIns="91425" wrap="square" tIns="0">
            <a:noAutofit/>
          </a:bodyPr>
          <a:lstStyle>
            <a:lvl1pPr indent="-3048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409" name="Google Shape;2409;p99"/>
          <p:cNvSpPr txBox="1"/>
          <p:nvPr>
            <p:ph idx="7" type="body"/>
          </p:nvPr>
        </p:nvSpPr>
        <p:spPr>
          <a:xfrm>
            <a:off x="6711700" y="2713500"/>
            <a:ext cx="1950900" cy="701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182875" spcFirstLastPara="1" rIns="91425" wrap="square" tIns="0">
            <a:noAutofit/>
          </a:bodyPr>
          <a:lstStyle>
            <a:lvl1pPr indent="-3048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410" name="Google Shape;2410;p99"/>
          <p:cNvSpPr txBox="1"/>
          <p:nvPr>
            <p:ph idx="8" type="body"/>
          </p:nvPr>
        </p:nvSpPr>
        <p:spPr>
          <a:xfrm>
            <a:off x="4631025" y="2703525"/>
            <a:ext cx="1950900" cy="701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182875" spcFirstLastPara="1" rIns="91425" wrap="square" tIns="0">
            <a:noAutofit/>
          </a:bodyPr>
          <a:lstStyle>
            <a:lvl1pPr indent="-3048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411" name="Google Shape;2411;p99"/>
          <p:cNvSpPr txBox="1"/>
          <p:nvPr>
            <p:ph idx="9" type="body"/>
          </p:nvPr>
        </p:nvSpPr>
        <p:spPr>
          <a:xfrm>
            <a:off x="2515650" y="2715775"/>
            <a:ext cx="1950900" cy="701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182875" spcFirstLastPara="1" rIns="91425" wrap="square" tIns="0">
            <a:noAutofit/>
          </a:bodyPr>
          <a:lstStyle>
            <a:lvl1pPr indent="-3048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/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spTree>
      <p:nvGrpSpPr>
        <p:cNvPr id="34" name="Shape 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Google Shape;35;p20"/>
          <p:cNvSpPr txBox="1"/>
          <p:nvPr>
            <p:ph type="title"/>
          </p:nvPr>
        </p:nvSpPr>
        <p:spPr>
          <a:xfrm>
            <a:off x="720000" y="540000"/>
            <a:ext cx="2887200" cy="135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3 column, good for facts — white">
  <p:cSld name="CUSTOM_25_2">
    <p:spTree>
      <p:nvGrpSpPr>
        <p:cNvPr id="2412" name="Shape 24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13" name="Google Shape;2413;p100"/>
          <p:cNvSpPr txBox="1"/>
          <p:nvPr>
            <p:ph type="title"/>
          </p:nvPr>
        </p:nvSpPr>
        <p:spPr>
          <a:xfrm>
            <a:off x="420625" y="1721250"/>
            <a:ext cx="2086800" cy="3579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9pPr>
          </a:lstStyle>
          <a:p/>
        </p:txBody>
      </p:sp>
      <p:sp>
        <p:nvSpPr>
          <p:cNvPr id="2414" name="Google Shape;2414;p100"/>
          <p:cNvSpPr txBox="1"/>
          <p:nvPr>
            <p:ph idx="1" type="body"/>
          </p:nvPr>
        </p:nvSpPr>
        <p:spPr>
          <a:xfrm>
            <a:off x="420625" y="2214475"/>
            <a:ext cx="2086800" cy="2613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3048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415" name="Google Shape;2415;p100"/>
          <p:cNvSpPr txBox="1"/>
          <p:nvPr>
            <p:ph idx="2" type="title"/>
          </p:nvPr>
        </p:nvSpPr>
        <p:spPr>
          <a:xfrm>
            <a:off x="6295200" y="1721250"/>
            <a:ext cx="2086800" cy="3579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9pPr>
          </a:lstStyle>
          <a:p/>
        </p:txBody>
      </p:sp>
      <p:sp>
        <p:nvSpPr>
          <p:cNvPr id="2416" name="Google Shape;2416;p100"/>
          <p:cNvSpPr txBox="1"/>
          <p:nvPr>
            <p:ph idx="3" type="body"/>
          </p:nvPr>
        </p:nvSpPr>
        <p:spPr>
          <a:xfrm>
            <a:off x="6307425" y="2214475"/>
            <a:ext cx="2086800" cy="2613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3048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417" name="Google Shape;2417;p100"/>
          <p:cNvSpPr txBox="1"/>
          <p:nvPr>
            <p:ph idx="4" type="title"/>
          </p:nvPr>
        </p:nvSpPr>
        <p:spPr>
          <a:xfrm>
            <a:off x="3357926" y="1721250"/>
            <a:ext cx="2086800" cy="3579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9pPr>
          </a:lstStyle>
          <a:p/>
        </p:txBody>
      </p:sp>
      <p:sp>
        <p:nvSpPr>
          <p:cNvPr id="2418" name="Google Shape;2418;p100"/>
          <p:cNvSpPr txBox="1"/>
          <p:nvPr>
            <p:ph idx="5" type="body"/>
          </p:nvPr>
        </p:nvSpPr>
        <p:spPr>
          <a:xfrm>
            <a:off x="3364950" y="2265274"/>
            <a:ext cx="2086800" cy="25629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3048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419" name="Google Shape;2419;p100"/>
          <p:cNvSpPr txBox="1"/>
          <p:nvPr>
            <p:ph idx="6"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  <p:pic>
        <p:nvPicPr>
          <p:cNvPr descr="ASU_Horiz_RGB_Digital_MaroonGold.png" id="2420" name="Google Shape;2420;p100"/>
          <p:cNvPicPr preferRelativeResize="0"/>
          <p:nvPr/>
        </p:nvPicPr>
        <p:blipFill rotWithShape="1">
          <a:blip r:embed="rId2">
            <a:alphaModFix/>
          </a:blip>
          <a:srcRect b="0" l="0" r="57818" t="0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3 column, good for facts — black">
  <p:cSld name="CUSTOM_25_1_1">
    <p:bg>
      <p:bgPr>
        <a:solidFill>
          <a:schemeClr val="dk1"/>
        </a:solidFill>
      </p:bgPr>
    </p:bg>
    <p:spTree>
      <p:nvGrpSpPr>
        <p:cNvPr id="2421" name="Shape 2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2" name="Google Shape;2422;p101"/>
          <p:cNvSpPr txBox="1"/>
          <p:nvPr>
            <p:ph type="title"/>
          </p:nvPr>
        </p:nvSpPr>
        <p:spPr>
          <a:xfrm>
            <a:off x="420625" y="1721225"/>
            <a:ext cx="2401500" cy="1404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9pPr>
          </a:lstStyle>
          <a:p/>
        </p:txBody>
      </p:sp>
      <p:sp>
        <p:nvSpPr>
          <p:cNvPr id="2423" name="Google Shape;2423;p101"/>
          <p:cNvSpPr txBox="1"/>
          <p:nvPr>
            <p:ph idx="1" type="body"/>
          </p:nvPr>
        </p:nvSpPr>
        <p:spPr>
          <a:xfrm>
            <a:off x="420625" y="2214475"/>
            <a:ext cx="2421000" cy="893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0">
            <a:noAutofit/>
          </a:bodyPr>
          <a:lstStyle>
            <a:lvl1pPr indent="-3048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424" name="Google Shape;2424;p101"/>
          <p:cNvSpPr txBox="1"/>
          <p:nvPr>
            <p:ph idx="2" type="title"/>
          </p:nvPr>
        </p:nvSpPr>
        <p:spPr>
          <a:xfrm>
            <a:off x="6295200" y="1721225"/>
            <a:ext cx="2401500" cy="1404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9pPr>
          </a:lstStyle>
          <a:p/>
        </p:txBody>
      </p:sp>
      <p:sp>
        <p:nvSpPr>
          <p:cNvPr id="2425" name="Google Shape;2425;p101"/>
          <p:cNvSpPr txBox="1"/>
          <p:nvPr>
            <p:ph idx="3" type="body"/>
          </p:nvPr>
        </p:nvSpPr>
        <p:spPr>
          <a:xfrm>
            <a:off x="6307425" y="2214475"/>
            <a:ext cx="2401500" cy="893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0">
            <a:noAutofit/>
          </a:bodyPr>
          <a:lstStyle>
            <a:lvl1pPr indent="-3048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426" name="Google Shape;2426;p101"/>
          <p:cNvSpPr txBox="1"/>
          <p:nvPr>
            <p:ph idx="4" type="title"/>
          </p:nvPr>
        </p:nvSpPr>
        <p:spPr>
          <a:xfrm>
            <a:off x="3357925" y="1721225"/>
            <a:ext cx="2421000" cy="1404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9pPr>
          </a:lstStyle>
          <a:p/>
        </p:txBody>
      </p:sp>
      <p:sp>
        <p:nvSpPr>
          <p:cNvPr id="2427" name="Google Shape;2427;p101"/>
          <p:cNvSpPr txBox="1"/>
          <p:nvPr>
            <p:ph idx="5" type="body"/>
          </p:nvPr>
        </p:nvSpPr>
        <p:spPr>
          <a:xfrm>
            <a:off x="3364950" y="2232177"/>
            <a:ext cx="2401500" cy="893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0">
            <a:noAutofit/>
          </a:bodyPr>
          <a:lstStyle>
            <a:lvl1pPr indent="-3048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428" name="Google Shape;2428;p101"/>
          <p:cNvSpPr txBox="1"/>
          <p:nvPr>
            <p:ph idx="6"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200"/>
              <a:buNone/>
              <a:defRPr>
                <a:solidFill>
                  <a:schemeClr val="lt1"/>
                </a:solidFill>
                <a:highlight>
                  <a:schemeClr val="dk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images, 3 column">
  <p:cSld name="CUSTOM_25_1_1_2">
    <p:spTree>
      <p:nvGrpSpPr>
        <p:cNvPr id="2429" name="Shape 2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0" name="Google Shape;2430;p102"/>
          <p:cNvSpPr txBox="1"/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  <p:sp>
        <p:nvSpPr>
          <p:cNvPr id="2431" name="Google Shape;2431;p102"/>
          <p:cNvSpPr txBox="1"/>
          <p:nvPr>
            <p:ph idx="1" type="subTitle"/>
          </p:nvPr>
        </p:nvSpPr>
        <p:spPr>
          <a:xfrm>
            <a:off x="428425" y="994550"/>
            <a:ext cx="2400900" cy="3832800"/>
          </a:xfrm>
          <a:prstGeom prst="rect">
            <a:avLst/>
          </a:prstGeom>
          <a:noFill/>
          <a:ln cap="flat" cmpd="sng" w="9525">
            <a:solidFill>
              <a:srgbClr val="B5B5B5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91425" lIns="182875" spcFirstLastPara="1" rIns="91425" wrap="square" tIns="150875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b="1" sz="1800"/>
            </a:lvl1pPr>
            <a:lvl2pPr lvl="1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/>
        </p:txBody>
      </p:sp>
      <p:sp>
        <p:nvSpPr>
          <p:cNvPr id="2432" name="Google Shape;2432;p102"/>
          <p:cNvSpPr txBox="1"/>
          <p:nvPr>
            <p:ph idx="2" type="body"/>
          </p:nvPr>
        </p:nvSpPr>
        <p:spPr>
          <a:xfrm>
            <a:off x="419675" y="2915850"/>
            <a:ext cx="2400900" cy="1911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182875" spcFirstLastPara="1" rIns="91425" wrap="square" tIns="0">
            <a:noAutofit/>
          </a:bodyPr>
          <a:lstStyle>
            <a:lvl1pPr indent="-3048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433" name="Google Shape;2433;p102"/>
          <p:cNvSpPr/>
          <p:nvPr>
            <p:ph idx="3" type="pic"/>
          </p:nvPr>
        </p:nvSpPr>
        <p:spPr>
          <a:xfrm>
            <a:off x="433675" y="998600"/>
            <a:ext cx="2395800" cy="1333200"/>
          </a:xfrm>
          <a:prstGeom prst="rect">
            <a:avLst/>
          </a:prstGeom>
          <a:noFill/>
          <a:ln>
            <a:noFill/>
          </a:ln>
        </p:spPr>
      </p:sp>
      <p:sp>
        <p:nvSpPr>
          <p:cNvPr id="2434" name="Google Shape;2434;p102"/>
          <p:cNvSpPr txBox="1"/>
          <p:nvPr>
            <p:ph idx="4" type="subTitle"/>
          </p:nvPr>
        </p:nvSpPr>
        <p:spPr>
          <a:xfrm>
            <a:off x="3365398" y="994500"/>
            <a:ext cx="2400900" cy="3832800"/>
          </a:xfrm>
          <a:prstGeom prst="rect">
            <a:avLst/>
          </a:prstGeom>
          <a:noFill/>
          <a:ln cap="flat" cmpd="sng" w="9525">
            <a:solidFill>
              <a:srgbClr val="B5B5B5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91425" lIns="182875" spcFirstLastPara="1" rIns="91425" wrap="square" tIns="150875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b="1" sz="1800"/>
            </a:lvl1pPr>
            <a:lvl2pPr lvl="1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/>
        </p:txBody>
      </p:sp>
      <p:sp>
        <p:nvSpPr>
          <p:cNvPr id="2435" name="Google Shape;2435;p102"/>
          <p:cNvSpPr txBox="1"/>
          <p:nvPr>
            <p:ph idx="5" type="body"/>
          </p:nvPr>
        </p:nvSpPr>
        <p:spPr>
          <a:xfrm>
            <a:off x="3356648" y="2915805"/>
            <a:ext cx="2395800" cy="1911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182875" spcFirstLastPara="1" rIns="91425" wrap="square" tIns="0">
            <a:noAutofit/>
          </a:bodyPr>
          <a:lstStyle>
            <a:lvl1pPr indent="-3048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436" name="Google Shape;2436;p102"/>
          <p:cNvSpPr/>
          <p:nvPr>
            <p:ph idx="6" type="pic"/>
          </p:nvPr>
        </p:nvSpPr>
        <p:spPr>
          <a:xfrm>
            <a:off x="3370648" y="998550"/>
            <a:ext cx="2395800" cy="1333200"/>
          </a:xfrm>
          <a:prstGeom prst="rect">
            <a:avLst/>
          </a:prstGeom>
          <a:noFill/>
          <a:ln>
            <a:noFill/>
          </a:ln>
        </p:spPr>
      </p:sp>
      <p:sp>
        <p:nvSpPr>
          <p:cNvPr id="2437" name="Google Shape;2437;p102"/>
          <p:cNvSpPr txBox="1"/>
          <p:nvPr>
            <p:ph idx="7" type="subTitle"/>
          </p:nvPr>
        </p:nvSpPr>
        <p:spPr>
          <a:xfrm>
            <a:off x="6292250" y="994450"/>
            <a:ext cx="2400900" cy="3832800"/>
          </a:xfrm>
          <a:prstGeom prst="rect">
            <a:avLst/>
          </a:prstGeom>
          <a:noFill/>
          <a:ln cap="flat" cmpd="sng" w="9525">
            <a:solidFill>
              <a:srgbClr val="B5B5B5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91425" lIns="182875" spcFirstLastPara="1" rIns="91425" wrap="square" tIns="150875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b="1" sz="1800"/>
            </a:lvl1pPr>
            <a:lvl2pPr lvl="1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/>
        </p:txBody>
      </p:sp>
      <p:sp>
        <p:nvSpPr>
          <p:cNvPr id="2438" name="Google Shape;2438;p102"/>
          <p:cNvSpPr txBox="1"/>
          <p:nvPr>
            <p:ph idx="8" type="body"/>
          </p:nvPr>
        </p:nvSpPr>
        <p:spPr>
          <a:xfrm>
            <a:off x="6283500" y="2915750"/>
            <a:ext cx="2395800" cy="1911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182875" spcFirstLastPara="1" rIns="91425" wrap="square" tIns="0">
            <a:noAutofit/>
          </a:bodyPr>
          <a:lstStyle>
            <a:lvl1pPr indent="-304800" lvl="0" marL="45720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indent="-304800" lvl="1" marL="914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2pPr>
            <a:lvl3pPr indent="-304800" lvl="2" marL="1371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3pPr>
            <a:lvl4pPr indent="-304800" lvl="3" marL="18288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4pPr>
            <a:lvl5pPr indent="-304800" lvl="4" marL="22860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5pPr>
            <a:lvl6pPr indent="-304800" lvl="5" marL="27432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■"/>
              <a:defRPr sz="1200"/>
            </a:lvl6pPr>
            <a:lvl7pPr indent="-304800" lvl="6" marL="32004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●"/>
              <a:defRPr sz="1200"/>
            </a:lvl7pPr>
            <a:lvl8pPr indent="-304800" lvl="7" marL="365760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SzPts val="1200"/>
              <a:buChar char="○"/>
              <a:defRPr sz="1200"/>
            </a:lvl8pPr>
            <a:lvl9pPr indent="-304800" lvl="8" marL="4114800" algn="l">
              <a:lnSpc>
                <a:spcPct val="115000"/>
              </a:lnSpc>
              <a:spcBef>
                <a:spcPts val="400"/>
              </a:spcBef>
              <a:spcAft>
                <a:spcPts val="400"/>
              </a:spcAft>
              <a:buSzPts val="1200"/>
              <a:buChar char="■"/>
              <a:defRPr sz="1200"/>
            </a:lvl9pPr>
          </a:lstStyle>
          <a:p/>
        </p:txBody>
      </p:sp>
      <p:sp>
        <p:nvSpPr>
          <p:cNvPr id="2439" name="Google Shape;2439;p102"/>
          <p:cNvSpPr/>
          <p:nvPr>
            <p:ph idx="9" type="pic"/>
          </p:nvPr>
        </p:nvSpPr>
        <p:spPr>
          <a:xfrm>
            <a:off x="6297500" y="998500"/>
            <a:ext cx="2395800" cy="13332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, text, images, with preheader, 3 column">
  <p:cSld name="CUSTOM_25_1_1_1">
    <p:spTree>
      <p:nvGrpSpPr>
        <p:cNvPr id="2440" name="Shape 24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41" name="Google Shape;2441;p103"/>
          <p:cNvSpPr/>
          <p:nvPr/>
        </p:nvSpPr>
        <p:spPr>
          <a:xfrm>
            <a:off x="420625" y="886975"/>
            <a:ext cx="2743200" cy="3942300"/>
          </a:xfrm>
          <a:prstGeom prst="rect">
            <a:avLst/>
          </a:prstGeom>
          <a:noFill/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42" name="Google Shape;2442;p103"/>
          <p:cNvSpPr/>
          <p:nvPr>
            <p:ph idx="2" type="pic"/>
          </p:nvPr>
        </p:nvSpPr>
        <p:spPr>
          <a:xfrm>
            <a:off x="420625" y="886975"/>
            <a:ext cx="2743200" cy="1837500"/>
          </a:xfrm>
          <a:prstGeom prst="rect">
            <a:avLst/>
          </a:prstGeom>
          <a:noFill/>
          <a:ln>
            <a:noFill/>
          </a:ln>
        </p:spPr>
      </p:sp>
      <p:sp>
        <p:nvSpPr>
          <p:cNvPr id="2443" name="Google Shape;2443;p103"/>
          <p:cNvSpPr txBox="1"/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  <p:sp>
        <p:nvSpPr>
          <p:cNvPr id="2444" name="Google Shape;2444;p103"/>
          <p:cNvSpPr txBox="1"/>
          <p:nvPr>
            <p:ph idx="3" type="title"/>
          </p:nvPr>
        </p:nvSpPr>
        <p:spPr>
          <a:xfrm>
            <a:off x="539375" y="2300499"/>
            <a:ext cx="2514600" cy="2527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t" bIns="182875" lIns="91425" spcFirstLastPara="1" rIns="91425" wrap="square" tIns="91425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l">
              <a:lnSpc>
                <a:spcPct val="90000"/>
              </a:lnSpc>
              <a:spcBef>
                <a:spcPts val="400"/>
              </a:spcBef>
              <a:spcAft>
                <a:spcPts val="400"/>
              </a:spcAft>
              <a:buSzPts val="1200"/>
              <a:buNone/>
              <a:defRPr sz="1200"/>
            </a:lvl9pPr>
          </a:lstStyle>
          <a:p/>
        </p:txBody>
      </p:sp>
      <p:sp>
        <p:nvSpPr>
          <p:cNvPr id="2445" name="Google Shape;2445;p103"/>
          <p:cNvSpPr txBox="1"/>
          <p:nvPr>
            <p:ph idx="1" type="body"/>
          </p:nvPr>
        </p:nvSpPr>
        <p:spPr>
          <a:xfrm>
            <a:off x="539375" y="2098290"/>
            <a:ext cx="2514600" cy="139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b" bIns="0" lIns="0" spcFirstLastPara="1" rIns="0" wrap="square" tIns="0">
            <a:spAutoFit/>
          </a:bodyPr>
          <a:lstStyle>
            <a:lvl1pPr indent="-2794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b="1" sz="800"/>
            </a:lvl1pPr>
            <a:lvl2pPr indent="-279400" lvl="1" marL="914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2pPr>
            <a:lvl3pPr indent="-279400" lvl="2" marL="1371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3pPr>
            <a:lvl4pPr indent="-279400" lvl="3" marL="1828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4pPr>
            <a:lvl5pPr indent="-279400" lvl="4" marL="22860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5pPr>
            <a:lvl6pPr indent="-279400" lvl="5" marL="2743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6pPr>
            <a:lvl7pPr indent="-279400" lvl="6" marL="3200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7pPr>
            <a:lvl8pPr indent="-279400" lvl="7" marL="3657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8pPr>
            <a:lvl9pPr indent="-279400" lvl="8" marL="411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9pPr>
          </a:lstStyle>
          <a:p/>
        </p:txBody>
      </p:sp>
      <p:sp>
        <p:nvSpPr>
          <p:cNvPr id="2446" name="Google Shape;2446;p103"/>
          <p:cNvSpPr/>
          <p:nvPr/>
        </p:nvSpPr>
        <p:spPr>
          <a:xfrm>
            <a:off x="3279653" y="886975"/>
            <a:ext cx="2743200" cy="3942300"/>
          </a:xfrm>
          <a:prstGeom prst="rect">
            <a:avLst/>
          </a:prstGeom>
          <a:noFill/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47" name="Google Shape;2447;p103"/>
          <p:cNvSpPr/>
          <p:nvPr>
            <p:ph idx="4" type="pic"/>
          </p:nvPr>
        </p:nvSpPr>
        <p:spPr>
          <a:xfrm>
            <a:off x="3279654" y="886975"/>
            <a:ext cx="2743200" cy="1837500"/>
          </a:xfrm>
          <a:prstGeom prst="rect">
            <a:avLst/>
          </a:prstGeom>
          <a:noFill/>
          <a:ln>
            <a:noFill/>
          </a:ln>
        </p:spPr>
      </p:sp>
      <p:sp>
        <p:nvSpPr>
          <p:cNvPr id="2448" name="Google Shape;2448;p103"/>
          <p:cNvSpPr txBox="1"/>
          <p:nvPr>
            <p:ph idx="5" type="title"/>
          </p:nvPr>
        </p:nvSpPr>
        <p:spPr>
          <a:xfrm>
            <a:off x="3398404" y="2300499"/>
            <a:ext cx="2514600" cy="2527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t" bIns="182875" lIns="91425" spcFirstLastPara="1" rIns="91425" wrap="square" tIns="91425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l">
              <a:lnSpc>
                <a:spcPct val="90000"/>
              </a:lnSpc>
              <a:spcBef>
                <a:spcPts val="400"/>
              </a:spcBef>
              <a:spcAft>
                <a:spcPts val="400"/>
              </a:spcAft>
              <a:buSzPts val="1200"/>
              <a:buNone/>
              <a:defRPr sz="1200"/>
            </a:lvl9pPr>
          </a:lstStyle>
          <a:p/>
        </p:txBody>
      </p:sp>
      <p:sp>
        <p:nvSpPr>
          <p:cNvPr id="2449" name="Google Shape;2449;p103"/>
          <p:cNvSpPr txBox="1"/>
          <p:nvPr>
            <p:ph idx="6" type="body"/>
          </p:nvPr>
        </p:nvSpPr>
        <p:spPr>
          <a:xfrm>
            <a:off x="3398403" y="2098290"/>
            <a:ext cx="2514600" cy="139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b" bIns="0" lIns="0" spcFirstLastPara="1" rIns="0" wrap="square" tIns="0">
            <a:spAutoFit/>
          </a:bodyPr>
          <a:lstStyle>
            <a:lvl1pPr indent="-2794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b="1" sz="800"/>
            </a:lvl1pPr>
            <a:lvl2pPr indent="-279400" lvl="1" marL="914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2pPr>
            <a:lvl3pPr indent="-279400" lvl="2" marL="1371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3pPr>
            <a:lvl4pPr indent="-279400" lvl="3" marL="1828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4pPr>
            <a:lvl5pPr indent="-279400" lvl="4" marL="22860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5pPr>
            <a:lvl6pPr indent="-279400" lvl="5" marL="2743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6pPr>
            <a:lvl7pPr indent="-279400" lvl="6" marL="3200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7pPr>
            <a:lvl8pPr indent="-279400" lvl="7" marL="3657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8pPr>
            <a:lvl9pPr indent="-279400" lvl="8" marL="411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9pPr>
          </a:lstStyle>
          <a:p/>
        </p:txBody>
      </p:sp>
      <p:sp>
        <p:nvSpPr>
          <p:cNvPr id="2450" name="Google Shape;2450;p103"/>
          <p:cNvSpPr/>
          <p:nvPr/>
        </p:nvSpPr>
        <p:spPr>
          <a:xfrm>
            <a:off x="6140022" y="886975"/>
            <a:ext cx="2743200" cy="3942300"/>
          </a:xfrm>
          <a:prstGeom prst="rect">
            <a:avLst/>
          </a:prstGeom>
          <a:noFill/>
          <a:ln cap="flat" cmpd="sng" w="9525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51" name="Google Shape;2451;p103"/>
          <p:cNvSpPr/>
          <p:nvPr>
            <p:ph idx="7" type="pic"/>
          </p:nvPr>
        </p:nvSpPr>
        <p:spPr>
          <a:xfrm>
            <a:off x="6140024" y="886975"/>
            <a:ext cx="2743200" cy="1837500"/>
          </a:xfrm>
          <a:prstGeom prst="rect">
            <a:avLst/>
          </a:prstGeom>
          <a:noFill/>
          <a:ln>
            <a:noFill/>
          </a:ln>
        </p:spPr>
      </p:sp>
      <p:sp>
        <p:nvSpPr>
          <p:cNvPr id="2452" name="Google Shape;2452;p103"/>
          <p:cNvSpPr txBox="1"/>
          <p:nvPr>
            <p:ph idx="8" type="title"/>
          </p:nvPr>
        </p:nvSpPr>
        <p:spPr>
          <a:xfrm>
            <a:off x="6258774" y="2300499"/>
            <a:ext cx="2514600" cy="25275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t" bIns="182875" lIns="91425" spcFirstLastPara="1" rIns="91425" wrap="square" tIns="91425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1pPr>
            <a:lvl2pPr lvl="1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l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l">
              <a:lnSpc>
                <a:spcPct val="90000"/>
              </a:lnSpc>
              <a:spcBef>
                <a:spcPts val="400"/>
              </a:spcBef>
              <a:spcAft>
                <a:spcPts val="400"/>
              </a:spcAft>
              <a:buSzPts val="1200"/>
              <a:buNone/>
              <a:defRPr sz="1200"/>
            </a:lvl9pPr>
          </a:lstStyle>
          <a:p/>
        </p:txBody>
      </p:sp>
      <p:sp>
        <p:nvSpPr>
          <p:cNvPr id="2453" name="Google Shape;2453;p103"/>
          <p:cNvSpPr txBox="1"/>
          <p:nvPr>
            <p:ph idx="9" type="body"/>
          </p:nvPr>
        </p:nvSpPr>
        <p:spPr>
          <a:xfrm>
            <a:off x="6258772" y="2098290"/>
            <a:ext cx="2514600" cy="139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b" bIns="0" lIns="0" spcFirstLastPara="1" rIns="0" wrap="square" tIns="0">
            <a:spAutoFit/>
          </a:bodyPr>
          <a:lstStyle>
            <a:lvl1pPr indent="-279400" lvl="0" marL="457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b="1" sz="800"/>
            </a:lvl1pPr>
            <a:lvl2pPr indent="-279400" lvl="1" marL="914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2pPr>
            <a:lvl3pPr indent="-279400" lvl="2" marL="1371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3pPr>
            <a:lvl4pPr indent="-279400" lvl="3" marL="1828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4pPr>
            <a:lvl5pPr indent="-279400" lvl="4" marL="22860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5pPr>
            <a:lvl6pPr indent="-279400" lvl="5" marL="27432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6pPr>
            <a:lvl7pPr indent="-279400" lvl="6" marL="32004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●"/>
              <a:defRPr sz="800"/>
            </a:lvl7pPr>
            <a:lvl8pPr indent="-279400" lvl="7" marL="36576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○"/>
              <a:defRPr sz="800"/>
            </a:lvl8pPr>
            <a:lvl9pPr indent="-279400" lvl="8" marL="411480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800"/>
              <a:buChar char="■"/>
              <a:defRPr sz="800"/>
            </a:lvl9pPr>
          </a:lstStyle>
          <a:p/>
        </p:txBody>
      </p:sp>
    </p:spTree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 only slide options divider &gt;&gt;&gt; choose from following templates →">
  <p:cSld name="CUSTOM_23_1_1_1_1_2_1_1_1_1_1_1_1_1_1_2_1">
    <p:bg>
      <p:bgPr>
        <a:solidFill>
          <a:schemeClr val="lt2"/>
        </a:solidFill>
      </p:bgPr>
    </p:bg>
    <p:spTree>
      <p:nvGrpSpPr>
        <p:cNvPr id="2454" name="Shape 2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5" name="Google Shape;2455;p104"/>
          <p:cNvSpPr txBox="1"/>
          <p:nvPr/>
        </p:nvSpPr>
        <p:spPr>
          <a:xfrm>
            <a:off x="2411725" y="1579999"/>
            <a:ext cx="6288300" cy="1995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spAutoFit/>
          </a:bodyPr>
          <a:lstStyle/>
          <a:p>
            <a:pPr indent="0" lvl="0" marL="0" marR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7200"/>
              <a:buFont typeface="Arial"/>
              <a:buNone/>
            </a:pPr>
            <a:r>
              <a:rPr b="1" i="0" lang="en" sz="7200" u="none" cap="none" strike="noStrike">
                <a:solidFill>
                  <a:srgbClr val="FFFFFF"/>
                </a:solidFill>
                <a:highlight>
                  <a:schemeClr val="dk1"/>
                </a:highlight>
                <a:latin typeface="Arial"/>
                <a:ea typeface="Arial"/>
                <a:cs typeface="Arial"/>
                <a:sym typeface="Arial"/>
              </a:rPr>
              <a:t>Title only slide options</a:t>
            </a:r>
            <a:endParaRPr b="1" i="0" sz="7200" u="none" cap="none" strike="noStrike">
              <a:solidFill>
                <a:srgbClr val="FFFFFF"/>
              </a:solidFill>
              <a:highlight>
                <a:schemeClr val="dk1"/>
              </a:highlight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456" name="Google Shape;2456;p104"/>
          <p:cNvSpPr/>
          <p:nvPr/>
        </p:nvSpPr>
        <p:spPr>
          <a:xfrm>
            <a:off x="0" y="0"/>
            <a:ext cx="2168400" cy="5143500"/>
          </a:xfrm>
          <a:prstGeom prst="rightArrowCallout">
            <a:avLst>
              <a:gd fmla="val 25000" name="adj1"/>
              <a:gd fmla="val 25000" name="adj2"/>
              <a:gd fmla="val 25000" name="adj3"/>
              <a:gd fmla="val 64977" name="adj4"/>
            </a:avLst>
          </a:pr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 only — white">
  <p:cSld name="CUSTOM_22_1_1_1_1_1_1_1_1_1_1_1_1_1_2">
    <p:spTree>
      <p:nvGrpSpPr>
        <p:cNvPr id="2457" name="Shape 24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8" name="Google Shape;2458;p105"/>
          <p:cNvSpPr txBox="1"/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 only, 1 column — white">
  <p:cSld name="CUSTOM_23_1_1_1_1_1_1_1_1_1_1_1_1_1_2">
    <p:spTree>
      <p:nvGrpSpPr>
        <p:cNvPr id="2459" name="Shape 2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0" name="Google Shape;2460;p106"/>
          <p:cNvSpPr txBox="1"/>
          <p:nvPr>
            <p:ph type="title"/>
          </p:nvPr>
        </p:nvSpPr>
        <p:spPr>
          <a:xfrm>
            <a:off x="420625" y="320050"/>
            <a:ext cx="2414100" cy="4508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 only, 1 column — white">
  <p:cSld name="CUSTOM_22_1_1_1_1_1_1_1_1_1_1_1_2_1">
    <p:spTree>
      <p:nvGrpSpPr>
        <p:cNvPr id="2461" name="Shape 24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2" name="Google Shape;2462;p107"/>
          <p:cNvSpPr txBox="1"/>
          <p:nvPr>
            <p:ph type="title"/>
          </p:nvPr>
        </p:nvSpPr>
        <p:spPr>
          <a:xfrm>
            <a:off x="420625" y="320050"/>
            <a:ext cx="2414100" cy="4508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  <p:pic>
        <p:nvPicPr>
          <p:cNvPr descr="ASU_Horiz_RGB_Digital_MaroonGold.png" id="2463" name="Google Shape;2463;p107"/>
          <p:cNvPicPr preferRelativeResize="0"/>
          <p:nvPr/>
        </p:nvPicPr>
        <p:blipFill rotWithShape="1">
          <a:blip r:embed="rId2">
            <a:alphaModFix/>
          </a:blip>
          <a:srcRect b="0" l="0" r="57818" t="0"/>
          <a:stretch/>
        </p:blipFill>
        <p:spPr>
          <a:xfrm>
            <a:off x="7867711" y="4336142"/>
            <a:ext cx="989550" cy="65110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 only, image, 1 column">
  <p:cSld name="CUSTOM_23_1_1_1_1_1_1_2_1_1_1_1_1_1">
    <p:spTree>
      <p:nvGrpSpPr>
        <p:cNvPr id="2464" name="Shape 24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5" name="Google Shape;2465;p108"/>
          <p:cNvSpPr txBox="1"/>
          <p:nvPr>
            <p:ph type="title"/>
          </p:nvPr>
        </p:nvSpPr>
        <p:spPr>
          <a:xfrm>
            <a:off x="420625" y="320050"/>
            <a:ext cx="1993500" cy="567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>
                <a:highlight>
                  <a:schemeClr val="accent1"/>
                </a:highlight>
              </a:defRPr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400"/>
              <a:buNone/>
              <a:defRPr sz="2400"/>
            </a:lvl9pPr>
          </a:lstStyle>
          <a:p/>
        </p:txBody>
      </p:sp>
      <p:sp>
        <p:nvSpPr>
          <p:cNvPr id="2466" name="Google Shape;2466;p108"/>
          <p:cNvSpPr/>
          <p:nvPr>
            <p:ph idx="2" type="pic"/>
          </p:nvPr>
        </p:nvSpPr>
        <p:spPr>
          <a:xfrm>
            <a:off x="2514600" y="0"/>
            <a:ext cx="6629700" cy="51435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23: Title only, image, 1 column">
  <p:cSld name="CUSTOM_23_1_1_1_1_2_1_1_1_1_1_1_1_1">
    <p:spTree>
      <p:nvGrpSpPr>
        <p:cNvPr id="2467" name="Shape 2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68" name="Google Shape;2468;p109"/>
          <p:cNvSpPr txBox="1"/>
          <p:nvPr>
            <p:ph type="title"/>
          </p:nvPr>
        </p:nvSpPr>
        <p:spPr>
          <a:xfrm>
            <a:off x="420625" y="320050"/>
            <a:ext cx="2414100" cy="4508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3200"/>
              <a:buNone/>
              <a:defRPr/>
            </a:lvl1pPr>
            <a:lvl2pPr lvl="1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3pPr>
            <a:lvl4pPr lvl="3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4pPr>
            <a:lvl5pPr lvl="4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5pPr>
            <a:lvl6pPr lvl="5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6pPr>
            <a:lvl7pPr lvl="6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7pPr>
            <a:lvl8pPr lvl="7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SzPts val="2800"/>
              <a:buNone/>
              <a:defRPr/>
            </a:lvl8pPr>
            <a:lvl9pPr lvl="8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SzPts val="2800"/>
              <a:buNone/>
              <a:defRPr/>
            </a:lvl9pPr>
          </a:lstStyle>
          <a:p/>
        </p:txBody>
      </p:sp>
      <p:sp>
        <p:nvSpPr>
          <p:cNvPr id="2469" name="Google Shape;2469;p109"/>
          <p:cNvSpPr/>
          <p:nvPr>
            <p:ph idx="2" type="pic"/>
          </p:nvPr>
        </p:nvSpPr>
        <p:spPr>
          <a:xfrm>
            <a:off x="2935225" y="0"/>
            <a:ext cx="6209100" cy="5143500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3" Type="http://schemas.openxmlformats.org/officeDocument/2006/relationships/theme" Target="../theme/theme1.xml"/><Relationship Id="rId12" Type="http://schemas.openxmlformats.org/officeDocument/2006/relationships/slideLayout" Target="../slideLayouts/slideLayout12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/Relationships>
</file>

<file path=ppt/slideMasters/_rels/slideMaster2.xml.rels><?xml version="1.0" encoding="UTF-8" standalone="yes"?><Relationships xmlns="http://schemas.openxmlformats.org/package/2006/relationships"><Relationship Id="rId40" Type="http://schemas.openxmlformats.org/officeDocument/2006/relationships/slideLayout" Target="../slideLayouts/slideLayout52.xml"/><Relationship Id="rId42" Type="http://schemas.openxmlformats.org/officeDocument/2006/relationships/slideLayout" Target="../slideLayouts/slideLayout54.xml"/><Relationship Id="rId41" Type="http://schemas.openxmlformats.org/officeDocument/2006/relationships/slideLayout" Target="../slideLayouts/slideLayout53.xml"/><Relationship Id="rId44" Type="http://schemas.openxmlformats.org/officeDocument/2006/relationships/slideLayout" Target="../slideLayouts/slideLayout56.xml"/><Relationship Id="rId43" Type="http://schemas.openxmlformats.org/officeDocument/2006/relationships/slideLayout" Target="../slideLayouts/slideLayout55.xml"/><Relationship Id="rId46" Type="http://schemas.openxmlformats.org/officeDocument/2006/relationships/slideLayout" Target="../slideLayouts/slideLayout58.xml"/><Relationship Id="rId45" Type="http://schemas.openxmlformats.org/officeDocument/2006/relationships/slideLayout" Target="../slideLayouts/slideLayout57.xml"/><Relationship Id="rId107" Type="http://schemas.openxmlformats.org/officeDocument/2006/relationships/slideLayout" Target="../slideLayouts/slideLayout119.xml"/><Relationship Id="rId106" Type="http://schemas.openxmlformats.org/officeDocument/2006/relationships/slideLayout" Target="../slideLayouts/slideLayout118.xml"/><Relationship Id="rId105" Type="http://schemas.openxmlformats.org/officeDocument/2006/relationships/slideLayout" Target="../slideLayouts/slideLayout117.xml"/><Relationship Id="rId104" Type="http://schemas.openxmlformats.org/officeDocument/2006/relationships/slideLayout" Target="../slideLayouts/slideLayout116.xml"/><Relationship Id="rId109" Type="http://schemas.openxmlformats.org/officeDocument/2006/relationships/slideLayout" Target="../slideLayouts/slideLayout121.xml"/><Relationship Id="rId108" Type="http://schemas.openxmlformats.org/officeDocument/2006/relationships/slideLayout" Target="../slideLayouts/slideLayout120.xml"/><Relationship Id="rId48" Type="http://schemas.openxmlformats.org/officeDocument/2006/relationships/slideLayout" Target="../slideLayouts/slideLayout60.xml"/><Relationship Id="rId47" Type="http://schemas.openxmlformats.org/officeDocument/2006/relationships/slideLayout" Target="../slideLayouts/slideLayout59.xml"/><Relationship Id="rId49" Type="http://schemas.openxmlformats.org/officeDocument/2006/relationships/slideLayout" Target="../slideLayouts/slideLayout61.xml"/><Relationship Id="rId103" Type="http://schemas.openxmlformats.org/officeDocument/2006/relationships/slideLayout" Target="../slideLayouts/slideLayout115.xml"/><Relationship Id="rId102" Type="http://schemas.openxmlformats.org/officeDocument/2006/relationships/slideLayout" Target="../slideLayouts/slideLayout114.xml"/><Relationship Id="rId101" Type="http://schemas.openxmlformats.org/officeDocument/2006/relationships/slideLayout" Target="../slideLayouts/slideLayout113.xml"/><Relationship Id="rId100" Type="http://schemas.openxmlformats.org/officeDocument/2006/relationships/slideLayout" Target="../slideLayouts/slideLayout112.xml"/><Relationship Id="rId31" Type="http://schemas.openxmlformats.org/officeDocument/2006/relationships/slideLayout" Target="../slideLayouts/slideLayout43.xml"/><Relationship Id="rId30" Type="http://schemas.openxmlformats.org/officeDocument/2006/relationships/slideLayout" Target="../slideLayouts/slideLayout42.xml"/><Relationship Id="rId33" Type="http://schemas.openxmlformats.org/officeDocument/2006/relationships/slideLayout" Target="../slideLayouts/slideLayout45.xml"/><Relationship Id="rId32" Type="http://schemas.openxmlformats.org/officeDocument/2006/relationships/slideLayout" Target="../slideLayouts/slideLayout44.xml"/><Relationship Id="rId35" Type="http://schemas.openxmlformats.org/officeDocument/2006/relationships/slideLayout" Target="../slideLayouts/slideLayout47.xml"/><Relationship Id="rId34" Type="http://schemas.openxmlformats.org/officeDocument/2006/relationships/slideLayout" Target="../slideLayouts/slideLayout46.xml"/><Relationship Id="rId37" Type="http://schemas.openxmlformats.org/officeDocument/2006/relationships/slideLayout" Target="../slideLayouts/slideLayout49.xml"/><Relationship Id="rId36" Type="http://schemas.openxmlformats.org/officeDocument/2006/relationships/slideLayout" Target="../slideLayouts/slideLayout48.xml"/><Relationship Id="rId39" Type="http://schemas.openxmlformats.org/officeDocument/2006/relationships/slideLayout" Target="../slideLayouts/slideLayout51.xml"/><Relationship Id="rId38" Type="http://schemas.openxmlformats.org/officeDocument/2006/relationships/slideLayout" Target="../slideLayouts/slideLayout50.xml"/><Relationship Id="rId20" Type="http://schemas.openxmlformats.org/officeDocument/2006/relationships/slideLayout" Target="../slideLayouts/slideLayout32.xml"/><Relationship Id="rId22" Type="http://schemas.openxmlformats.org/officeDocument/2006/relationships/slideLayout" Target="../slideLayouts/slideLayout34.xml"/><Relationship Id="rId21" Type="http://schemas.openxmlformats.org/officeDocument/2006/relationships/slideLayout" Target="../slideLayouts/slideLayout33.xml"/><Relationship Id="rId24" Type="http://schemas.openxmlformats.org/officeDocument/2006/relationships/slideLayout" Target="../slideLayouts/slideLayout36.xml"/><Relationship Id="rId23" Type="http://schemas.openxmlformats.org/officeDocument/2006/relationships/slideLayout" Target="../slideLayouts/slideLayout35.xml"/><Relationship Id="rId26" Type="http://schemas.openxmlformats.org/officeDocument/2006/relationships/slideLayout" Target="../slideLayouts/slideLayout38.xml"/><Relationship Id="rId25" Type="http://schemas.openxmlformats.org/officeDocument/2006/relationships/slideLayout" Target="../slideLayouts/slideLayout37.xml"/><Relationship Id="rId120" Type="http://schemas.openxmlformats.org/officeDocument/2006/relationships/theme" Target="../theme/theme2.xml"/><Relationship Id="rId28" Type="http://schemas.openxmlformats.org/officeDocument/2006/relationships/slideLayout" Target="../slideLayouts/slideLayout40.xml"/><Relationship Id="rId27" Type="http://schemas.openxmlformats.org/officeDocument/2006/relationships/slideLayout" Target="../slideLayouts/slideLayout39.xml"/><Relationship Id="rId29" Type="http://schemas.openxmlformats.org/officeDocument/2006/relationships/slideLayout" Target="../slideLayouts/slideLayout41.xml"/><Relationship Id="rId95" Type="http://schemas.openxmlformats.org/officeDocument/2006/relationships/slideLayout" Target="../slideLayouts/slideLayout107.xml"/><Relationship Id="rId94" Type="http://schemas.openxmlformats.org/officeDocument/2006/relationships/slideLayout" Target="../slideLayouts/slideLayout106.xml"/><Relationship Id="rId97" Type="http://schemas.openxmlformats.org/officeDocument/2006/relationships/slideLayout" Target="../slideLayouts/slideLayout109.xml"/><Relationship Id="rId96" Type="http://schemas.openxmlformats.org/officeDocument/2006/relationships/slideLayout" Target="../slideLayouts/slideLayout108.xml"/><Relationship Id="rId11" Type="http://schemas.openxmlformats.org/officeDocument/2006/relationships/slideLayout" Target="../slideLayouts/slideLayout23.xml"/><Relationship Id="rId99" Type="http://schemas.openxmlformats.org/officeDocument/2006/relationships/slideLayout" Target="../slideLayouts/slideLayout111.xml"/><Relationship Id="rId10" Type="http://schemas.openxmlformats.org/officeDocument/2006/relationships/slideLayout" Target="../slideLayouts/slideLayout22.xml"/><Relationship Id="rId98" Type="http://schemas.openxmlformats.org/officeDocument/2006/relationships/slideLayout" Target="../slideLayouts/slideLayout110.xml"/><Relationship Id="rId13" Type="http://schemas.openxmlformats.org/officeDocument/2006/relationships/slideLayout" Target="../slideLayouts/slideLayout25.xml"/><Relationship Id="rId12" Type="http://schemas.openxmlformats.org/officeDocument/2006/relationships/slideLayout" Target="../slideLayouts/slideLayout24.xml"/><Relationship Id="rId91" Type="http://schemas.openxmlformats.org/officeDocument/2006/relationships/slideLayout" Target="../slideLayouts/slideLayout103.xml"/><Relationship Id="rId90" Type="http://schemas.openxmlformats.org/officeDocument/2006/relationships/slideLayout" Target="../slideLayouts/slideLayout102.xml"/><Relationship Id="rId93" Type="http://schemas.openxmlformats.org/officeDocument/2006/relationships/slideLayout" Target="../slideLayouts/slideLayout105.xml"/><Relationship Id="rId92" Type="http://schemas.openxmlformats.org/officeDocument/2006/relationships/slideLayout" Target="../slideLayouts/slideLayout104.xml"/><Relationship Id="rId118" Type="http://schemas.openxmlformats.org/officeDocument/2006/relationships/slideLayout" Target="../slideLayouts/slideLayout130.xml"/><Relationship Id="rId117" Type="http://schemas.openxmlformats.org/officeDocument/2006/relationships/slideLayout" Target="../slideLayouts/slideLayout129.xml"/><Relationship Id="rId116" Type="http://schemas.openxmlformats.org/officeDocument/2006/relationships/slideLayout" Target="../slideLayouts/slideLayout128.xml"/><Relationship Id="rId115" Type="http://schemas.openxmlformats.org/officeDocument/2006/relationships/slideLayout" Target="../slideLayouts/slideLayout127.xml"/><Relationship Id="rId119" Type="http://schemas.openxmlformats.org/officeDocument/2006/relationships/slideLayout" Target="../slideLayouts/slideLayout131.xml"/><Relationship Id="rId15" Type="http://schemas.openxmlformats.org/officeDocument/2006/relationships/slideLayout" Target="../slideLayouts/slideLayout27.xml"/><Relationship Id="rId110" Type="http://schemas.openxmlformats.org/officeDocument/2006/relationships/slideLayout" Target="../slideLayouts/slideLayout122.xml"/><Relationship Id="rId14" Type="http://schemas.openxmlformats.org/officeDocument/2006/relationships/slideLayout" Target="../slideLayouts/slideLayout26.xml"/><Relationship Id="rId17" Type="http://schemas.openxmlformats.org/officeDocument/2006/relationships/slideLayout" Target="../slideLayouts/slideLayout29.xml"/><Relationship Id="rId16" Type="http://schemas.openxmlformats.org/officeDocument/2006/relationships/slideLayout" Target="../slideLayouts/slideLayout28.xml"/><Relationship Id="rId19" Type="http://schemas.openxmlformats.org/officeDocument/2006/relationships/slideLayout" Target="../slideLayouts/slideLayout31.xml"/><Relationship Id="rId114" Type="http://schemas.openxmlformats.org/officeDocument/2006/relationships/slideLayout" Target="../slideLayouts/slideLayout126.xml"/><Relationship Id="rId18" Type="http://schemas.openxmlformats.org/officeDocument/2006/relationships/slideLayout" Target="../slideLayouts/slideLayout30.xml"/><Relationship Id="rId113" Type="http://schemas.openxmlformats.org/officeDocument/2006/relationships/slideLayout" Target="../slideLayouts/slideLayout125.xml"/><Relationship Id="rId112" Type="http://schemas.openxmlformats.org/officeDocument/2006/relationships/slideLayout" Target="../slideLayouts/slideLayout124.xml"/><Relationship Id="rId111" Type="http://schemas.openxmlformats.org/officeDocument/2006/relationships/slideLayout" Target="../slideLayouts/slideLayout123.xml"/><Relationship Id="rId84" Type="http://schemas.openxmlformats.org/officeDocument/2006/relationships/slideLayout" Target="../slideLayouts/slideLayout96.xml"/><Relationship Id="rId83" Type="http://schemas.openxmlformats.org/officeDocument/2006/relationships/slideLayout" Target="../slideLayouts/slideLayout95.xml"/><Relationship Id="rId86" Type="http://schemas.openxmlformats.org/officeDocument/2006/relationships/slideLayout" Target="../slideLayouts/slideLayout98.xml"/><Relationship Id="rId85" Type="http://schemas.openxmlformats.org/officeDocument/2006/relationships/slideLayout" Target="../slideLayouts/slideLayout97.xml"/><Relationship Id="rId88" Type="http://schemas.openxmlformats.org/officeDocument/2006/relationships/slideLayout" Target="../slideLayouts/slideLayout100.xml"/><Relationship Id="rId87" Type="http://schemas.openxmlformats.org/officeDocument/2006/relationships/slideLayout" Target="../slideLayouts/slideLayout99.xml"/><Relationship Id="rId89" Type="http://schemas.openxmlformats.org/officeDocument/2006/relationships/slideLayout" Target="../slideLayouts/slideLayout101.xml"/><Relationship Id="rId80" Type="http://schemas.openxmlformats.org/officeDocument/2006/relationships/slideLayout" Target="../slideLayouts/slideLayout92.xml"/><Relationship Id="rId82" Type="http://schemas.openxmlformats.org/officeDocument/2006/relationships/slideLayout" Target="../slideLayouts/slideLayout94.xml"/><Relationship Id="rId81" Type="http://schemas.openxmlformats.org/officeDocument/2006/relationships/slideLayout" Target="../slideLayouts/slideLayout93.xml"/><Relationship Id="rId1" Type="http://schemas.openxmlformats.org/officeDocument/2006/relationships/slideLayout" Target="../slideLayouts/slideLayout13.xml"/><Relationship Id="rId2" Type="http://schemas.openxmlformats.org/officeDocument/2006/relationships/slideLayout" Target="../slideLayouts/slideLayout14.xml"/><Relationship Id="rId3" Type="http://schemas.openxmlformats.org/officeDocument/2006/relationships/slideLayout" Target="../slideLayouts/slideLayout15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5" Type="http://schemas.openxmlformats.org/officeDocument/2006/relationships/slideLayout" Target="../slideLayouts/slideLayout17.xml"/><Relationship Id="rId6" Type="http://schemas.openxmlformats.org/officeDocument/2006/relationships/slideLayout" Target="../slideLayouts/slideLayout18.xml"/><Relationship Id="rId7" Type="http://schemas.openxmlformats.org/officeDocument/2006/relationships/slideLayout" Target="../slideLayouts/slideLayout19.xml"/><Relationship Id="rId8" Type="http://schemas.openxmlformats.org/officeDocument/2006/relationships/slideLayout" Target="../slideLayouts/slideLayout20.xml"/><Relationship Id="rId73" Type="http://schemas.openxmlformats.org/officeDocument/2006/relationships/slideLayout" Target="../slideLayouts/slideLayout85.xml"/><Relationship Id="rId72" Type="http://schemas.openxmlformats.org/officeDocument/2006/relationships/slideLayout" Target="../slideLayouts/slideLayout84.xml"/><Relationship Id="rId75" Type="http://schemas.openxmlformats.org/officeDocument/2006/relationships/slideLayout" Target="../slideLayouts/slideLayout87.xml"/><Relationship Id="rId74" Type="http://schemas.openxmlformats.org/officeDocument/2006/relationships/slideLayout" Target="../slideLayouts/slideLayout86.xml"/><Relationship Id="rId77" Type="http://schemas.openxmlformats.org/officeDocument/2006/relationships/slideLayout" Target="../slideLayouts/slideLayout89.xml"/><Relationship Id="rId76" Type="http://schemas.openxmlformats.org/officeDocument/2006/relationships/slideLayout" Target="../slideLayouts/slideLayout88.xml"/><Relationship Id="rId79" Type="http://schemas.openxmlformats.org/officeDocument/2006/relationships/slideLayout" Target="../slideLayouts/slideLayout91.xml"/><Relationship Id="rId78" Type="http://schemas.openxmlformats.org/officeDocument/2006/relationships/slideLayout" Target="../slideLayouts/slideLayout90.xml"/><Relationship Id="rId71" Type="http://schemas.openxmlformats.org/officeDocument/2006/relationships/slideLayout" Target="../slideLayouts/slideLayout83.xml"/><Relationship Id="rId70" Type="http://schemas.openxmlformats.org/officeDocument/2006/relationships/slideLayout" Target="../slideLayouts/slideLayout82.xml"/><Relationship Id="rId62" Type="http://schemas.openxmlformats.org/officeDocument/2006/relationships/slideLayout" Target="../slideLayouts/slideLayout74.xml"/><Relationship Id="rId61" Type="http://schemas.openxmlformats.org/officeDocument/2006/relationships/slideLayout" Target="../slideLayouts/slideLayout73.xml"/><Relationship Id="rId64" Type="http://schemas.openxmlformats.org/officeDocument/2006/relationships/slideLayout" Target="../slideLayouts/slideLayout76.xml"/><Relationship Id="rId63" Type="http://schemas.openxmlformats.org/officeDocument/2006/relationships/slideLayout" Target="../slideLayouts/slideLayout75.xml"/><Relationship Id="rId66" Type="http://schemas.openxmlformats.org/officeDocument/2006/relationships/slideLayout" Target="../slideLayouts/slideLayout78.xml"/><Relationship Id="rId65" Type="http://schemas.openxmlformats.org/officeDocument/2006/relationships/slideLayout" Target="../slideLayouts/slideLayout77.xml"/><Relationship Id="rId68" Type="http://schemas.openxmlformats.org/officeDocument/2006/relationships/slideLayout" Target="../slideLayouts/slideLayout80.xml"/><Relationship Id="rId67" Type="http://schemas.openxmlformats.org/officeDocument/2006/relationships/slideLayout" Target="../slideLayouts/slideLayout79.xml"/><Relationship Id="rId60" Type="http://schemas.openxmlformats.org/officeDocument/2006/relationships/slideLayout" Target="../slideLayouts/slideLayout72.xml"/><Relationship Id="rId69" Type="http://schemas.openxmlformats.org/officeDocument/2006/relationships/slideLayout" Target="../slideLayouts/slideLayout81.xml"/><Relationship Id="rId51" Type="http://schemas.openxmlformats.org/officeDocument/2006/relationships/slideLayout" Target="../slideLayouts/slideLayout63.xml"/><Relationship Id="rId50" Type="http://schemas.openxmlformats.org/officeDocument/2006/relationships/slideLayout" Target="../slideLayouts/slideLayout62.xml"/><Relationship Id="rId53" Type="http://schemas.openxmlformats.org/officeDocument/2006/relationships/slideLayout" Target="../slideLayouts/slideLayout65.xml"/><Relationship Id="rId52" Type="http://schemas.openxmlformats.org/officeDocument/2006/relationships/slideLayout" Target="../slideLayouts/slideLayout64.xml"/><Relationship Id="rId55" Type="http://schemas.openxmlformats.org/officeDocument/2006/relationships/slideLayout" Target="../slideLayouts/slideLayout67.xml"/><Relationship Id="rId54" Type="http://schemas.openxmlformats.org/officeDocument/2006/relationships/slideLayout" Target="../slideLayouts/slideLayout66.xml"/><Relationship Id="rId57" Type="http://schemas.openxmlformats.org/officeDocument/2006/relationships/slideLayout" Target="../slideLayouts/slideLayout69.xml"/><Relationship Id="rId56" Type="http://schemas.openxmlformats.org/officeDocument/2006/relationships/slideLayout" Target="../slideLayouts/slideLayout68.xml"/><Relationship Id="rId59" Type="http://schemas.openxmlformats.org/officeDocument/2006/relationships/slideLayout" Target="../slideLayouts/slideLayout71.xml"/><Relationship Id="rId58" Type="http://schemas.openxmlformats.org/officeDocument/2006/relationships/slideLayout" Target="../slideLayouts/slideLayout70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rgbClr val="FFFFFF"/>
        </a:solid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9"/>
          <p:cNvSpPr txBox="1"/>
          <p:nvPr>
            <p:ph type="title"/>
          </p:nvPr>
        </p:nvSpPr>
        <p:spPr>
          <a:xfrm>
            <a:off x="457200" y="408425"/>
            <a:ext cx="8229600" cy="676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Fira Sans Extra Condensed SemiBold"/>
              <a:buNone/>
              <a:defRPr b="0" i="0" sz="3000" u="none" cap="none" strike="noStrike">
                <a:solidFill>
                  <a:schemeClr val="dk1"/>
                </a:solidFill>
                <a:latin typeface="Fira Sans Extra Condensed SemiBold"/>
                <a:ea typeface="Fira Sans Extra Condensed SemiBold"/>
                <a:cs typeface="Fira Sans Extra Condensed SemiBold"/>
                <a:sym typeface="Fira Sans Extra Condensed SemiBold"/>
              </a:defRPr>
            </a:lvl1pPr>
            <a:lvl2pPr lvl="1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b="0" i="0" sz="3500" u="none" cap="none" strike="noStrik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b="0" i="0" sz="3500" u="none" cap="none" strike="noStrik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b="0" i="0" sz="3500" u="none" cap="none" strike="noStrik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b="0" i="0" sz="3500" u="none" cap="none" strike="noStrik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b="0" i="0" sz="3500" u="none" cap="none" strike="noStrik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b="0" i="0" sz="3500" u="none" cap="none" strike="noStrik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b="0" i="0" sz="3500" u="none" cap="none" strike="noStrik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b="0" i="0" sz="3500" u="none" cap="none" strike="noStrike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/>
        </p:txBody>
      </p:sp>
      <p:sp>
        <p:nvSpPr>
          <p:cNvPr id="7" name="Google Shape;7;p9"/>
          <p:cNvSpPr txBox="1"/>
          <p:nvPr>
            <p:ph idx="1" type="body"/>
          </p:nvPr>
        </p:nvSpPr>
        <p:spPr>
          <a:xfrm>
            <a:off x="457200" y="1085225"/>
            <a:ext cx="8229600" cy="3649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"/>
              <a:buChar char="●"/>
              <a:defRPr b="0" i="0" sz="1200" u="none" cap="none" strike="noStrik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indent="-304800" lvl="1" marL="914400" marR="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"/>
              <a:buChar char="○"/>
              <a:defRPr b="0" i="0" sz="1200" u="none" cap="none" strike="noStrik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indent="-304800" lvl="2" marL="1371600" marR="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"/>
              <a:buChar char="■"/>
              <a:defRPr b="0" i="0" sz="1200" u="none" cap="none" strike="noStrik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indent="-304800" lvl="3" marL="1828800" marR="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"/>
              <a:buChar char="●"/>
              <a:defRPr b="0" i="0" sz="1200" u="none" cap="none" strike="noStrik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indent="-304800" lvl="4" marL="2286000" marR="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"/>
              <a:buChar char="○"/>
              <a:defRPr b="0" i="0" sz="1200" u="none" cap="none" strike="noStrik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indent="-304800" lvl="5" marL="2743200" marR="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"/>
              <a:buChar char="■"/>
              <a:defRPr b="0" i="0" sz="1200" u="none" cap="none" strike="noStrik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indent="-304800" lvl="6" marL="3200400" marR="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"/>
              <a:buChar char="●"/>
              <a:defRPr b="0" i="0" sz="1200" u="none" cap="none" strike="noStrik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indent="-304800" lvl="7" marL="3657600" marR="0" rtl="0" algn="l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200"/>
              <a:buFont typeface="Roboto"/>
              <a:buChar char="○"/>
              <a:defRPr b="0" i="0" sz="1200" u="none" cap="none" strike="noStrik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indent="-304800" lvl="8" marL="4114800" marR="0" rtl="0" algn="l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200"/>
              <a:buFont typeface="Roboto"/>
              <a:buChar char="■"/>
              <a:defRPr b="0" i="0" sz="1200" u="none" cap="none" strike="noStrik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lt1"/>
        </a:solidFill>
      </p:bgPr>
    </p:bg>
    <p:spTree>
      <p:nvGrpSpPr>
        <p:cNvPr id="60" name="Shape 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" name="Google Shape;61;p11"/>
          <p:cNvSpPr txBox="1"/>
          <p:nvPr>
            <p:ph type="title"/>
          </p:nvPr>
        </p:nvSpPr>
        <p:spPr>
          <a:xfrm>
            <a:off x="420625" y="320050"/>
            <a:ext cx="8411400" cy="4551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lvl="0" marR="0" rtl="0" algn="l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b="1" i="0" sz="32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lvl="1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b="0" i="0" sz="28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lvl="2" marR="0" rtl="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b="0" i="0" sz="28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lvl="3" marR="0" rtl="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b="0" i="0" sz="28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lvl="4" marR="0" rtl="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b="0" i="0" sz="28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lvl="5" marR="0" rtl="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b="0" i="0" sz="28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lvl="6" marR="0" rtl="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b="0" i="0" sz="28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lvl="7" marR="0" rtl="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b="0" i="0" sz="28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lvl="8" marR="0" rtl="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2800"/>
              <a:buFont typeface="Arial"/>
              <a:buNone/>
              <a:defRPr b="0" i="0" sz="28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  <p:sp>
        <p:nvSpPr>
          <p:cNvPr id="62" name="Google Shape;62;p11"/>
          <p:cNvSpPr txBox="1"/>
          <p:nvPr>
            <p:ph idx="1" type="body"/>
          </p:nvPr>
        </p:nvSpPr>
        <p:spPr>
          <a:xfrm>
            <a:off x="420900" y="994550"/>
            <a:ext cx="8384700" cy="38334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>
            <a:lvl1pPr indent="-355600" lvl="0" marL="45720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●"/>
              <a:defRPr b="0" i="0" sz="20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indent="-355600" lvl="1" marL="914400" marR="0" rtl="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○"/>
              <a:defRPr b="0" i="0" sz="20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indent="-355600" lvl="2" marL="1371600" marR="0" rtl="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■"/>
              <a:defRPr b="0" i="0" sz="20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indent="-355600" lvl="3" marL="1828800" marR="0" rtl="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●"/>
              <a:defRPr b="0" i="0" sz="20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indent="-355600" lvl="4" marL="2286000" marR="0" rtl="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○"/>
              <a:defRPr b="0" i="0" sz="20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indent="-355600" lvl="5" marL="2743200" marR="0" rtl="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■"/>
              <a:defRPr b="0" i="0" sz="20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indent="-355600" lvl="6" marL="3200400" marR="0" rtl="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●"/>
              <a:defRPr b="0" i="0" sz="20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indent="-355600" lvl="7" marL="3657600" marR="0" rtl="0" algn="l">
              <a:lnSpc>
                <a:spcPct val="115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○"/>
              <a:defRPr b="0" i="0" sz="20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indent="-355600" lvl="8" marL="4114800" marR="0" rtl="0" algn="l">
              <a:lnSpc>
                <a:spcPct val="115000"/>
              </a:lnSpc>
              <a:spcBef>
                <a:spcPts val="800"/>
              </a:spcBef>
              <a:spcAft>
                <a:spcPts val="800"/>
              </a:spcAft>
              <a:buClr>
                <a:schemeClr val="dk1"/>
              </a:buClr>
              <a:buSzPts val="2000"/>
              <a:buFont typeface="Arial"/>
              <a:buChar char="■"/>
              <a:defRPr b="0" i="0" sz="2000" u="none" cap="none" strike="noStrike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/>
        </p:txBody>
      </p:sp>
      <p:sp>
        <p:nvSpPr>
          <p:cNvPr id="63" name="Google Shape;63;p11"/>
          <p:cNvSpPr txBox="1"/>
          <p:nvPr/>
        </p:nvSpPr>
        <p:spPr>
          <a:xfrm>
            <a:off x="7762875" y="5007025"/>
            <a:ext cx="1042800" cy="61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sp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400"/>
              <a:buFont typeface="Arial"/>
              <a:buNone/>
            </a:pPr>
            <a:r>
              <a:rPr b="0" i="0" lang="en" sz="400" u="none" cap="none" strike="noStrike">
                <a:solidFill>
                  <a:schemeClr val="lt2"/>
                </a:solidFill>
                <a:latin typeface="Arial"/>
                <a:ea typeface="Arial"/>
                <a:cs typeface="Arial"/>
                <a:sym typeface="Arial"/>
              </a:rPr>
              <a:t>Copyright © 2024 Arizona Board of Regents</a:t>
            </a:r>
            <a:endParaRPr b="0" i="0" sz="400" u="none" cap="none" strike="noStrike">
              <a:solidFill>
                <a:schemeClr val="lt2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62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1" r:id="rId10"/>
    <p:sldLayoutId id="2147483672" r:id="rId11"/>
    <p:sldLayoutId id="2147483673" r:id="rId12"/>
    <p:sldLayoutId id="2147483674" r:id="rId13"/>
    <p:sldLayoutId id="2147483675" r:id="rId14"/>
    <p:sldLayoutId id="2147483676" r:id="rId15"/>
    <p:sldLayoutId id="2147483677" r:id="rId16"/>
    <p:sldLayoutId id="2147483678" r:id="rId17"/>
    <p:sldLayoutId id="2147483679" r:id="rId18"/>
    <p:sldLayoutId id="2147483680" r:id="rId19"/>
    <p:sldLayoutId id="2147483681" r:id="rId20"/>
    <p:sldLayoutId id="2147483682" r:id="rId21"/>
    <p:sldLayoutId id="2147483683" r:id="rId22"/>
    <p:sldLayoutId id="2147483684" r:id="rId23"/>
    <p:sldLayoutId id="2147483685" r:id="rId24"/>
    <p:sldLayoutId id="2147483686" r:id="rId25"/>
    <p:sldLayoutId id="2147483687" r:id="rId26"/>
    <p:sldLayoutId id="2147483688" r:id="rId27"/>
    <p:sldLayoutId id="2147483689" r:id="rId28"/>
    <p:sldLayoutId id="2147483690" r:id="rId29"/>
    <p:sldLayoutId id="2147483691" r:id="rId30"/>
    <p:sldLayoutId id="2147483692" r:id="rId31"/>
    <p:sldLayoutId id="2147483693" r:id="rId32"/>
    <p:sldLayoutId id="2147483694" r:id="rId33"/>
    <p:sldLayoutId id="2147483695" r:id="rId34"/>
    <p:sldLayoutId id="2147483696" r:id="rId35"/>
    <p:sldLayoutId id="2147483697" r:id="rId36"/>
    <p:sldLayoutId id="2147483698" r:id="rId37"/>
    <p:sldLayoutId id="2147483699" r:id="rId38"/>
    <p:sldLayoutId id="2147483700" r:id="rId39"/>
    <p:sldLayoutId id="2147483701" r:id="rId40"/>
    <p:sldLayoutId id="2147483702" r:id="rId41"/>
    <p:sldLayoutId id="2147483703" r:id="rId42"/>
    <p:sldLayoutId id="2147483704" r:id="rId43"/>
    <p:sldLayoutId id="2147483705" r:id="rId44"/>
    <p:sldLayoutId id="2147483706" r:id="rId45"/>
    <p:sldLayoutId id="2147483707" r:id="rId46"/>
    <p:sldLayoutId id="2147483708" r:id="rId47"/>
    <p:sldLayoutId id="2147483709" r:id="rId48"/>
    <p:sldLayoutId id="2147483710" r:id="rId49"/>
    <p:sldLayoutId id="2147483711" r:id="rId50"/>
    <p:sldLayoutId id="2147483712" r:id="rId51"/>
    <p:sldLayoutId id="2147483713" r:id="rId52"/>
    <p:sldLayoutId id="2147483714" r:id="rId53"/>
    <p:sldLayoutId id="2147483715" r:id="rId54"/>
    <p:sldLayoutId id="2147483716" r:id="rId55"/>
    <p:sldLayoutId id="2147483717" r:id="rId56"/>
    <p:sldLayoutId id="2147483718" r:id="rId57"/>
    <p:sldLayoutId id="2147483719" r:id="rId58"/>
    <p:sldLayoutId id="2147483720" r:id="rId59"/>
    <p:sldLayoutId id="2147483721" r:id="rId60"/>
    <p:sldLayoutId id="2147483722" r:id="rId61"/>
    <p:sldLayoutId id="2147483723" r:id="rId62"/>
    <p:sldLayoutId id="2147483724" r:id="rId63"/>
    <p:sldLayoutId id="2147483725" r:id="rId64"/>
    <p:sldLayoutId id="2147483726" r:id="rId65"/>
    <p:sldLayoutId id="2147483727" r:id="rId66"/>
    <p:sldLayoutId id="2147483728" r:id="rId67"/>
    <p:sldLayoutId id="2147483729" r:id="rId68"/>
    <p:sldLayoutId id="2147483730" r:id="rId69"/>
    <p:sldLayoutId id="2147483731" r:id="rId70"/>
    <p:sldLayoutId id="2147483732" r:id="rId71"/>
    <p:sldLayoutId id="2147483733" r:id="rId72"/>
    <p:sldLayoutId id="2147483734" r:id="rId73"/>
    <p:sldLayoutId id="2147483735" r:id="rId74"/>
    <p:sldLayoutId id="2147483736" r:id="rId75"/>
    <p:sldLayoutId id="2147483737" r:id="rId76"/>
    <p:sldLayoutId id="2147483738" r:id="rId77"/>
    <p:sldLayoutId id="2147483739" r:id="rId78"/>
    <p:sldLayoutId id="2147483740" r:id="rId79"/>
    <p:sldLayoutId id="2147483741" r:id="rId80"/>
    <p:sldLayoutId id="2147483742" r:id="rId81"/>
    <p:sldLayoutId id="2147483743" r:id="rId82"/>
    <p:sldLayoutId id="2147483744" r:id="rId83"/>
    <p:sldLayoutId id="2147483745" r:id="rId84"/>
    <p:sldLayoutId id="2147483746" r:id="rId85"/>
    <p:sldLayoutId id="2147483747" r:id="rId86"/>
    <p:sldLayoutId id="2147483748" r:id="rId87"/>
    <p:sldLayoutId id="2147483749" r:id="rId88"/>
    <p:sldLayoutId id="2147483750" r:id="rId89"/>
    <p:sldLayoutId id="2147483751" r:id="rId90"/>
    <p:sldLayoutId id="2147483752" r:id="rId91"/>
    <p:sldLayoutId id="2147483753" r:id="rId92"/>
    <p:sldLayoutId id="2147483754" r:id="rId93"/>
    <p:sldLayoutId id="2147483755" r:id="rId94"/>
    <p:sldLayoutId id="2147483756" r:id="rId95"/>
    <p:sldLayoutId id="2147483757" r:id="rId96"/>
    <p:sldLayoutId id="2147483758" r:id="rId97"/>
    <p:sldLayoutId id="2147483759" r:id="rId98"/>
    <p:sldLayoutId id="2147483760" r:id="rId99"/>
    <p:sldLayoutId id="2147483761" r:id="rId100"/>
    <p:sldLayoutId id="2147483762" r:id="rId101"/>
    <p:sldLayoutId id="2147483763" r:id="rId102"/>
    <p:sldLayoutId id="2147483764" r:id="rId103"/>
    <p:sldLayoutId id="2147483765" r:id="rId104"/>
    <p:sldLayoutId id="2147483766" r:id="rId105"/>
    <p:sldLayoutId id="2147483767" r:id="rId106"/>
    <p:sldLayoutId id="2147483768" r:id="rId107"/>
    <p:sldLayoutId id="2147483769" r:id="rId108"/>
    <p:sldLayoutId id="2147483770" r:id="rId109"/>
    <p:sldLayoutId id="2147483771" r:id="rId110"/>
    <p:sldLayoutId id="2147483772" r:id="rId111"/>
    <p:sldLayoutId id="2147483773" r:id="rId112"/>
    <p:sldLayoutId id="2147483774" r:id="rId113"/>
    <p:sldLayoutId id="2147483775" r:id="rId114"/>
    <p:sldLayoutId id="2147483776" r:id="rId115"/>
    <p:sldLayoutId id="2147483777" r:id="rId116"/>
    <p:sldLayoutId id="2147483778" r:id="rId117"/>
    <p:sldLayoutId id="2147483779" r:id="rId118"/>
    <p:sldLayoutId id="2147483780" r:id="rId119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>
        <p15:guide id="1" pos="265">
          <p15:clr>
            <a:srgbClr val="FF00FF"/>
          </p15:clr>
        </p15:guide>
        <p15:guide id="2" pos="5478">
          <p15:clr>
            <a:srgbClr val="FF00FF"/>
          </p15:clr>
        </p15:guide>
        <p15:guide id="3" pos="2909">
          <p15:clr>
            <a:srgbClr val="FF00FF"/>
          </p15:clr>
        </p15:guide>
        <p15:guide id="4" pos="5547">
          <p15:clr>
            <a:srgbClr val="FF00FF"/>
          </p15:clr>
        </p15:guide>
        <p15:guide id="5" pos="202">
          <p15:clr>
            <a:srgbClr val="FF00FF"/>
          </p15:clr>
        </p15:guide>
        <p15:guide id="6" pos="467">
          <p15:clr>
            <a:srgbClr val="FF00FF"/>
          </p15:clr>
        </p15:guide>
        <p15:guide id="7" pos="530">
          <p15:clr>
            <a:srgbClr val="FF00FF"/>
          </p15:clr>
        </p15:guide>
        <p15:guide id="8" pos="732">
          <p15:clr>
            <a:srgbClr val="FF00FF"/>
          </p15:clr>
        </p15:guide>
        <p15:guide id="9" pos="795">
          <p15:clr>
            <a:srgbClr val="FF00FF"/>
          </p15:clr>
        </p15:guide>
        <p15:guide id="10" pos="991">
          <p15:clr>
            <a:srgbClr val="FF00FF"/>
          </p15:clr>
        </p15:guide>
        <p15:guide id="11" pos="1060">
          <p15:clr>
            <a:srgbClr val="FF00FF"/>
          </p15:clr>
        </p15:guide>
        <p15:guide id="12" pos="1267">
          <p15:clr>
            <a:srgbClr val="FF00FF"/>
          </p15:clr>
        </p15:guide>
        <p15:guide id="13" pos="1319">
          <p15:clr>
            <a:srgbClr val="FF00FF"/>
          </p15:clr>
        </p15:guide>
        <p15:guide id="14" pos="1521">
          <p15:clr>
            <a:srgbClr val="FF00FF"/>
          </p15:clr>
        </p15:guide>
        <p15:guide id="15" pos="1584">
          <p15:clr>
            <a:srgbClr val="FF00FF"/>
          </p15:clr>
        </p15:guide>
        <p15:guide id="16" pos="1786">
          <p15:clr>
            <a:srgbClr val="FF00FF"/>
          </p15:clr>
        </p15:guide>
        <p15:guide id="17" pos="1849">
          <p15:clr>
            <a:srgbClr val="FF00FF"/>
          </p15:clr>
        </p15:guide>
        <p15:guide id="18" pos="2051">
          <p15:clr>
            <a:srgbClr val="FF00FF"/>
          </p15:clr>
        </p15:guide>
        <p15:guide id="19" pos="2114">
          <p15:clr>
            <a:srgbClr val="FF00FF"/>
          </p15:clr>
        </p15:guide>
        <p15:guide id="20" pos="2316">
          <p15:clr>
            <a:srgbClr val="FF00FF"/>
          </p15:clr>
        </p15:guide>
        <p15:guide id="21" pos="2379">
          <p15:clr>
            <a:srgbClr val="FF00FF"/>
          </p15:clr>
        </p15:guide>
        <p15:guide id="22" pos="2575">
          <p15:clr>
            <a:srgbClr val="FF00FF"/>
          </p15:clr>
        </p15:guide>
        <p15:guide id="23" pos="2644">
          <p15:clr>
            <a:srgbClr val="FF00FF"/>
          </p15:clr>
        </p15:guide>
        <p15:guide id="24" pos="2851">
          <p15:clr>
            <a:srgbClr val="FF00FF"/>
          </p15:clr>
        </p15:guide>
        <p15:guide id="25" pos="3110">
          <p15:clr>
            <a:srgbClr val="FF00FF"/>
          </p15:clr>
        </p15:guide>
        <p15:guide id="26" pos="3174">
          <p15:clr>
            <a:srgbClr val="FF00FF"/>
          </p15:clr>
        </p15:guide>
        <p15:guide id="27" pos="3375">
          <p15:clr>
            <a:srgbClr val="FF00FF"/>
          </p15:clr>
        </p15:guide>
        <p15:guide id="28" pos="3439">
          <p15:clr>
            <a:srgbClr val="FF00FF"/>
          </p15:clr>
        </p15:guide>
        <p15:guide id="29" pos="3640">
          <p15:clr>
            <a:srgbClr val="FF00FF"/>
          </p15:clr>
        </p15:guide>
        <p15:guide id="30" pos="3698">
          <p15:clr>
            <a:srgbClr val="FF00FF"/>
          </p15:clr>
        </p15:guide>
        <p15:guide id="31" pos="3905">
          <p15:clr>
            <a:srgbClr val="FF00FF"/>
          </p15:clr>
        </p15:guide>
        <p15:guide id="32" pos="3963">
          <p15:clr>
            <a:srgbClr val="FF00FF"/>
          </p15:clr>
        </p15:guide>
        <p15:guide id="33" pos="4164">
          <p15:clr>
            <a:srgbClr val="FF00FF"/>
          </p15:clr>
        </p15:guide>
        <p15:guide id="34" pos="4228">
          <p15:clr>
            <a:srgbClr val="FF00FF"/>
          </p15:clr>
        </p15:guide>
        <p15:guide id="35" pos="4429">
          <p15:clr>
            <a:srgbClr val="FF00FF"/>
          </p15:clr>
        </p15:guide>
        <p15:guide id="36" pos="4493">
          <p15:clr>
            <a:srgbClr val="FF00FF"/>
          </p15:clr>
        </p15:guide>
        <p15:guide id="37" pos="4694">
          <p15:clr>
            <a:srgbClr val="FF00FF"/>
          </p15:clr>
        </p15:guide>
        <p15:guide id="38" pos="4752">
          <p15:clr>
            <a:srgbClr val="FF00FF"/>
          </p15:clr>
        </p15:guide>
        <p15:guide id="39" pos="4954">
          <p15:clr>
            <a:srgbClr val="FF00FF"/>
          </p15:clr>
        </p15:guide>
        <p15:guide id="40" pos="5017">
          <p15:clr>
            <a:srgbClr val="FF00FF"/>
          </p15:clr>
        </p15:guide>
        <p15:guide id="41" pos="5219">
          <p15:clr>
            <a:srgbClr val="FF00FF"/>
          </p15:clr>
        </p15:guide>
        <p15:guide id="42" pos="5288">
          <p15:clr>
            <a:srgbClr val="FF00FF"/>
          </p15:clr>
        </p15:guide>
        <p15:guide id="43" orient="horz" pos="559">
          <p15:clr>
            <a:srgbClr val="FF00FF"/>
          </p15:clr>
        </p15:guide>
        <p15:guide id="44" orient="horz" pos="3041">
          <p15:clr>
            <a:srgbClr val="FF00FF"/>
          </p15:clr>
        </p15:guide>
        <p15:guide id="45" orient="horz" pos="202">
          <p15:clr>
            <a:srgbClr val="FF00FF"/>
          </p15:clr>
        </p15:guide>
        <p15:guide id="46" orient="horz" pos="1619">
          <p15:clr>
            <a:srgbClr val="00FFFF"/>
          </p15:clr>
        </p15:guide>
        <p15:guide id="47" pos="2880">
          <p15:clr>
            <a:srgbClr val="00FFFF"/>
          </p15:clr>
        </p15:guide>
        <p15:guide id="48" orient="horz" pos="626">
          <p15:clr>
            <a:srgbClr val="FF00FF"/>
          </p15:clr>
        </p15:guide>
      </p15:sldGuideLst>
    </p:ext>
  </p:extLst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Relationship Id="rId3" Type="http://schemas.openxmlformats.org/officeDocument/2006/relationships/image" Target="../media/image19.jpg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2.xml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3.xml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4.xml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5.xml"/></Relationships>
</file>

<file path=ppt/slides/_rels/slide6.xml.rels><?xml version="1.0" encoding="UTF-8" standalone="yes"?><Relationships xmlns="http://schemas.openxmlformats.org/package/2006/relationships"><Relationship Id="rId10" Type="http://schemas.openxmlformats.org/officeDocument/2006/relationships/image" Target="../media/image16.jpg"/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6.xml"/><Relationship Id="rId3" Type="http://schemas.openxmlformats.org/officeDocument/2006/relationships/image" Target="../media/image14.jpg"/><Relationship Id="rId4" Type="http://schemas.openxmlformats.org/officeDocument/2006/relationships/image" Target="../media/image15.jpg"/><Relationship Id="rId9" Type="http://schemas.openxmlformats.org/officeDocument/2006/relationships/image" Target="../media/image13.jpg"/><Relationship Id="rId5" Type="http://schemas.openxmlformats.org/officeDocument/2006/relationships/image" Target="../media/image19.jpg"/><Relationship Id="rId6" Type="http://schemas.openxmlformats.org/officeDocument/2006/relationships/image" Target="../media/image18.jpg"/><Relationship Id="rId7" Type="http://schemas.openxmlformats.org/officeDocument/2006/relationships/image" Target="../media/image12.jpg"/><Relationship Id="rId8" Type="http://schemas.openxmlformats.org/officeDocument/2006/relationships/image" Target="../media/image17.jpg"/></Relationships>
</file>

<file path=ppt/slides/_rels/slide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7.xml"/></Relationships>
</file>

<file path=ppt/slides/_rels/slide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8.xml"/><Relationship Id="rId3" Type="http://schemas.openxmlformats.org/officeDocument/2006/relationships/hyperlink" Target="https://www.ellenmacarthurfoundation.org/assets/downloads/publications/A-New-Textiles-Economy_Full-Report_Updated_1-12-17.pdf" TargetMode="External"/><Relationship Id="rId4" Type="http://schemas.openxmlformats.org/officeDocument/2006/relationships/hyperlink" Target="https://www.oxfam.org/en/research/what-she-makes" TargetMode="External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694" name="Shape 46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695" name="Google Shape;4695;p1"/>
          <p:cNvGrpSpPr/>
          <p:nvPr/>
        </p:nvGrpSpPr>
        <p:grpSpPr>
          <a:xfrm>
            <a:off x="3182513" y="1276006"/>
            <a:ext cx="5504047" cy="3459190"/>
            <a:chOff x="238125" y="615100"/>
            <a:chExt cx="7126825" cy="4479075"/>
          </a:xfrm>
        </p:grpSpPr>
        <p:sp>
          <p:nvSpPr>
            <p:cNvPr id="4696" name="Google Shape;4696;p1"/>
            <p:cNvSpPr/>
            <p:nvPr/>
          </p:nvSpPr>
          <p:spPr>
            <a:xfrm>
              <a:off x="7044275" y="745025"/>
              <a:ext cx="186375" cy="666675"/>
            </a:xfrm>
            <a:custGeom>
              <a:rect b="b" l="l" r="r" t="t"/>
              <a:pathLst>
                <a:path extrusionOk="0" h="26667" w="7455">
                  <a:moveTo>
                    <a:pt x="3165" y="0"/>
                  </a:moveTo>
                  <a:cubicBezTo>
                    <a:pt x="3165" y="0"/>
                    <a:pt x="2637" y="2534"/>
                    <a:pt x="1375" y="2534"/>
                  </a:cubicBezTo>
                  <a:cubicBezTo>
                    <a:pt x="1349" y="2534"/>
                    <a:pt x="1322" y="2532"/>
                    <a:pt x="1295" y="2530"/>
                  </a:cubicBezTo>
                  <a:cubicBezTo>
                    <a:pt x="1262" y="2525"/>
                    <a:pt x="1229" y="2522"/>
                    <a:pt x="1198" y="2522"/>
                  </a:cubicBezTo>
                  <a:cubicBezTo>
                    <a:pt x="0" y="2522"/>
                    <a:pt x="473" y="6516"/>
                    <a:pt x="580" y="7535"/>
                  </a:cubicBezTo>
                  <a:cubicBezTo>
                    <a:pt x="745" y="8580"/>
                    <a:pt x="1900" y="10339"/>
                    <a:pt x="1295" y="11439"/>
                  </a:cubicBezTo>
                  <a:cubicBezTo>
                    <a:pt x="690" y="12539"/>
                    <a:pt x="580" y="17929"/>
                    <a:pt x="1130" y="19303"/>
                  </a:cubicBezTo>
                  <a:cubicBezTo>
                    <a:pt x="1680" y="20678"/>
                    <a:pt x="195" y="25848"/>
                    <a:pt x="745" y="26508"/>
                  </a:cubicBezTo>
                  <a:cubicBezTo>
                    <a:pt x="830" y="26618"/>
                    <a:pt x="917" y="26666"/>
                    <a:pt x="1005" y="26666"/>
                  </a:cubicBezTo>
                  <a:cubicBezTo>
                    <a:pt x="1489" y="26666"/>
                    <a:pt x="1998" y="25192"/>
                    <a:pt x="2230" y="24308"/>
                  </a:cubicBezTo>
                  <a:cubicBezTo>
                    <a:pt x="2275" y="24139"/>
                    <a:pt x="2361" y="24069"/>
                    <a:pt x="2476" y="24069"/>
                  </a:cubicBezTo>
                  <a:cubicBezTo>
                    <a:pt x="3021" y="24069"/>
                    <a:pt x="4214" y="25621"/>
                    <a:pt x="4736" y="25621"/>
                  </a:cubicBezTo>
                  <a:cubicBezTo>
                    <a:pt x="4788" y="25621"/>
                    <a:pt x="4833" y="25606"/>
                    <a:pt x="4870" y="25573"/>
                  </a:cubicBezTo>
                  <a:cubicBezTo>
                    <a:pt x="5365" y="25078"/>
                    <a:pt x="4430" y="24088"/>
                    <a:pt x="4155" y="23098"/>
                  </a:cubicBezTo>
                  <a:cubicBezTo>
                    <a:pt x="3880" y="22053"/>
                    <a:pt x="3000" y="21613"/>
                    <a:pt x="2395" y="21228"/>
                  </a:cubicBezTo>
                  <a:cubicBezTo>
                    <a:pt x="1790" y="20788"/>
                    <a:pt x="3330" y="17434"/>
                    <a:pt x="4155" y="16059"/>
                  </a:cubicBezTo>
                  <a:cubicBezTo>
                    <a:pt x="4329" y="15792"/>
                    <a:pt x="4553" y="15684"/>
                    <a:pt x="4802" y="15684"/>
                  </a:cubicBezTo>
                  <a:cubicBezTo>
                    <a:pt x="5866" y="15684"/>
                    <a:pt x="7388" y="17656"/>
                    <a:pt x="7453" y="17656"/>
                  </a:cubicBezTo>
                  <a:cubicBezTo>
                    <a:pt x="7454" y="17656"/>
                    <a:pt x="7455" y="17655"/>
                    <a:pt x="7455" y="17654"/>
                  </a:cubicBezTo>
                  <a:cubicBezTo>
                    <a:pt x="7455" y="17379"/>
                    <a:pt x="7070" y="16774"/>
                    <a:pt x="6520" y="15399"/>
                  </a:cubicBezTo>
                  <a:cubicBezTo>
                    <a:pt x="5970" y="14024"/>
                    <a:pt x="3880" y="6875"/>
                    <a:pt x="4155" y="5280"/>
                  </a:cubicBezTo>
                  <a:cubicBezTo>
                    <a:pt x="4430" y="3685"/>
                    <a:pt x="3165" y="440"/>
                    <a:pt x="3165" y="0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7" name="Google Shape;4697;p1"/>
            <p:cNvSpPr/>
            <p:nvPr/>
          </p:nvSpPr>
          <p:spPr>
            <a:xfrm>
              <a:off x="6375475" y="1749100"/>
              <a:ext cx="708075" cy="552650"/>
            </a:xfrm>
            <a:custGeom>
              <a:rect b="b" l="l" r="r" t="t"/>
              <a:pathLst>
                <a:path extrusionOk="0" h="22106" w="28323">
                  <a:moveTo>
                    <a:pt x="25284" y="1"/>
                  </a:moveTo>
                  <a:cubicBezTo>
                    <a:pt x="23863" y="1"/>
                    <a:pt x="22834" y="4144"/>
                    <a:pt x="23043" y="4823"/>
                  </a:cubicBezTo>
                  <a:cubicBezTo>
                    <a:pt x="23208" y="5593"/>
                    <a:pt x="21998" y="9002"/>
                    <a:pt x="21393" y="9002"/>
                  </a:cubicBezTo>
                  <a:cubicBezTo>
                    <a:pt x="20733" y="9002"/>
                    <a:pt x="18973" y="10762"/>
                    <a:pt x="18423" y="11587"/>
                  </a:cubicBezTo>
                  <a:cubicBezTo>
                    <a:pt x="18242" y="11859"/>
                    <a:pt x="17906" y="11945"/>
                    <a:pt x="17497" y="11945"/>
                  </a:cubicBezTo>
                  <a:cubicBezTo>
                    <a:pt x="16775" y="11945"/>
                    <a:pt x="15828" y="11676"/>
                    <a:pt x="15108" y="11676"/>
                  </a:cubicBezTo>
                  <a:cubicBezTo>
                    <a:pt x="14998" y="11676"/>
                    <a:pt x="14892" y="11682"/>
                    <a:pt x="14794" y="11697"/>
                  </a:cubicBezTo>
                  <a:cubicBezTo>
                    <a:pt x="13639" y="11972"/>
                    <a:pt x="13529" y="14557"/>
                    <a:pt x="13034" y="15657"/>
                  </a:cubicBezTo>
                  <a:cubicBezTo>
                    <a:pt x="12858" y="16027"/>
                    <a:pt x="12523" y="16149"/>
                    <a:pt x="12047" y="16149"/>
                  </a:cubicBezTo>
                  <a:cubicBezTo>
                    <a:pt x="11179" y="16149"/>
                    <a:pt x="9843" y="15747"/>
                    <a:pt x="8139" y="15712"/>
                  </a:cubicBezTo>
                  <a:cubicBezTo>
                    <a:pt x="8093" y="15709"/>
                    <a:pt x="8045" y="15707"/>
                    <a:pt x="7996" y="15707"/>
                  </a:cubicBezTo>
                  <a:cubicBezTo>
                    <a:pt x="5306" y="15707"/>
                    <a:pt x="0" y="20111"/>
                    <a:pt x="0" y="20111"/>
                  </a:cubicBezTo>
                  <a:lnTo>
                    <a:pt x="3025" y="20826"/>
                  </a:lnTo>
                  <a:lnTo>
                    <a:pt x="3795" y="19561"/>
                  </a:lnTo>
                  <a:cubicBezTo>
                    <a:pt x="3795" y="19561"/>
                    <a:pt x="7259" y="19396"/>
                    <a:pt x="8084" y="19011"/>
                  </a:cubicBezTo>
                  <a:cubicBezTo>
                    <a:pt x="8814" y="18668"/>
                    <a:pt x="9745" y="18391"/>
                    <a:pt x="10433" y="18391"/>
                  </a:cubicBezTo>
                  <a:cubicBezTo>
                    <a:pt x="10626" y="18391"/>
                    <a:pt x="10799" y="18413"/>
                    <a:pt x="10944" y="18461"/>
                  </a:cubicBezTo>
                  <a:cubicBezTo>
                    <a:pt x="11549" y="18626"/>
                    <a:pt x="11219" y="21761"/>
                    <a:pt x="11659" y="22091"/>
                  </a:cubicBezTo>
                  <a:cubicBezTo>
                    <a:pt x="11677" y="22101"/>
                    <a:pt x="11697" y="22106"/>
                    <a:pt x="11719" y="22106"/>
                  </a:cubicBezTo>
                  <a:cubicBezTo>
                    <a:pt x="12308" y="22106"/>
                    <a:pt x="14311" y="18716"/>
                    <a:pt x="14629" y="18186"/>
                  </a:cubicBezTo>
                  <a:cubicBezTo>
                    <a:pt x="14680" y="18084"/>
                    <a:pt x="14799" y="18043"/>
                    <a:pt x="14963" y="18043"/>
                  </a:cubicBezTo>
                  <a:cubicBezTo>
                    <a:pt x="15662" y="18043"/>
                    <a:pt x="17165" y="18793"/>
                    <a:pt x="17618" y="18793"/>
                  </a:cubicBezTo>
                  <a:cubicBezTo>
                    <a:pt x="17630" y="18793"/>
                    <a:pt x="17642" y="18792"/>
                    <a:pt x="17653" y="18791"/>
                  </a:cubicBezTo>
                  <a:cubicBezTo>
                    <a:pt x="18148" y="18626"/>
                    <a:pt x="20128" y="17636"/>
                    <a:pt x="20733" y="17196"/>
                  </a:cubicBezTo>
                  <a:cubicBezTo>
                    <a:pt x="20818" y="17147"/>
                    <a:pt x="20901" y="17126"/>
                    <a:pt x="20985" y="17126"/>
                  </a:cubicBezTo>
                  <a:cubicBezTo>
                    <a:pt x="21372" y="17126"/>
                    <a:pt x="21770" y="17562"/>
                    <a:pt x="22413" y="17562"/>
                  </a:cubicBezTo>
                  <a:cubicBezTo>
                    <a:pt x="22709" y="17562"/>
                    <a:pt x="23059" y="17469"/>
                    <a:pt x="23483" y="17196"/>
                  </a:cubicBezTo>
                  <a:cubicBezTo>
                    <a:pt x="25078" y="16261"/>
                    <a:pt x="24198" y="15657"/>
                    <a:pt x="23978" y="14832"/>
                  </a:cubicBezTo>
                  <a:cubicBezTo>
                    <a:pt x="23703" y="13952"/>
                    <a:pt x="25518" y="11917"/>
                    <a:pt x="25298" y="10487"/>
                  </a:cubicBezTo>
                  <a:cubicBezTo>
                    <a:pt x="25078" y="9057"/>
                    <a:pt x="25848" y="8232"/>
                    <a:pt x="27057" y="6857"/>
                  </a:cubicBezTo>
                  <a:cubicBezTo>
                    <a:pt x="28322" y="5483"/>
                    <a:pt x="27167" y="3888"/>
                    <a:pt x="27057" y="2568"/>
                  </a:cubicBezTo>
                  <a:cubicBezTo>
                    <a:pt x="27057" y="2568"/>
                    <a:pt x="27002" y="423"/>
                    <a:pt x="25518" y="38"/>
                  </a:cubicBezTo>
                  <a:cubicBezTo>
                    <a:pt x="25439" y="13"/>
                    <a:pt x="25361" y="1"/>
                    <a:pt x="25284" y="1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8" name="Google Shape;4698;p1"/>
            <p:cNvSpPr/>
            <p:nvPr/>
          </p:nvSpPr>
          <p:spPr>
            <a:xfrm>
              <a:off x="6919900" y="1467325"/>
              <a:ext cx="445050" cy="262975"/>
            </a:xfrm>
            <a:custGeom>
              <a:rect b="b" l="l" r="r" t="t"/>
              <a:pathLst>
                <a:path extrusionOk="0" h="10519" w="17802">
                  <a:moveTo>
                    <a:pt x="5833" y="1"/>
                  </a:moveTo>
                  <a:cubicBezTo>
                    <a:pt x="5005" y="1"/>
                    <a:pt x="4934" y="899"/>
                    <a:pt x="5445" y="1410"/>
                  </a:cubicBezTo>
                  <a:cubicBezTo>
                    <a:pt x="6139" y="2157"/>
                    <a:pt x="4969" y="5545"/>
                    <a:pt x="4597" y="5545"/>
                  </a:cubicBezTo>
                  <a:cubicBezTo>
                    <a:pt x="4586" y="5545"/>
                    <a:pt x="4575" y="5541"/>
                    <a:pt x="4565" y="5535"/>
                  </a:cubicBezTo>
                  <a:cubicBezTo>
                    <a:pt x="4524" y="5511"/>
                    <a:pt x="4466" y="5500"/>
                    <a:pt x="4395" y="5500"/>
                  </a:cubicBezTo>
                  <a:cubicBezTo>
                    <a:pt x="3810" y="5500"/>
                    <a:pt x="2337" y="6237"/>
                    <a:pt x="1651" y="6580"/>
                  </a:cubicBezTo>
                  <a:cubicBezTo>
                    <a:pt x="881" y="6855"/>
                    <a:pt x="1" y="8065"/>
                    <a:pt x="441" y="8395"/>
                  </a:cubicBezTo>
                  <a:cubicBezTo>
                    <a:pt x="798" y="8650"/>
                    <a:pt x="1061" y="10519"/>
                    <a:pt x="1538" y="10519"/>
                  </a:cubicBezTo>
                  <a:cubicBezTo>
                    <a:pt x="1574" y="10519"/>
                    <a:pt x="1612" y="10508"/>
                    <a:pt x="1651" y="10484"/>
                  </a:cubicBezTo>
                  <a:lnTo>
                    <a:pt x="3466" y="10044"/>
                  </a:lnTo>
                  <a:cubicBezTo>
                    <a:pt x="3466" y="10044"/>
                    <a:pt x="2091" y="8669"/>
                    <a:pt x="1651" y="8065"/>
                  </a:cubicBezTo>
                  <a:cubicBezTo>
                    <a:pt x="1537" y="7886"/>
                    <a:pt x="1639" y="7827"/>
                    <a:pt x="1858" y="7827"/>
                  </a:cubicBezTo>
                  <a:cubicBezTo>
                    <a:pt x="2285" y="7827"/>
                    <a:pt x="3157" y="8050"/>
                    <a:pt x="3761" y="8050"/>
                  </a:cubicBezTo>
                  <a:cubicBezTo>
                    <a:pt x="3899" y="8050"/>
                    <a:pt x="4024" y="8039"/>
                    <a:pt x="4126" y="8010"/>
                  </a:cubicBezTo>
                  <a:cubicBezTo>
                    <a:pt x="4197" y="7984"/>
                    <a:pt x="4290" y="7973"/>
                    <a:pt x="4401" y="7973"/>
                  </a:cubicBezTo>
                  <a:cubicBezTo>
                    <a:pt x="5325" y="7973"/>
                    <a:pt x="7498" y="8757"/>
                    <a:pt x="8629" y="8757"/>
                  </a:cubicBezTo>
                  <a:cubicBezTo>
                    <a:pt x="8835" y="8757"/>
                    <a:pt x="9007" y="8731"/>
                    <a:pt x="9130" y="8669"/>
                  </a:cubicBezTo>
                  <a:cubicBezTo>
                    <a:pt x="10051" y="8311"/>
                    <a:pt x="11020" y="6381"/>
                    <a:pt x="12613" y="6381"/>
                  </a:cubicBezTo>
                  <a:cubicBezTo>
                    <a:pt x="12732" y="6381"/>
                    <a:pt x="12854" y="6392"/>
                    <a:pt x="12980" y="6415"/>
                  </a:cubicBezTo>
                  <a:cubicBezTo>
                    <a:pt x="13039" y="6423"/>
                    <a:pt x="13100" y="6428"/>
                    <a:pt x="13161" y="6428"/>
                  </a:cubicBezTo>
                  <a:cubicBezTo>
                    <a:pt x="15035" y="6428"/>
                    <a:pt x="17802" y="2501"/>
                    <a:pt x="17269" y="2235"/>
                  </a:cubicBezTo>
                  <a:cubicBezTo>
                    <a:pt x="17209" y="2205"/>
                    <a:pt x="17132" y="2191"/>
                    <a:pt x="17043" y="2191"/>
                  </a:cubicBezTo>
                  <a:cubicBezTo>
                    <a:pt x="16313" y="2191"/>
                    <a:pt x="14716" y="3096"/>
                    <a:pt x="14079" y="3390"/>
                  </a:cubicBezTo>
                  <a:cubicBezTo>
                    <a:pt x="13988" y="3432"/>
                    <a:pt x="13856" y="3453"/>
                    <a:pt x="13691" y="3453"/>
                  </a:cubicBezTo>
                  <a:cubicBezTo>
                    <a:pt x="12561" y="3453"/>
                    <a:pt x="9859" y="2491"/>
                    <a:pt x="7700" y="860"/>
                  </a:cubicBezTo>
                  <a:cubicBezTo>
                    <a:pt x="6868" y="231"/>
                    <a:pt x="6253" y="1"/>
                    <a:pt x="5833" y="1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699" name="Google Shape;4699;p1"/>
            <p:cNvSpPr/>
            <p:nvPr/>
          </p:nvSpPr>
          <p:spPr>
            <a:xfrm>
              <a:off x="6643575" y="4449500"/>
              <a:ext cx="82500" cy="53125"/>
            </a:xfrm>
            <a:custGeom>
              <a:rect b="b" l="l" r="r" t="t"/>
              <a:pathLst>
                <a:path extrusionOk="0" h="2125" w="3300">
                  <a:moveTo>
                    <a:pt x="440" y="0"/>
                  </a:moveTo>
                  <a:cubicBezTo>
                    <a:pt x="147" y="0"/>
                    <a:pt x="0" y="196"/>
                    <a:pt x="0" y="636"/>
                  </a:cubicBezTo>
                  <a:cubicBezTo>
                    <a:pt x="0" y="966"/>
                    <a:pt x="825" y="1131"/>
                    <a:pt x="880" y="1516"/>
                  </a:cubicBezTo>
                  <a:cubicBezTo>
                    <a:pt x="925" y="1784"/>
                    <a:pt x="1187" y="2125"/>
                    <a:pt x="1639" y="2125"/>
                  </a:cubicBezTo>
                  <a:cubicBezTo>
                    <a:pt x="1743" y="2125"/>
                    <a:pt x="1856" y="2107"/>
                    <a:pt x="1980" y="2066"/>
                  </a:cubicBezTo>
                  <a:cubicBezTo>
                    <a:pt x="2585" y="1846"/>
                    <a:pt x="3300" y="966"/>
                    <a:pt x="2750" y="581"/>
                  </a:cubicBezTo>
                  <a:cubicBezTo>
                    <a:pt x="2200" y="141"/>
                    <a:pt x="1650" y="416"/>
                    <a:pt x="990" y="141"/>
                  </a:cubicBezTo>
                  <a:cubicBezTo>
                    <a:pt x="770" y="49"/>
                    <a:pt x="587" y="0"/>
                    <a:pt x="440" y="0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0" name="Google Shape;4700;p1"/>
            <p:cNvSpPr/>
            <p:nvPr/>
          </p:nvSpPr>
          <p:spPr>
            <a:xfrm>
              <a:off x="6644950" y="4511175"/>
              <a:ext cx="83875" cy="38275"/>
            </a:xfrm>
            <a:custGeom>
              <a:rect b="b" l="l" r="r" t="t"/>
              <a:pathLst>
                <a:path extrusionOk="0" h="1531" w="3355">
                  <a:moveTo>
                    <a:pt x="433" y="1"/>
                  </a:moveTo>
                  <a:cubicBezTo>
                    <a:pt x="150" y="1"/>
                    <a:pt x="0" y="120"/>
                    <a:pt x="0" y="423"/>
                  </a:cubicBezTo>
                  <a:cubicBezTo>
                    <a:pt x="0" y="753"/>
                    <a:pt x="165" y="1193"/>
                    <a:pt x="715" y="1248"/>
                  </a:cubicBezTo>
                  <a:cubicBezTo>
                    <a:pt x="1097" y="1363"/>
                    <a:pt x="1663" y="1530"/>
                    <a:pt x="2140" y="1530"/>
                  </a:cubicBezTo>
                  <a:cubicBezTo>
                    <a:pt x="2350" y="1530"/>
                    <a:pt x="2543" y="1498"/>
                    <a:pt x="2695" y="1413"/>
                  </a:cubicBezTo>
                  <a:cubicBezTo>
                    <a:pt x="3190" y="1138"/>
                    <a:pt x="3355" y="863"/>
                    <a:pt x="3245" y="423"/>
                  </a:cubicBezTo>
                  <a:cubicBezTo>
                    <a:pt x="3189" y="255"/>
                    <a:pt x="3069" y="207"/>
                    <a:pt x="2896" y="207"/>
                  </a:cubicBezTo>
                  <a:cubicBezTo>
                    <a:pt x="2674" y="207"/>
                    <a:pt x="2366" y="285"/>
                    <a:pt x="1993" y="285"/>
                  </a:cubicBezTo>
                  <a:cubicBezTo>
                    <a:pt x="1803" y="285"/>
                    <a:pt x="1596" y="265"/>
                    <a:pt x="1375" y="203"/>
                  </a:cubicBezTo>
                  <a:cubicBezTo>
                    <a:pt x="980" y="80"/>
                    <a:pt x="663" y="1"/>
                    <a:pt x="433" y="1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1" name="Google Shape;4701;p1"/>
            <p:cNvSpPr/>
            <p:nvPr/>
          </p:nvSpPr>
          <p:spPr>
            <a:xfrm>
              <a:off x="6563850" y="4759600"/>
              <a:ext cx="44625" cy="45150"/>
            </a:xfrm>
            <a:custGeom>
              <a:rect b="b" l="l" r="r" t="t"/>
              <a:pathLst>
                <a:path extrusionOk="0" h="1806" w="1785">
                  <a:moveTo>
                    <a:pt x="549" y="0"/>
                  </a:moveTo>
                  <a:cubicBezTo>
                    <a:pt x="547" y="0"/>
                    <a:pt x="547" y="1"/>
                    <a:pt x="549" y="2"/>
                  </a:cubicBezTo>
                  <a:lnTo>
                    <a:pt x="549" y="2"/>
                  </a:lnTo>
                  <a:cubicBezTo>
                    <a:pt x="549" y="2"/>
                    <a:pt x="549" y="1"/>
                    <a:pt x="549" y="0"/>
                  </a:cubicBezTo>
                  <a:close/>
                  <a:moveTo>
                    <a:pt x="549" y="2"/>
                  </a:moveTo>
                  <a:cubicBezTo>
                    <a:pt x="492" y="279"/>
                    <a:pt x="1" y="1266"/>
                    <a:pt x="549" y="1485"/>
                  </a:cubicBezTo>
                  <a:cubicBezTo>
                    <a:pt x="818" y="1605"/>
                    <a:pt x="1168" y="1805"/>
                    <a:pt x="1422" y="1805"/>
                  </a:cubicBezTo>
                  <a:cubicBezTo>
                    <a:pt x="1637" y="1805"/>
                    <a:pt x="1784" y="1663"/>
                    <a:pt x="1759" y="1210"/>
                  </a:cubicBezTo>
                  <a:cubicBezTo>
                    <a:pt x="1654" y="317"/>
                    <a:pt x="595" y="26"/>
                    <a:pt x="549" y="2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2" name="Google Shape;4702;p1"/>
            <p:cNvSpPr/>
            <p:nvPr/>
          </p:nvSpPr>
          <p:spPr>
            <a:xfrm>
              <a:off x="6555575" y="4816125"/>
              <a:ext cx="45400" cy="23250"/>
            </a:xfrm>
            <a:custGeom>
              <a:rect b="b" l="l" r="r" t="t"/>
              <a:pathLst>
                <a:path extrusionOk="0" h="930" w="1816">
                  <a:moveTo>
                    <a:pt x="770" y="0"/>
                  </a:moveTo>
                  <a:cubicBezTo>
                    <a:pt x="392" y="0"/>
                    <a:pt x="37" y="49"/>
                    <a:pt x="0" y="49"/>
                  </a:cubicBezTo>
                  <a:cubicBezTo>
                    <a:pt x="0" y="489"/>
                    <a:pt x="330" y="929"/>
                    <a:pt x="770" y="929"/>
                  </a:cubicBezTo>
                  <a:cubicBezTo>
                    <a:pt x="1155" y="929"/>
                    <a:pt x="1815" y="214"/>
                    <a:pt x="1320" y="49"/>
                  </a:cubicBezTo>
                  <a:cubicBezTo>
                    <a:pt x="1155" y="13"/>
                    <a:pt x="960" y="0"/>
                    <a:pt x="770" y="0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3" name="Google Shape;4703;p1"/>
            <p:cNvSpPr/>
            <p:nvPr/>
          </p:nvSpPr>
          <p:spPr>
            <a:xfrm>
              <a:off x="6438125" y="4523000"/>
              <a:ext cx="561550" cy="463475"/>
            </a:xfrm>
            <a:custGeom>
              <a:rect b="b" l="l" r="r" t="t"/>
              <a:pathLst>
                <a:path extrusionOk="0" h="18539" w="22462">
                  <a:moveTo>
                    <a:pt x="14009" y="0"/>
                  </a:moveTo>
                  <a:cubicBezTo>
                    <a:pt x="13772" y="0"/>
                    <a:pt x="13559" y="35"/>
                    <a:pt x="13388" y="115"/>
                  </a:cubicBezTo>
                  <a:cubicBezTo>
                    <a:pt x="12508" y="445"/>
                    <a:pt x="12123" y="1380"/>
                    <a:pt x="10913" y="1380"/>
                  </a:cubicBezTo>
                  <a:cubicBezTo>
                    <a:pt x="9648" y="1380"/>
                    <a:pt x="8493" y="4130"/>
                    <a:pt x="7503" y="4130"/>
                  </a:cubicBezTo>
                  <a:cubicBezTo>
                    <a:pt x="6568" y="4130"/>
                    <a:pt x="7393" y="2755"/>
                    <a:pt x="6678" y="2425"/>
                  </a:cubicBezTo>
                  <a:cubicBezTo>
                    <a:pt x="6073" y="2095"/>
                    <a:pt x="5303" y="1820"/>
                    <a:pt x="5028" y="1490"/>
                  </a:cubicBezTo>
                  <a:lnTo>
                    <a:pt x="4204" y="1545"/>
                  </a:lnTo>
                  <a:lnTo>
                    <a:pt x="4204" y="1600"/>
                  </a:lnTo>
                  <a:cubicBezTo>
                    <a:pt x="4204" y="2040"/>
                    <a:pt x="3104" y="2040"/>
                    <a:pt x="2719" y="2040"/>
                  </a:cubicBezTo>
                  <a:cubicBezTo>
                    <a:pt x="2313" y="2040"/>
                    <a:pt x="2047" y="2884"/>
                    <a:pt x="1706" y="2884"/>
                  </a:cubicBezTo>
                  <a:cubicBezTo>
                    <a:pt x="1677" y="2884"/>
                    <a:pt x="1648" y="2878"/>
                    <a:pt x="1619" y="2865"/>
                  </a:cubicBezTo>
                  <a:cubicBezTo>
                    <a:pt x="1493" y="2802"/>
                    <a:pt x="1305" y="2775"/>
                    <a:pt x="1102" y="2775"/>
                  </a:cubicBezTo>
                  <a:cubicBezTo>
                    <a:pt x="595" y="2775"/>
                    <a:pt x="0" y="2944"/>
                    <a:pt x="79" y="3140"/>
                  </a:cubicBezTo>
                  <a:cubicBezTo>
                    <a:pt x="244" y="3415"/>
                    <a:pt x="1454" y="3525"/>
                    <a:pt x="1619" y="4130"/>
                  </a:cubicBezTo>
                  <a:cubicBezTo>
                    <a:pt x="1729" y="4790"/>
                    <a:pt x="2664" y="6000"/>
                    <a:pt x="2994" y="6165"/>
                  </a:cubicBezTo>
                  <a:cubicBezTo>
                    <a:pt x="3004" y="6169"/>
                    <a:pt x="3015" y="6172"/>
                    <a:pt x="3026" y="6172"/>
                  </a:cubicBezTo>
                  <a:cubicBezTo>
                    <a:pt x="3403" y="6172"/>
                    <a:pt x="3829" y="3470"/>
                    <a:pt x="4204" y="3470"/>
                  </a:cubicBezTo>
                  <a:cubicBezTo>
                    <a:pt x="4643" y="3470"/>
                    <a:pt x="3599" y="4405"/>
                    <a:pt x="4204" y="4900"/>
                  </a:cubicBezTo>
                  <a:cubicBezTo>
                    <a:pt x="4808" y="5395"/>
                    <a:pt x="6293" y="5670"/>
                    <a:pt x="6348" y="6165"/>
                  </a:cubicBezTo>
                  <a:cubicBezTo>
                    <a:pt x="6403" y="6605"/>
                    <a:pt x="6843" y="6495"/>
                    <a:pt x="8328" y="6825"/>
                  </a:cubicBezTo>
                  <a:cubicBezTo>
                    <a:pt x="9868" y="7265"/>
                    <a:pt x="13443" y="8530"/>
                    <a:pt x="14048" y="9354"/>
                  </a:cubicBezTo>
                  <a:cubicBezTo>
                    <a:pt x="14652" y="10179"/>
                    <a:pt x="15807" y="11829"/>
                    <a:pt x="16522" y="12654"/>
                  </a:cubicBezTo>
                  <a:cubicBezTo>
                    <a:pt x="17182" y="13479"/>
                    <a:pt x="17347" y="13699"/>
                    <a:pt x="16522" y="13919"/>
                  </a:cubicBezTo>
                  <a:cubicBezTo>
                    <a:pt x="15697" y="14139"/>
                    <a:pt x="13168" y="15294"/>
                    <a:pt x="13828" y="15954"/>
                  </a:cubicBezTo>
                  <a:cubicBezTo>
                    <a:pt x="14018" y="16144"/>
                    <a:pt x="14282" y="16210"/>
                    <a:pt x="14591" y="16210"/>
                  </a:cubicBezTo>
                  <a:cubicBezTo>
                    <a:pt x="15274" y="16210"/>
                    <a:pt x="16174" y="15887"/>
                    <a:pt x="16962" y="15887"/>
                  </a:cubicBezTo>
                  <a:cubicBezTo>
                    <a:pt x="17154" y="15887"/>
                    <a:pt x="17339" y="15906"/>
                    <a:pt x="17512" y="15954"/>
                  </a:cubicBezTo>
                  <a:cubicBezTo>
                    <a:pt x="18722" y="16394"/>
                    <a:pt x="20592" y="16119"/>
                    <a:pt x="20702" y="16724"/>
                  </a:cubicBezTo>
                  <a:cubicBezTo>
                    <a:pt x="20812" y="17219"/>
                    <a:pt x="21472" y="18044"/>
                    <a:pt x="22187" y="18538"/>
                  </a:cubicBezTo>
                  <a:cubicBezTo>
                    <a:pt x="22187" y="18538"/>
                    <a:pt x="22462" y="13314"/>
                    <a:pt x="21912" y="12544"/>
                  </a:cubicBezTo>
                  <a:cubicBezTo>
                    <a:pt x="21362" y="11829"/>
                    <a:pt x="21747" y="11774"/>
                    <a:pt x="21912" y="11279"/>
                  </a:cubicBezTo>
                  <a:cubicBezTo>
                    <a:pt x="22022" y="10839"/>
                    <a:pt x="21912" y="2315"/>
                    <a:pt x="21912" y="2315"/>
                  </a:cubicBezTo>
                  <a:cubicBezTo>
                    <a:pt x="21197" y="2095"/>
                    <a:pt x="20647" y="1930"/>
                    <a:pt x="20097" y="1930"/>
                  </a:cubicBezTo>
                  <a:cubicBezTo>
                    <a:pt x="18887" y="1875"/>
                    <a:pt x="18062" y="1490"/>
                    <a:pt x="17017" y="940"/>
                  </a:cubicBezTo>
                  <a:cubicBezTo>
                    <a:pt x="16190" y="505"/>
                    <a:pt x="14914" y="0"/>
                    <a:pt x="14009" y="0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4" name="Google Shape;4704;p1"/>
            <p:cNvSpPr/>
            <p:nvPr/>
          </p:nvSpPr>
          <p:spPr>
            <a:xfrm>
              <a:off x="6334225" y="4446350"/>
              <a:ext cx="246875" cy="115300"/>
            </a:xfrm>
            <a:custGeom>
              <a:rect b="b" l="l" r="r" t="t"/>
              <a:pathLst>
                <a:path extrusionOk="0" h="4612" w="9875">
                  <a:moveTo>
                    <a:pt x="5875" y="0"/>
                  </a:moveTo>
                  <a:cubicBezTo>
                    <a:pt x="5039" y="0"/>
                    <a:pt x="3559" y="572"/>
                    <a:pt x="3245" y="707"/>
                  </a:cubicBezTo>
                  <a:cubicBezTo>
                    <a:pt x="2875" y="845"/>
                    <a:pt x="2544" y="1062"/>
                    <a:pt x="2187" y="1062"/>
                  </a:cubicBezTo>
                  <a:cubicBezTo>
                    <a:pt x="2119" y="1062"/>
                    <a:pt x="2050" y="1054"/>
                    <a:pt x="1980" y="1037"/>
                  </a:cubicBezTo>
                  <a:cubicBezTo>
                    <a:pt x="1740" y="934"/>
                    <a:pt x="1117" y="703"/>
                    <a:pt x="640" y="703"/>
                  </a:cubicBezTo>
                  <a:cubicBezTo>
                    <a:pt x="352" y="703"/>
                    <a:pt x="118" y="788"/>
                    <a:pt x="55" y="1037"/>
                  </a:cubicBezTo>
                  <a:cubicBezTo>
                    <a:pt x="0" y="1642"/>
                    <a:pt x="770" y="1587"/>
                    <a:pt x="935" y="1917"/>
                  </a:cubicBezTo>
                  <a:cubicBezTo>
                    <a:pt x="1155" y="2247"/>
                    <a:pt x="2970" y="2412"/>
                    <a:pt x="3355" y="2686"/>
                  </a:cubicBezTo>
                  <a:cubicBezTo>
                    <a:pt x="3795" y="2961"/>
                    <a:pt x="3795" y="4336"/>
                    <a:pt x="4455" y="4336"/>
                  </a:cubicBezTo>
                  <a:cubicBezTo>
                    <a:pt x="4606" y="4336"/>
                    <a:pt x="4909" y="4333"/>
                    <a:pt x="5282" y="4333"/>
                  </a:cubicBezTo>
                  <a:cubicBezTo>
                    <a:pt x="6400" y="4333"/>
                    <a:pt x="8153" y="4364"/>
                    <a:pt x="8360" y="4611"/>
                  </a:cubicBezTo>
                  <a:lnTo>
                    <a:pt x="9184" y="4446"/>
                  </a:lnTo>
                  <a:cubicBezTo>
                    <a:pt x="9019" y="4116"/>
                    <a:pt x="9404" y="2906"/>
                    <a:pt x="9679" y="2137"/>
                  </a:cubicBezTo>
                  <a:cubicBezTo>
                    <a:pt x="9875" y="1453"/>
                    <a:pt x="9333" y="899"/>
                    <a:pt x="8555" y="899"/>
                  </a:cubicBezTo>
                  <a:cubicBezTo>
                    <a:pt x="8456" y="899"/>
                    <a:pt x="8354" y="908"/>
                    <a:pt x="8250" y="927"/>
                  </a:cubicBezTo>
                  <a:cubicBezTo>
                    <a:pt x="8105" y="959"/>
                    <a:pt x="7973" y="973"/>
                    <a:pt x="7852" y="973"/>
                  </a:cubicBezTo>
                  <a:cubicBezTo>
                    <a:pt x="7144" y="973"/>
                    <a:pt x="6794" y="477"/>
                    <a:pt x="6325" y="102"/>
                  </a:cubicBezTo>
                  <a:cubicBezTo>
                    <a:pt x="6223" y="30"/>
                    <a:pt x="6065" y="0"/>
                    <a:pt x="5875" y="0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5" name="Google Shape;4705;p1"/>
            <p:cNvSpPr/>
            <p:nvPr/>
          </p:nvSpPr>
          <p:spPr>
            <a:xfrm>
              <a:off x="5961625" y="1615300"/>
              <a:ext cx="470225" cy="624225"/>
            </a:xfrm>
            <a:custGeom>
              <a:rect b="b" l="l" r="r" t="t"/>
              <a:pathLst>
                <a:path extrusionOk="0" h="24969" w="18809">
                  <a:moveTo>
                    <a:pt x="17214" y="1"/>
                  </a:moveTo>
                  <a:cubicBezTo>
                    <a:pt x="17104" y="276"/>
                    <a:pt x="16884" y="496"/>
                    <a:pt x="16554" y="496"/>
                  </a:cubicBezTo>
                  <a:cubicBezTo>
                    <a:pt x="14849" y="661"/>
                    <a:pt x="10450" y="3410"/>
                    <a:pt x="10010" y="3410"/>
                  </a:cubicBezTo>
                  <a:cubicBezTo>
                    <a:pt x="9636" y="3410"/>
                    <a:pt x="9625" y="5230"/>
                    <a:pt x="9019" y="5230"/>
                  </a:cubicBezTo>
                  <a:cubicBezTo>
                    <a:pt x="9001" y="5230"/>
                    <a:pt x="8983" y="5228"/>
                    <a:pt x="8965" y="5225"/>
                  </a:cubicBezTo>
                  <a:cubicBezTo>
                    <a:pt x="8342" y="5225"/>
                    <a:pt x="6883" y="3804"/>
                    <a:pt x="6300" y="3804"/>
                  </a:cubicBezTo>
                  <a:cubicBezTo>
                    <a:pt x="6214" y="3804"/>
                    <a:pt x="6148" y="3835"/>
                    <a:pt x="6105" y="3905"/>
                  </a:cubicBezTo>
                  <a:cubicBezTo>
                    <a:pt x="5775" y="4455"/>
                    <a:pt x="441" y="6655"/>
                    <a:pt x="1" y="9295"/>
                  </a:cubicBezTo>
                  <a:cubicBezTo>
                    <a:pt x="826" y="9405"/>
                    <a:pt x="3136" y="10450"/>
                    <a:pt x="2806" y="11550"/>
                  </a:cubicBezTo>
                  <a:cubicBezTo>
                    <a:pt x="2476" y="12649"/>
                    <a:pt x="4456" y="14904"/>
                    <a:pt x="4950" y="15289"/>
                  </a:cubicBezTo>
                  <a:cubicBezTo>
                    <a:pt x="5335" y="15619"/>
                    <a:pt x="7040" y="18864"/>
                    <a:pt x="6380" y="20569"/>
                  </a:cubicBezTo>
                  <a:cubicBezTo>
                    <a:pt x="5665" y="22273"/>
                    <a:pt x="4236" y="24968"/>
                    <a:pt x="5335" y="24968"/>
                  </a:cubicBezTo>
                  <a:cubicBezTo>
                    <a:pt x="6412" y="24968"/>
                    <a:pt x="10782" y="23010"/>
                    <a:pt x="12263" y="23010"/>
                  </a:cubicBezTo>
                  <a:cubicBezTo>
                    <a:pt x="12372" y="23010"/>
                    <a:pt x="12465" y="23021"/>
                    <a:pt x="12540" y="23043"/>
                  </a:cubicBezTo>
                  <a:cubicBezTo>
                    <a:pt x="12576" y="23054"/>
                    <a:pt x="12612" y="23060"/>
                    <a:pt x="12646" y="23060"/>
                  </a:cubicBezTo>
                  <a:cubicBezTo>
                    <a:pt x="13638" y="23060"/>
                    <a:pt x="13603" y="18572"/>
                    <a:pt x="12540" y="16499"/>
                  </a:cubicBezTo>
                  <a:cubicBezTo>
                    <a:pt x="11385" y="14354"/>
                    <a:pt x="9075" y="11275"/>
                    <a:pt x="9075" y="10505"/>
                  </a:cubicBezTo>
                  <a:cubicBezTo>
                    <a:pt x="9075" y="9790"/>
                    <a:pt x="13530" y="7865"/>
                    <a:pt x="14079" y="6270"/>
                  </a:cubicBezTo>
                  <a:cubicBezTo>
                    <a:pt x="14629" y="4785"/>
                    <a:pt x="14464" y="2640"/>
                    <a:pt x="16059" y="2146"/>
                  </a:cubicBezTo>
                  <a:cubicBezTo>
                    <a:pt x="17159" y="1871"/>
                    <a:pt x="18259" y="771"/>
                    <a:pt x="18809" y="111"/>
                  </a:cubicBezTo>
                  <a:lnTo>
                    <a:pt x="17214" y="1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6" name="Google Shape;4706;p1"/>
            <p:cNvSpPr/>
            <p:nvPr/>
          </p:nvSpPr>
          <p:spPr>
            <a:xfrm>
              <a:off x="6353475" y="4854825"/>
              <a:ext cx="89375" cy="85225"/>
            </a:xfrm>
            <a:custGeom>
              <a:rect b="b" l="l" r="r" t="t"/>
              <a:pathLst>
                <a:path extrusionOk="0" h="3409" w="3575">
                  <a:moveTo>
                    <a:pt x="2478" y="0"/>
                  </a:moveTo>
                  <a:cubicBezTo>
                    <a:pt x="1816" y="0"/>
                    <a:pt x="1438" y="622"/>
                    <a:pt x="1265" y="1141"/>
                  </a:cubicBezTo>
                  <a:cubicBezTo>
                    <a:pt x="1100" y="1746"/>
                    <a:pt x="660" y="1856"/>
                    <a:pt x="660" y="2406"/>
                  </a:cubicBezTo>
                  <a:cubicBezTo>
                    <a:pt x="660" y="2901"/>
                    <a:pt x="0" y="3396"/>
                    <a:pt x="165" y="3396"/>
                  </a:cubicBezTo>
                  <a:cubicBezTo>
                    <a:pt x="188" y="3405"/>
                    <a:pt x="213" y="3409"/>
                    <a:pt x="240" y="3409"/>
                  </a:cubicBezTo>
                  <a:cubicBezTo>
                    <a:pt x="552" y="3409"/>
                    <a:pt x="1164" y="2869"/>
                    <a:pt x="1265" y="2516"/>
                  </a:cubicBezTo>
                  <a:cubicBezTo>
                    <a:pt x="1430" y="2131"/>
                    <a:pt x="1815" y="1856"/>
                    <a:pt x="2310" y="1801"/>
                  </a:cubicBezTo>
                  <a:cubicBezTo>
                    <a:pt x="2860" y="1746"/>
                    <a:pt x="3575" y="371"/>
                    <a:pt x="3080" y="151"/>
                  </a:cubicBezTo>
                  <a:cubicBezTo>
                    <a:pt x="2857" y="46"/>
                    <a:pt x="2657" y="0"/>
                    <a:pt x="2478" y="0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7" name="Google Shape;4707;p1"/>
            <p:cNvSpPr/>
            <p:nvPr/>
          </p:nvSpPr>
          <p:spPr>
            <a:xfrm>
              <a:off x="6316350" y="4407375"/>
              <a:ext cx="102650" cy="32150"/>
            </a:xfrm>
            <a:custGeom>
              <a:rect b="b" l="l" r="r" t="t"/>
              <a:pathLst>
                <a:path extrusionOk="0" h="1286" w="4106">
                  <a:moveTo>
                    <a:pt x="1434" y="0"/>
                  </a:moveTo>
                  <a:cubicBezTo>
                    <a:pt x="891" y="0"/>
                    <a:pt x="308" y="149"/>
                    <a:pt x="165" y="506"/>
                  </a:cubicBezTo>
                  <a:cubicBezTo>
                    <a:pt x="0" y="1056"/>
                    <a:pt x="770" y="1221"/>
                    <a:pt x="1925" y="1276"/>
                  </a:cubicBezTo>
                  <a:cubicBezTo>
                    <a:pt x="2066" y="1282"/>
                    <a:pt x="2204" y="1286"/>
                    <a:pt x="2338" y="1286"/>
                  </a:cubicBezTo>
                  <a:cubicBezTo>
                    <a:pt x="3350" y="1286"/>
                    <a:pt x="4106" y="1089"/>
                    <a:pt x="3960" y="506"/>
                  </a:cubicBezTo>
                  <a:cubicBezTo>
                    <a:pt x="3888" y="241"/>
                    <a:pt x="3646" y="187"/>
                    <a:pt x="3352" y="187"/>
                  </a:cubicBezTo>
                  <a:cubicBezTo>
                    <a:pt x="3150" y="187"/>
                    <a:pt x="2924" y="212"/>
                    <a:pt x="2709" y="212"/>
                  </a:cubicBezTo>
                  <a:cubicBezTo>
                    <a:pt x="2522" y="212"/>
                    <a:pt x="2344" y="193"/>
                    <a:pt x="2200" y="121"/>
                  </a:cubicBezTo>
                  <a:cubicBezTo>
                    <a:pt x="2007" y="44"/>
                    <a:pt x="1726" y="0"/>
                    <a:pt x="1434" y="0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8" name="Google Shape;4708;p1"/>
            <p:cNvSpPr/>
            <p:nvPr/>
          </p:nvSpPr>
          <p:spPr>
            <a:xfrm>
              <a:off x="6281975" y="2252450"/>
              <a:ext cx="339200" cy="198800"/>
            </a:xfrm>
            <a:custGeom>
              <a:rect b="b" l="l" r="r" t="t"/>
              <a:pathLst>
                <a:path extrusionOk="0" h="7952" w="13568">
                  <a:moveTo>
                    <a:pt x="11480" y="0"/>
                  </a:moveTo>
                  <a:cubicBezTo>
                    <a:pt x="10183" y="0"/>
                    <a:pt x="8420" y="395"/>
                    <a:pt x="7700" y="1077"/>
                  </a:cubicBezTo>
                  <a:cubicBezTo>
                    <a:pt x="7323" y="1412"/>
                    <a:pt x="6658" y="1516"/>
                    <a:pt x="5980" y="1516"/>
                  </a:cubicBezTo>
                  <a:cubicBezTo>
                    <a:pt x="4878" y="1516"/>
                    <a:pt x="3740" y="1242"/>
                    <a:pt x="3740" y="1242"/>
                  </a:cubicBezTo>
                  <a:cubicBezTo>
                    <a:pt x="3740" y="1242"/>
                    <a:pt x="3249" y="932"/>
                    <a:pt x="2745" y="932"/>
                  </a:cubicBezTo>
                  <a:cubicBezTo>
                    <a:pt x="2514" y="932"/>
                    <a:pt x="2281" y="997"/>
                    <a:pt x="2090" y="1187"/>
                  </a:cubicBezTo>
                  <a:cubicBezTo>
                    <a:pt x="1485" y="1847"/>
                    <a:pt x="1" y="2837"/>
                    <a:pt x="386" y="3057"/>
                  </a:cubicBezTo>
                  <a:cubicBezTo>
                    <a:pt x="496" y="3148"/>
                    <a:pt x="728" y="3167"/>
                    <a:pt x="1005" y="3167"/>
                  </a:cubicBezTo>
                  <a:cubicBezTo>
                    <a:pt x="1189" y="3167"/>
                    <a:pt x="1394" y="3159"/>
                    <a:pt x="1596" y="3159"/>
                  </a:cubicBezTo>
                  <a:cubicBezTo>
                    <a:pt x="1999" y="3159"/>
                    <a:pt x="2390" y="3191"/>
                    <a:pt x="2585" y="3387"/>
                  </a:cubicBezTo>
                  <a:cubicBezTo>
                    <a:pt x="2585" y="3387"/>
                    <a:pt x="2200" y="6961"/>
                    <a:pt x="2640" y="7676"/>
                  </a:cubicBezTo>
                  <a:cubicBezTo>
                    <a:pt x="2738" y="7871"/>
                    <a:pt x="2931" y="7951"/>
                    <a:pt x="3168" y="7951"/>
                  </a:cubicBezTo>
                  <a:cubicBezTo>
                    <a:pt x="3734" y="7951"/>
                    <a:pt x="4546" y="7498"/>
                    <a:pt x="4895" y="7071"/>
                  </a:cubicBezTo>
                  <a:cubicBezTo>
                    <a:pt x="5280" y="6411"/>
                    <a:pt x="5995" y="4102"/>
                    <a:pt x="6325" y="3992"/>
                  </a:cubicBezTo>
                  <a:cubicBezTo>
                    <a:pt x="6600" y="3882"/>
                    <a:pt x="6875" y="2452"/>
                    <a:pt x="7095" y="2452"/>
                  </a:cubicBezTo>
                  <a:cubicBezTo>
                    <a:pt x="7303" y="2452"/>
                    <a:pt x="7905" y="4174"/>
                    <a:pt x="8435" y="4174"/>
                  </a:cubicBezTo>
                  <a:cubicBezTo>
                    <a:pt x="8465" y="4174"/>
                    <a:pt x="8495" y="4169"/>
                    <a:pt x="8525" y="4157"/>
                  </a:cubicBezTo>
                  <a:cubicBezTo>
                    <a:pt x="9043" y="3949"/>
                    <a:pt x="9757" y="1934"/>
                    <a:pt x="10666" y="1934"/>
                  </a:cubicBezTo>
                  <a:cubicBezTo>
                    <a:pt x="10722" y="1934"/>
                    <a:pt x="10778" y="1941"/>
                    <a:pt x="10834" y="1957"/>
                  </a:cubicBezTo>
                  <a:cubicBezTo>
                    <a:pt x="10910" y="1981"/>
                    <a:pt x="10994" y="1992"/>
                    <a:pt x="11083" y="1992"/>
                  </a:cubicBezTo>
                  <a:cubicBezTo>
                    <a:pt x="12026" y="1992"/>
                    <a:pt x="13568" y="755"/>
                    <a:pt x="12814" y="252"/>
                  </a:cubicBezTo>
                  <a:cubicBezTo>
                    <a:pt x="12558" y="81"/>
                    <a:pt x="12066" y="0"/>
                    <a:pt x="11480" y="0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09" name="Google Shape;4709;p1"/>
            <p:cNvSpPr/>
            <p:nvPr/>
          </p:nvSpPr>
          <p:spPr>
            <a:xfrm>
              <a:off x="6292975" y="4527050"/>
              <a:ext cx="63275" cy="28675"/>
            </a:xfrm>
            <a:custGeom>
              <a:rect b="b" l="l" r="r" t="t"/>
              <a:pathLst>
                <a:path extrusionOk="0" h="1147" w="2531">
                  <a:moveTo>
                    <a:pt x="1786" y="1"/>
                  </a:moveTo>
                  <a:cubicBezTo>
                    <a:pt x="1663" y="1"/>
                    <a:pt x="1521" y="18"/>
                    <a:pt x="1356" y="18"/>
                  </a:cubicBezTo>
                  <a:cubicBezTo>
                    <a:pt x="1292" y="18"/>
                    <a:pt x="1226" y="15"/>
                    <a:pt x="1155" y="8"/>
                  </a:cubicBezTo>
                  <a:cubicBezTo>
                    <a:pt x="606" y="8"/>
                    <a:pt x="1" y="118"/>
                    <a:pt x="276" y="558"/>
                  </a:cubicBezTo>
                  <a:cubicBezTo>
                    <a:pt x="486" y="852"/>
                    <a:pt x="567" y="1146"/>
                    <a:pt x="839" y="1146"/>
                  </a:cubicBezTo>
                  <a:cubicBezTo>
                    <a:pt x="923" y="1146"/>
                    <a:pt x="1026" y="1118"/>
                    <a:pt x="1155" y="1053"/>
                  </a:cubicBezTo>
                  <a:cubicBezTo>
                    <a:pt x="1705" y="778"/>
                    <a:pt x="2530" y="778"/>
                    <a:pt x="2255" y="283"/>
                  </a:cubicBezTo>
                  <a:cubicBezTo>
                    <a:pt x="2137" y="46"/>
                    <a:pt x="1986" y="1"/>
                    <a:pt x="1786" y="1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0" name="Google Shape;4710;p1"/>
            <p:cNvSpPr/>
            <p:nvPr/>
          </p:nvSpPr>
          <p:spPr>
            <a:xfrm>
              <a:off x="6174750" y="4592700"/>
              <a:ext cx="188375" cy="66450"/>
            </a:xfrm>
            <a:custGeom>
              <a:rect b="b" l="l" r="r" t="t"/>
              <a:pathLst>
                <a:path extrusionOk="0" h="2658" w="7535">
                  <a:moveTo>
                    <a:pt x="2684" y="1"/>
                  </a:moveTo>
                  <a:cubicBezTo>
                    <a:pt x="1878" y="1"/>
                    <a:pt x="1140" y="57"/>
                    <a:pt x="880" y="187"/>
                  </a:cubicBezTo>
                  <a:cubicBezTo>
                    <a:pt x="275" y="517"/>
                    <a:pt x="0" y="682"/>
                    <a:pt x="0" y="1067"/>
                  </a:cubicBezTo>
                  <a:cubicBezTo>
                    <a:pt x="0" y="1067"/>
                    <a:pt x="880" y="1232"/>
                    <a:pt x="1155" y="1507"/>
                  </a:cubicBezTo>
                  <a:cubicBezTo>
                    <a:pt x="1428" y="1734"/>
                    <a:pt x="1625" y="2112"/>
                    <a:pt x="1810" y="2112"/>
                  </a:cubicBezTo>
                  <a:cubicBezTo>
                    <a:pt x="1849" y="2112"/>
                    <a:pt x="1887" y="2095"/>
                    <a:pt x="1925" y="2057"/>
                  </a:cubicBezTo>
                  <a:cubicBezTo>
                    <a:pt x="2146" y="1924"/>
                    <a:pt x="2261" y="1471"/>
                    <a:pt x="2669" y="1471"/>
                  </a:cubicBezTo>
                  <a:cubicBezTo>
                    <a:pt x="2769" y="1471"/>
                    <a:pt x="2885" y="1498"/>
                    <a:pt x="3025" y="1562"/>
                  </a:cubicBezTo>
                  <a:cubicBezTo>
                    <a:pt x="3132" y="1615"/>
                    <a:pt x="3233" y="1637"/>
                    <a:pt x="3330" y="1637"/>
                  </a:cubicBezTo>
                  <a:cubicBezTo>
                    <a:pt x="3750" y="1637"/>
                    <a:pt x="4097" y="1233"/>
                    <a:pt x="4521" y="1233"/>
                  </a:cubicBezTo>
                  <a:cubicBezTo>
                    <a:pt x="4606" y="1233"/>
                    <a:pt x="4693" y="1249"/>
                    <a:pt x="4785" y="1287"/>
                  </a:cubicBezTo>
                  <a:cubicBezTo>
                    <a:pt x="5424" y="1533"/>
                    <a:pt x="6151" y="2658"/>
                    <a:pt x="6730" y="2658"/>
                  </a:cubicBezTo>
                  <a:cubicBezTo>
                    <a:pt x="6799" y="2658"/>
                    <a:pt x="6865" y="2642"/>
                    <a:pt x="6929" y="2607"/>
                  </a:cubicBezTo>
                  <a:cubicBezTo>
                    <a:pt x="7534" y="2167"/>
                    <a:pt x="7479" y="627"/>
                    <a:pt x="6764" y="462"/>
                  </a:cubicBezTo>
                  <a:cubicBezTo>
                    <a:pt x="6104" y="352"/>
                    <a:pt x="6049" y="407"/>
                    <a:pt x="5060" y="187"/>
                  </a:cubicBezTo>
                  <a:cubicBezTo>
                    <a:pt x="4566" y="71"/>
                    <a:pt x="3583" y="1"/>
                    <a:pt x="2684" y="1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1" name="Google Shape;4711;p1"/>
            <p:cNvSpPr/>
            <p:nvPr/>
          </p:nvSpPr>
          <p:spPr>
            <a:xfrm>
              <a:off x="6196725" y="4261900"/>
              <a:ext cx="37150" cy="42825"/>
            </a:xfrm>
            <a:custGeom>
              <a:rect b="b" l="l" r="r" t="t"/>
              <a:pathLst>
                <a:path extrusionOk="0" h="1713" w="1486">
                  <a:moveTo>
                    <a:pt x="1156" y="1"/>
                  </a:moveTo>
                  <a:cubicBezTo>
                    <a:pt x="826" y="1"/>
                    <a:pt x="771" y="550"/>
                    <a:pt x="551" y="660"/>
                  </a:cubicBezTo>
                  <a:cubicBezTo>
                    <a:pt x="331" y="715"/>
                    <a:pt x="1" y="825"/>
                    <a:pt x="56" y="1320"/>
                  </a:cubicBezTo>
                  <a:cubicBezTo>
                    <a:pt x="136" y="1588"/>
                    <a:pt x="438" y="1713"/>
                    <a:pt x="740" y="1713"/>
                  </a:cubicBezTo>
                  <a:cubicBezTo>
                    <a:pt x="1057" y="1713"/>
                    <a:pt x="1374" y="1574"/>
                    <a:pt x="1431" y="1320"/>
                  </a:cubicBezTo>
                  <a:cubicBezTo>
                    <a:pt x="1486" y="825"/>
                    <a:pt x="1486" y="1"/>
                    <a:pt x="1156" y="1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2" name="Google Shape;4712;p1"/>
            <p:cNvSpPr/>
            <p:nvPr/>
          </p:nvSpPr>
          <p:spPr>
            <a:xfrm>
              <a:off x="6156875" y="4326400"/>
              <a:ext cx="88000" cy="156450"/>
            </a:xfrm>
            <a:custGeom>
              <a:rect b="b" l="l" r="r" t="t"/>
              <a:pathLst>
                <a:path extrusionOk="0" h="6258" w="3520">
                  <a:moveTo>
                    <a:pt x="2728" y="0"/>
                  </a:moveTo>
                  <a:cubicBezTo>
                    <a:pt x="2494" y="0"/>
                    <a:pt x="1962" y="1545"/>
                    <a:pt x="1430" y="1545"/>
                  </a:cubicBezTo>
                  <a:cubicBezTo>
                    <a:pt x="880" y="1545"/>
                    <a:pt x="0" y="1985"/>
                    <a:pt x="0" y="2535"/>
                  </a:cubicBezTo>
                  <a:cubicBezTo>
                    <a:pt x="0" y="2535"/>
                    <a:pt x="770" y="2810"/>
                    <a:pt x="605" y="3305"/>
                  </a:cubicBezTo>
                  <a:cubicBezTo>
                    <a:pt x="495" y="3690"/>
                    <a:pt x="275" y="4955"/>
                    <a:pt x="770" y="5065"/>
                  </a:cubicBezTo>
                  <a:cubicBezTo>
                    <a:pt x="1219" y="5164"/>
                    <a:pt x="1757" y="6257"/>
                    <a:pt x="2059" y="6257"/>
                  </a:cubicBezTo>
                  <a:cubicBezTo>
                    <a:pt x="2090" y="6257"/>
                    <a:pt x="2119" y="6245"/>
                    <a:pt x="2145" y="6220"/>
                  </a:cubicBezTo>
                  <a:cubicBezTo>
                    <a:pt x="2420" y="5945"/>
                    <a:pt x="1265" y="5340"/>
                    <a:pt x="1265" y="4790"/>
                  </a:cubicBezTo>
                  <a:cubicBezTo>
                    <a:pt x="1319" y="4251"/>
                    <a:pt x="1109" y="2918"/>
                    <a:pt x="1515" y="2918"/>
                  </a:cubicBezTo>
                  <a:cubicBezTo>
                    <a:pt x="1523" y="2918"/>
                    <a:pt x="1531" y="2919"/>
                    <a:pt x="1540" y="2920"/>
                  </a:cubicBezTo>
                  <a:cubicBezTo>
                    <a:pt x="1805" y="3008"/>
                    <a:pt x="2639" y="3381"/>
                    <a:pt x="3070" y="3381"/>
                  </a:cubicBezTo>
                  <a:cubicBezTo>
                    <a:pt x="3175" y="3381"/>
                    <a:pt x="3257" y="3359"/>
                    <a:pt x="3300" y="3305"/>
                  </a:cubicBezTo>
                  <a:cubicBezTo>
                    <a:pt x="3520" y="3030"/>
                    <a:pt x="3025" y="2645"/>
                    <a:pt x="2805" y="2315"/>
                  </a:cubicBezTo>
                  <a:cubicBezTo>
                    <a:pt x="2640" y="1985"/>
                    <a:pt x="2145" y="2095"/>
                    <a:pt x="2145" y="1765"/>
                  </a:cubicBezTo>
                  <a:cubicBezTo>
                    <a:pt x="2145" y="1435"/>
                    <a:pt x="3025" y="1270"/>
                    <a:pt x="3025" y="995"/>
                  </a:cubicBezTo>
                  <a:cubicBezTo>
                    <a:pt x="3025" y="720"/>
                    <a:pt x="2970" y="60"/>
                    <a:pt x="2750" y="5"/>
                  </a:cubicBezTo>
                  <a:cubicBezTo>
                    <a:pt x="2743" y="2"/>
                    <a:pt x="2735" y="0"/>
                    <a:pt x="2728" y="0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3" name="Google Shape;4713;p1"/>
            <p:cNvSpPr/>
            <p:nvPr/>
          </p:nvSpPr>
          <p:spPr>
            <a:xfrm>
              <a:off x="6150000" y="4294025"/>
              <a:ext cx="42625" cy="62425"/>
            </a:xfrm>
            <a:custGeom>
              <a:rect b="b" l="l" r="r" t="t"/>
              <a:pathLst>
                <a:path extrusionOk="0" h="2497" w="1705">
                  <a:moveTo>
                    <a:pt x="1086" y="1"/>
                  </a:moveTo>
                  <a:cubicBezTo>
                    <a:pt x="1056" y="1"/>
                    <a:pt x="1023" y="12"/>
                    <a:pt x="990" y="35"/>
                  </a:cubicBezTo>
                  <a:cubicBezTo>
                    <a:pt x="990" y="35"/>
                    <a:pt x="1045" y="530"/>
                    <a:pt x="715" y="750"/>
                  </a:cubicBezTo>
                  <a:cubicBezTo>
                    <a:pt x="330" y="915"/>
                    <a:pt x="0" y="1905"/>
                    <a:pt x="55" y="2235"/>
                  </a:cubicBezTo>
                  <a:cubicBezTo>
                    <a:pt x="158" y="2440"/>
                    <a:pt x="388" y="2497"/>
                    <a:pt x="614" y="2497"/>
                  </a:cubicBezTo>
                  <a:cubicBezTo>
                    <a:pt x="751" y="2497"/>
                    <a:pt x="886" y="2476"/>
                    <a:pt x="990" y="2455"/>
                  </a:cubicBezTo>
                  <a:cubicBezTo>
                    <a:pt x="1210" y="2345"/>
                    <a:pt x="1705" y="1905"/>
                    <a:pt x="1650" y="1575"/>
                  </a:cubicBezTo>
                  <a:cubicBezTo>
                    <a:pt x="1600" y="1224"/>
                    <a:pt x="1412" y="1"/>
                    <a:pt x="1086" y="1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4" name="Google Shape;4714;p1"/>
            <p:cNvSpPr/>
            <p:nvPr/>
          </p:nvSpPr>
          <p:spPr>
            <a:xfrm>
              <a:off x="6147250" y="4496600"/>
              <a:ext cx="56850" cy="30500"/>
            </a:xfrm>
            <a:custGeom>
              <a:rect b="b" l="l" r="r" t="t"/>
              <a:pathLst>
                <a:path extrusionOk="0" h="1220" w="2274">
                  <a:moveTo>
                    <a:pt x="471" y="0"/>
                  </a:moveTo>
                  <a:cubicBezTo>
                    <a:pt x="326" y="0"/>
                    <a:pt x="215" y="22"/>
                    <a:pt x="165" y="72"/>
                  </a:cubicBezTo>
                  <a:cubicBezTo>
                    <a:pt x="0" y="237"/>
                    <a:pt x="110" y="896"/>
                    <a:pt x="550" y="1171"/>
                  </a:cubicBezTo>
                  <a:cubicBezTo>
                    <a:pt x="608" y="1206"/>
                    <a:pt x="669" y="1219"/>
                    <a:pt x="733" y="1219"/>
                  </a:cubicBezTo>
                  <a:cubicBezTo>
                    <a:pt x="908" y="1219"/>
                    <a:pt x="1109" y="1124"/>
                    <a:pt x="1357" y="1124"/>
                  </a:cubicBezTo>
                  <a:cubicBezTo>
                    <a:pt x="1448" y="1124"/>
                    <a:pt x="1545" y="1137"/>
                    <a:pt x="1650" y="1171"/>
                  </a:cubicBezTo>
                  <a:cubicBezTo>
                    <a:pt x="1708" y="1186"/>
                    <a:pt x="1762" y="1193"/>
                    <a:pt x="1812" y="1193"/>
                  </a:cubicBezTo>
                  <a:cubicBezTo>
                    <a:pt x="2139" y="1193"/>
                    <a:pt x="2274" y="894"/>
                    <a:pt x="2035" y="512"/>
                  </a:cubicBezTo>
                  <a:cubicBezTo>
                    <a:pt x="1865" y="256"/>
                    <a:pt x="968" y="0"/>
                    <a:pt x="471" y="0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5" name="Google Shape;4715;p1"/>
            <p:cNvSpPr/>
            <p:nvPr/>
          </p:nvSpPr>
          <p:spPr>
            <a:xfrm>
              <a:off x="6128000" y="4443450"/>
              <a:ext cx="50900" cy="34325"/>
            </a:xfrm>
            <a:custGeom>
              <a:rect b="b" l="l" r="r" t="t"/>
              <a:pathLst>
                <a:path extrusionOk="0" h="1373" w="2036">
                  <a:moveTo>
                    <a:pt x="1096" y="1"/>
                  </a:moveTo>
                  <a:cubicBezTo>
                    <a:pt x="897" y="1"/>
                    <a:pt x="660" y="383"/>
                    <a:pt x="385" y="383"/>
                  </a:cubicBezTo>
                  <a:cubicBezTo>
                    <a:pt x="385" y="383"/>
                    <a:pt x="0" y="713"/>
                    <a:pt x="110" y="878"/>
                  </a:cubicBezTo>
                  <a:cubicBezTo>
                    <a:pt x="330" y="988"/>
                    <a:pt x="605" y="988"/>
                    <a:pt x="605" y="988"/>
                  </a:cubicBezTo>
                  <a:cubicBezTo>
                    <a:pt x="649" y="988"/>
                    <a:pt x="834" y="917"/>
                    <a:pt x="934" y="917"/>
                  </a:cubicBezTo>
                  <a:cubicBezTo>
                    <a:pt x="959" y="917"/>
                    <a:pt x="979" y="922"/>
                    <a:pt x="990" y="933"/>
                  </a:cubicBezTo>
                  <a:cubicBezTo>
                    <a:pt x="1100" y="988"/>
                    <a:pt x="1430" y="1373"/>
                    <a:pt x="1705" y="1373"/>
                  </a:cubicBezTo>
                  <a:cubicBezTo>
                    <a:pt x="2035" y="1263"/>
                    <a:pt x="1430" y="273"/>
                    <a:pt x="1210" y="53"/>
                  </a:cubicBezTo>
                  <a:cubicBezTo>
                    <a:pt x="1173" y="16"/>
                    <a:pt x="1135" y="1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6" name="Google Shape;4716;p1"/>
            <p:cNvSpPr/>
            <p:nvPr/>
          </p:nvSpPr>
          <p:spPr>
            <a:xfrm>
              <a:off x="6068875" y="4605500"/>
              <a:ext cx="75325" cy="48375"/>
            </a:xfrm>
            <a:custGeom>
              <a:rect b="b" l="l" r="r" t="t"/>
              <a:pathLst>
                <a:path extrusionOk="0" h="1935" w="3013">
                  <a:moveTo>
                    <a:pt x="1461" y="1"/>
                  </a:moveTo>
                  <a:cubicBezTo>
                    <a:pt x="1432" y="1"/>
                    <a:pt x="1404" y="2"/>
                    <a:pt x="1375" y="5"/>
                  </a:cubicBezTo>
                  <a:cubicBezTo>
                    <a:pt x="825" y="115"/>
                    <a:pt x="440" y="115"/>
                    <a:pt x="220" y="280"/>
                  </a:cubicBezTo>
                  <a:cubicBezTo>
                    <a:pt x="1" y="445"/>
                    <a:pt x="220" y="1270"/>
                    <a:pt x="220" y="1270"/>
                  </a:cubicBezTo>
                  <a:cubicBezTo>
                    <a:pt x="440" y="1490"/>
                    <a:pt x="825" y="1875"/>
                    <a:pt x="1375" y="1930"/>
                  </a:cubicBezTo>
                  <a:cubicBezTo>
                    <a:pt x="1404" y="1933"/>
                    <a:pt x="1434" y="1934"/>
                    <a:pt x="1463" y="1934"/>
                  </a:cubicBezTo>
                  <a:cubicBezTo>
                    <a:pt x="1928" y="1934"/>
                    <a:pt x="2382" y="1584"/>
                    <a:pt x="2659" y="1584"/>
                  </a:cubicBezTo>
                  <a:cubicBezTo>
                    <a:pt x="2692" y="1584"/>
                    <a:pt x="2723" y="1589"/>
                    <a:pt x="2750" y="1600"/>
                  </a:cubicBezTo>
                  <a:cubicBezTo>
                    <a:pt x="2778" y="1617"/>
                    <a:pt x="2803" y="1624"/>
                    <a:pt x="2824" y="1624"/>
                  </a:cubicBezTo>
                  <a:cubicBezTo>
                    <a:pt x="3012" y="1624"/>
                    <a:pt x="2948" y="1022"/>
                    <a:pt x="2750" y="775"/>
                  </a:cubicBezTo>
                  <a:cubicBezTo>
                    <a:pt x="2489" y="462"/>
                    <a:pt x="1981" y="1"/>
                    <a:pt x="1461" y="1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7" name="Google Shape;4717;p1"/>
            <p:cNvSpPr/>
            <p:nvPr/>
          </p:nvSpPr>
          <p:spPr>
            <a:xfrm>
              <a:off x="6079200" y="2277625"/>
              <a:ext cx="62575" cy="36450"/>
            </a:xfrm>
            <a:custGeom>
              <a:rect b="b" l="l" r="r" t="t"/>
              <a:pathLst>
                <a:path extrusionOk="0" h="1458" w="2503">
                  <a:moveTo>
                    <a:pt x="698" y="1"/>
                  </a:moveTo>
                  <a:cubicBezTo>
                    <a:pt x="343" y="1"/>
                    <a:pt x="1" y="521"/>
                    <a:pt x="302" y="1225"/>
                  </a:cubicBezTo>
                  <a:cubicBezTo>
                    <a:pt x="380" y="1399"/>
                    <a:pt x="519" y="1458"/>
                    <a:pt x="683" y="1458"/>
                  </a:cubicBezTo>
                  <a:cubicBezTo>
                    <a:pt x="985" y="1458"/>
                    <a:pt x="1373" y="1260"/>
                    <a:pt x="1622" y="1225"/>
                  </a:cubicBezTo>
                  <a:cubicBezTo>
                    <a:pt x="2007" y="1170"/>
                    <a:pt x="2502" y="895"/>
                    <a:pt x="2227" y="565"/>
                  </a:cubicBezTo>
                  <a:cubicBezTo>
                    <a:pt x="2007" y="180"/>
                    <a:pt x="1127" y="15"/>
                    <a:pt x="797" y="15"/>
                  </a:cubicBezTo>
                  <a:cubicBezTo>
                    <a:pt x="764" y="6"/>
                    <a:pt x="731" y="1"/>
                    <a:pt x="698" y="1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8" name="Google Shape;4718;p1"/>
            <p:cNvSpPr/>
            <p:nvPr/>
          </p:nvSpPr>
          <p:spPr>
            <a:xfrm>
              <a:off x="6055125" y="4882700"/>
              <a:ext cx="57775" cy="35425"/>
            </a:xfrm>
            <a:custGeom>
              <a:rect b="b" l="l" r="r" t="t"/>
              <a:pathLst>
                <a:path extrusionOk="0" h="1417" w="2311">
                  <a:moveTo>
                    <a:pt x="1974" y="1"/>
                  </a:moveTo>
                  <a:cubicBezTo>
                    <a:pt x="1751" y="1"/>
                    <a:pt x="1442" y="217"/>
                    <a:pt x="1210" y="356"/>
                  </a:cubicBezTo>
                  <a:cubicBezTo>
                    <a:pt x="935" y="466"/>
                    <a:pt x="551" y="466"/>
                    <a:pt x="1" y="686"/>
                  </a:cubicBezTo>
                  <a:cubicBezTo>
                    <a:pt x="1" y="686"/>
                    <a:pt x="276" y="1236"/>
                    <a:pt x="661" y="1401"/>
                  </a:cubicBezTo>
                  <a:cubicBezTo>
                    <a:pt x="692" y="1411"/>
                    <a:pt x="727" y="1416"/>
                    <a:pt x="762" y="1416"/>
                  </a:cubicBezTo>
                  <a:cubicBezTo>
                    <a:pt x="1095" y="1416"/>
                    <a:pt x="1572" y="984"/>
                    <a:pt x="1870" y="686"/>
                  </a:cubicBezTo>
                  <a:cubicBezTo>
                    <a:pt x="2145" y="356"/>
                    <a:pt x="2310" y="81"/>
                    <a:pt x="2090" y="26"/>
                  </a:cubicBezTo>
                  <a:cubicBezTo>
                    <a:pt x="2055" y="8"/>
                    <a:pt x="2016" y="1"/>
                    <a:pt x="1974" y="1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19" name="Google Shape;4719;p1"/>
            <p:cNvSpPr/>
            <p:nvPr/>
          </p:nvSpPr>
          <p:spPr>
            <a:xfrm>
              <a:off x="5956125" y="3558650"/>
              <a:ext cx="34400" cy="48950"/>
            </a:xfrm>
            <a:custGeom>
              <a:rect b="b" l="l" r="r" t="t"/>
              <a:pathLst>
                <a:path extrusionOk="0" h="1958" w="1376">
                  <a:moveTo>
                    <a:pt x="537" y="0"/>
                  </a:moveTo>
                  <a:cubicBezTo>
                    <a:pt x="338" y="0"/>
                    <a:pt x="1" y="304"/>
                    <a:pt x="1" y="304"/>
                  </a:cubicBezTo>
                  <a:cubicBezTo>
                    <a:pt x="1" y="798"/>
                    <a:pt x="386" y="1403"/>
                    <a:pt x="331" y="1733"/>
                  </a:cubicBezTo>
                  <a:cubicBezTo>
                    <a:pt x="292" y="1930"/>
                    <a:pt x="701" y="1958"/>
                    <a:pt x="919" y="1958"/>
                  </a:cubicBezTo>
                  <a:cubicBezTo>
                    <a:pt x="1005" y="1958"/>
                    <a:pt x="1062" y="1953"/>
                    <a:pt x="1046" y="1953"/>
                  </a:cubicBezTo>
                  <a:lnTo>
                    <a:pt x="1376" y="853"/>
                  </a:lnTo>
                  <a:cubicBezTo>
                    <a:pt x="1376" y="853"/>
                    <a:pt x="826" y="358"/>
                    <a:pt x="661" y="84"/>
                  </a:cubicBezTo>
                  <a:cubicBezTo>
                    <a:pt x="637" y="24"/>
                    <a:pt x="592" y="0"/>
                    <a:pt x="537" y="0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0" name="Google Shape;4720;p1"/>
            <p:cNvSpPr/>
            <p:nvPr/>
          </p:nvSpPr>
          <p:spPr>
            <a:xfrm>
              <a:off x="5957425" y="4514300"/>
              <a:ext cx="126600" cy="33100"/>
            </a:xfrm>
            <a:custGeom>
              <a:rect b="b" l="l" r="r" t="t"/>
              <a:pathLst>
                <a:path extrusionOk="0" h="1324" w="5064">
                  <a:moveTo>
                    <a:pt x="170" y="0"/>
                  </a:moveTo>
                  <a:cubicBezTo>
                    <a:pt x="25" y="0"/>
                    <a:pt x="0" y="122"/>
                    <a:pt x="279" y="628"/>
                  </a:cubicBezTo>
                  <a:cubicBezTo>
                    <a:pt x="554" y="1123"/>
                    <a:pt x="1269" y="903"/>
                    <a:pt x="2204" y="1123"/>
                  </a:cubicBezTo>
                  <a:cubicBezTo>
                    <a:pt x="2663" y="1238"/>
                    <a:pt x="3408" y="1323"/>
                    <a:pt x="4023" y="1323"/>
                  </a:cubicBezTo>
                  <a:cubicBezTo>
                    <a:pt x="4584" y="1323"/>
                    <a:pt x="5037" y="1252"/>
                    <a:pt x="5063" y="1068"/>
                  </a:cubicBezTo>
                  <a:cubicBezTo>
                    <a:pt x="5063" y="573"/>
                    <a:pt x="3909" y="518"/>
                    <a:pt x="3084" y="298"/>
                  </a:cubicBezTo>
                  <a:cubicBezTo>
                    <a:pt x="2480" y="137"/>
                    <a:pt x="1817" y="35"/>
                    <a:pt x="1333" y="35"/>
                  </a:cubicBezTo>
                  <a:cubicBezTo>
                    <a:pt x="1155" y="35"/>
                    <a:pt x="1002" y="49"/>
                    <a:pt x="884" y="78"/>
                  </a:cubicBezTo>
                  <a:cubicBezTo>
                    <a:pt x="840" y="97"/>
                    <a:pt x="791" y="105"/>
                    <a:pt x="739" y="105"/>
                  </a:cubicBezTo>
                  <a:cubicBezTo>
                    <a:pt x="542" y="105"/>
                    <a:pt x="305" y="0"/>
                    <a:pt x="170" y="0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1" name="Google Shape;4721;p1"/>
            <p:cNvSpPr/>
            <p:nvPr/>
          </p:nvSpPr>
          <p:spPr>
            <a:xfrm>
              <a:off x="5908025" y="4921525"/>
              <a:ext cx="235800" cy="142725"/>
            </a:xfrm>
            <a:custGeom>
              <a:rect b="b" l="l" r="r" t="t"/>
              <a:pathLst>
                <a:path extrusionOk="0" h="5709" w="9432">
                  <a:moveTo>
                    <a:pt x="5401" y="0"/>
                  </a:moveTo>
                  <a:cubicBezTo>
                    <a:pt x="5378" y="0"/>
                    <a:pt x="5356" y="4"/>
                    <a:pt x="5335" y="13"/>
                  </a:cubicBezTo>
                  <a:cubicBezTo>
                    <a:pt x="5060" y="123"/>
                    <a:pt x="4345" y="563"/>
                    <a:pt x="3905" y="1058"/>
                  </a:cubicBezTo>
                  <a:cubicBezTo>
                    <a:pt x="3575" y="1553"/>
                    <a:pt x="2695" y="2378"/>
                    <a:pt x="2530" y="2432"/>
                  </a:cubicBezTo>
                  <a:cubicBezTo>
                    <a:pt x="2338" y="2480"/>
                    <a:pt x="2105" y="2903"/>
                    <a:pt x="1976" y="2903"/>
                  </a:cubicBezTo>
                  <a:cubicBezTo>
                    <a:pt x="1956" y="2903"/>
                    <a:pt x="1939" y="2894"/>
                    <a:pt x="1925" y="2872"/>
                  </a:cubicBezTo>
                  <a:cubicBezTo>
                    <a:pt x="1822" y="2735"/>
                    <a:pt x="1567" y="2618"/>
                    <a:pt x="1378" y="2618"/>
                  </a:cubicBezTo>
                  <a:cubicBezTo>
                    <a:pt x="1265" y="2618"/>
                    <a:pt x="1176" y="2660"/>
                    <a:pt x="1155" y="2762"/>
                  </a:cubicBezTo>
                  <a:cubicBezTo>
                    <a:pt x="1155" y="3037"/>
                    <a:pt x="495" y="3697"/>
                    <a:pt x="495" y="3697"/>
                  </a:cubicBezTo>
                  <a:cubicBezTo>
                    <a:pt x="220" y="4027"/>
                    <a:pt x="0" y="4577"/>
                    <a:pt x="0" y="4687"/>
                  </a:cubicBezTo>
                  <a:cubicBezTo>
                    <a:pt x="55" y="4962"/>
                    <a:pt x="0" y="5347"/>
                    <a:pt x="220" y="5622"/>
                  </a:cubicBezTo>
                  <a:cubicBezTo>
                    <a:pt x="256" y="5682"/>
                    <a:pt x="329" y="5708"/>
                    <a:pt x="425" y="5708"/>
                  </a:cubicBezTo>
                  <a:cubicBezTo>
                    <a:pt x="769" y="5708"/>
                    <a:pt x="1416" y="5373"/>
                    <a:pt x="1760" y="5072"/>
                  </a:cubicBezTo>
                  <a:cubicBezTo>
                    <a:pt x="2255" y="4632"/>
                    <a:pt x="3025" y="3752"/>
                    <a:pt x="3520" y="3697"/>
                  </a:cubicBezTo>
                  <a:cubicBezTo>
                    <a:pt x="3960" y="3587"/>
                    <a:pt x="4730" y="2762"/>
                    <a:pt x="5170" y="2652"/>
                  </a:cubicBezTo>
                  <a:cubicBezTo>
                    <a:pt x="5555" y="2487"/>
                    <a:pt x="6380" y="2652"/>
                    <a:pt x="6545" y="2323"/>
                  </a:cubicBezTo>
                  <a:cubicBezTo>
                    <a:pt x="6595" y="2147"/>
                    <a:pt x="6829" y="2108"/>
                    <a:pt x="7073" y="2108"/>
                  </a:cubicBezTo>
                  <a:cubicBezTo>
                    <a:pt x="7260" y="2108"/>
                    <a:pt x="7453" y="2131"/>
                    <a:pt x="7575" y="2131"/>
                  </a:cubicBezTo>
                  <a:cubicBezTo>
                    <a:pt x="7643" y="2131"/>
                    <a:pt x="7689" y="2124"/>
                    <a:pt x="7699" y="2103"/>
                  </a:cubicBezTo>
                  <a:cubicBezTo>
                    <a:pt x="7699" y="1938"/>
                    <a:pt x="7259" y="1498"/>
                    <a:pt x="7974" y="1498"/>
                  </a:cubicBezTo>
                  <a:cubicBezTo>
                    <a:pt x="8163" y="1498"/>
                    <a:pt x="8356" y="1507"/>
                    <a:pt x="8537" y="1507"/>
                  </a:cubicBezTo>
                  <a:cubicBezTo>
                    <a:pt x="8989" y="1507"/>
                    <a:pt x="9365" y="1450"/>
                    <a:pt x="9404" y="1058"/>
                  </a:cubicBezTo>
                  <a:cubicBezTo>
                    <a:pt x="9432" y="783"/>
                    <a:pt x="8786" y="728"/>
                    <a:pt x="8084" y="728"/>
                  </a:cubicBezTo>
                  <a:cubicBezTo>
                    <a:pt x="7617" y="728"/>
                    <a:pt x="7125" y="752"/>
                    <a:pt x="6792" y="752"/>
                  </a:cubicBezTo>
                  <a:cubicBezTo>
                    <a:pt x="6625" y="752"/>
                    <a:pt x="6499" y="746"/>
                    <a:pt x="6435" y="728"/>
                  </a:cubicBezTo>
                  <a:cubicBezTo>
                    <a:pt x="6130" y="575"/>
                    <a:pt x="5684" y="0"/>
                    <a:pt x="5401" y="0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2" name="Google Shape;4722;p1"/>
            <p:cNvSpPr/>
            <p:nvPr/>
          </p:nvSpPr>
          <p:spPr>
            <a:xfrm>
              <a:off x="5939075" y="4919400"/>
              <a:ext cx="73450" cy="29300"/>
            </a:xfrm>
            <a:custGeom>
              <a:rect b="b" l="l" r="r" t="t"/>
              <a:pathLst>
                <a:path extrusionOk="0" h="1172" w="2938">
                  <a:moveTo>
                    <a:pt x="2392" y="1"/>
                  </a:moveTo>
                  <a:cubicBezTo>
                    <a:pt x="2276" y="1"/>
                    <a:pt x="2145" y="14"/>
                    <a:pt x="2003" y="43"/>
                  </a:cubicBezTo>
                  <a:cubicBezTo>
                    <a:pt x="1530" y="90"/>
                    <a:pt x="1057" y="219"/>
                    <a:pt x="759" y="219"/>
                  </a:cubicBezTo>
                  <a:cubicBezTo>
                    <a:pt x="710" y="219"/>
                    <a:pt x="666" y="215"/>
                    <a:pt x="628" y="208"/>
                  </a:cubicBezTo>
                  <a:cubicBezTo>
                    <a:pt x="596" y="183"/>
                    <a:pt x="558" y="172"/>
                    <a:pt x="519" y="172"/>
                  </a:cubicBezTo>
                  <a:cubicBezTo>
                    <a:pt x="293" y="172"/>
                    <a:pt x="0" y="547"/>
                    <a:pt x="188" y="923"/>
                  </a:cubicBezTo>
                  <a:cubicBezTo>
                    <a:pt x="302" y="1113"/>
                    <a:pt x="679" y="1171"/>
                    <a:pt x="991" y="1171"/>
                  </a:cubicBezTo>
                  <a:cubicBezTo>
                    <a:pt x="1131" y="1171"/>
                    <a:pt x="1258" y="1160"/>
                    <a:pt x="1343" y="1143"/>
                  </a:cubicBezTo>
                  <a:cubicBezTo>
                    <a:pt x="1618" y="1033"/>
                    <a:pt x="1728" y="813"/>
                    <a:pt x="2058" y="813"/>
                  </a:cubicBezTo>
                  <a:cubicBezTo>
                    <a:pt x="2388" y="813"/>
                    <a:pt x="2938" y="593"/>
                    <a:pt x="2938" y="318"/>
                  </a:cubicBezTo>
                  <a:cubicBezTo>
                    <a:pt x="2938" y="114"/>
                    <a:pt x="2726" y="1"/>
                    <a:pt x="2392" y="1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3" name="Google Shape;4723;p1"/>
            <p:cNvSpPr/>
            <p:nvPr/>
          </p:nvSpPr>
          <p:spPr>
            <a:xfrm>
              <a:off x="5909400" y="3652850"/>
              <a:ext cx="147125" cy="178750"/>
            </a:xfrm>
            <a:custGeom>
              <a:rect b="b" l="l" r="r" t="t"/>
              <a:pathLst>
                <a:path extrusionOk="0" h="7150" w="5885">
                  <a:moveTo>
                    <a:pt x="2035" y="0"/>
                  </a:moveTo>
                  <a:cubicBezTo>
                    <a:pt x="1595" y="0"/>
                    <a:pt x="2145" y="1210"/>
                    <a:pt x="2475" y="1430"/>
                  </a:cubicBezTo>
                  <a:cubicBezTo>
                    <a:pt x="2805" y="1540"/>
                    <a:pt x="3575" y="2200"/>
                    <a:pt x="3575" y="2530"/>
                  </a:cubicBezTo>
                  <a:cubicBezTo>
                    <a:pt x="3575" y="2679"/>
                    <a:pt x="3452" y="2738"/>
                    <a:pt x="3291" y="2738"/>
                  </a:cubicBezTo>
                  <a:cubicBezTo>
                    <a:pt x="3096" y="2738"/>
                    <a:pt x="2846" y="2651"/>
                    <a:pt x="2695" y="2530"/>
                  </a:cubicBezTo>
                  <a:cubicBezTo>
                    <a:pt x="2680" y="2518"/>
                    <a:pt x="2665" y="2512"/>
                    <a:pt x="2650" y="2512"/>
                  </a:cubicBezTo>
                  <a:cubicBezTo>
                    <a:pt x="2396" y="2512"/>
                    <a:pt x="2194" y="4183"/>
                    <a:pt x="2090" y="4235"/>
                  </a:cubicBezTo>
                  <a:cubicBezTo>
                    <a:pt x="1941" y="4235"/>
                    <a:pt x="1656" y="3152"/>
                    <a:pt x="1563" y="3152"/>
                  </a:cubicBezTo>
                  <a:cubicBezTo>
                    <a:pt x="1553" y="3152"/>
                    <a:pt x="1545" y="3164"/>
                    <a:pt x="1540" y="3190"/>
                  </a:cubicBezTo>
                  <a:cubicBezTo>
                    <a:pt x="1430" y="3465"/>
                    <a:pt x="550" y="4730"/>
                    <a:pt x="330" y="5115"/>
                  </a:cubicBezTo>
                  <a:cubicBezTo>
                    <a:pt x="165" y="5555"/>
                    <a:pt x="0" y="6984"/>
                    <a:pt x="165" y="7149"/>
                  </a:cubicBezTo>
                  <a:cubicBezTo>
                    <a:pt x="165" y="7149"/>
                    <a:pt x="770" y="6434"/>
                    <a:pt x="935" y="6049"/>
                  </a:cubicBezTo>
                  <a:cubicBezTo>
                    <a:pt x="1100" y="5555"/>
                    <a:pt x="1705" y="5775"/>
                    <a:pt x="2420" y="5610"/>
                  </a:cubicBezTo>
                  <a:cubicBezTo>
                    <a:pt x="3080" y="5500"/>
                    <a:pt x="3080" y="4015"/>
                    <a:pt x="3300" y="3905"/>
                  </a:cubicBezTo>
                  <a:cubicBezTo>
                    <a:pt x="3309" y="3902"/>
                    <a:pt x="3317" y="3901"/>
                    <a:pt x="3326" y="3901"/>
                  </a:cubicBezTo>
                  <a:cubicBezTo>
                    <a:pt x="3481" y="3901"/>
                    <a:pt x="3583" y="4246"/>
                    <a:pt x="3739" y="4246"/>
                  </a:cubicBezTo>
                  <a:cubicBezTo>
                    <a:pt x="3788" y="4246"/>
                    <a:pt x="3842" y="4212"/>
                    <a:pt x="3905" y="4125"/>
                  </a:cubicBezTo>
                  <a:cubicBezTo>
                    <a:pt x="4180" y="3685"/>
                    <a:pt x="4070" y="3410"/>
                    <a:pt x="4180" y="3190"/>
                  </a:cubicBezTo>
                  <a:cubicBezTo>
                    <a:pt x="4202" y="3167"/>
                    <a:pt x="4233" y="3158"/>
                    <a:pt x="4271" y="3158"/>
                  </a:cubicBezTo>
                  <a:cubicBezTo>
                    <a:pt x="4434" y="3158"/>
                    <a:pt x="4725" y="3330"/>
                    <a:pt x="5030" y="3330"/>
                  </a:cubicBezTo>
                  <a:cubicBezTo>
                    <a:pt x="5169" y="3330"/>
                    <a:pt x="5311" y="3294"/>
                    <a:pt x="5445" y="3190"/>
                  </a:cubicBezTo>
                  <a:cubicBezTo>
                    <a:pt x="5885" y="2915"/>
                    <a:pt x="4675" y="2035"/>
                    <a:pt x="4895" y="1760"/>
                  </a:cubicBezTo>
                  <a:cubicBezTo>
                    <a:pt x="4923" y="1689"/>
                    <a:pt x="4984" y="1673"/>
                    <a:pt x="5053" y="1673"/>
                  </a:cubicBezTo>
                  <a:cubicBezTo>
                    <a:pt x="5112" y="1673"/>
                    <a:pt x="5177" y="1685"/>
                    <a:pt x="5233" y="1685"/>
                  </a:cubicBezTo>
                  <a:cubicBezTo>
                    <a:pt x="5368" y="1685"/>
                    <a:pt x="5453" y="1617"/>
                    <a:pt x="5280" y="1155"/>
                  </a:cubicBezTo>
                  <a:cubicBezTo>
                    <a:pt x="5023" y="470"/>
                    <a:pt x="4166" y="218"/>
                    <a:pt x="3617" y="218"/>
                  </a:cubicBezTo>
                  <a:cubicBezTo>
                    <a:pt x="3461" y="218"/>
                    <a:pt x="3330" y="239"/>
                    <a:pt x="3245" y="275"/>
                  </a:cubicBezTo>
                  <a:cubicBezTo>
                    <a:pt x="3211" y="279"/>
                    <a:pt x="3178" y="281"/>
                    <a:pt x="3146" y="281"/>
                  </a:cubicBezTo>
                  <a:cubicBezTo>
                    <a:pt x="2761" y="281"/>
                    <a:pt x="2492" y="0"/>
                    <a:pt x="2035" y="0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4" name="Google Shape;4724;p1"/>
            <p:cNvSpPr/>
            <p:nvPr/>
          </p:nvSpPr>
          <p:spPr>
            <a:xfrm>
              <a:off x="5883275" y="4922575"/>
              <a:ext cx="46775" cy="26775"/>
            </a:xfrm>
            <a:custGeom>
              <a:rect b="b" l="l" r="r" t="t"/>
              <a:pathLst>
                <a:path extrusionOk="0" h="1071" w="1871">
                  <a:moveTo>
                    <a:pt x="1284" y="0"/>
                  </a:moveTo>
                  <a:cubicBezTo>
                    <a:pt x="923" y="0"/>
                    <a:pt x="490" y="101"/>
                    <a:pt x="385" y="136"/>
                  </a:cubicBezTo>
                  <a:cubicBezTo>
                    <a:pt x="165" y="191"/>
                    <a:pt x="0" y="521"/>
                    <a:pt x="220" y="686"/>
                  </a:cubicBezTo>
                  <a:cubicBezTo>
                    <a:pt x="385" y="796"/>
                    <a:pt x="660" y="1016"/>
                    <a:pt x="825" y="1071"/>
                  </a:cubicBezTo>
                  <a:cubicBezTo>
                    <a:pt x="990" y="1071"/>
                    <a:pt x="1210" y="906"/>
                    <a:pt x="1540" y="741"/>
                  </a:cubicBezTo>
                  <a:cubicBezTo>
                    <a:pt x="1815" y="741"/>
                    <a:pt x="1870" y="356"/>
                    <a:pt x="1760" y="136"/>
                  </a:cubicBezTo>
                  <a:cubicBezTo>
                    <a:pt x="1679" y="35"/>
                    <a:pt x="1494" y="0"/>
                    <a:pt x="1284" y="0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5" name="Google Shape;4725;p1"/>
            <p:cNvSpPr/>
            <p:nvPr/>
          </p:nvSpPr>
          <p:spPr>
            <a:xfrm>
              <a:off x="5828275" y="3753100"/>
              <a:ext cx="85275" cy="113025"/>
            </a:xfrm>
            <a:custGeom>
              <a:rect b="b" l="l" r="r" t="t"/>
              <a:pathLst>
                <a:path extrusionOk="0" h="4521" w="3411">
                  <a:moveTo>
                    <a:pt x="2869" y="0"/>
                  </a:moveTo>
                  <a:cubicBezTo>
                    <a:pt x="2323" y="0"/>
                    <a:pt x="1594" y="1830"/>
                    <a:pt x="1540" y="2204"/>
                  </a:cubicBezTo>
                  <a:cubicBezTo>
                    <a:pt x="1485" y="2644"/>
                    <a:pt x="715" y="2369"/>
                    <a:pt x="385" y="2864"/>
                  </a:cubicBezTo>
                  <a:cubicBezTo>
                    <a:pt x="1" y="3304"/>
                    <a:pt x="1870" y="4019"/>
                    <a:pt x="2200" y="4239"/>
                  </a:cubicBezTo>
                  <a:cubicBezTo>
                    <a:pt x="2200" y="4239"/>
                    <a:pt x="2528" y="4520"/>
                    <a:pt x="2709" y="4520"/>
                  </a:cubicBezTo>
                  <a:cubicBezTo>
                    <a:pt x="2724" y="4520"/>
                    <a:pt x="2738" y="4518"/>
                    <a:pt x="2750" y="4514"/>
                  </a:cubicBezTo>
                  <a:cubicBezTo>
                    <a:pt x="2970" y="4404"/>
                    <a:pt x="2420" y="3414"/>
                    <a:pt x="2585" y="3139"/>
                  </a:cubicBezTo>
                  <a:cubicBezTo>
                    <a:pt x="2695" y="2864"/>
                    <a:pt x="2695" y="2479"/>
                    <a:pt x="2695" y="1765"/>
                  </a:cubicBezTo>
                  <a:cubicBezTo>
                    <a:pt x="2695" y="995"/>
                    <a:pt x="3410" y="170"/>
                    <a:pt x="2915" y="5"/>
                  </a:cubicBezTo>
                  <a:cubicBezTo>
                    <a:pt x="2900" y="2"/>
                    <a:pt x="2885" y="0"/>
                    <a:pt x="2869" y="0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6" name="Google Shape;4726;p1"/>
            <p:cNvSpPr/>
            <p:nvPr/>
          </p:nvSpPr>
          <p:spPr>
            <a:xfrm>
              <a:off x="5879150" y="4650325"/>
              <a:ext cx="27525" cy="33950"/>
            </a:xfrm>
            <a:custGeom>
              <a:rect b="b" l="l" r="r" t="t"/>
              <a:pathLst>
                <a:path extrusionOk="0" h="1358" w="1101">
                  <a:moveTo>
                    <a:pt x="528" y="1"/>
                  </a:moveTo>
                  <a:cubicBezTo>
                    <a:pt x="384" y="1"/>
                    <a:pt x="99" y="348"/>
                    <a:pt x="55" y="522"/>
                  </a:cubicBezTo>
                  <a:cubicBezTo>
                    <a:pt x="0" y="687"/>
                    <a:pt x="165" y="797"/>
                    <a:pt x="165" y="962"/>
                  </a:cubicBezTo>
                  <a:cubicBezTo>
                    <a:pt x="165" y="1182"/>
                    <a:pt x="330" y="1182"/>
                    <a:pt x="605" y="1347"/>
                  </a:cubicBezTo>
                  <a:cubicBezTo>
                    <a:pt x="640" y="1354"/>
                    <a:pt x="673" y="1357"/>
                    <a:pt x="705" y="1357"/>
                  </a:cubicBezTo>
                  <a:cubicBezTo>
                    <a:pt x="932" y="1357"/>
                    <a:pt x="1100" y="1189"/>
                    <a:pt x="1100" y="852"/>
                  </a:cubicBezTo>
                  <a:cubicBezTo>
                    <a:pt x="1100" y="522"/>
                    <a:pt x="660" y="357"/>
                    <a:pt x="605" y="82"/>
                  </a:cubicBezTo>
                  <a:cubicBezTo>
                    <a:pt x="594" y="25"/>
                    <a:pt x="566" y="1"/>
                    <a:pt x="528" y="1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7" name="Google Shape;4727;p1"/>
            <p:cNvSpPr/>
            <p:nvPr/>
          </p:nvSpPr>
          <p:spPr>
            <a:xfrm>
              <a:off x="5861275" y="5057950"/>
              <a:ext cx="39900" cy="36225"/>
            </a:xfrm>
            <a:custGeom>
              <a:rect b="b" l="l" r="r" t="t"/>
              <a:pathLst>
                <a:path extrusionOk="0" h="1449" w="1596">
                  <a:moveTo>
                    <a:pt x="880" y="0"/>
                  </a:moveTo>
                  <a:cubicBezTo>
                    <a:pt x="605" y="0"/>
                    <a:pt x="715" y="330"/>
                    <a:pt x="495" y="550"/>
                  </a:cubicBezTo>
                  <a:cubicBezTo>
                    <a:pt x="275" y="770"/>
                    <a:pt x="55" y="880"/>
                    <a:pt x="0" y="1155"/>
                  </a:cubicBezTo>
                  <a:cubicBezTo>
                    <a:pt x="0" y="1322"/>
                    <a:pt x="223" y="1448"/>
                    <a:pt x="484" y="1448"/>
                  </a:cubicBezTo>
                  <a:cubicBezTo>
                    <a:pt x="653" y="1448"/>
                    <a:pt x="839" y="1395"/>
                    <a:pt x="990" y="1265"/>
                  </a:cubicBezTo>
                  <a:cubicBezTo>
                    <a:pt x="1320" y="880"/>
                    <a:pt x="1595" y="605"/>
                    <a:pt x="1595" y="495"/>
                  </a:cubicBezTo>
                  <a:cubicBezTo>
                    <a:pt x="1595" y="495"/>
                    <a:pt x="1155" y="0"/>
                    <a:pt x="880" y="0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8" name="Google Shape;4728;p1"/>
            <p:cNvSpPr/>
            <p:nvPr/>
          </p:nvSpPr>
          <p:spPr>
            <a:xfrm>
              <a:off x="5869375" y="4497400"/>
              <a:ext cx="52425" cy="23525"/>
            </a:xfrm>
            <a:custGeom>
              <a:rect b="b" l="l" r="r" t="t"/>
              <a:pathLst>
                <a:path extrusionOk="0" h="941" w="2097">
                  <a:moveTo>
                    <a:pt x="1740" y="1"/>
                  </a:moveTo>
                  <a:cubicBezTo>
                    <a:pt x="1607" y="1"/>
                    <a:pt x="1413" y="51"/>
                    <a:pt x="1237" y="51"/>
                  </a:cubicBezTo>
                  <a:cubicBezTo>
                    <a:pt x="1191" y="51"/>
                    <a:pt x="1148" y="48"/>
                    <a:pt x="1106" y="40"/>
                  </a:cubicBezTo>
                  <a:cubicBezTo>
                    <a:pt x="1024" y="40"/>
                    <a:pt x="887" y="25"/>
                    <a:pt x="740" y="25"/>
                  </a:cubicBezTo>
                  <a:cubicBezTo>
                    <a:pt x="397" y="25"/>
                    <a:pt x="1" y="106"/>
                    <a:pt x="116" y="644"/>
                  </a:cubicBezTo>
                  <a:cubicBezTo>
                    <a:pt x="116" y="726"/>
                    <a:pt x="101" y="747"/>
                    <a:pt x="121" y="747"/>
                  </a:cubicBezTo>
                  <a:cubicBezTo>
                    <a:pt x="143" y="747"/>
                    <a:pt x="206" y="722"/>
                    <a:pt x="377" y="722"/>
                  </a:cubicBezTo>
                  <a:cubicBezTo>
                    <a:pt x="473" y="722"/>
                    <a:pt x="602" y="730"/>
                    <a:pt x="776" y="754"/>
                  </a:cubicBezTo>
                  <a:cubicBezTo>
                    <a:pt x="1182" y="871"/>
                    <a:pt x="1436" y="941"/>
                    <a:pt x="1600" y="941"/>
                  </a:cubicBezTo>
                  <a:cubicBezTo>
                    <a:pt x="1748" y="941"/>
                    <a:pt x="1824" y="884"/>
                    <a:pt x="1876" y="754"/>
                  </a:cubicBezTo>
                  <a:cubicBezTo>
                    <a:pt x="2041" y="480"/>
                    <a:pt x="2096" y="95"/>
                    <a:pt x="1876" y="40"/>
                  </a:cubicBezTo>
                  <a:cubicBezTo>
                    <a:pt x="1847" y="11"/>
                    <a:pt x="1800" y="1"/>
                    <a:pt x="1740" y="1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29" name="Google Shape;4729;p1"/>
            <p:cNvSpPr/>
            <p:nvPr/>
          </p:nvSpPr>
          <p:spPr>
            <a:xfrm>
              <a:off x="5828275" y="3546250"/>
              <a:ext cx="127875" cy="90775"/>
            </a:xfrm>
            <a:custGeom>
              <a:rect b="b" l="l" r="r" t="t"/>
              <a:pathLst>
                <a:path extrusionOk="0" h="3631" w="5115">
                  <a:moveTo>
                    <a:pt x="1415" y="0"/>
                  </a:moveTo>
                  <a:cubicBezTo>
                    <a:pt x="1062" y="0"/>
                    <a:pt x="674" y="101"/>
                    <a:pt x="495" y="250"/>
                  </a:cubicBezTo>
                  <a:cubicBezTo>
                    <a:pt x="166" y="525"/>
                    <a:pt x="385" y="1294"/>
                    <a:pt x="1" y="1294"/>
                  </a:cubicBezTo>
                  <a:cubicBezTo>
                    <a:pt x="1" y="1294"/>
                    <a:pt x="1050" y="2396"/>
                    <a:pt x="1304" y="2396"/>
                  </a:cubicBezTo>
                  <a:cubicBezTo>
                    <a:pt x="1310" y="2396"/>
                    <a:pt x="1315" y="2396"/>
                    <a:pt x="1320" y="2394"/>
                  </a:cubicBezTo>
                  <a:cubicBezTo>
                    <a:pt x="1540" y="2339"/>
                    <a:pt x="1045" y="964"/>
                    <a:pt x="1375" y="800"/>
                  </a:cubicBezTo>
                  <a:cubicBezTo>
                    <a:pt x="1397" y="783"/>
                    <a:pt x="1420" y="775"/>
                    <a:pt x="1446" y="775"/>
                  </a:cubicBezTo>
                  <a:cubicBezTo>
                    <a:pt x="1751" y="775"/>
                    <a:pt x="2363" y="1846"/>
                    <a:pt x="2675" y="1846"/>
                  </a:cubicBezTo>
                  <a:cubicBezTo>
                    <a:pt x="2682" y="1846"/>
                    <a:pt x="2689" y="1846"/>
                    <a:pt x="2695" y="1844"/>
                  </a:cubicBezTo>
                  <a:cubicBezTo>
                    <a:pt x="2701" y="1843"/>
                    <a:pt x="2707" y="1843"/>
                    <a:pt x="2713" y="1843"/>
                  </a:cubicBezTo>
                  <a:cubicBezTo>
                    <a:pt x="3060" y="1843"/>
                    <a:pt x="4020" y="3333"/>
                    <a:pt x="4290" y="3549"/>
                  </a:cubicBezTo>
                  <a:cubicBezTo>
                    <a:pt x="4361" y="3606"/>
                    <a:pt x="4451" y="3630"/>
                    <a:pt x="4545" y="3630"/>
                  </a:cubicBezTo>
                  <a:cubicBezTo>
                    <a:pt x="4814" y="3630"/>
                    <a:pt x="5115" y="3437"/>
                    <a:pt x="5115" y="3274"/>
                  </a:cubicBezTo>
                  <a:cubicBezTo>
                    <a:pt x="5115" y="3054"/>
                    <a:pt x="4400" y="2889"/>
                    <a:pt x="4400" y="2614"/>
                  </a:cubicBezTo>
                  <a:cubicBezTo>
                    <a:pt x="4400" y="2339"/>
                    <a:pt x="3740" y="1789"/>
                    <a:pt x="3685" y="1514"/>
                  </a:cubicBezTo>
                  <a:cubicBezTo>
                    <a:pt x="3685" y="1239"/>
                    <a:pt x="4345" y="1019"/>
                    <a:pt x="4235" y="800"/>
                  </a:cubicBezTo>
                  <a:cubicBezTo>
                    <a:pt x="4190" y="740"/>
                    <a:pt x="4081" y="717"/>
                    <a:pt x="3942" y="717"/>
                  </a:cubicBezTo>
                  <a:cubicBezTo>
                    <a:pt x="3568" y="717"/>
                    <a:pt x="2980" y="884"/>
                    <a:pt x="2860" y="964"/>
                  </a:cubicBezTo>
                  <a:cubicBezTo>
                    <a:pt x="2844" y="969"/>
                    <a:pt x="2827" y="970"/>
                    <a:pt x="2810" y="970"/>
                  </a:cubicBezTo>
                  <a:cubicBezTo>
                    <a:pt x="2592" y="970"/>
                    <a:pt x="2294" y="657"/>
                    <a:pt x="2090" y="250"/>
                  </a:cubicBezTo>
                  <a:cubicBezTo>
                    <a:pt x="1989" y="73"/>
                    <a:pt x="1714" y="0"/>
                    <a:pt x="1415" y="0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0" name="Google Shape;4730;p1"/>
            <p:cNvSpPr/>
            <p:nvPr/>
          </p:nvSpPr>
          <p:spPr>
            <a:xfrm>
              <a:off x="5836525" y="4697825"/>
              <a:ext cx="59150" cy="69450"/>
            </a:xfrm>
            <a:custGeom>
              <a:rect b="b" l="l" r="r" t="t"/>
              <a:pathLst>
                <a:path extrusionOk="0" h="2778" w="2366">
                  <a:moveTo>
                    <a:pt x="1245" y="1"/>
                  </a:moveTo>
                  <a:cubicBezTo>
                    <a:pt x="905" y="1"/>
                    <a:pt x="527" y="120"/>
                    <a:pt x="165" y="602"/>
                  </a:cubicBezTo>
                  <a:cubicBezTo>
                    <a:pt x="0" y="712"/>
                    <a:pt x="165" y="1152"/>
                    <a:pt x="165" y="1647"/>
                  </a:cubicBezTo>
                  <a:cubicBezTo>
                    <a:pt x="165" y="1983"/>
                    <a:pt x="294" y="2126"/>
                    <a:pt x="428" y="2126"/>
                  </a:cubicBezTo>
                  <a:cubicBezTo>
                    <a:pt x="469" y="2126"/>
                    <a:pt x="511" y="2112"/>
                    <a:pt x="550" y="2086"/>
                  </a:cubicBezTo>
                  <a:cubicBezTo>
                    <a:pt x="692" y="2039"/>
                    <a:pt x="955" y="1789"/>
                    <a:pt x="1062" y="1789"/>
                  </a:cubicBezTo>
                  <a:cubicBezTo>
                    <a:pt x="1079" y="1789"/>
                    <a:pt x="1093" y="1796"/>
                    <a:pt x="1100" y="1812"/>
                  </a:cubicBezTo>
                  <a:cubicBezTo>
                    <a:pt x="1210" y="1976"/>
                    <a:pt x="440" y="2581"/>
                    <a:pt x="880" y="2746"/>
                  </a:cubicBezTo>
                  <a:cubicBezTo>
                    <a:pt x="902" y="2768"/>
                    <a:pt x="930" y="2777"/>
                    <a:pt x="963" y="2777"/>
                  </a:cubicBezTo>
                  <a:cubicBezTo>
                    <a:pt x="1183" y="2777"/>
                    <a:pt x="1624" y="2361"/>
                    <a:pt x="1815" y="2361"/>
                  </a:cubicBezTo>
                  <a:cubicBezTo>
                    <a:pt x="2090" y="2361"/>
                    <a:pt x="2365" y="2306"/>
                    <a:pt x="2310" y="2031"/>
                  </a:cubicBezTo>
                  <a:cubicBezTo>
                    <a:pt x="2255" y="1757"/>
                    <a:pt x="1760" y="1647"/>
                    <a:pt x="1815" y="1427"/>
                  </a:cubicBezTo>
                  <a:cubicBezTo>
                    <a:pt x="1815" y="1207"/>
                    <a:pt x="2090" y="1097"/>
                    <a:pt x="2090" y="822"/>
                  </a:cubicBezTo>
                  <a:cubicBezTo>
                    <a:pt x="2090" y="602"/>
                    <a:pt x="2365" y="162"/>
                    <a:pt x="1980" y="107"/>
                  </a:cubicBezTo>
                  <a:cubicBezTo>
                    <a:pt x="1781" y="82"/>
                    <a:pt x="1526" y="1"/>
                    <a:pt x="1245" y="1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1" name="Google Shape;4731;p1"/>
            <p:cNvSpPr/>
            <p:nvPr/>
          </p:nvSpPr>
          <p:spPr>
            <a:xfrm>
              <a:off x="5809250" y="3681725"/>
              <a:ext cx="86425" cy="94700"/>
            </a:xfrm>
            <a:custGeom>
              <a:rect b="b" l="l" r="r" t="t"/>
              <a:pathLst>
                <a:path extrusionOk="0" h="3788" w="3457">
                  <a:moveTo>
                    <a:pt x="1037" y="0"/>
                  </a:moveTo>
                  <a:cubicBezTo>
                    <a:pt x="597" y="0"/>
                    <a:pt x="597" y="550"/>
                    <a:pt x="597" y="550"/>
                  </a:cubicBezTo>
                  <a:cubicBezTo>
                    <a:pt x="597" y="1320"/>
                    <a:pt x="817" y="1925"/>
                    <a:pt x="377" y="2310"/>
                  </a:cubicBezTo>
                  <a:cubicBezTo>
                    <a:pt x="0" y="2686"/>
                    <a:pt x="348" y="3787"/>
                    <a:pt x="801" y="3787"/>
                  </a:cubicBezTo>
                  <a:cubicBezTo>
                    <a:pt x="878" y="3787"/>
                    <a:pt x="957" y="3756"/>
                    <a:pt x="1037" y="3685"/>
                  </a:cubicBezTo>
                  <a:cubicBezTo>
                    <a:pt x="1586" y="3190"/>
                    <a:pt x="1971" y="2365"/>
                    <a:pt x="2576" y="2310"/>
                  </a:cubicBezTo>
                  <a:cubicBezTo>
                    <a:pt x="3126" y="2200"/>
                    <a:pt x="3456" y="1650"/>
                    <a:pt x="3126" y="1210"/>
                  </a:cubicBezTo>
                  <a:cubicBezTo>
                    <a:pt x="3039" y="1088"/>
                    <a:pt x="2874" y="1049"/>
                    <a:pt x="2681" y="1049"/>
                  </a:cubicBezTo>
                  <a:cubicBezTo>
                    <a:pt x="2337" y="1049"/>
                    <a:pt x="1903" y="1173"/>
                    <a:pt x="1657" y="1173"/>
                  </a:cubicBezTo>
                  <a:cubicBezTo>
                    <a:pt x="1606" y="1173"/>
                    <a:pt x="1564" y="1168"/>
                    <a:pt x="1531" y="1155"/>
                  </a:cubicBezTo>
                  <a:cubicBezTo>
                    <a:pt x="1256" y="1045"/>
                    <a:pt x="1531" y="0"/>
                    <a:pt x="1037" y="0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2" name="Google Shape;4732;p1"/>
            <p:cNvSpPr/>
            <p:nvPr/>
          </p:nvSpPr>
          <p:spPr>
            <a:xfrm>
              <a:off x="5817300" y="3819200"/>
              <a:ext cx="292850" cy="263250"/>
            </a:xfrm>
            <a:custGeom>
              <a:rect b="b" l="l" r="r" t="t"/>
              <a:pathLst>
                <a:path extrusionOk="0" h="10530" w="11714">
                  <a:moveTo>
                    <a:pt x="8689" y="0"/>
                  </a:moveTo>
                  <a:lnTo>
                    <a:pt x="9129" y="1760"/>
                  </a:lnTo>
                  <a:cubicBezTo>
                    <a:pt x="9129" y="1760"/>
                    <a:pt x="8786" y="1809"/>
                    <a:pt x="8477" y="1809"/>
                  </a:cubicBezTo>
                  <a:cubicBezTo>
                    <a:pt x="8322" y="1809"/>
                    <a:pt x="8175" y="1797"/>
                    <a:pt x="8084" y="1760"/>
                  </a:cubicBezTo>
                  <a:cubicBezTo>
                    <a:pt x="8069" y="1758"/>
                    <a:pt x="8055" y="1757"/>
                    <a:pt x="8041" y="1757"/>
                  </a:cubicBezTo>
                  <a:cubicBezTo>
                    <a:pt x="7769" y="1757"/>
                    <a:pt x="7528" y="2174"/>
                    <a:pt x="7191" y="2174"/>
                  </a:cubicBezTo>
                  <a:cubicBezTo>
                    <a:pt x="7143" y="2174"/>
                    <a:pt x="7092" y="2165"/>
                    <a:pt x="7039" y="2145"/>
                  </a:cubicBezTo>
                  <a:cubicBezTo>
                    <a:pt x="7010" y="2129"/>
                    <a:pt x="6984" y="2121"/>
                    <a:pt x="6960" y="2121"/>
                  </a:cubicBezTo>
                  <a:cubicBezTo>
                    <a:pt x="6666" y="2121"/>
                    <a:pt x="6676" y="3247"/>
                    <a:pt x="6294" y="3247"/>
                  </a:cubicBezTo>
                  <a:cubicBezTo>
                    <a:pt x="6286" y="3247"/>
                    <a:pt x="6278" y="3246"/>
                    <a:pt x="6269" y="3245"/>
                  </a:cubicBezTo>
                  <a:cubicBezTo>
                    <a:pt x="6242" y="3237"/>
                    <a:pt x="6215" y="3234"/>
                    <a:pt x="6188" y="3234"/>
                  </a:cubicBezTo>
                  <a:cubicBezTo>
                    <a:pt x="5837" y="3234"/>
                    <a:pt x="5523" y="3866"/>
                    <a:pt x="5114" y="4070"/>
                  </a:cubicBezTo>
                  <a:cubicBezTo>
                    <a:pt x="5076" y="4086"/>
                    <a:pt x="5042" y="4094"/>
                    <a:pt x="5010" y="4094"/>
                  </a:cubicBezTo>
                  <a:cubicBezTo>
                    <a:pt x="4726" y="4094"/>
                    <a:pt x="4653" y="3465"/>
                    <a:pt x="3464" y="2970"/>
                  </a:cubicBezTo>
                  <a:cubicBezTo>
                    <a:pt x="3285" y="2892"/>
                    <a:pt x="3136" y="2858"/>
                    <a:pt x="3012" y="2858"/>
                  </a:cubicBezTo>
                  <a:cubicBezTo>
                    <a:pt x="2262" y="2858"/>
                    <a:pt x="2404" y="4093"/>
                    <a:pt x="1979" y="4235"/>
                  </a:cubicBezTo>
                  <a:cubicBezTo>
                    <a:pt x="1484" y="4510"/>
                    <a:pt x="495" y="4730"/>
                    <a:pt x="275" y="5500"/>
                  </a:cubicBezTo>
                  <a:cubicBezTo>
                    <a:pt x="11" y="6237"/>
                    <a:pt x="0" y="6823"/>
                    <a:pt x="531" y="6823"/>
                  </a:cubicBezTo>
                  <a:cubicBezTo>
                    <a:pt x="554" y="6823"/>
                    <a:pt x="579" y="6822"/>
                    <a:pt x="605" y="6820"/>
                  </a:cubicBezTo>
                  <a:cubicBezTo>
                    <a:pt x="824" y="6710"/>
                    <a:pt x="1704" y="5225"/>
                    <a:pt x="2089" y="5060"/>
                  </a:cubicBezTo>
                  <a:cubicBezTo>
                    <a:pt x="2132" y="5049"/>
                    <a:pt x="2168" y="5044"/>
                    <a:pt x="2198" y="5044"/>
                  </a:cubicBezTo>
                  <a:cubicBezTo>
                    <a:pt x="2481" y="5044"/>
                    <a:pt x="2281" y="5477"/>
                    <a:pt x="2529" y="5775"/>
                  </a:cubicBezTo>
                  <a:cubicBezTo>
                    <a:pt x="2582" y="5841"/>
                    <a:pt x="2661" y="5872"/>
                    <a:pt x="2757" y="5872"/>
                  </a:cubicBezTo>
                  <a:cubicBezTo>
                    <a:pt x="3063" y="5872"/>
                    <a:pt x="3555" y="5561"/>
                    <a:pt x="4014" y="5060"/>
                  </a:cubicBezTo>
                  <a:cubicBezTo>
                    <a:pt x="4166" y="4908"/>
                    <a:pt x="4289" y="4849"/>
                    <a:pt x="4395" y="4849"/>
                  </a:cubicBezTo>
                  <a:cubicBezTo>
                    <a:pt x="4745" y="4849"/>
                    <a:pt x="4898" y="5500"/>
                    <a:pt x="5279" y="5500"/>
                  </a:cubicBezTo>
                  <a:cubicBezTo>
                    <a:pt x="5829" y="5500"/>
                    <a:pt x="5664" y="6380"/>
                    <a:pt x="5389" y="6875"/>
                  </a:cubicBezTo>
                  <a:cubicBezTo>
                    <a:pt x="5114" y="7370"/>
                    <a:pt x="5059" y="6985"/>
                    <a:pt x="5059" y="7700"/>
                  </a:cubicBezTo>
                  <a:cubicBezTo>
                    <a:pt x="5059" y="8360"/>
                    <a:pt x="6379" y="9074"/>
                    <a:pt x="7039" y="9404"/>
                  </a:cubicBezTo>
                  <a:cubicBezTo>
                    <a:pt x="7197" y="9477"/>
                    <a:pt x="7323" y="9505"/>
                    <a:pt x="7427" y="9505"/>
                  </a:cubicBezTo>
                  <a:cubicBezTo>
                    <a:pt x="7738" y="9505"/>
                    <a:pt x="7865" y="9265"/>
                    <a:pt x="8101" y="9265"/>
                  </a:cubicBezTo>
                  <a:cubicBezTo>
                    <a:pt x="8145" y="9265"/>
                    <a:pt x="8194" y="9274"/>
                    <a:pt x="8249" y="9294"/>
                  </a:cubicBezTo>
                  <a:cubicBezTo>
                    <a:pt x="8579" y="9349"/>
                    <a:pt x="7974" y="9954"/>
                    <a:pt x="8139" y="10394"/>
                  </a:cubicBezTo>
                  <a:cubicBezTo>
                    <a:pt x="8186" y="10489"/>
                    <a:pt x="8243" y="10530"/>
                    <a:pt x="8307" y="10530"/>
                  </a:cubicBezTo>
                  <a:cubicBezTo>
                    <a:pt x="8542" y="10530"/>
                    <a:pt x="8869" y="9978"/>
                    <a:pt x="9129" y="9459"/>
                  </a:cubicBezTo>
                  <a:cubicBezTo>
                    <a:pt x="9459" y="8854"/>
                    <a:pt x="8689" y="8085"/>
                    <a:pt x="8524" y="7755"/>
                  </a:cubicBezTo>
                  <a:cubicBezTo>
                    <a:pt x="8304" y="7425"/>
                    <a:pt x="9184" y="6930"/>
                    <a:pt x="9789" y="6930"/>
                  </a:cubicBezTo>
                  <a:cubicBezTo>
                    <a:pt x="10338" y="6930"/>
                    <a:pt x="10736" y="7884"/>
                    <a:pt x="10789" y="7884"/>
                  </a:cubicBezTo>
                  <a:cubicBezTo>
                    <a:pt x="10800" y="7884"/>
                    <a:pt x="10797" y="7846"/>
                    <a:pt x="10778" y="7755"/>
                  </a:cubicBezTo>
                  <a:cubicBezTo>
                    <a:pt x="10613" y="7205"/>
                    <a:pt x="11053" y="6875"/>
                    <a:pt x="11383" y="6270"/>
                  </a:cubicBezTo>
                  <a:cubicBezTo>
                    <a:pt x="11713" y="5610"/>
                    <a:pt x="11108" y="4950"/>
                    <a:pt x="10833" y="2860"/>
                  </a:cubicBezTo>
                  <a:cubicBezTo>
                    <a:pt x="10558" y="825"/>
                    <a:pt x="8689" y="1"/>
                    <a:pt x="8689" y="0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3" name="Google Shape;4733;p1"/>
            <p:cNvSpPr/>
            <p:nvPr/>
          </p:nvSpPr>
          <p:spPr>
            <a:xfrm>
              <a:off x="5804900" y="4730475"/>
              <a:ext cx="23400" cy="30525"/>
            </a:xfrm>
            <a:custGeom>
              <a:rect b="b" l="l" r="r" t="t"/>
              <a:pathLst>
                <a:path extrusionOk="0" h="1221" w="936">
                  <a:moveTo>
                    <a:pt x="480" y="1"/>
                  </a:moveTo>
                  <a:cubicBezTo>
                    <a:pt x="322" y="1"/>
                    <a:pt x="151" y="159"/>
                    <a:pt x="56" y="670"/>
                  </a:cubicBezTo>
                  <a:cubicBezTo>
                    <a:pt x="1" y="945"/>
                    <a:pt x="56" y="890"/>
                    <a:pt x="331" y="1055"/>
                  </a:cubicBezTo>
                  <a:cubicBezTo>
                    <a:pt x="468" y="1165"/>
                    <a:pt x="592" y="1220"/>
                    <a:pt x="688" y="1220"/>
                  </a:cubicBezTo>
                  <a:cubicBezTo>
                    <a:pt x="784" y="1220"/>
                    <a:pt x="853" y="1165"/>
                    <a:pt x="881" y="1055"/>
                  </a:cubicBezTo>
                  <a:cubicBezTo>
                    <a:pt x="936" y="890"/>
                    <a:pt x="881" y="451"/>
                    <a:pt x="771" y="176"/>
                  </a:cubicBezTo>
                  <a:cubicBezTo>
                    <a:pt x="701" y="83"/>
                    <a:pt x="594" y="1"/>
                    <a:pt x="480" y="1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4" name="Google Shape;4734;p1"/>
            <p:cNvSpPr/>
            <p:nvPr/>
          </p:nvSpPr>
          <p:spPr>
            <a:xfrm>
              <a:off x="5705775" y="2850850"/>
              <a:ext cx="112900" cy="210250"/>
            </a:xfrm>
            <a:custGeom>
              <a:rect b="b" l="l" r="r" t="t"/>
              <a:pathLst>
                <a:path extrusionOk="0" h="8410" w="4516">
                  <a:moveTo>
                    <a:pt x="3927" y="1"/>
                  </a:moveTo>
                  <a:cubicBezTo>
                    <a:pt x="1781" y="1"/>
                    <a:pt x="373" y="2966"/>
                    <a:pt x="171" y="5188"/>
                  </a:cubicBezTo>
                  <a:cubicBezTo>
                    <a:pt x="1" y="7063"/>
                    <a:pt x="1217" y="8409"/>
                    <a:pt x="1773" y="8409"/>
                  </a:cubicBezTo>
                  <a:cubicBezTo>
                    <a:pt x="1935" y="8409"/>
                    <a:pt x="2041" y="8295"/>
                    <a:pt x="2041" y="8048"/>
                  </a:cubicBezTo>
                  <a:cubicBezTo>
                    <a:pt x="2041" y="6893"/>
                    <a:pt x="2976" y="5463"/>
                    <a:pt x="3581" y="4143"/>
                  </a:cubicBezTo>
                  <a:cubicBezTo>
                    <a:pt x="4186" y="2823"/>
                    <a:pt x="4516" y="74"/>
                    <a:pt x="4516" y="74"/>
                  </a:cubicBezTo>
                  <a:cubicBezTo>
                    <a:pt x="4314" y="24"/>
                    <a:pt x="4117" y="1"/>
                    <a:pt x="3927" y="1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5" name="Google Shape;4735;p1"/>
            <p:cNvSpPr/>
            <p:nvPr/>
          </p:nvSpPr>
          <p:spPr>
            <a:xfrm>
              <a:off x="5715550" y="3587800"/>
              <a:ext cx="70125" cy="115925"/>
            </a:xfrm>
            <a:custGeom>
              <a:rect b="b" l="l" r="r" t="t"/>
              <a:pathLst>
                <a:path extrusionOk="0" h="4637" w="2805">
                  <a:moveTo>
                    <a:pt x="425" y="0"/>
                  </a:moveTo>
                  <a:cubicBezTo>
                    <a:pt x="225" y="0"/>
                    <a:pt x="69" y="65"/>
                    <a:pt x="0" y="237"/>
                  </a:cubicBezTo>
                  <a:cubicBezTo>
                    <a:pt x="0" y="237"/>
                    <a:pt x="1485" y="1392"/>
                    <a:pt x="1650" y="2327"/>
                  </a:cubicBezTo>
                  <a:cubicBezTo>
                    <a:pt x="1760" y="3262"/>
                    <a:pt x="1705" y="4637"/>
                    <a:pt x="1925" y="4637"/>
                  </a:cubicBezTo>
                  <a:cubicBezTo>
                    <a:pt x="2200" y="4637"/>
                    <a:pt x="2200" y="3317"/>
                    <a:pt x="2420" y="3262"/>
                  </a:cubicBezTo>
                  <a:cubicBezTo>
                    <a:pt x="2585" y="3207"/>
                    <a:pt x="2805" y="2602"/>
                    <a:pt x="2805" y="1942"/>
                  </a:cubicBezTo>
                  <a:cubicBezTo>
                    <a:pt x="2805" y="1337"/>
                    <a:pt x="2530" y="567"/>
                    <a:pt x="1925" y="457"/>
                  </a:cubicBezTo>
                  <a:cubicBezTo>
                    <a:pt x="1510" y="306"/>
                    <a:pt x="862" y="0"/>
                    <a:pt x="425" y="0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6" name="Google Shape;4736;p1"/>
            <p:cNvSpPr/>
            <p:nvPr/>
          </p:nvSpPr>
          <p:spPr>
            <a:xfrm>
              <a:off x="5678425" y="4918050"/>
              <a:ext cx="200750" cy="50550"/>
            </a:xfrm>
            <a:custGeom>
              <a:rect b="b" l="l" r="r" t="t"/>
              <a:pathLst>
                <a:path extrusionOk="0" h="2022" w="8030">
                  <a:moveTo>
                    <a:pt x="1515" y="1"/>
                  </a:moveTo>
                  <a:cubicBezTo>
                    <a:pt x="1469" y="1"/>
                    <a:pt x="1423" y="13"/>
                    <a:pt x="1375" y="42"/>
                  </a:cubicBezTo>
                  <a:cubicBezTo>
                    <a:pt x="1155" y="152"/>
                    <a:pt x="0" y="757"/>
                    <a:pt x="220" y="1472"/>
                  </a:cubicBezTo>
                  <a:cubicBezTo>
                    <a:pt x="335" y="1702"/>
                    <a:pt x="611" y="1798"/>
                    <a:pt x="916" y="1798"/>
                  </a:cubicBezTo>
                  <a:cubicBezTo>
                    <a:pt x="1049" y="1798"/>
                    <a:pt x="1187" y="1780"/>
                    <a:pt x="1320" y="1747"/>
                  </a:cubicBezTo>
                  <a:cubicBezTo>
                    <a:pt x="1429" y="1703"/>
                    <a:pt x="1527" y="1685"/>
                    <a:pt x="1617" y="1685"/>
                  </a:cubicBezTo>
                  <a:cubicBezTo>
                    <a:pt x="1983" y="1685"/>
                    <a:pt x="2221" y="1977"/>
                    <a:pt x="2530" y="2022"/>
                  </a:cubicBezTo>
                  <a:cubicBezTo>
                    <a:pt x="2805" y="2022"/>
                    <a:pt x="3309" y="1831"/>
                    <a:pt x="3756" y="1831"/>
                  </a:cubicBezTo>
                  <a:cubicBezTo>
                    <a:pt x="3845" y="1831"/>
                    <a:pt x="3932" y="1838"/>
                    <a:pt x="4015" y="1857"/>
                  </a:cubicBezTo>
                  <a:cubicBezTo>
                    <a:pt x="4114" y="1879"/>
                    <a:pt x="4217" y="1887"/>
                    <a:pt x="4324" y="1887"/>
                  </a:cubicBezTo>
                  <a:cubicBezTo>
                    <a:pt x="4749" y="1887"/>
                    <a:pt x="5225" y="1747"/>
                    <a:pt x="5665" y="1747"/>
                  </a:cubicBezTo>
                  <a:cubicBezTo>
                    <a:pt x="6215" y="1747"/>
                    <a:pt x="7424" y="1472"/>
                    <a:pt x="7699" y="977"/>
                  </a:cubicBezTo>
                  <a:cubicBezTo>
                    <a:pt x="8029" y="482"/>
                    <a:pt x="7919" y="97"/>
                    <a:pt x="7809" y="97"/>
                  </a:cubicBezTo>
                  <a:cubicBezTo>
                    <a:pt x="7803" y="95"/>
                    <a:pt x="7797" y="94"/>
                    <a:pt x="7790" y="94"/>
                  </a:cubicBezTo>
                  <a:cubicBezTo>
                    <a:pt x="7558" y="94"/>
                    <a:pt x="7017" y="980"/>
                    <a:pt x="6270" y="1087"/>
                  </a:cubicBezTo>
                  <a:cubicBezTo>
                    <a:pt x="5988" y="1107"/>
                    <a:pt x="5595" y="1120"/>
                    <a:pt x="5200" y="1120"/>
                  </a:cubicBezTo>
                  <a:cubicBezTo>
                    <a:pt x="4516" y="1120"/>
                    <a:pt x="3824" y="1081"/>
                    <a:pt x="3685" y="977"/>
                  </a:cubicBezTo>
                  <a:cubicBezTo>
                    <a:pt x="3465" y="867"/>
                    <a:pt x="2695" y="317"/>
                    <a:pt x="2310" y="317"/>
                  </a:cubicBezTo>
                  <a:cubicBezTo>
                    <a:pt x="1947" y="271"/>
                    <a:pt x="1733" y="1"/>
                    <a:pt x="1515" y="1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7" name="Google Shape;4737;p1"/>
            <p:cNvSpPr/>
            <p:nvPr/>
          </p:nvSpPr>
          <p:spPr>
            <a:xfrm>
              <a:off x="5711425" y="4762250"/>
              <a:ext cx="27500" cy="57725"/>
            </a:xfrm>
            <a:custGeom>
              <a:rect b="b" l="l" r="r" t="t"/>
              <a:pathLst>
                <a:path extrusionOk="0" h="2309" w="1100">
                  <a:moveTo>
                    <a:pt x="902" y="1"/>
                  </a:moveTo>
                  <a:cubicBezTo>
                    <a:pt x="669" y="1"/>
                    <a:pt x="217" y="510"/>
                    <a:pt x="165" y="719"/>
                  </a:cubicBezTo>
                  <a:cubicBezTo>
                    <a:pt x="0" y="994"/>
                    <a:pt x="165" y="1159"/>
                    <a:pt x="165" y="1434"/>
                  </a:cubicBezTo>
                  <a:cubicBezTo>
                    <a:pt x="165" y="1709"/>
                    <a:pt x="165" y="2149"/>
                    <a:pt x="385" y="2259"/>
                  </a:cubicBezTo>
                  <a:cubicBezTo>
                    <a:pt x="443" y="2294"/>
                    <a:pt x="493" y="2309"/>
                    <a:pt x="538" y="2309"/>
                  </a:cubicBezTo>
                  <a:cubicBezTo>
                    <a:pt x="708" y="2309"/>
                    <a:pt x="804" y="2092"/>
                    <a:pt x="935" y="1874"/>
                  </a:cubicBezTo>
                  <a:cubicBezTo>
                    <a:pt x="1045" y="1599"/>
                    <a:pt x="825" y="884"/>
                    <a:pt x="990" y="719"/>
                  </a:cubicBezTo>
                  <a:cubicBezTo>
                    <a:pt x="1100" y="499"/>
                    <a:pt x="1100" y="59"/>
                    <a:pt x="935" y="4"/>
                  </a:cubicBezTo>
                  <a:cubicBezTo>
                    <a:pt x="925" y="2"/>
                    <a:pt x="914" y="1"/>
                    <a:pt x="902" y="1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8" name="Google Shape;4738;p1"/>
            <p:cNvSpPr/>
            <p:nvPr/>
          </p:nvSpPr>
          <p:spPr>
            <a:xfrm>
              <a:off x="3756375" y="902325"/>
              <a:ext cx="1960550" cy="812900"/>
            </a:xfrm>
            <a:custGeom>
              <a:rect b="b" l="l" r="r" t="t"/>
              <a:pathLst>
                <a:path extrusionOk="0" h="32516" w="78422">
                  <a:moveTo>
                    <a:pt x="27286" y="1"/>
                  </a:moveTo>
                  <a:cubicBezTo>
                    <a:pt x="26926" y="1"/>
                    <a:pt x="26620" y="61"/>
                    <a:pt x="26397" y="198"/>
                  </a:cubicBezTo>
                  <a:cubicBezTo>
                    <a:pt x="24968" y="1023"/>
                    <a:pt x="24528" y="4267"/>
                    <a:pt x="24528" y="5862"/>
                  </a:cubicBezTo>
                  <a:cubicBezTo>
                    <a:pt x="24528" y="6828"/>
                    <a:pt x="22428" y="6972"/>
                    <a:pt x="20497" y="6972"/>
                  </a:cubicBezTo>
                  <a:cubicBezTo>
                    <a:pt x="19680" y="6972"/>
                    <a:pt x="18893" y="6946"/>
                    <a:pt x="18308" y="6946"/>
                  </a:cubicBezTo>
                  <a:cubicBezTo>
                    <a:pt x="18071" y="6946"/>
                    <a:pt x="17868" y="6950"/>
                    <a:pt x="17708" y="6962"/>
                  </a:cubicBezTo>
                  <a:cubicBezTo>
                    <a:pt x="17660" y="6964"/>
                    <a:pt x="17613" y="6965"/>
                    <a:pt x="17568" y="6965"/>
                  </a:cubicBezTo>
                  <a:cubicBezTo>
                    <a:pt x="16259" y="6965"/>
                    <a:pt x="15974" y="6208"/>
                    <a:pt x="15124" y="5092"/>
                  </a:cubicBezTo>
                  <a:cubicBezTo>
                    <a:pt x="14794" y="4659"/>
                    <a:pt x="13938" y="4512"/>
                    <a:pt x="12887" y="4512"/>
                  </a:cubicBezTo>
                  <a:cubicBezTo>
                    <a:pt x="11135" y="4512"/>
                    <a:pt x="8841" y="4920"/>
                    <a:pt x="7534" y="5092"/>
                  </a:cubicBezTo>
                  <a:cubicBezTo>
                    <a:pt x="5500" y="5367"/>
                    <a:pt x="0" y="9767"/>
                    <a:pt x="0" y="9767"/>
                  </a:cubicBezTo>
                  <a:cubicBezTo>
                    <a:pt x="0" y="9767"/>
                    <a:pt x="2310" y="12406"/>
                    <a:pt x="4125" y="13616"/>
                  </a:cubicBezTo>
                  <a:cubicBezTo>
                    <a:pt x="5885" y="14771"/>
                    <a:pt x="7259" y="17081"/>
                    <a:pt x="6655" y="18291"/>
                  </a:cubicBezTo>
                  <a:cubicBezTo>
                    <a:pt x="6050" y="19556"/>
                    <a:pt x="6380" y="22305"/>
                    <a:pt x="11329" y="22580"/>
                  </a:cubicBezTo>
                  <a:cubicBezTo>
                    <a:pt x="16279" y="22910"/>
                    <a:pt x="18698" y="26485"/>
                    <a:pt x="18698" y="27860"/>
                  </a:cubicBezTo>
                  <a:cubicBezTo>
                    <a:pt x="18698" y="29235"/>
                    <a:pt x="20458" y="29840"/>
                    <a:pt x="23373" y="29895"/>
                  </a:cubicBezTo>
                  <a:cubicBezTo>
                    <a:pt x="23512" y="29900"/>
                    <a:pt x="23659" y="29902"/>
                    <a:pt x="23812" y="29902"/>
                  </a:cubicBezTo>
                  <a:cubicBezTo>
                    <a:pt x="25816" y="29902"/>
                    <a:pt x="28942" y="29478"/>
                    <a:pt x="31014" y="29478"/>
                  </a:cubicBezTo>
                  <a:cubicBezTo>
                    <a:pt x="32041" y="29478"/>
                    <a:pt x="32809" y="29582"/>
                    <a:pt x="33052" y="29895"/>
                  </a:cubicBezTo>
                  <a:cubicBezTo>
                    <a:pt x="33690" y="30715"/>
                    <a:pt x="37762" y="32516"/>
                    <a:pt x="40516" y="32516"/>
                  </a:cubicBezTo>
                  <a:cubicBezTo>
                    <a:pt x="41087" y="32516"/>
                    <a:pt x="41601" y="32439"/>
                    <a:pt x="42016" y="32259"/>
                  </a:cubicBezTo>
                  <a:cubicBezTo>
                    <a:pt x="44087" y="31344"/>
                    <a:pt x="48776" y="29795"/>
                    <a:pt x="50535" y="29795"/>
                  </a:cubicBezTo>
                  <a:cubicBezTo>
                    <a:pt x="50784" y="29795"/>
                    <a:pt x="50974" y="29826"/>
                    <a:pt x="51090" y="29895"/>
                  </a:cubicBezTo>
                  <a:cubicBezTo>
                    <a:pt x="51188" y="29956"/>
                    <a:pt x="51349" y="29985"/>
                    <a:pt x="51557" y="29985"/>
                  </a:cubicBezTo>
                  <a:cubicBezTo>
                    <a:pt x="53211" y="29985"/>
                    <a:pt x="57854" y="28183"/>
                    <a:pt x="57854" y="26815"/>
                  </a:cubicBezTo>
                  <a:cubicBezTo>
                    <a:pt x="57854" y="25453"/>
                    <a:pt x="57993" y="22562"/>
                    <a:pt x="59078" y="22562"/>
                  </a:cubicBezTo>
                  <a:cubicBezTo>
                    <a:pt x="59176" y="22562"/>
                    <a:pt x="59281" y="22586"/>
                    <a:pt x="59394" y="22635"/>
                  </a:cubicBezTo>
                  <a:cubicBezTo>
                    <a:pt x="59633" y="22735"/>
                    <a:pt x="59986" y="22779"/>
                    <a:pt x="60407" y="22779"/>
                  </a:cubicBezTo>
                  <a:cubicBezTo>
                    <a:pt x="62311" y="22779"/>
                    <a:pt x="65583" y="21881"/>
                    <a:pt x="65718" y="21206"/>
                  </a:cubicBezTo>
                  <a:cubicBezTo>
                    <a:pt x="65938" y="20271"/>
                    <a:pt x="68963" y="21645"/>
                    <a:pt x="69953" y="19281"/>
                  </a:cubicBezTo>
                  <a:cubicBezTo>
                    <a:pt x="70493" y="18003"/>
                    <a:pt x="71193" y="17678"/>
                    <a:pt x="71935" y="17678"/>
                  </a:cubicBezTo>
                  <a:cubicBezTo>
                    <a:pt x="72628" y="17678"/>
                    <a:pt x="73358" y="17963"/>
                    <a:pt x="74022" y="18016"/>
                  </a:cubicBezTo>
                  <a:cubicBezTo>
                    <a:pt x="74781" y="18107"/>
                    <a:pt x="75874" y="18415"/>
                    <a:pt x="76748" y="18415"/>
                  </a:cubicBezTo>
                  <a:cubicBezTo>
                    <a:pt x="77458" y="18415"/>
                    <a:pt x="78024" y="18211"/>
                    <a:pt x="78147" y="17521"/>
                  </a:cubicBezTo>
                  <a:cubicBezTo>
                    <a:pt x="78422" y="16036"/>
                    <a:pt x="75287" y="13781"/>
                    <a:pt x="73912" y="13781"/>
                  </a:cubicBezTo>
                  <a:cubicBezTo>
                    <a:pt x="73104" y="13781"/>
                    <a:pt x="71876" y="13686"/>
                    <a:pt x="70700" y="13686"/>
                  </a:cubicBezTo>
                  <a:cubicBezTo>
                    <a:pt x="69877" y="13686"/>
                    <a:pt x="69079" y="13733"/>
                    <a:pt x="68468" y="13891"/>
                  </a:cubicBezTo>
                  <a:cubicBezTo>
                    <a:pt x="68398" y="13905"/>
                    <a:pt x="68335" y="13912"/>
                    <a:pt x="68278" y="13912"/>
                  </a:cubicBezTo>
                  <a:cubicBezTo>
                    <a:pt x="67230" y="13912"/>
                    <a:pt x="68468" y="11597"/>
                    <a:pt x="68468" y="10867"/>
                  </a:cubicBezTo>
                  <a:cubicBezTo>
                    <a:pt x="68468" y="10097"/>
                    <a:pt x="70338" y="7897"/>
                    <a:pt x="70338" y="7897"/>
                  </a:cubicBezTo>
                  <a:cubicBezTo>
                    <a:pt x="68963" y="7677"/>
                    <a:pt x="67588" y="7292"/>
                    <a:pt x="67148" y="7017"/>
                  </a:cubicBezTo>
                  <a:cubicBezTo>
                    <a:pt x="66918" y="6869"/>
                    <a:pt x="66373" y="6790"/>
                    <a:pt x="65656" y="6790"/>
                  </a:cubicBezTo>
                  <a:cubicBezTo>
                    <a:pt x="63975" y="6790"/>
                    <a:pt x="61349" y="7225"/>
                    <a:pt x="59614" y="8227"/>
                  </a:cubicBezTo>
                  <a:cubicBezTo>
                    <a:pt x="58781" y="8727"/>
                    <a:pt x="57487" y="8940"/>
                    <a:pt x="56036" y="8940"/>
                  </a:cubicBezTo>
                  <a:cubicBezTo>
                    <a:pt x="53176" y="8940"/>
                    <a:pt x="49706" y="8112"/>
                    <a:pt x="47955" y="7017"/>
                  </a:cubicBezTo>
                  <a:cubicBezTo>
                    <a:pt x="46209" y="5903"/>
                    <a:pt x="43384" y="5591"/>
                    <a:pt x="41158" y="5591"/>
                  </a:cubicBezTo>
                  <a:cubicBezTo>
                    <a:pt x="40089" y="5591"/>
                    <a:pt x="39158" y="5663"/>
                    <a:pt x="38551" y="5752"/>
                  </a:cubicBezTo>
                  <a:cubicBezTo>
                    <a:pt x="38466" y="5765"/>
                    <a:pt x="38379" y="5771"/>
                    <a:pt x="38289" y="5771"/>
                  </a:cubicBezTo>
                  <a:cubicBezTo>
                    <a:pt x="36421" y="5771"/>
                    <a:pt x="33742" y="3132"/>
                    <a:pt x="33217" y="2398"/>
                  </a:cubicBezTo>
                  <a:cubicBezTo>
                    <a:pt x="32753" y="1748"/>
                    <a:pt x="29233" y="1"/>
                    <a:pt x="27286" y="1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39" name="Google Shape;4739;p1"/>
            <p:cNvSpPr/>
            <p:nvPr/>
          </p:nvSpPr>
          <p:spPr>
            <a:xfrm>
              <a:off x="5608300" y="4311050"/>
              <a:ext cx="419350" cy="455550"/>
            </a:xfrm>
            <a:custGeom>
              <a:rect b="b" l="l" r="r" t="t"/>
              <a:pathLst>
                <a:path extrusionOk="0" h="18222" w="16774">
                  <a:moveTo>
                    <a:pt x="16053" y="1"/>
                  </a:moveTo>
                  <a:cubicBezTo>
                    <a:pt x="15503" y="1"/>
                    <a:pt x="14391" y="1480"/>
                    <a:pt x="14244" y="1774"/>
                  </a:cubicBezTo>
                  <a:cubicBezTo>
                    <a:pt x="14134" y="2104"/>
                    <a:pt x="12924" y="2269"/>
                    <a:pt x="12649" y="2324"/>
                  </a:cubicBezTo>
                  <a:cubicBezTo>
                    <a:pt x="12628" y="2328"/>
                    <a:pt x="12605" y="2330"/>
                    <a:pt x="12581" y="2330"/>
                  </a:cubicBezTo>
                  <a:cubicBezTo>
                    <a:pt x="12291" y="2330"/>
                    <a:pt x="11795" y="2045"/>
                    <a:pt x="11439" y="1994"/>
                  </a:cubicBezTo>
                  <a:cubicBezTo>
                    <a:pt x="11208" y="1994"/>
                    <a:pt x="10789" y="2183"/>
                    <a:pt x="10388" y="2183"/>
                  </a:cubicBezTo>
                  <a:cubicBezTo>
                    <a:pt x="10216" y="2183"/>
                    <a:pt x="10048" y="2148"/>
                    <a:pt x="9899" y="2049"/>
                  </a:cubicBezTo>
                  <a:cubicBezTo>
                    <a:pt x="9459" y="1719"/>
                    <a:pt x="8085" y="1609"/>
                    <a:pt x="7645" y="1609"/>
                  </a:cubicBezTo>
                  <a:cubicBezTo>
                    <a:pt x="7205" y="1609"/>
                    <a:pt x="6820" y="1334"/>
                    <a:pt x="6600" y="1169"/>
                  </a:cubicBezTo>
                  <a:cubicBezTo>
                    <a:pt x="6574" y="1148"/>
                    <a:pt x="6540" y="1139"/>
                    <a:pt x="6500" y="1139"/>
                  </a:cubicBezTo>
                  <a:cubicBezTo>
                    <a:pt x="6115" y="1139"/>
                    <a:pt x="5149" y="2010"/>
                    <a:pt x="4950" y="2159"/>
                  </a:cubicBezTo>
                  <a:cubicBezTo>
                    <a:pt x="4730" y="2434"/>
                    <a:pt x="3795" y="2654"/>
                    <a:pt x="3465" y="2929"/>
                  </a:cubicBezTo>
                  <a:cubicBezTo>
                    <a:pt x="3135" y="3259"/>
                    <a:pt x="3025" y="5954"/>
                    <a:pt x="2970" y="6174"/>
                  </a:cubicBezTo>
                  <a:cubicBezTo>
                    <a:pt x="2915" y="6394"/>
                    <a:pt x="2365" y="6944"/>
                    <a:pt x="2200" y="6999"/>
                  </a:cubicBezTo>
                  <a:cubicBezTo>
                    <a:pt x="1980" y="6999"/>
                    <a:pt x="1815" y="8868"/>
                    <a:pt x="1815" y="9198"/>
                  </a:cubicBezTo>
                  <a:cubicBezTo>
                    <a:pt x="1815" y="9583"/>
                    <a:pt x="1430" y="10408"/>
                    <a:pt x="825" y="10628"/>
                  </a:cubicBezTo>
                  <a:cubicBezTo>
                    <a:pt x="220" y="10848"/>
                    <a:pt x="0" y="12993"/>
                    <a:pt x="825" y="13158"/>
                  </a:cubicBezTo>
                  <a:cubicBezTo>
                    <a:pt x="1032" y="13213"/>
                    <a:pt x="1183" y="13234"/>
                    <a:pt x="1299" y="13234"/>
                  </a:cubicBezTo>
                  <a:cubicBezTo>
                    <a:pt x="1647" y="13234"/>
                    <a:pt x="1678" y="13048"/>
                    <a:pt x="1925" y="13048"/>
                  </a:cubicBezTo>
                  <a:cubicBezTo>
                    <a:pt x="1942" y="13046"/>
                    <a:pt x="1958" y="13044"/>
                    <a:pt x="1972" y="13044"/>
                  </a:cubicBezTo>
                  <a:cubicBezTo>
                    <a:pt x="2301" y="13044"/>
                    <a:pt x="2200" y="13607"/>
                    <a:pt x="2200" y="13818"/>
                  </a:cubicBezTo>
                  <a:cubicBezTo>
                    <a:pt x="2475" y="14148"/>
                    <a:pt x="2090" y="15908"/>
                    <a:pt x="1870" y="16073"/>
                  </a:cubicBezTo>
                  <a:cubicBezTo>
                    <a:pt x="1705" y="16183"/>
                    <a:pt x="1595" y="17173"/>
                    <a:pt x="1595" y="17502"/>
                  </a:cubicBezTo>
                  <a:cubicBezTo>
                    <a:pt x="1595" y="17832"/>
                    <a:pt x="1925" y="18217"/>
                    <a:pt x="2695" y="18217"/>
                  </a:cubicBezTo>
                  <a:cubicBezTo>
                    <a:pt x="2735" y="18220"/>
                    <a:pt x="2775" y="18222"/>
                    <a:pt x="2815" y="18222"/>
                  </a:cubicBezTo>
                  <a:cubicBezTo>
                    <a:pt x="3533" y="18222"/>
                    <a:pt x="4134" y="17772"/>
                    <a:pt x="4290" y="17667"/>
                  </a:cubicBezTo>
                  <a:cubicBezTo>
                    <a:pt x="4400" y="17502"/>
                    <a:pt x="4070" y="17008"/>
                    <a:pt x="4070" y="16898"/>
                  </a:cubicBezTo>
                  <a:cubicBezTo>
                    <a:pt x="4070" y="16733"/>
                    <a:pt x="4290" y="15578"/>
                    <a:pt x="4345" y="15303"/>
                  </a:cubicBezTo>
                  <a:cubicBezTo>
                    <a:pt x="4400" y="15028"/>
                    <a:pt x="4125" y="14203"/>
                    <a:pt x="4400" y="13873"/>
                  </a:cubicBezTo>
                  <a:cubicBezTo>
                    <a:pt x="4675" y="13543"/>
                    <a:pt x="4290" y="12333"/>
                    <a:pt x="4400" y="12058"/>
                  </a:cubicBezTo>
                  <a:cubicBezTo>
                    <a:pt x="4620" y="11783"/>
                    <a:pt x="4675" y="11068"/>
                    <a:pt x="4840" y="10903"/>
                  </a:cubicBezTo>
                  <a:cubicBezTo>
                    <a:pt x="4917" y="10827"/>
                    <a:pt x="5260" y="10723"/>
                    <a:pt x="5498" y="10723"/>
                  </a:cubicBezTo>
                  <a:cubicBezTo>
                    <a:pt x="5602" y="10723"/>
                    <a:pt x="5686" y="10743"/>
                    <a:pt x="5720" y="10793"/>
                  </a:cubicBezTo>
                  <a:cubicBezTo>
                    <a:pt x="5885" y="10958"/>
                    <a:pt x="6105" y="11618"/>
                    <a:pt x="6215" y="11783"/>
                  </a:cubicBezTo>
                  <a:cubicBezTo>
                    <a:pt x="6270" y="12003"/>
                    <a:pt x="5995" y="12278"/>
                    <a:pt x="5775" y="12498"/>
                  </a:cubicBezTo>
                  <a:cubicBezTo>
                    <a:pt x="5555" y="12718"/>
                    <a:pt x="5995" y="13433"/>
                    <a:pt x="6105" y="13653"/>
                  </a:cubicBezTo>
                  <a:cubicBezTo>
                    <a:pt x="6270" y="13928"/>
                    <a:pt x="7260" y="14258"/>
                    <a:pt x="7260" y="14533"/>
                  </a:cubicBezTo>
                  <a:cubicBezTo>
                    <a:pt x="7315" y="14918"/>
                    <a:pt x="6765" y="15083"/>
                    <a:pt x="6765" y="15358"/>
                  </a:cubicBezTo>
                  <a:cubicBezTo>
                    <a:pt x="6710" y="15633"/>
                    <a:pt x="7150" y="15908"/>
                    <a:pt x="7810" y="16018"/>
                  </a:cubicBezTo>
                  <a:cubicBezTo>
                    <a:pt x="7832" y="16020"/>
                    <a:pt x="7853" y="16021"/>
                    <a:pt x="7874" y="16021"/>
                  </a:cubicBezTo>
                  <a:cubicBezTo>
                    <a:pt x="8423" y="16021"/>
                    <a:pt x="8535" y="15344"/>
                    <a:pt x="8800" y="14973"/>
                  </a:cubicBezTo>
                  <a:cubicBezTo>
                    <a:pt x="8872" y="14857"/>
                    <a:pt x="9001" y="14821"/>
                    <a:pt x="9152" y="14821"/>
                  </a:cubicBezTo>
                  <a:cubicBezTo>
                    <a:pt x="9399" y="14821"/>
                    <a:pt x="9705" y="14917"/>
                    <a:pt x="9917" y="14917"/>
                  </a:cubicBezTo>
                  <a:cubicBezTo>
                    <a:pt x="10070" y="14917"/>
                    <a:pt x="10174" y="14867"/>
                    <a:pt x="10174" y="14698"/>
                  </a:cubicBezTo>
                  <a:cubicBezTo>
                    <a:pt x="10174" y="14203"/>
                    <a:pt x="9899" y="13708"/>
                    <a:pt x="9789" y="13598"/>
                  </a:cubicBezTo>
                  <a:cubicBezTo>
                    <a:pt x="9624" y="13543"/>
                    <a:pt x="9184" y="13323"/>
                    <a:pt x="8965" y="13048"/>
                  </a:cubicBezTo>
                  <a:cubicBezTo>
                    <a:pt x="8745" y="12773"/>
                    <a:pt x="9075" y="12058"/>
                    <a:pt x="9075" y="11673"/>
                  </a:cubicBezTo>
                  <a:cubicBezTo>
                    <a:pt x="9075" y="11233"/>
                    <a:pt x="8250" y="11068"/>
                    <a:pt x="8250" y="10903"/>
                  </a:cubicBezTo>
                  <a:cubicBezTo>
                    <a:pt x="8250" y="10793"/>
                    <a:pt x="8635" y="10518"/>
                    <a:pt x="8525" y="10298"/>
                  </a:cubicBezTo>
                  <a:cubicBezTo>
                    <a:pt x="8525" y="10078"/>
                    <a:pt x="7260" y="9968"/>
                    <a:pt x="7370" y="9748"/>
                  </a:cubicBezTo>
                  <a:cubicBezTo>
                    <a:pt x="7480" y="9528"/>
                    <a:pt x="7425" y="8868"/>
                    <a:pt x="7645" y="8648"/>
                  </a:cubicBezTo>
                  <a:cubicBezTo>
                    <a:pt x="7865" y="8428"/>
                    <a:pt x="8470" y="8153"/>
                    <a:pt x="9020" y="8098"/>
                  </a:cubicBezTo>
                  <a:cubicBezTo>
                    <a:pt x="9569" y="8043"/>
                    <a:pt x="10119" y="6834"/>
                    <a:pt x="10339" y="6779"/>
                  </a:cubicBezTo>
                  <a:cubicBezTo>
                    <a:pt x="10351" y="6775"/>
                    <a:pt x="10370" y="6773"/>
                    <a:pt x="10394" y="6773"/>
                  </a:cubicBezTo>
                  <a:cubicBezTo>
                    <a:pt x="10569" y="6773"/>
                    <a:pt x="11049" y="6859"/>
                    <a:pt x="11455" y="6859"/>
                  </a:cubicBezTo>
                  <a:cubicBezTo>
                    <a:pt x="11804" y="6859"/>
                    <a:pt x="12099" y="6795"/>
                    <a:pt x="12099" y="6559"/>
                  </a:cubicBezTo>
                  <a:cubicBezTo>
                    <a:pt x="12099" y="6009"/>
                    <a:pt x="11109" y="5679"/>
                    <a:pt x="10834" y="5679"/>
                  </a:cubicBezTo>
                  <a:cubicBezTo>
                    <a:pt x="10579" y="5679"/>
                    <a:pt x="10418" y="6295"/>
                    <a:pt x="10221" y="6295"/>
                  </a:cubicBezTo>
                  <a:cubicBezTo>
                    <a:pt x="10206" y="6295"/>
                    <a:pt x="10190" y="6292"/>
                    <a:pt x="10174" y="6284"/>
                  </a:cubicBezTo>
                  <a:cubicBezTo>
                    <a:pt x="10133" y="6270"/>
                    <a:pt x="10023" y="6263"/>
                    <a:pt x="9880" y="6263"/>
                  </a:cubicBezTo>
                  <a:cubicBezTo>
                    <a:pt x="9449" y="6263"/>
                    <a:pt x="8717" y="6325"/>
                    <a:pt x="8635" y="6449"/>
                  </a:cubicBezTo>
                  <a:cubicBezTo>
                    <a:pt x="8538" y="6513"/>
                    <a:pt x="8309" y="6540"/>
                    <a:pt x="8048" y="6540"/>
                  </a:cubicBezTo>
                  <a:cubicBezTo>
                    <a:pt x="7863" y="6540"/>
                    <a:pt x="7662" y="6526"/>
                    <a:pt x="7480" y="6504"/>
                  </a:cubicBezTo>
                  <a:cubicBezTo>
                    <a:pt x="7095" y="6504"/>
                    <a:pt x="6325" y="7494"/>
                    <a:pt x="6105" y="7659"/>
                  </a:cubicBezTo>
                  <a:cubicBezTo>
                    <a:pt x="6075" y="7699"/>
                    <a:pt x="6023" y="7715"/>
                    <a:pt x="5958" y="7715"/>
                  </a:cubicBezTo>
                  <a:cubicBezTo>
                    <a:pt x="5667" y="7715"/>
                    <a:pt x="5115" y="7384"/>
                    <a:pt x="5115" y="7384"/>
                  </a:cubicBezTo>
                  <a:cubicBezTo>
                    <a:pt x="5115" y="7384"/>
                    <a:pt x="4290" y="6779"/>
                    <a:pt x="4180" y="6724"/>
                  </a:cubicBezTo>
                  <a:cubicBezTo>
                    <a:pt x="4125" y="6669"/>
                    <a:pt x="4070" y="6229"/>
                    <a:pt x="4070" y="5734"/>
                  </a:cubicBezTo>
                  <a:cubicBezTo>
                    <a:pt x="4070" y="5294"/>
                    <a:pt x="3685" y="4304"/>
                    <a:pt x="3960" y="3809"/>
                  </a:cubicBezTo>
                  <a:cubicBezTo>
                    <a:pt x="4130" y="3512"/>
                    <a:pt x="4789" y="3314"/>
                    <a:pt x="5284" y="3314"/>
                  </a:cubicBezTo>
                  <a:cubicBezTo>
                    <a:pt x="5431" y="3314"/>
                    <a:pt x="5564" y="3331"/>
                    <a:pt x="5665" y="3369"/>
                  </a:cubicBezTo>
                  <a:cubicBezTo>
                    <a:pt x="5740" y="3390"/>
                    <a:pt x="5826" y="3399"/>
                    <a:pt x="5918" y="3399"/>
                  </a:cubicBezTo>
                  <a:cubicBezTo>
                    <a:pt x="6299" y="3399"/>
                    <a:pt x="6796" y="3248"/>
                    <a:pt x="7150" y="3204"/>
                  </a:cubicBezTo>
                  <a:cubicBezTo>
                    <a:pt x="7205" y="3198"/>
                    <a:pt x="7264" y="3195"/>
                    <a:pt x="7328" y="3195"/>
                  </a:cubicBezTo>
                  <a:cubicBezTo>
                    <a:pt x="7837" y="3195"/>
                    <a:pt x="8592" y="3369"/>
                    <a:pt x="9129" y="3369"/>
                  </a:cubicBezTo>
                  <a:cubicBezTo>
                    <a:pt x="9844" y="3369"/>
                    <a:pt x="9789" y="3094"/>
                    <a:pt x="10174" y="3094"/>
                  </a:cubicBezTo>
                  <a:cubicBezTo>
                    <a:pt x="10614" y="3094"/>
                    <a:pt x="11164" y="3424"/>
                    <a:pt x="12099" y="3919"/>
                  </a:cubicBezTo>
                  <a:cubicBezTo>
                    <a:pt x="12229" y="3977"/>
                    <a:pt x="12367" y="4002"/>
                    <a:pt x="12510" y="4002"/>
                  </a:cubicBezTo>
                  <a:cubicBezTo>
                    <a:pt x="13461" y="4002"/>
                    <a:pt x="14639" y="2879"/>
                    <a:pt x="15069" y="2544"/>
                  </a:cubicBezTo>
                  <a:cubicBezTo>
                    <a:pt x="15564" y="2049"/>
                    <a:pt x="16169" y="2104"/>
                    <a:pt x="16444" y="1884"/>
                  </a:cubicBezTo>
                  <a:cubicBezTo>
                    <a:pt x="16719" y="1719"/>
                    <a:pt x="16774" y="399"/>
                    <a:pt x="16224" y="69"/>
                  </a:cubicBezTo>
                  <a:cubicBezTo>
                    <a:pt x="16177" y="22"/>
                    <a:pt x="16119" y="1"/>
                    <a:pt x="16053" y="1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0" name="Google Shape;4740;p1"/>
            <p:cNvSpPr/>
            <p:nvPr/>
          </p:nvSpPr>
          <p:spPr>
            <a:xfrm>
              <a:off x="5677000" y="3265575"/>
              <a:ext cx="177425" cy="317450"/>
            </a:xfrm>
            <a:custGeom>
              <a:rect b="b" l="l" r="r" t="t"/>
              <a:pathLst>
                <a:path extrusionOk="0" h="12698" w="7097">
                  <a:moveTo>
                    <a:pt x="3254" y="1"/>
                  </a:moveTo>
                  <a:cubicBezTo>
                    <a:pt x="2459" y="1"/>
                    <a:pt x="2346" y="1696"/>
                    <a:pt x="2092" y="1798"/>
                  </a:cubicBezTo>
                  <a:cubicBezTo>
                    <a:pt x="1817" y="1853"/>
                    <a:pt x="2092" y="4382"/>
                    <a:pt x="2092" y="4382"/>
                  </a:cubicBezTo>
                  <a:cubicBezTo>
                    <a:pt x="2092" y="4382"/>
                    <a:pt x="1542" y="5097"/>
                    <a:pt x="1597" y="5262"/>
                  </a:cubicBezTo>
                  <a:cubicBezTo>
                    <a:pt x="1652" y="5482"/>
                    <a:pt x="1817" y="6747"/>
                    <a:pt x="1817" y="6747"/>
                  </a:cubicBezTo>
                  <a:cubicBezTo>
                    <a:pt x="1817" y="6747"/>
                    <a:pt x="1573" y="6772"/>
                    <a:pt x="1361" y="6772"/>
                  </a:cubicBezTo>
                  <a:cubicBezTo>
                    <a:pt x="1255" y="6772"/>
                    <a:pt x="1157" y="6765"/>
                    <a:pt x="1102" y="6747"/>
                  </a:cubicBezTo>
                  <a:cubicBezTo>
                    <a:pt x="1047" y="6637"/>
                    <a:pt x="1047" y="5757"/>
                    <a:pt x="772" y="5757"/>
                  </a:cubicBezTo>
                  <a:cubicBezTo>
                    <a:pt x="735" y="5752"/>
                    <a:pt x="701" y="5750"/>
                    <a:pt x="669" y="5750"/>
                  </a:cubicBezTo>
                  <a:cubicBezTo>
                    <a:pt x="0" y="5750"/>
                    <a:pt x="552" y="6827"/>
                    <a:pt x="552" y="7352"/>
                  </a:cubicBezTo>
                  <a:cubicBezTo>
                    <a:pt x="552" y="7902"/>
                    <a:pt x="827" y="8562"/>
                    <a:pt x="1047" y="8782"/>
                  </a:cubicBezTo>
                  <a:cubicBezTo>
                    <a:pt x="1267" y="8947"/>
                    <a:pt x="2092" y="10707"/>
                    <a:pt x="2092" y="10707"/>
                  </a:cubicBezTo>
                  <a:cubicBezTo>
                    <a:pt x="2092" y="10707"/>
                    <a:pt x="2147" y="10047"/>
                    <a:pt x="2532" y="9882"/>
                  </a:cubicBezTo>
                  <a:cubicBezTo>
                    <a:pt x="2592" y="9847"/>
                    <a:pt x="2658" y="9832"/>
                    <a:pt x="2726" y="9832"/>
                  </a:cubicBezTo>
                  <a:cubicBezTo>
                    <a:pt x="3092" y="9832"/>
                    <a:pt x="3522" y="10281"/>
                    <a:pt x="3522" y="10652"/>
                  </a:cubicBezTo>
                  <a:cubicBezTo>
                    <a:pt x="3522" y="10822"/>
                    <a:pt x="3414" y="10852"/>
                    <a:pt x="3275" y="10852"/>
                  </a:cubicBezTo>
                  <a:cubicBezTo>
                    <a:pt x="3198" y="10852"/>
                    <a:pt x="3111" y="10843"/>
                    <a:pt x="3027" y="10843"/>
                  </a:cubicBezTo>
                  <a:cubicBezTo>
                    <a:pt x="2921" y="10843"/>
                    <a:pt x="2820" y="10858"/>
                    <a:pt x="2752" y="10927"/>
                  </a:cubicBezTo>
                  <a:cubicBezTo>
                    <a:pt x="2532" y="11147"/>
                    <a:pt x="2477" y="11697"/>
                    <a:pt x="2807" y="11862"/>
                  </a:cubicBezTo>
                  <a:cubicBezTo>
                    <a:pt x="3166" y="12016"/>
                    <a:pt x="4149" y="12697"/>
                    <a:pt x="4278" y="12697"/>
                  </a:cubicBezTo>
                  <a:cubicBezTo>
                    <a:pt x="4287" y="12697"/>
                    <a:pt x="4292" y="12694"/>
                    <a:pt x="4292" y="12686"/>
                  </a:cubicBezTo>
                  <a:cubicBezTo>
                    <a:pt x="4292" y="12631"/>
                    <a:pt x="4842" y="12027"/>
                    <a:pt x="5392" y="11752"/>
                  </a:cubicBezTo>
                  <a:cubicBezTo>
                    <a:pt x="5832" y="11477"/>
                    <a:pt x="4897" y="10432"/>
                    <a:pt x="4897" y="10432"/>
                  </a:cubicBezTo>
                  <a:cubicBezTo>
                    <a:pt x="4897" y="10432"/>
                    <a:pt x="4402" y="9002"/>
                    <a:pt x="4402" y="8122"/>
                  </a:cubicBezTo>
                  <a:cubicBezTo>
                    <a:pt x="4402" y="7187"/>
                    <a:pt x="4622" y="7132"/>
                    <a:pt x="4622" y="7132"/>
                  </a:cubicBezTo>
                  <a:cubicBezTo>
                    <a:pt x="4622" y="7132"/>
                    <a:pt x="6162" y="6527"/>
                    <a:pt x="6436" y="6362"/>
                  </a:cubicBezTo>
                  <a:cubicBezTo>
                    <a:pt x="6711" y="6307"/>
                    <a:pt x="6436" y="5372"/>
                    <a:pt x="6436" y="5372"/>
                  </a:cubicBezTo>
                  <a:cubicBezTo>
                    <a:pt x="6436" y="5372"/>
                    <a:pt x="7096" y="4822"/>
                    <a:pt x="7041" y="4272"/>
                  </a:cubicBezTo>
                  <a:cubicBezTo>
                    <a:pt x="6986" y="3722"/>
                    <a:pt x="6327" y="3282"/>
                    <a:pt x="6217" y="2403"/>
                  </a:cubicBezTo>
                  <a:cubicBezTo>
                    <a:pt x="6107" y="1578"/>
                    <a:pt x="7041" y="698"/>
                    <a:pt x="6711" y="533"/>
                  </a:cubicBezTo>
                  <a:cubicBezTo>
                    <a:pt x="6684" y="525"/>
                    <a:pt x="6655" y="521"/>
                    <a:pt x="6625" y="521"/>
                  </a:cubicBezTo>
                  <a:cubicBezTo>
                    <a:pt x="6271" y="521"/>
                    <a:pt x="5788" y="1039"/>
                    <a:pt x="5555" y="1039"/>
                  </a:cubicBezTo>
                  <a:cubicBezTo>
                    <a:pt x="5535" y="1039"/>
                    <a:pt x="5517" y="1036"/>
                    <a:pt x="5502" y="1028"/>
                  </a:cubicBezTo>
                  <a:cubicBezTo>
                    <a:pt x="5337" y="973"/>
                    <a:pt x="4402" y="423"/>
                    <a:pt x="3467" y="38"/>
                  </a:cubicBezTo>
                  <a:cubicBezTo>
                    <a:pt x="3391" y="12"/>
                    <a:pt x="3320" y="1"/>
                    <a:pt x="3254" y="1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1" name="Google Shape;4741;p1"/>
            <p:cNvSpPr/>
            <p:nvPr/>
          </p:nvSpPr>
          <p:spPr>
            <a:xfrm>
              <a:off x="5652300" y="4934100"/>
              <a:ext cx="20650" cy="26350"/>
            </a:xfrm>
            <a:custGeom>
              <a:rect b="b" l="l" r="r" t="t"/>
              <a:pathLst>
                <a:path extrusionOk="0" h="1054" w="826">
                  <a:moveTo>
                    <a:pt x="361" y="1"/>
                  </a:moveTo>
                  <a:cubicBezTo>
                    <a:pt x="200" y="1"/>
                    <a:pt x="0" y="500"/>
                    <a:pt x="0" y="500"/>
                  </a:cubicBezTo>
                  <a:cubicBezTo>
                    <a:pt x="0" y="555"/>
                    <a:pt x="110" y="1050"/>
                    <a:pt x="330" y="1050"/>
                  </a:cubicBezTo>
                  <a:cubicBezTo>
                    <a:pt x="342" y="1052"/>
                    <a:pt x="354" y="1054"/>
                    <a:pt x="365" y="1054"/>
                  </a:cubicBezTo>
                  <a:cubicBezTo>
                    <a:pt x="578" y="1054"/>
                    <a:pt x="825" y="610"/>
                    <a:pt x="825" y="610"/>
                  </a:cubicBezTo>
                  <a:cubicBezTo>
                    <a:pt x="825" y="610"/>
                    <a:pt x="550" y="60"/>
                    <a:pt x="385" y="5"/>
                  </a:cubicBezTo>
                  <a:cubicBezTo>
                    <a:pt x="377" y="2"/>
                    <a:pt x="369" y="1"/>
                    <a:pt x="361" y="1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2" name="Google Shape;4742;p1"/>
            <p:cNvSpPr/>
            <p:nvPr/>
          </p:nvSpPr>
          <p:spPr>
            <a:xfrm>
              <a:off x="5609675" y="4989200"/>
              <a:ext cx="138875" cy="67400"/>
            </a:xfrm>
            <a:custGeom>
              <a:rect b="b" l="l" r="r" t="t"/>
              <a:pathLst>
                <a:path extrusionOk="0" h="2696" w="5555">
                  <a:moveTo>
                    <a:pt x="935" y="0"/>
                  </a:moveTo>
                  <a:cubicBezTo>
                    <a:pt x="935" y="0"/>
                    <a:pt x="0" y="110"/>
                    <a:pt x="550" y="770"/>
                  </a:cubicBezTo>
                  <a:cubicBezTo>
                    <a:pt x="770" y="1045"/>
                    <a:pt x="1320" y="935"/>
                    <a:pt x="2035" y="1155"/>
                  </a:cubicBezTo>
                  <a:cubicBezTo>
                    <a:pt x="2805" y="1320"/>
                    <a:pt x="3190" y="1320"/>
                    <a:pt x="3245" y="1595"/>
                  </a:cubicBezTo>
                  <a:cubicBezTo>
                    <a:pt x="3300" y="1815"/>
                    <a:pt x="3190" y="2420"/>
                    <a:pt x="3740" y="2530"/>
                  </a:cubicBezTo>
                  <a:cubicBezTo>
                    <a:pt x="4345" y="2530"/>
                    <a:pt x="4840" y="2695"/>
                    <a:pt x="5170" y="2695"/>
                  </a:cubicBezTo>
                  <a:cubicBezTo>
                    <a:pt x="5555" y="2695"/>
                    <a:pt x="5555" y="2145"/>
                    <a:pt x="5335" y="1705"/>
                  </a:cubicBezTo>
                  <a:cubicBezTo>
                    <a:pt x="5115" y="1320"/>
                    <a:pt x="4345" y="990"/>
                    <a:pt x="4070" y="880"/>
                  </a:cubicBezTo>
                  <a:cubicBezTo>
                    <a:pt x="3795" y="880"/>
                    <a:pt x="3520" y="0"/>
                    <a:pt x="3080" y="0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3" name="Google Shape;4743;p1"/>
            <p:cNvSpPr/>
            <p:nvPr/>
          </p:nvSpPr>
          <p:spPr>
            <a:xfrm>
              <a:off x="5512050" y="3721425"/>
              <a:ext cx="176025" cy="224750"/>
            </a:xfrm>
            <a:custGeom>
              <a:rect b="b" l="l" r="r" t="t"/>
              <a:pathLst>
                <a:path extrusionOk="0" h="8990" w="7041">
                  <a:moveTo>
                    <a:pt x="6363" y="0"/>
                  </a:moveTo>
                  <a:cubicBezTo>
                    <a:pt x="5830" y="0"/>
                    <a:pt x="5830" y="1175"/>
                    <a:pt x="5830" y="1492"/>
                  </a:cubicBezTo>
                  <a:cubicBezTo>
                    <a:pt x="5830" y="1822"/>
                    <a:pt x="4675" y="2097"/>
                    <a:pt x="4400" y="2207"/>
                  </a:cubicBezTo>
                  <a:cubicBezTo>
                    <a:pt x="4125" y="2262"/>
                    <a:pt x="3575" y="3087"/>
                    <a:pt x="3465" y="3636"/>
                  </a:cubicBezTo>
                  <a:cubicBezTo>
                    <a:pt x="3383" y="3911"/>
                    <a:pt x="3067" y="3980"/>
                    <a:pt x="2771" y="3980"/>
                  </a:cubicBezTo>
                  <a:cubicBezTo>
                    <a:pt x="2476" y="3980"/>
                    <a:pt x="2201" y="3911"/>
                    <a:pt x="2201" y="3911"/>
                  </a:cubicBezTo>
                  <a:cubicBezTo>
                    <a:pt x="2201" y="3911"/>
                    <a:pt x="1266" y="6386"/>
                    <a:pt x="1046" y="6496"/>
                  </a:cubicBezTo>
                  <a:cubicBezTo>
                    <a:pt x="771" y="6661"/>
                    <a:pt x="1" y="7871"/>
                    <a:pt x="111" y="8311"/>
                  </a:cubicBezTo>
                  <a:cubicBezTo>
                    <a:pt x="159" y="8650"/>
                    <a:pt x="764" y="8990"/>
                    <a:pt x="1170" y="8990"/>
                  </a:cubicBezTo>
                  <a:cubicBezTo>
                    <a:pt x="1224" y="8990"/>
                    <a:pt x="1275" y="8984"/>
                    <a:pt x="1321" y="8971"/>
                  </a:cubicBezTo>
                  <a:cubicBezTo>
                    <a:pt x="1761" y="8916"/>
                    <a:pt x="2311" y="6771"/>
                    <a:pt x="2916" y="5671"/>
                  </a:cubicBezTo>
                  <a:cubicBezTo>
                    <a:pt x="3520" y="4571"/>
                    <a:pt x="4455" y="3966"/>
                    <a:pt x="4675" y="3416"/>
                  </a:cubicBezTo>
                  <a:cubicBezTo>
                    <a:pt x="4895" y="2922"/>
                    <a:pt x="6600" y="2372"/>
                    <a:pt x="6765" y="2207"/>
                  </a:cubicBezTo>
                  <a:cubicBezTo>
                    <a:pt x="6985" y="1987"/>
                    <a:pt x="7040" y="62"/>
                    <a:pt x="6435" y="7"/>
                  </a:cubicBezTo>
                  <a:cubicBezTo>
                    <a:pt x="6410" y="2"/>
                    <a:pt x="6386" y="0"/>
                    <a:pt x="6363" y="0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4" name="Google Shape;4744;p1"/>
            <p:cNvSpPr/>
            <p:nvPr/>
          </p:nvSpPr>
          <p:spPr>
            <a:xfrm>
              <a:off x="5494525" y="4912525"/>
              <a:ext cx="150225" cy="68950"/>
            </a:xfrm>
            <a:custGeom>
              <a:rect b="b" l="l" r="r" t="t"/>
              <a:pathLst>
                <a:path extrusionOk="0" h="2758" w="6009">
                  <a:moveTo>
                    <a:pt x="3239" y="1"/>
                  </a:moveTo>
                  <a:cubicBezTo>
                    <a:pt x="3189" y="1"/>
                    <a:pt x="3132" y="14"/>
                    <a:pt x="3067" y="43"/>
                  </a:cubicBezTo>
                  <a:cubicBezTo>
                    <a:pt x="2572" y="263"/>
                    <a:pt x="2187" y="758"/>
                    <a:pt x="2352" y="868"/>
                  </a:cubicBezTo>
                  <a:cubicBezTo>
                    <a:pt x="2572" y="1033"/>
                    <a:pt x="3067" y="1198"/>
                    <a:pt x="3012" y="1418"/>
                  </a:cubicBezTo>
                  <a:cubicBezTo>
                    <a:pt x="2934" y="1573"/>
                    <a:pt x="2911" y="1729"/>
                    <a:pt x="2788" y="1729"/>
                  </a:cubicBezTo>
                  <a:cubicBezTo>
                    <a:pt x="2737" y="1729"/>
                    <a:pt x="2668" y="1702"/>
                    <a:pt x="2572" y="1638"/>
                  </a:cubicBezTo>
                  <a:cubicBezTo>
                    <a:pt x="2242" y="1418"/>
                    <a:pt x="2242" y="923"/>
                    <a:pt x="1747" y="923"/>
                  </a:cubicBezTo>
                  <a:cubicBezTo>
                    <a:pt x="1252" y="923"/>
                    <a:pt x="1032" y="923"/>
                    <a:pt x="1087" y="1088"/>
                  </a:cubicBezTo>
                  <a:cubicBezTo>
                    <a:pt x="922" y="1088"/>
                    <a:pt x="647" y="1198"/>
                    <a:pt x="537" y="1418"/>
                  </a:cubicBezTo>
                  <a:cubicBezTo>
                    <a:pt x="372" y="1638"/>
                    <a:pt x="262" y="2298"/>
                    <a:pt x="97" y="2408"/>
                  </a:cubicBezTo>
                  <a:cubicBezTo>
                    <a:pt x="1" y="2456"/>
                    <a:pt x="73" y="2757"/>
                    <a:pt x="425" y="2757"/>
                  </a:cubicBezTo>
                  <a:cubicBezTo>
                    <a:pt x="475" y="2757"/>
                    <a:pt x="531" y="2751"/>
                    <a:pt x="592" y="2738"/>
                  </a:cubicBezTo>
                  <a:cubicBezTo>
                    <a:pt x="1038" y="2688"/>
                    <a:pt x="1127" y="2282"/>
                    <a:pt x="1702" y="2282"/>
                  </a:cubicBezTo>
                  <a:cubicBezTo>
                    <a:pt x="1766" y="2282"/>
                    <a:pt x="1835" y="2287"/>
                    <a:pt x="1912" y="2298"/>
                  </a:cubicBezTo>
                  <a:cubicBezTo>
                    <a:pt x="2269" y="2353"/>
                    <a:pt x="2627" y="2394"/>
                    <a:pt x="2902" y="2394"/>
                  </a:cubicBezTo>
                  <a:cubicBezTo>
                    <a:pt x="3177" y="2394"/>
                    <a:pt x="3369" y="2353"/>
                    <a:pt x="3397" y="2243"/>
                  </a:cubicBezTo>
                  <a:cubicBezTo>
                    <a:pt x="3519" y="2039"/>
                    <a:pt x="3641" y="1925"/>
                    <a:pt x="3786" y="1925"/>
                  </a:cubicBezTo>
                  <a:cubicBezTo>
                    <a:pt x="3837" y="1925"/>
                    <a:pt x="3890" y="1939"/>
                    <a:pt x="3947" y="1968"/>
                  </a:cubicBezTo>
                  <a:cubicBezTo>
                    <a:pt x="4057" y="2050"/>
                    <a:pt x="4139" y="2091"/>
                    <a:pt x="4276" y="2091"/>
                  </a:cubicBezTo>
                  <a:cubicBezTo>
                    <a:pt x="4414" y="2091"/>
                    <a:pt x="4606" y="2050"/>
                    <a:pt x="4936" y="1968"/>
                  </a:cubicBezTo>
                  <a:cubicBezTo>
                    <a:pt x="5541" y="1858"/>
                    <a:pt x="5926" y="1858"/>
                    <a:pt x="5871" y="1418"/>
                  </a:cubicBezTo>
                  <a:cubicBezTo>
                    <a:pt x="5767" y="1053"/>
                    <a:pt x="6009" y="589"/>
                    <a:pt x="5612" y="589"/>
                  </a:cubicBezTo>
                  <a:cubicBezTo>
                    <a:pt x="5590" y="589"/>
                    <a:pt x="5567" y="590"/>
                    <a:pt x="5541" y="593"/>
                  </a:cubicBezTo>
                  <a:cubicBezTo>
                    <a:pt x="5294" y="620"/>
                    <a:pt x="4909" y="634"/>
                    <a:pt x="4551" y="634"/>
                  </a:cubicBezTo>
                  <a:cubicBezTo>
                    <a:pt x="4194" y="634"/>
                    <a:pt x="3864" y="620"/>
                    <a:pt x="3727" y="593"/>
                  </a:cubicBezTo>
                  <a:cubicBezTo>
                    <a:pt x="3583" y="545"/>
                    <a:pt x="3564" y="1"/>
                    <a:pt x="3239" y="1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5" name="Google Shape;4745;p1"/>
            <p:cNvSpPr/>
            <p:nvPr/>
          </p:nvSpPr>
          <p:spPr>
            <a:xfrm>
              <a:off x="5008850" y="4153850"/>
              <a:ext cx="623675" cy="509875"/>
            </a:xfrm>
            <a:custGeom>
              <a:rect b="b" l="l" r="r" t="t"/>
              <a:pathLst>
                <a:path extrusionOk="0" h="20395" w="24947">
                  <a:moveTo>
                    <a:pt x="18515" y="1"/>
                  </a:moveTo>
                  <a:cubicBezTo>
                    <a:pt x="18012" y="1"/>
                    <a:pt x="17552" y="23"/>
                    <a:pt x="17379" y="88"/>
                  </a:cubicBezTo>
                  <a:cubicBezTo>
                    <a:pt x="16939" y="198"/>
                    <a:pt x="16279" y="3993"/>
                    <a:pt x="15674" y="4268"/>
                  </a:cubicBezTo>
                  <a:cubicBezTo>
                    <a:pt x="15069" y="4543"/>
                    <a:pt x="14079" y="7182"/>
                    <a:pt x="12650" y="7182"/>
                  </a:cubicBezTo>
                  <a:cubicBezTo>
                    <a:pt x="11590" y="7182"/>
                    <a:pt x="10204" y="5811"/>
                    <a:pt x="9347" y="5811"/>
                  </a:cubicBezTo>
                  <a:cubicBezTo>
                    <a:pt x="9092" y="5811"/>
                    <a:pt x="8884" y="5932"/>
                    <a:pt x="8745" y="6247"/>
                  </a:cubicBezTo>
                  <a:cubicBezTo>
                    <a:pt x="8273" y="7427"/>
                    <a:pt x="7357" y="8120"/>
                    <a:pt x="6272" y="8120"/>
                  </a:cubicBezTo>
                  <a:cubicBezTo>
                    <a:pt x="6093" y="8120"/>
                    <a:pt x="5908" y="8101"/>
                    <a:pt x="5720" y="8062"/>
                  </a:cubicBezTo>
                  <a:cubicBezTo>
                    <a:pt x="4346" y="7787"/>
                    <a:pt x="2971" y="8282"/>
                    <a:pt x="2531" y="7347"/>
                  </a:cubicBezTo>
                  <a:cubicBezTo>
                    <a:pt x="2199" y="6724"/>
                    <a:pt x="1396" y="5537"/>
                    <a:pt x="999" y="5537"/>
                  </a:cubicBezTo>
                  <a:cubicBezTo>
                    <a:pt x="870" y="5537"/>
                    <a:pt x="784" y="5662"/>
                    <a:pt x="771" y="5972"/>
                  </a:cubicBezTo>
                  <a:cubicBezTo>
                    <a:pt x="716" y="6687"/>
                    <a:pt x="716" y="8392"/>
                    <a:pt x="771" y="9327"/>
                  </a:cubicBezTo>
                  <a:cubicBezTo>
                    <a:pt x="826" y="10317"/>
                    <a:pt x="1" y="11142"/>
                    <a:pt x="716" y="11967"/>
                  </a:cubicBezTo>
                  <a:cubicBezTo>
                    <a:pt x="1376" y="12792"/>
                    <a:pt x="2476" y="12462"/>
                    <a:pt x="2531" y="13067"/>
                  </a:cubicBezTo>
                  <a:cubicBezTo>
                    <a:pt x="2641" y="13672"/>
                    <a:pt x="3356" y="15321"/>
                    <a:pt x="3246" y="16036"/>
                  </a:cubicBezTo>
                  <a:cubicBezTo>
                    <a:pt x="3087" y="16671"/>
                    <a:pt x="3437" y="17967"/>
                    <a:pt x="5177" y="17967"/>
                  </a:cubicBezTo>
                  <a:cubicBezTo>
                    <a:pt x="5246" y="17967"/>
                    <a:pt x="5317" y="17965"/>
                    <a:pt x="5390" y="17961"/>
                  </a:cubicBezTo>
                  <a:cubicBezTo>
                    <a:pt x="5582" y="17939"/>
                    <a:pt x="5761" y="17929"/>
                    <a:pt x="5926" y="17929"/>
                  </a:cubicBezTo>
                  <a:cubicBezTo>
                    <a:pt x="7424" y="17929"/>
                    <a:pt x="7909" y="18737"/>
                    <a:pt x="8305" y="18786"/>
                  </a:cubicBezTo>
                  <a:cubicBezTo>
                    <a:pt x="8738" y="18786"/>
                    <a:pt x="9845" y="18197"/>
                    <a:pt x="10631" y="18197"/>
                  </a:cubicBezTo>
                  <a:cubicBezTo>
                    <a:pt x="10743" y="18197"/>
                    <a:pt x="10849" y="18209"/>
                    <a:pt x="10945" y="18236"/>
                  </a:cubicBezTo>
                  <a:cubicBezTo>
                    <a:pt x="11631" y="18432"/>
                    <a:pt x="12668" y="18803"/>
                    <a:pt x="13313" y="18803"/>
                  </a:cubicBezTo>
                  <a:cubicBezTo>
                    <a:pt x="13392" y="18803"/>
                    <a:pt x="13464" y="18798"/>
                    <a:pt x="13530" y="18786"/>
                  </a:cubicBezTo>
                  <a:cubicBezTo>
                    <a:pt x="13569" y="18774"/>
                    <a:pt x="13604" y="18769"/>
                    <a:pt x="13634" y="18769"/>
                  </a:cubicBezTo>
                  <a:cubicBezTo>
                    <a:pt x="14022" y="18769"/>
                    <a:pt x="13683" y="19698"/>
                    <a:pt x="14244" y="20106"/>
                  </a:cubicBezTo>
                  <a:cubicBezTo>
                    <a:pt x="14547" y="20298"/>
                    <a:pt x="14849" y="20395"/>
                    <a:pt x="15111" y="20395"/>
                  </a:cubicBezTo>
                  <a:cubicBezTo>
                    <a:pt x="15372" y="20395"/>
                    <a:pt x="15592" y="20298"/>
                    <a:pt x="15729" y="20106"/>
                  </a:cubicBezTo>
                  <a:cubicBezTo>
                    <a:pt x="16114" y="19666"/>
                    <a:pt x="17049" y="19886"/>
                    <a:pt x="17379" y="19721"/>
                  </a:cubicBezTo>
                  <a:cubicBezTo>
                    <a:pt x="17764" y="19611"/>
                    <a:pt x="19029" y="19556"/>
                    <a:pt x="18369" y="17411"/>
                  </a:cubicBezTo>
                  <a:cubicBezTo>
                    <a:pt x="17654" y="15266"/>
                    <a:pt x="18369" y="14167"/>
                    <a:pt x="19414" y="13562"/>
                  </a:cubicBezTo>
                  <a:cubicBezTo>
                    <a:pt x="20404" y="12957"/>
                    <a:pt x="21229" y="10922"/>
                    <a:pt x="21229" y="9767"/>
                  </a:cubicBezTo>
                  <a:cubicBezTo>
                    <a:pt x="21229" y="8612"/>
                    <a:pt x="23099" y="8447"/>
                    <a:pt x="23648" y="8447"/>
                  </a:cubicBezTo>
                  <a:cubicBezTo>
                    <a:pt x="23868" y="8447"/>
                    <a:pt x="24124" y="8482"/>
                    <a:pt x="24347" y="8482"/>
                  </a:cubicBezTo>
                  <a:cubicBezTo>
                    <a:pt x="24682" y="8482"/>
                    <a:pt x="24946" y="8403"/>
                    <a:pt x="24913" y="8007"/>
                  </a:cubicBezTo>
                  <a:cubicBezTo>
                    <a:pt x="24803" y="7237"/>
                    <a:pt x="22824" y="6137"/>
                    <a:pt x="22274" y="5862"/>
                  </a:cubicBezTo>
                  <a:cubicBezTo>
                    <a:pt x="21724" y="5587"/>
                    <a:pt x="22274" y="3993"/>
                    <a:pt x="21669" y="3663"/>
                  </a:cubicBezTo>
                  <a:cubicBezTo>
                    <a:pt x="21090" y="3347"/>
                    <a:pt x="20209" y="1672"/>
                    <a:pt x="20567" y="1672"/>
                  </a:cubicBezTo>
                  <a:cubicBezTo>
                    <a:pt x="20584" y="1672"/>
                    <a:pt x="20602" y="1676"/>
                    <a:pt x="20624" y="1683"/>
                  </a:cubicBezTo>
                  <a:cubicBezTo>
                    <a:pt x="21012" y="1769"/>
                    <a:pt x="21808" y="2398"/>
                    <a:pt x="22132" y="2398"/>
                  </a:cubicBezTo>
                  <a:cubicBezTo>
                    <a:pt x="22220" y="2398"/>
                    <a:pt x="22274" y="2351"/>
                    <a:pt x="22274" y="2233"/>
                  </a:cubicBezTo>
                  <a:cubicBezTo>
                    <a:pt x="22274" y="1738"/>
                    <a:pt x="20294" y="143"/>
                    <a:pt x="20239" y="88"/>
                  </a:cubicBezTo>
                  <a:cubicBezTo>
                    <a:pt x="20172" y="55"/>
                    <a:pt x="19293" y="1"/>
                    <a:pt x="18515" y="1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6" name="Google Shape;4746;p1"/>
            <p:cNvSpPr/>
            <p:nvPr/>
          </p:nvSpPr>
          <p:spPr>
            <a:xfrm>
              <a:off x="5446075" y="4919075"/>
              <a:ext cx="44000" cy="55025"/>
            </a:xfrm>
            <a:custGeom>
              <a:rect b="b" l="l" r="r" t="t"/>
              <a:pathLst>
                <a:path extrusionOk="0" h="2201" w="1760">
                  <a:moveTo>
                    <a:pt x="1265" y="1"/>
                  </a:moveTo>
                  <a:cubicBezTo>
                    <a:pt x="1155" y="1"/>
                    <a:pt x="990" y="276"/>
                    <a:pt x="715" y="386"/>
                  </a:cubicBezTo>
                  <a:cubicBezTo>
                    <a:pt x="440" y="496"/>
                    <a:pt x="385" y="936"/>
                    <a:pt x="330" y="1156"/>
                  </a:cubicBezTo>
                  <a:lnTo>
                    <a:pt x="275" y="1486"/>
                  </a:lnTo>
                  <a:cubicBezTo>
                    <a:pt x="110" y="1596"/>
                    <a:pt x="0" y="2201"/>
                    <a:pt x="165" y="2201"/>
                  </a:cubicBezTo>
                  <a:cubicBezTo>
                    <a:pt x="385" y="2201"/>
                    <a:pt x="715" y="1761"/>
                    <a:pt x="935" y="1706"/>
                  </a:cubicBezTo>
                  <a:cubicBezTo>
                    <a:pt x="1155" y="1651"/>
                    <a:pt x="1540" y="1596"/>
                    <a:pt x="1540" y="1596"/>
                  </a:cubicBezTo>
                  <a:cubicBezTo>
                    <a:pt x="1540" y="1596"/>
                    <a:pt x="1375" y="1156"/>
                    <a:pt x="1485" y="1046"/>
                  </a:cubicBezTo>
                  <a:cubicBezTo>
                    <a:pt x="1595" y="881"/>
                    <a:pt x="1760" y="606"/>
                    <a:pt x="1760" y="496"/>
                  </a:cubicBezTo>
                  <a:cubicBezTo>
                    <a:pt x="1705" y="221"/>
                    <a:pt x="1485" y="1"/>
                    <a:pt x="1265" y="1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7" name="Google Shape;4747;p1"/>
            <p:cNvSpPr/>
            <p:nvPr/>
          </p:nvSpPr>
          <p:spPr>
            <a:xfrm>
              <a:off x="5374575" y="4905225"/>
              <a:ext cx="67400" cy="53650"/>
            </a:xfrm>
            <a:custGeom>
              <a:rect b="b" l="l" r="r" t="t"/>
              <a:pathLst>
                <a:path extrusionOk="0" h="2146" w="2696">
                  <a:moveTo>
                    <a:pt x="1261" y="0"/>
                  </a:moveTo>
                  <a:cubicBezTo>
                    <a:pt x="917" y="0"/>
                    <a:pt x="321" y="418"/>
                    <a:pt x="165" y="885"/>
                  </a:cubicBezTo>
                  <a:cubicBezTo>
                    <a:pt x="0" y="1160"/>
                    <a:pt x="495" y="1160"/>
                    <a:pt x="660" y="1710"/>
                  </a:cubicBezTo>
                  <a:cubicBezTo>
                    <a:pt x="720" y="2009"/>
                    <a:pt x="894" y="2145"/>
                    <a:pt x="1094" y="2145"/>
                  </a:cubicBezTo>
                  <a:cubicBezTo>
                    <a:pt x="1260" y="2145"/>
                    <a:pt x="1445" y="2050"/>
                    <a:pt x="1595" y="1875"/>
                  </a:cubicBezTo>
                  <a:cubicBezTo>
                    <a:pt x="1870" y="1435"/>
                    <a:pt x="2420" y="1105"/>
                    <a:pt x="2585" y="885"/>
                  </a:cubicBezTo>
                  <a:cubicBezTo>
                    <a:pt x="2695" y="665"/>
                    <a:pt x="1650" y="60"/>
                    <a:pt x="1320" y="5"/>
                  </a:cubicBezTo>
                  <a:cubicBezTo>
                    <a:pt x="1301" y="2"/>
                    <a:pt x="1282" y="0"/>
                    <a:pt x="1261" y="0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8" name="Google Shape;4748;p1"/>
            <p:cNvSpPr/>
            <p:nvPr/>
          </p:nvSpPr>
          <p:spPr>
            <a:xfrm>
              <a:off x="4780625" y="4768300"/>
              <a:ext cx="586425" cy="178325"/>
            </a:xfrm>
            <a:custGeom>
              <a:rect b="b" l="l" r="r" t="t"/>
              <a:pathLst>
                <a:path extrusionOk="0" h="7133" w="23457">
                  <a:moveTo>
                    <a:pt x="2515" y="1"/>
                  </a:moveTo>
                  <a:cubicBezTo>
                    <a:pt x="2220" y="1"/>
                    <a:pt x="1970" y="81"/>
                    <a:pt x="1816" y="312"/>
                  </a:cubicBezTo>
                  <a:cubicBezTo>
                    <a:pt x="1266" y="1137"/>
                    <a:pt x="1" y="2017"/>
                    <a:pt x="1" y="2017"/>
                  </a:cubicBezTo>
                  <a:cubicBezTo>
                    <a:pt x="111" y="2182"/>
                    <a:pt x="1101" y="2457"/>
                    <a:pt x="1761" y="2567"/>
                  </a:cubicBezTo>
                  <a:cubicBezTo>
                    <a:pt x="2476" y="2732"/>
                    <a:pt x="2971" y="3502"/>
                    <a:pt x="3246" y="3887"/>
                  </a:cubicBezTo>
                  <a:cubicBezTo>
                    <a:pt x="3466" y="4327"/>
                    <a:pt x="6050" y="4162"/>
                    <a:pt x="6820" y="4327"/>
                  </a:cubicBezTo>
                  <a:cubicBezTo>
                    <a:pt x="7535" y="4437"/>
                    <a:pt x="8030" y="4382"/>
                    <a:pt x="9350" y="4712"/>
                  </a:cubicBezTo>
                  <a:cubicBezTo>
                    <a:pt x="10615" y="5042"/>
                    <a:pt x="12485" y="4712"/>
                    <a:pt x="12925" y="5152"/>
                  </a:cubicBezTo>
                  <a:cubicBezTo>
                    <a:pt x="13256" y="5484"/>
                    <a:pt x="14527" y="6142"/>
                    <a:pt x="15330" y="6142"/>
                  </a:cubicBezTo>
                  <a:cubicBezTo>
                    <a:pt x="15458" y="6142"/>
                    <a:pt x="15575" y="6125"/>
                    <a:pt x="15674" y="6087"/>
                  </a:cubicBezTo>
                  <a:cubicBezTo>
                    <a:pt x="15775" y="6045"/>
                    <a:pt x="15891" y="6027"/>
                    <a:pt x="16018" y="6027"/>
                  </a:cubicBezTo>
                  <a:cubicBezTo>
                    <a:pt x="16696" y="6027"/>
                    <a:pt x="17694" y="6530"/>
                    <a:pt x="18391" y="6530"/>
                  </a:cubicBezTo>
                  <a:cubicBezTo>
                    <a:pt x="18421" y="6530"/>
                    <a:pt x="18450" y="6529"/>
                    <a:pt x="18479" y="6527"/>
                  </a:cubicBezTo>
                  <a:cubicBezTo>
                    <a:pt x="18584" y="6514"/>
                    <a:pt x="18693" y="6507"/>
                    <a:pt x="18805" y="6507"/>
                  </a:cubicBezTo>
                  <a:cubicBezTo>
                    <a:pt x="19623" y="6507"/>
                    <a:pt x="20591" y="6835"/>
                    <a:pt x="21559" y="7077"/>
                  </a:cubicBezTo>
                  <a:cubicBezTo>
                    <a:pt x="21717" y="7116"/>
                    <a:pt x="21860" y="7133"/>
                    <a:pt x="21990" y="7133"/>
                  </a:cubicBezTo>
                  <a:cubicBezTo>
                    <a:pt x="22737" y="7133"/>
                    <a:pt x="23058" y="6579"/>
                    <a:pt x="23291" y="6579"/>
                  </a:cubicBezTo>
                  <a:cubicBezTo>
                    <a:pt x="23301" y="6579"/>
                    <a:pt x="23310" y="6580"/>
                    <a:pt x="23318" y="6582"/>
                  </a:cubicBezTo>
                  <a:cubicBezTo>
                    <a:pt x="23321" y="6582"/>
                    <a:pt x="23322" y="6583"/>
                    <a:pt x="23324" y="6583"/>
                  </a:cubicBezTo>
                  <a:cubicBezTo>
                    <a:pt x="23456" y="6583"/>
                    <a:pt x="22661" y="4648"/>
                    <a:pt x="22165" y="4648"/>
                  </a:cubicBezTo>
                  <a:cubicBezTo>
                    <a:pt x="22146" y="4648"/>
                    <a:pt x="22127" y="4651"/>
                    <a:pt x="22109" y="4657"/>
                  </a:cubicBezTo>
                  <a:cubicBezTo>
                    <a:pt x="21916" y="4684"/>
                    <a:pt x="21407" y="4712"/>
                    <a:pt x="20878" y="4712"/>
                  </a:cubicBezTo>
                  <a:cubicBezTo>
                    <a:pt x="20349" y="4712"/>
                    <a:pt x="19799" y="4684"/>
                    <a:pt x="19524" y="4602"/>
                  </a:cubicBezTo>
                  <a:cubicBezTo>
                    <a:pt x="19040" y="4387"/>
                    <a:pt x="16871" y="2014"/>
                    <a:pt x="15542" y="2014"/>
                  </a:cubicBezTo>
                  <a:cubicBezTo>
                    <a:pt x="15512" y="2014"/>
                    <a:pt x="15483" y="2015"/>
                    <a:pt x="15454" y="2017"/>
                  </a:cubicBezTo>
                  <a:cubicBezTo>
                    <a:pt x="14352" y="2155"/>
                    <a:pt x="13710" y="2945"/>
                    <a:pt x="12823" y="2945"/>
                  </a:cubicBezTo>
                  <a:cubicBezTo>
                    <a:pt x="12648" y="2945"/>
                    <a:pt x="12464" y="2915"/>
                    <a:pt x="12265" y="2842"/>
                  </a:cubicBezTo>
                  <a:cubicBezTo>
                    <a:pt x="11957" y="2735"/>
                    <a:pt x="11603" y="2700"/>
                    <a:pt x="11240" y="2700"/>
                  </a:cubicBezTo>
                  <a:cubicBezTo>
                    <a:pt x="10584" y="2700"/>
                    <a:pt x="9900" y="2813"/>
                    <a:pt x="9413" y="2813"/>
                  </a:cubicBezTo>
                  <a:cubicBezTo>
                    <a:pt x="9203" y="2813"/>
                    <a:pt x="9029" y="2792"/>
                    <a:pt x="8910" y="2732"/>
                  </a:cubicBezTo>
                  <a:cubicBezTo>
                    <a:pt x="8360" y="2512"/>
                    <a:pt x="8140" y="1137"/>
                    <a:pt x="7535" y="1137"/>
                  </a:cubicBezTo>
                  <a:cubicBezTo>
                    <a:pt x="7001" y="1137"/>
                    <a:pt x="5865" y="321"/>
                    <a:pt x="5114" y="321"/>
                  </a:cubicBezTo>
                  <a:cubicBezTo>
                    <a:pt x="5016" y="321"/>
                    <a:pt x="4924" y="335"/>
                    <a:pt x="4840" y="367"/>
                  </a:cubicBezTo>
                  <a:cubicBezTo>
                    <a:pt x="4773" y="388"/>
                    <a:pt x="4696" y="397"/>
                    <a:pt x="4612" y="397"/>
                  </a:cubicBezTo>
                  <a:cubicBezTo>
                    <a:pt x="4055" y="397"/>
                    <a:pt x="3172" y="1"/>
                    <a:pt x="2515" y="1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49" name="Google Shape;4749;p1"/>
            <p:cNvSpPr/>
            <p:nvPr/>
          </p:nvSpPr>
          <p:spPr>
            <a:xfrm>
              <a:off x="5249450" y="4825025"/>
              <a:ext cx="82525" cy="30475"/>
            </a:xfrm>
            <a:custGeom>
              <a:rect b="b" l="l" r="r" t="t"/>
              <a:pathLst>
                <a:path extrusionOk="0" h="1219" w="3301">
                  <a:moveTo>
                    <a:pt x="2858" y="1"/>
                  </a:moveTo>
                  <a:cubicBezTo>
                    <a:pt x="2665" y="1"/>
                    <a:pt x="2520" y="194"/>
                    <a:pt x="2318" y="194"/>
                  </a:cubicBezTo>
                  <a:cubicBezTo>
                    <a:pt x="2298" y="194"/>
                    <a:pt x="2277" y="192"/>
                    <a:pt x="2256" y="188"/>
                  </a:cubicBezTo>
                  <a:cubicBezTo>
                    <a:pt x="2157" y="177"/>
                    <a:pt x="2045" y="173"/>
                    <a:pt x="1928" y="173"/>
                  </a:cubicBezTo>
                  <a:cubicBezTo>
                    <a:pt x="1459" y="173"/>
                    <a:pt x="914" y="243"/>
                    <a:pt x="826" y="243"/>
                  </a:cubicBezTo>
                  <a:cubicBezTo>
                    <a:pt x="661" y="243"/>
                    <a:pt x="1" y="243"/>
                    <a:pt x="1" y="518"/>
                  </a:cubicBezTo>
                  <a:cubicBezTo>
                    <a:pt x="1" y="848"/>
                    <a:pt x="221" y="1123"/>
                    <a:pt x="771" y="1123"/>
                  </a:cubicBezTo>
                  <a:cubicBezTo>
                    <a:pt x="1138" y="1123"/>
                    <a:pt x="1431" y="1074"/>
                    <a:pt x="1683" y="1074"/>
                  </a:cubicBezTo>
                  <a:cubicBezTo>
                    <a:pt x="1810" y="1074"/>
                    <a:pt x="1926" y="1086"/>
                    <a:pt x="2036" y="1123"/>
                  </a:cubicBezTo>
                  <a:cubicBezTo>
                    <a:pt x="2188" y="1188"/>
                    <a:pt x="2382" y="1219"/>
                    <a:pt x="2572" y="1219"/>
                  </a:cubicBezTo>
                  <a:cubicBezTo>
                    <a:pt x="2864" y="1219"/>
                    <a:pt x="3146" y="1146"/>
                    <a:pt x="3246" y="1013"/>
                  </a:cubicBezTo>
                  <a:cubicBezTo>
                    <a:pt x="3301" y="793"/>
                    <a:pt x="3246" y="188"/>
                    <a:pt x="2971" y="23"/>
                  </a:cubicBezTo>
                  <a:cubicBezTo>
                    <a:pt x="2931" y="7"/>
                    <a:pt x="2893" y="1"/>
                    <a:pt x="2858" y="1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0" name="Google Shape;4750;p1"/>
            <p:cNvSpPr/>
            <p:nvPr/>
          </p:nvSpPr>
          <p:spPr>
            <a:xfrm>
              <a:off x="4993075" y="3179350"/>
              <a:ext cx="151925" cy="107175"/>
            </a:xfrm>
            <a:custGeom>
              <a:rect b="b" l="l" r="r" t="t"/>
              <a:pathLst>
                <a:path extrusionOk="0" h="4287" w="6077">
                  <a:moveTo>
                    <a:pt x="4632" y="0"/>
                  </a:moveTo>
                  <a:cubicBezTo>
                    <a:pt x="4489" y="0"/>
                    <a:pt x="4360" y="10"/>
                    <a:pt x="4262" y="22"/>
                  </a:cubicBezTo>
                  <a:cubicBezTo>
                    <a:pt x="3877" y="22"/>
                    <a:pt x="2062" y="847"/>
                    <a:pt x="1732" y="847"/>
                  </a:cubicBezTo>
                  <a:cubicBezTo>
                    <a:pt x="1457" y="847"/>
                    <a:pt x="357" y="1452"/>
                    <a:pt x="137" y="2607"/>
                  </a:cubicBezTo>
                  <a:cubicBezTo>
                    <a:pt x="0" y="3654"/>
                    <a:pt x="1521" y="4286"/>
                    <a:pt x="2704" y="4286"/>
                  </a:cubicBezTo>
                  <a:cubicBezTo>
                    <a:pt x="2951" y="4286"/>
                    <a:pt x="3183" y="4259"/>
                    <a:pt x="3382" y="4202"/>
                  </a:cubicBezTo>
                  <a:cubicBezTo>
                    <a:pt x="4537" y="3817"/>
                    <a:pt x="4977" y="1947"/>
                    <a:pt x="4977" y="1947"/>
                  </a:cubicBezTo>
                  <a:cubicBezTo>
                    <a:pt x="4977" y="1947"/>
                    <a:pt x="6076" y="1342"/>
                    <a:pt x="5911" y="627"/>
                  </a:cubicBezTo>
                  <a:cubicBezTo>
                    <a:pt x="5783" y="115"/>
                    <a:pt x="5126" y="0"/>
                    <a:pt x="4632" y="0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1" name="Google Shape;4751;p1"/>
            <p:cNvSpPr/>
            <p:nvPr/>
          </p:nvSpPr>
          <p:spPr>
            <a:xfrm>
              <a:off x="5069350" y="3990975"/>
              <a:ext cx="575900" cy="368575"/>
            </a:xfrm>
            <a:custGeom>
              <a:rect b="b" l="l" r="r" t="t"/>
              <a:pathLst>
                <a:path extrusionOk="0" h="14743" w="23036">
                  <a:moveTo>
                    <a:pt x="16906" y="1"/>
                  </a:moveTo>
                  <a:cubicBezTo>
                    <a:pt x="16881" y="1"/>
                    <a:pt x="16855" y="2"/>
                    <a:pt x="16829" y="4"/>
                  </a:cubicBezTo>
                  <a:cubicBezTo>
                    <a:pt x="16059" y="59"/>
                    <a:pt x="15399" y="2918"/>
                    <a:pt x="14629" y="3193"/>
                  </a:cubicBezTo>
                  <a:cubicBezTo>
                    <a:pt x="13859" y="3468"/>
                    <a:pt x="13584" y="5558"/>
                    <a:pt x="12979" y="6218"/>
                  </a:cubicBezTo>
                  <a:cubicBezTo>
                    <a:pt x="12824" y="6402"/>
                    <a:pt x="12686" y="6477"/>
                    <a:pt x="12555" y="6477"/>
                  </a:cubicBezTo>
                  <a:cubicBezTo>
                    <a:pt x="12179" y="6477"/>
                    <a:pt x="11860" y="5856"/>
                    <a:pt x="11330" y="5448"/>
                  </a:cubicBezTo>
                  <a:cubicBezTo>
                    <a:pt x="11290" y="5413"/>
                    <a:pt x="11246" y="5396"/>
                    <a:pt x="11196" y="5396"/>
                  </a:cubicBezTo>
                  <a:cubicBezTo>
                    <a:pt x="10473" y="5396"/>
                    <a:pt x="8677" y="8897"/>
                    <a:pt x="7700" y="9463"/>
                  </a:cubicBezTo>
                  <a:cubicBezTo>
                    <a:pt x="6710" y="10123"/>
                    <a:pt x="5005" y="10178"/>
                    <a:pt x="4400" y="10398"/>
                  </a:cubicBezTo>
                  <a:cubicBezTo>
                    <a:pt x="3815" y="10557"/>
                    <a:pt x="3435" y="12880"/>
                    <a:pt x="2764" y="12880"/>
                  </a:cubicBezTo>
                  <a:cubicBezTo>
                    <a:pt x="2741" y="12880"/>
                    <a:pt x="2718" y="12878"/>
                    <a:pt x="2695" y="12872"/>
                  </a:cubicBezTo>
                  <a:cubicBezTo>
                    <a:pt x="2631" y="12854"/>
                    <a:pt x="2560" y="12846"/>
                    <a:pt x="2483" y="12846"/>
                  </a:cubicBezTo>
                  <a:cubicBezTo>
                    <a:pt x="1635" y="12846"/>
                    <a:pt x="102" y="13862"/>
                    <a:pt x="1" y="13862"/>
                  </a:cubicBezTo>
                  <a:cubicBezTo>
                    <a:pt x="496" y="14742"/>
                    <a:pt x="1871" y="14302"/>
                    <a:pt x="3135" y="14577"/>
                  </a:cubicBezTo>
                  <a:cubicBezTo>
                    <a:pt x="3323" y="14616"/>
                    <a:pt x="3506" y="14635"/>
                    <a:pt x="3685" y="14635"/>
                  </a:cubicBezTo>
                  <a:cubicBezTo>
                    <a:pt x="4758" y="14635"/>
                    <a:pt x="5641" y="13942"/>
                    <a:pt x="6160" y="12762"/>
                  </a:cubicBezTo>
                  <a:cubicBezTo>
                    <a:pt x="6289" y="12441"/>
                    <a:pt x="6492" y="12318"/>
                    <a:pt x="6747" y="12318"/>
                  </a:cubicBezTo>
                  <a:cubicBezTo>
                    <a:pt x="7582" y="12318"/>
                    <a:pt x="8969" y="13642"/>
                    <a:pt x="10065" y="13642"/>
                  </a:cubicBezTo>
                  <a:cubicBezTo>
                    <a:pt x="11550" y="13642"/>
                    <a:pt x="12484" y="11058"/>
                    <a:pt x="13089" y="10783"/>
                  </a:cubicBezTo>
                  <a:cubicBezTo>
                    <a:pt x="13749" y="10508"/>
                    <a:pt x="14409" y="6713"/>
                    <a:pt x="14849" y="6603"/>
                  </a:cubicBezTo>
                  <a:cubicBezTo>
                    <a:pt x="15000" y="6538"/>
                    <a:pt x="15439" y="6516"/>
                    <a:pt x="15927" y="6516"/>
                  </a:cubicBezTo>
                  <a:cubicBezTo>
                    <a:pt x="16682" y="6516"/>
                    <a:pt x="17554" y="6570"/>
                    <a:pt x="17654" y="6603"/>
                  </a:cubicBezTo>
                  <a:cubicBezTo>
                    <a:pt x="17654" y="6603"/>
                    <a:pt x="17973" y="6491"/>
                    <a:pt x="18344" y="6491"/>
                  </a:cubicBezTo>
                  <a:cubicBezTo>
                    <a:pt x="18663" y="6491"/>
                    <a:pt x="19020" y="6573"/>
                    <a:pt x="19249" y="6878"/>
                  </a:cubicBezTo>
                  <a:cubicBezTo>
                    <a:pt x="19395" y="7080"/>
                    <a:pt x="19640" y="7159"/>
                    <a:pt x="19903" y="7159"/>
                  </a:cubicBezTo>
                  <a:cubicBezTo>
                    <a:pt x="20428" y="7159"/>
                    <a:pt x="21027" y="6841"/>
                    <a:pt x="21064" y="6548"/>
                  </a:cubicBezTo>
                  <a:cubicBezTo>
                    <a:pt x="21173" y="6108"/>
                    <a:pt x="20349" y="5448"/>
                    <a:pt x="20624" y="5228"/>
                  </a:cubicBezTo>
                  <a:cubicBezTo>
                    <a:pt x="20899" y="5008"/>
                    <a:pt x="22878" y="4733"/>
                    <a:pt x="22878" y="4403"/>
                  </a:cubicBezTo>
                  <a:cubicBezTo>
                    <a:pt x="22878" y="4125"/>
                    <a:pt x="23035" y="3572"/>
                    <a:pt x="22621" y="3572"/>
                  </a:cubicBezTo>
                  <a:cubicBezTo>
                    <a:pt x="22544" y="3572"/>
                    <a:pt x="22448" y="3590"/>
                    <a:pt x="22328" y="3633"/>
                  </a:cubicBezTo>
                  <a:cubicBezTo>
                    <a:pt x="22276" y="3652"/>
                    <a:pt x="22221" y="3661"/>
                    <a:pt x="22163" y="3661"/>
                  </a:cubicBezTo>
                  <a:cubicBezTo>
                    <a:pt x="21359" y="3661"/>
                    <a:pt x="20003" y="1994"/>
                    <a:pt x="19029" y="1379"/>
                  </a:cubicBezTo>
                  <a:cubicBezTo>
                    <a:pt x="17966" y="741"/>
                    <a:pt x="17622" y="1"/>
                    <a:pt x="16906" y="1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2" name="Google Shape;4752;p1"/>
            <p:cNvSpPr/>
            <p:nvPr/>
          </p:nvSpPr>
          <p:spPr>
            <a:xfrm>
              <a:off x="4925000" y="4566675"/>
              <a:ext cx="50900" cy="47400"/>
            </a:xfrm>
            <a:custGeom>
              <a:rect b="b" l="l" r="r" t="t"/>
              <a:pathLst>
                <a:path extrusionOk="0" h="1896" w="2036">
                  <a:moveTo>
                    <a:pt x="743" y="1"/>
                  </a:moveTo>
                  <a:cubicBezTo>
                    <a:pt x="550" y="1"/>
                    <a:pt x="550" y="348"/>
                    <a:pt x="550" y="348"/>
                  </a:cubicBezTo>
                  <a:cubicBezTo>
                    <a:pt x="330" y="623"/>
                    <a:pt x="0" y="1393"/>
                    <a:pt x="110" y="1668"/>
                  </a:cubicBezTo>
                  <a:cubicBezTo>
                    <a:pt x="165" y="1806"/>
                    <a:pt x="303" y="1833"/>
                    <a:pt x="488" y="1833"/>
                  </a:cubicBezTo>
                  <a:cubicBezTo>
                    <a:pt x="612" y="1833"/>
                    <a:pt x="757" y="1821"/>
                    <a:pt x="914" y="1821"/>
                  </a:cubicBezTo>
                  <a:cubicBezTo>
                    <a:pt x="992" y="1821"/>
                    <a:pt x="1073" y="1824"/>
                    <a:pt x="1155" y="1833"/>
                  </a:cubicBezTo>
                  <a:cubicBezTo>
                    <a:pt x="1254" y="1875"/>
                    <a:pt x="1355" y="1896"/>
                    <a:pt x="1453" y="1896"/>
                  </a:cubicBezTo>
                  <a:cubicBezTo>
                    <a:pt x="1736" y="1896"/>
                    <a:pt x="1980" y="1721"/>
                    <a:pt x="1980" y="1393"/>
                  </a:cubicBezTo>
                  <a:cubicBezTo>
                    <a:pt x="2035" y="898"/>
                    <a:pt x="1485" y="843"/>
                    <a:pt x="1375" y="568"/>
                  </a:cubicBezTo>
                  <a:cubicBezTo>
                    <a:pt x="1210" y="293"/>
                    <a:pt x="1100" y="73"/>
                    <a:pt x="825" y="18"/>
                  </a:cubicBezTo>
                  <a:cubicBezTo>
                    <a:pt x="795" y="6"/>
                    <a:pt x="768" y="1"/>
                    <a:pt x="743" y="1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3" name="Google Shape;4753;p1"/>
            <p:cNvSpPr/>
            <p:nvPr/>
          </p:nvSpPr>
          <p:spPr>
            <a:xfrm>
              <a:off x="4612725" y="3505725"/>
              <a:ext cx="320550" cy="277750"/>
            </a:xfrm>
            <a:custGeom>
              <a:rect b="b" l="l" r="r" t="t"/>
              <a:pathLst>
                <a:path extrusionOk="0" h="11110" w="12822">
                  <a:moveTo>
                    <a:pt x="12656" y="1"/>
                  </a:moveTo>
                  <a:cubicBezTo>
                    <a:pt x="12656" y="1"/>
                    <a:pt x="11453" y="803"/>
                    <a:pt x="10411" y="803"/>
                  </a:cubicBezTo>
                  <a:cubicBezTo>
                    <a:pt x="10295" y="803"/>
                    <a:pt x="10182" y="793"/>
                    <a:pt x="10072" y="771"/>
                  </a:cubicBezTo>
                  <a:cubicBezTo>
                    <a:pt x="9994" y="759"/>
                    <a:pt x="9918" y="754"/>
                    <a:pt x="9844" y="754"/>
                  </a:cubicBezTo>
                  <a:cubicBezTo>
                    <a:pt x="9048" y="754"/>
                    <a:pt x="8471" y="1370"/>
                    <a:pt x="8064" y="1370"/>
                  </a:cubicBezTo>
                  <a:cubicBezTo>
                    <a:pt x="7973" y="1370"/>
                    <a:pt x="7891" y="1340"/>
                    <a:pt x="7817" y="1266"/>
                  </a:cubicBezTo>
                  <a:cubicBezTo>
                    <a:pt x="7322" y="826"/>
                    <a:pt x="5067" y="1046"/>
                    <a:pt x="3747" y="551"/>
                  </a:cubicBezTo>
                  <a:cubicBezTo>
                    <a:pt x="3632" y="512"/>
                    <a:pt x="3508" y="494"/>
                    <a:pt x="3377" y="494"/>
                  </a:cubicBezTo>
                  <a:cubicBezTo>
                    <a:pt x="2018" y="494"/>
                    <a:pt x="1" y="2442"/>
                    <a:pt x="503" y="3245"/>
                  </a:cubicBezTo>
                  <a:cubicBezTo>
                    <a:pt x="1053" y="4235"/>
                    <a:pt x="503" y="7315"/>
                    <a:pt x="503" y="7315"/>
                  </a:cubicBezTo>
                  <a:cubicBezTo>
                    <a:pt x="1108" y="8470"/>
                    <a:pt x="1822" y="10230"/>
                    <a:pt x="3032" y="10505"/>
                  </a:cubicBezTo>
                  <a:cubicBezTo>
                    <a:pt x="3472" y="10670"/>
                    <a:pt x="3802" y="10835"/>
                    <a:pt x="4132" y="11110"/>
                  </a:cubicBezTo>
                  <a:cubicBezTo>
                    <a:pt x="5122" y="10945"/>
                    <a:pt x="7267" y="9350"/>
                    <a:pt x="7652" y="9350"/>
                  </a:cubicBezTo>
                  <a:cubicBezTo>
                    <a:pt x="8092" y="9350"/>
                    <a:pt x="9082" y="9240"/>
                    <a:pt x="8807" y="8195"/>
                  </a:cubicBezTo>
                  <a:cubicBezTo>
                    <a:pt x="8587" y="7150"/>
                    <a:pt x="10292" y="6875"/>
                    <a:pt x="11226" y="6710"/>
                  </a:cubicBezTo>
                  <a:cubicBezTo>
                    <a:pt x="12271" y="6545"/>
                    <a:pt x="12821" y="4510"/>
                    <a:pt x="12821" y="3575"/>
                  </a:cubicBezTo>
                  <a:cubicBezTo>
                    <a:pt x="12821" y="2695"/>
                    <a:pt x="12326" y="551"/>
                    <a:pt x="12656" y="1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4" name="Google Shape;4754;p1"/>
            <p:cNvSpPr/>
            <p:nvPr/>
          </p:nvSpPr>
          <p:spPr>
            <a:xfrm>
              <a:off x="4717400" y="3344875"/>
              <a:ext cx="334100" cy="510300"/>
            </a:xfrm>
            <a:custGeom>
              <a:rect b="b" l="l" r="r" t="t"/>
              <a:pathLst>
                <a:path extrusionOk="0" h="20412" w="13364">
                  <a:moveTo>
                    <a:pt x="6380" y="0"/>
                  </a:moveTo>
                  <a:lnTo>
                    <a:pt x="5390" y="110"/>
                  </a:lnTo>
                  <a:cubicBezTo>
                    <a:pt x="5885" y="605"/>
                    <a:pt x="6270" y="1210"/>
                    <a:pt x="6380" y="1595"/>
                  </a:cubicBezTo>
                  <a:cubicBezTo>
                    <a:pt x="6435" y="2200"/>
                    <a:pt x="8249" y="2805"/>
                    <a:pt x="8139" y="3685"/>
                  </a:cubicBezTo>
                  <a:cubicBezTo>
                    <a:pt x="8139" y="4675"/>
                    <a:pt x="8909" y="6160"/>
                    <a:pt x="8524" y="6600"/>
                  </a:cubicBezTo>
                  <a:cubicBezTo>
                    <a:pt x="8139" y="6930"/>
                    <a:pt x="8634" y="9129"/>
                    <a:pt x="8634" y="10009"/>
                  </a:cubicBezTo>
                  <a:cubicBezTo>
                    <a:pt x="8634" y="10944"/>
                    <a:pt x="8029" y="12924"/>
                    <a:pt x="7039" y="13144"/>
                  </a:cubicBezTo>
                  <a:cubicBezTo>
                    <a:pt x="6105" y="13309"/>
                    <a:pt x="4400" y="13584"/>
                    <a:pt x="4675" y="14629"/>
                  </a:cubicBezTo>
                  <a:cubicBezTo>
                    <a:pt x="4950" y="15674"/>
                    <a:pt x="3905" y="15784"/>
                    <a:pt x="3465" y="15784"/>
                  </a:cubicBezTo>
                  <a:cubicBezTo>
                    <a:pt x="3080" y="15784"/>
                    <a:pt x="935" y="17379"/>
                    <a:pt x="0" y="17544"/>
                  </a:cubicBezTo>
                  <a:cubicBezTo>
                    <a:pt x="990" y="18368"/>
                    <a:pt x="1650" y="19853"/>
                    <a:pt x="1925" y="20293"/>
                  </a:cubicBezTo>
                  <a:cubicBezTo>
                    <a:pt x="1970" y="20375"/>
                    <a:pt x="2093" y="20412"/>
                    <a:pt x="2273" y="20412"/>
                  </a:cubicBezTo>
                  <a:cubicBezTo>
                    <a:pt x="3422" y="20412"/>
                    <a:pt x="6874" y="18924"/>
                    <a:pt x="6874" y="18259"/>
                  </a:cubicBezTo>
                  <a:cubicBezTo>
                    <a:pt x="6874" y="17544"/>
                    <a:pt x="11604" y="16169"/>
                    <a:pt x="12484" y="14519"/>
                  </a:cubicBezTo>
                  <a:cubicBezTo>
                    <a:pt x="13364" y="12759"/>
                    <a:pt x="12264" y="6545"/>
                    <a:pt x="11604" y="5500"/>
                  </a:cubicBezTo>
                  <a:cubicBezTo>
                    <a:pt x="11054" y="4675"/>
                    <a:pt x="7864" y="1430"/>
                    <a:pt x="6380" y="0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5" name="Google Shape;4755;p1"/>
            <p:cNvSpPr/>
            <p:nvPr/>
          </p:nvSpPr>
          <p:spPr>
            <a:xfrm>
              <a:off x="4595025" y="2954175"/>
              <a:ext cx="369875" cy="393475"/>
            </a:xfrm>
            <a:custGeom>
              <a:rect b="b" l="l" r="r" t="t"/>
              <a:pathLst>
                <a:path extrusionOk="0" h="15739" w="14795">
                  <a:moveTo>
                    <a:pt x="8443" y="0"/>
                  </a:moveTo>
                  <a:cubicBezTo>
                    <a:pt x="7718" y="0"/>
                    <a:pt x="6684" y="1155"/>
                    <a:pt x="5610" y="1715"/>
                  </a:cubicBezTo>
                  <a:cubicBezTo>
                    <a:pt x="4570" y="2329"/>
                    <a:pt x="1986" y="2497"/>
                    <a:pt x="582" y="2497"/>
                  </a:cubicBezTo>
                  <a:cubicBezTo>
                    <a:pt x="353" y="2497"/>
                    <a:pt x="155" y="2493"/>
                    <a:pt x="1" y="2485"/>
                  </a:cubicBezTo>
                  <a:lnTo>
                    <a:pt x="1" y="2485"/>
                  </a:lnTo>
                  <a:cubicBezTo>
                    <a:pt x="1" y="2485"/>
                    <a:pt x="881" y="4410"/>
                    <a:pt x="1651" y="4410"/>
                  </a:cubicBezTo>
                  <a:cubicBezTo>
                    <a:pt x="2365" y="4410"/>
                    <a:pt x="1651" y="5015"/>
                    <a:pt x="2475" y="5839"/>
                  </a:cubicBezTo>
                  <a:cubicBezTo>
                    <a:pt x="2840" y="6180"/>
                    <a:pt x="3334" y="6241"/>
                    <a:pt x="3838" y="6241"/>
                  </a:cubicBezTo>
                  <a:cubicBezTo>
                    <a:pt x="4118" y="6241"/>
                    <a:pt x="4402" y="6222"/>
                    <a:pt x="4668" y="6222"/>
                  </a:cubicBezTo>
                  <a:cubicBezTo>
                    <a:pt x="5005" y="6222"/>
                    <a:pt x="5315" y="6252"/>
                    <a:pt x="5555" y="6389"/>
                  </a:cubicBezTo>
                  <a:cubicBezTo>
                    <a:pt x="6215" y="6884"/>
                    <a:pt x="7425" y="7929"/>
                    <a:pt x="6765" y="9029"/>
                  </a:cubicBezTo>
                  <a:cubicBezTo>
                    <a:pt x="6524" y="9410"/>
                    <a:pt x="6232" y="9491"/>
                    <a:pt x="5969" y="9491"/>
                  </a:cubicBezTo>
                  <a:cubicBezTo>
                    <a:pt x="5774" y="9491"/>
                    <a:pt x="5595" y="9447"/>
                    <a:pt x="5464" y="9447"/>
                  </a:cubicBezTo>
                  <a:cubicBezTo>
                    <a:pt x="5288" y="9447"/>
                    <a:pt x="5200" y="9528"/>
                    <a:pt x="5280" y="9909"/>
                  </a:cubicBezTo>
                  <a:cubicBezTo>
                    <a:pt x="5500" y="10954"/>
                    <a:pt x="7755" y="12054"/>
                    <a:pt x="7755" y="12384"/>
                  </a:cubicBezTo>
                  <a:cubicBezTo>
                    <a:pt x="7755" y="12714"/>
                    <a:pt x="8800" y="14804"/>
                    <a:pt x="9405" y="14969"/>
                  </a:cubicBezTo>
                  <a:cubicBezTo>
                    <a:pt x="9625" y="15078"/>
                    <a:pt x="10010" y="15408"/>
                    <a:pt x="10395" y="15738"/>
                  </a:cubicBezTo>
                  <a:lnTo>
                    <a:pt x="11330" y="15628"/>
                  </a:lnTo>
                  <a:lnTo>
                    <a:pt x="10670" y="14914"/>
                  </a:lnTo>
                  <a:cubicBezTo>
                    <a:pt x="10010" y="14364"/>
                    <a:pt x="8360" y="11669"/>
                    <a:pt x="9295" y="9964"/>
                  </a:cubicBezTo>
                  <a:cubicBezTo>
                    <a:pt x="10175" y="8314"/>
                    <a:pt x="14079" y="5290"/>
                    <a:pt x="14794" y="5180"/>
                  </a:cubicBezTo>
                  <a:cubicBezTo>
                    <a:pt x="10670" y="4245"/>
                    <a:pt x="11659" y="2430"/>
                    <a:pt x="12044" y="1935"/>
                  </a:cubicBezTo>
                  <a:cubicBezTo>
                    <a:pt x="12374" y="1495"/>
                    <a:pt x="9460" y="670"/>
                    <a:pt x="8800" y="120"/>
                  </a:cubicBezTo>
                  <a:cubicBezTo>
                    <a:pt x="8692" y="37"/>
                    <a:pt x="8572" y="0"/>
                    <a:pt x="8443" y="0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6" name="Google Shape;4756;p1"/>
            <p:cNvSpPr/>
            <p:nvPr/>
          </p:nvSpPr>
          <p:spPr>
            <a:xfrm>
              <a:off x="4787850" y="4511625"/>
              <a:ext cx="84925" cy="95200"/>
            </a:xfrm>
            <a:custGeom>
              <a:rect b="b" l="l" r="r" t="t"/>
              <a:pathLst>
                <a:path extrusionOk="0" h="3808" w="3397">
                  <a:moveTo>
                    <a:pt x="1211" y="0"/>
                  </a:moveTo>
                  <a:cubicBezTo>
                    <a:pt x="1066" y="0"/>
                    <a:pt x="926" y="27"/>
                    <a:pt x="772" y="27"/>
                  </a:cubicBezTo>
                  <a:cubicBezTo>
                    <a:pt x="731" y="27"/>
                    <a:pt x="690" y="25"/>
                    <a:pt x="647" y="20"/>
                  </a:cubicBezTo>
                  <a:cubicBezTo>
                    <a:pt x="629" y="16"/>
                    <a:pt x="611" y="14"/>
                    <a:pt x="593" y="14"/>
                  </a:cubicBezTo>
                  <a:cubicBezTo>
                    <a:pt x="190" y="14"/>
                    <a:pt x="1" y="1175"/>
                    <a:pt x="317" y="1175"/>
                  </a:cubicBezTo>
                  <a:cubicBezTo>
                    <a:pt x="922" y="1175"/>
                    <a:pt x="1142" y="1560"/>
                    <a:pt x="1362" y="1945"/>
                  </a:cubicBezTo>
                  <a:cubicBezTo>
                    <a:pt x="1582" y="2275"/>
                    <a:pt x="1967" y="3155"/>
                    <a:pt x="2242" y="3375"/>
                  </a:cubicBezTo>
                  <a:cubicBezTo>
                    <a:pt x="2386" y="3591"/>
                    <a:pt x="2789" y="3807"/>
                    <a:pt x="3066" y="3807"/>
                  </a:cubicBezTo>
                  <a:cubicBezTo>
                    <a:pt x="3212" y="3807"/>
                    <a:pt x="3323" y="3747"/>
                    <a:pt x="3342" y="3595"/>
                  </a:cubicBezTo>
                  <a:cubicBezTo>
                    <a:pt x="3397" y="3100"/>
                    <a:pt x="2792" y="2220"/>
                    <a:pt x="2572" y="2055"/>
                  </a:cubicBezTo>
                  <a:cubicBezTo>
                    <a:pt x="2407" y="1945"/>
                    <a:pt x="2737" y="1395"/>
                    <a:pt x="2132" y="570"/>
                  </a:cubicBezTo>
                  <a:cubicBezTo>
                    <a:pt x="1745" y="87"/>
                    <a:pt x="1471" y="0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7" name="Google Shape;4757;p1"/>
            <p:cNvSpPr/>
            <p:nvPr/>
          </p:nvSpPr>
          <p:spPr>
            <a:xfrm>
              <a:off x="4168825" y="4073075"/>
              <a:ext cx="666825" cy="696800"/>
            </a:xfrm>
            <a:custGeom>
              <a:rect b="b" l="l" r="r" t="t"/>
              <a:pathLst>
                <a:path extrusionOk="0" h="27872" w="26673">
                  <a:moveTo>
                    <a:pt x="807" y="0"/>
                  </a:moveTo>
                  <a:cubicBezTo>
                    <a:pt x="609" y="0"/>
                    <a:pt x="424" y="96"/>
                    <a:pt x="275" y="349"/>
                  </a:cubicBezTo>
                  <a:cubicBezTo>
                    <a:pt x="1" y="899"/>
                    <a:pt x="605" y="2219"/>
                    <a:pt x="1375" y="2714"/>
                  </a:cubicBezTo>
                  <a:cubicBezTo>
                    <a:pt x="2145" y="3154"/>
                    <a:pt x="2530" y="4529"/>
                    <a:pt x="3355" y="4639"/>
                  </a:cubicBezTo>
                  <a:cubicBezTo>
                    <a:pt x="4180" y="4749"/>
                    <a:pt x="4730" y="7114"/>
                    <a:pt x="5995" y="7664"/>
                  </a:cubicBezTo>
                  <a:cubicBezTo>
                    <a:pt x="7205" y="8213"/>
                    <a:pt x="8030" y="9643"/>
                    <a:pt x="8360" y="9698"/>
                  </a:cubicBezTo>
                  <a:cubicBezTo>
                    <a:pt x="8745" y="9753"/>
                    <a:pt x="8910" y="13053"/>
                    <a:pt x="9569" y="13273"/>
                  </a:cubicBezTo>
                  <a:cubicBezTo>
                    <a:pt x="10174" y="13493"/>
                    <a:pt x="10944" y="13713"/>
                    <a:pt x="11274" y="14318"/>
                  </a:cubicBezTo>
                  <a:cubicBezTo>
                    <a:pt x="11604" y="14923"/>
                    <a:pt x="12924" y="16518"/>
                    <a:pt x="13034" y="16738"/>
                  </a:cubicBezTo>
                  <a:cubicBezTo>
                    <a:pt x="13199" y="16903"/>
                    <a:pt x="14024" y="18222"/>
                    <a:pt x="14024" y="18827"/>
                  </a:cubicBezTo>
                  <a:cubicBezTo>
                    <a:pt x="14024" y="19487"/>
                    <a:pt x="15509" y="20752"/>
                    <a:pt x="15619" y="21192"/>
                  </a:cubicBezTo>
                  <a:cubicBezTo>
                    <a:pt x="15729" y="21577"/>
                    <a:pt x="16829" y="22347"/>
                    <a:pt x="17159" y="22952"/>
                  </a:cubicBezTo>
                  <a:cubicBezTo>
                    <a:pt x="17599" y="23612"/>
                    <a:pt x="19083" y="24877"/>
                    <a:pt x="20293" y="25427"/>
                  </a:cubicBezTo>
                  <a:cubicBezTo>
                    <a:pt x="21393" y="25977"/>
                    <a:pt x="22548" y="27791"/>
                    <a:pt x="22658" y="27846"/>
                  </a:cubicBezTo>
                  <a:cubicBezTo>
                    <a:pt x="22823" y="27846"/>
                    <a:pt x="23208" y="27296"/>
                    <a:pt x="23208" y="27296"/>
                  </a:cubicBezTo>
                  <a:cubicBezTo>
                    <a:pt x="23208" y="27296"/>
                    <a:pt x="23517" y="27871"/>
                    <a:pt x="23859" y="27871"/>
                  </a:cubicBezTo>
                  <a:cubicBezTo>
                    <a:pt x="23898" y="27871"/>
                    <a:pt x="23938" y="27863"/>
                    <a:pt x="23978" y="27846"/>
                  </a:cubicBezTo>
                  <a:cubicBezTo>
                    <a:pt x="24418" y="27736"/>
                    <a:pt x="24968" y="27296"/>
                    <a:pt x="24968" y="27296"/>
                  </a:cubicBezTo>
                  <a:cubicBezTo>
                    <a:pt x="24968" y="27296"/>
                    <a:pt x="25280" y="27608"/>
                    <a:pt x="25608" y="27608"/>
                  </a:cubicBezTo>
                  <a:cubicBezTo>
                    <a:pt x="25670" y="27608"/>
                    <a:pt x="25732" y="27597"/>
                    <a:pt x="25793" y="27571"/>
                  </a:cubicBezTo>
                  <a:cubicBezTo>
                    <a:pt x="26178" y="27461"/>
                    <a:pt x="25848" y="22677"/>
                    <a:pt x="26123" y="22402"/>
                  </a:cubicBezTo>
                  <a:cubicBezTo>
                    <a:pt x="26398" y="22127"/>
                    <a:pt x="26673" y="21192"/>
                    <a:pt x="26123" y="20697"/>
                  </a:cubicBezTo>
                  <a:cubicBezTo>
                    <a:pt x="25599" y="20330"/>
                    <a:pt x="24825" y="19315"/>
                    <a:pt x="24373" y="19315"/>
                  </a:cubicBezTo>
                  <a:cubicBezTo>
                    <a:pt x="24350" y="19315"/>
                    <a:pt x="24329" y="19317"/>
                    <a:pt x="24308" y="19322"/>
                  </a:cubicBezTo>
                  <a:cubicBezTo>
                    <a:pt x="23984" y="19461"/>
                    <a:pt x="23426" y="19990"/>
                    <a:pt x="23225" y="19990"/>
                  </a:cubicBezTo>
                  <a:cubicBezTo>
                    <a:pt x="23187" y="19990"/>
                    <a:pt x="23162" y="19971"/>
                    <a:pt x="23153" y="19927"/>
                  </a:cubicBezTo>
                  <a:cubicBezTo>
                    <a:pt x="23153" y="19652"/>
                    <a:pt x="23758" y="18772"/>
                    <a:pt x="23483" y="18662"/>
                  </a:cubicBezTo>
                  <a:cubicBezTo>
                    <a:pt x="23318" y="18497"/>
                    <a:pt x="23153" y="16848"/>
                    <a:pt x="22548" y="16518"/>
                  </a:cubicBezTo>
                  <a:cubicBezTo>
                    <a:pt x="21943" y="16078"/>
                    <a:pt x="20018" y="15968"/>
                    <a:pt x="20073" y="15143"/>
                  </a:cubicBezTo>
                  <a:cubicBezTo>
                    <a:pt x="20128" y="14318"/>
                    <a:pt x="20898" y="13768"/>
                    <a:pt x="20898" y="13768"/>
                  </a:cubicBezTo>
                  <a:cubicBezTo>
                    <a:pt x="20898" y="13768"/>
                    <a:pt x="20898" y="12998"/>
                    <a:pt x="20348" y="12723"/>
                  </a:cubicBezTo>
                  <a:cubicBezTo>
                    <a:pt x="20287" y="12692"/>
                    <a:pt x="20217" y="12679"/>
                    <a:pt x="20140" y="12679"/>
                  </a:cubicBezTo>
                  <a:cubicBezTo>
                    <a:pt x="19547" y="12679"/>
                    <a:pt x="18571" y="13495"/>
                    <a:pt x="18383" y="13495"/>
                  </a:cubicBezTo>
                  <a:cubicBezTo>
                    <a:pt x="18377" y="13495"/>
                    <a:pt x="18373" y="13494"/>
                    <a:pt x="18369" y="13493"/>
                  </a:cubicBezTo>
                  <a:cubicBezTo>
                    <a:pt x="18149" y="13493"/>
                    <a:pt x="19578" y="11788"/>
                    <a:pt x="19468" y="11293"/>
                  </a:cubicBezTo>
                  <a:cubicBezTo>
                    <a:pt x="19441" y="11211"/>
                    <a:pt x="19389" y="11177"/>
                    <a:pt x="19320" y="11177"/>
                  </a:cubicBezTo>
                  <a:cubicBezTo>
                    <a:pt x="19016" y="11177"/>
                    <a:pt x="18383" y="11828"/>
                    <a:pt x="18047" y="11828"/>
                  </a:cubicBezTo>
                  <a:cubicBezTo>
                    <a:pt x="18002" y="11828"/>
                    <a:pt x="17962" y="11816"/>
                    <a:pt x="17929" y="11788"/>
                  </a:cubicBezTo>
                  <a:cubicBezTo>
                    <a:pt x="17599" y="11513"/>
                    <a:pt x="16554" y="9753"/>
                    <a:pt x="15729" y="9423"/>
                  </a:cubicBezTo>
                  <a:cubicBezTo>
                    <a:pt x="14934" y="9106"/>
                    <a:pt x="14344" y="7768"/>
                    <a:pt x="14105" y="7768"/>
                  </a:cubicBezTo>
                  <a:cubicBezTo>
                    <a:pt x="14096" y="7768"/>
                    <a:pt x="14087" y="7769"/>
                    <a:pt x="14079" y="7774"/>
                  </a:cubicBezTo>
                  <a:cubicBezTo>
                    <a:pt x="13891" y="7914"/>
                    <a:pt x="13664" y="8735"/>
                    <a:pt x="13396" y="8735"/>
                  </a:cubicBezTo>
                  <a:cubicBezTo>
                    <a:pt x="13350" y="8735"/>
                    <a:pt x="13303" y="8710"/>
                    <a:pt x="13254" y="8653"/>
                  </a:cubicBezTo>
                  <a:cubicBezTo>
                    <a:pt x="13144" y="8378"/>
                    <a:pt x="12099" y="6344"/>
                    <a:pt x="10944" y="5794"/>
                  </a:cubicBezTo>
                  <a:cubicBezTo>
                    <a:pt x="9734" y="5244"/>
                    <a:pt x="7810" y="3704"/>
                    <a:pt x="7810" y="3704"/>
                  </a:cubicBezTo>
                  <a:cubicBezTo>
                    <a:pt x="7810" y="3704"/>
                    <a:pt x="6820" y="1614"/>
                    <a:pt x="6050" y="1229"/>
                  </a:cubicBezTo>
                  <a:cubicBezTo>
                    <a:pt x="5665" y="1064"/>
                    <a:pt x="4840" y="1064"/>
                    <a:pt x="4049" y="1064"/>
                  </a:cubicBezTo>
                  <a:cubicBezTo>
                    <a:pt x="3259" y="1064"/>
                    <a:pt x="2503" y="1064"/>
                    <a:pt x="2255" y="899"/>
                  </a:cubicBezTo>
                  <a:cubicBezTo>
                    <a:pt x="1974" y="699"/>
                    <a:pt x="1342" y="0"/>
                    <a:pt x="807" y="0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8" name="Google Shape;4758;p1"/>
            <p:cNvSpPr/>
            <p:nvPr/>
          </p:nvSpPr>
          <p:spPr>
            <a:xfrm>
              <a:off x="4714650" y="4402125"/>
              <a:ext cx="55000" cy="52675"/>
            </a:xfrm>
            <a:custGeom>
              <a:rect b="b" l="l" r="r" t="t"/>
              <a:pathLst>
                <a:path extrusionOk="0" h="2107" w="2200">
                  <a:moveTo>
                    <a:pt x="990" y="1"/>
                  </a:moveTo>
                  <a:cubicBezTo>
                    <a:pt x="770" y="56"/>
                    <a:pt x="825" y="936"/>
                    <a:pt x="715" y="1266"/>
                  </a:cubicBezTo>
                  <a:cubicBezTo>
                    <a:pt x="550" y="1651"/>
                    <a:pt x="0" y="1981"/>
                    <a:pt x="770" y="2091"/>
                  </a:cubicBezTo>
                  <a:cubicBezTo>
                    <a:pt x="846" y="2102"/>
                    <a:pt x="912" y="2107"/>
                    <a:pt x="970" y="2107"/>
                  </a:cubicBezTo>
                  <a:cubicBezTo>
                    <a:pt x="1499" y="2107"/>
                    <a:pt x="1325" y="1690"/>
                    <a:pt x="1375" y="1541"/>
                  </a:cubicBezTo>
                  <a:cubicBezTo>
                    <a:pt x="1430" y="1376"/>
                    <a:pt x="2200" y="1486"/>
                    <a:pt x="2200" y="1266"/>
                  </a:cubicBezTo>
                  <a:cubicBezTo>
                    <a:pt x="2145" y="331"/>
                    <a:pt x="1210" y="1"/>
                    <a:pt x="990" y="1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59" name="Google Shape;4759;p1"/>
            <p:cNvSpPr/>
            <p:nvPr/>
          </p:nvSpPr>
          <p:spPr>
            <a:xfrm>
              <a:off x="4474050" y="3014775"/>
              <a:ext cx="464725" cy="524675"/>
            </a:xfrm>
            <a:custGeom>
              <a:rect b="b" l="l" r="r" t="t"/>
              <a:pathLst>
                <a:path extrusionOk="0" h="20987" w="18589">
                  <a:moveTo>
                    <a:pt x="4625" y="0"/>
                  </a:moveTo>
                  <a:cubicBezTo>
                    <a:pt x="3735" y="0"/>
                    <a:pt x="4396" y="1396"/>
                    <a:pt x="4290" y="1821"/>
                  </a:cubicBezTo>
                  <a:cubicBezTo>
                    <a:pt x="4175" y="2079"/>
                    <a:pt x="3790" y="2248"/>
                    <a:pt x="3370" y="2248"/>
                  </a:cubicBezTo>
                  <a:cubicBezTo>
                    <a:pt x="2986" y="2248"/>
                    <a:pt x="2573" y="2107"/>
                    <a:pt x="2310" y="1766"/>
                  </a:cubicBezTo>
                  <a:cubicBezTo>
                    <a:pt x="2247" y="1703"/>
                    <a:pt x="2184" y="1675"/>
                    <a:pt x="2119" y="1675"/>
                  </a:cubicBezTo>
                  <a:cubicBezTo>
                    <a:pt x="1619" y="1675"/>
                    <a:pt x="1100" y="3360"/>
                    <a:pt x="1100" y="3360"/>
                  </a:cubicBezTo>
                  <a:cubicBezTo>
                    <a:pt x="1100" y="3525"/>
                    <a:pt x="1045" y="3690"/>
                    <a:pt x="935" y="3910"/>
                  </a:cubicBezTo>
                  <a:cubicBezTo>
                    <a:pt x="605" y="4185"/>
                    <a:pt x="330" y="4515"/>
                    <a:pt x="0" y="4790"/>
                  </a:cubicBezTo>
                  <a:cubicBezTo>
                    <a:pt x="0" y="4790"/>
                    <a:pt x="605" y="5560"/>
                    <a:pt x="1100" y="6000"/>
                  </a:cubicBezTo>
                  <a:cubicBezTo>
                    <a:pt x="1583" y="6376"/>
                    <a:pt x="914" y="7432"/>
                    <a:pt x="1494" y="7432"/>
                  </a:cubicBezTo>
                  <a:cubicBezTo>
                    <a:pt x="1509" y="7432"/>
                    <a:pt x="1524" y="7431"/>
                    <a:pt x="1540" y="7430"/>
                  </a:cubicBezTo>
                  <a:cubicBezTo>
                    <a:pt x="1556" y="7429"/>
                    <a:pt x="1572" y="7428"/>
                    <a:pt x="1589" y="7428"/>
                  </a:cubicBezTo>
                  <a:cubicBezTo>
                    <a:pt x="2242" y="7428"/>
                    <a:pt x="3079" y="8479"/>
                    <a:pt x="3025" y="8640"/>
                  </a:cubicBezTo>
                  <a:cubicBezTo>
                    <a:pt x="2970" y="8860"/>
                    <a:pt x="2145" y="11060"/>
                    <a:pt x="2200" y="11885"/>
                  </a:cubicBezTo>
                  <a:cubicBezTo>
                    <a:pt x="2219" y="12165"/>
                    <a:pt x="2408" y="12280"/>
                    <a:pt x="2685" y="12280"/>
                  </a:cubicBezTo>
                  <a:cubicBezTo>
                    <a:pt x="3224" y="12280"/>
                    <a:pt x="4093" y="11843"/>
                    <a:pt x="4675" y="11335"/>
                  </a:cubicBezTo>
                  <a:cubicBezTo>
                    <a:pt x="4986" y="11043"/>
                    <a:pt x="5407" y="10971"/>
                    <a:pt x="5850" y="10971"/>
                  </a:cubicBezTo>
                  <a:cubicBezTo>
                    <a:pt x="6279" y="10971"/>
                    <a:pt x="6730" y="11039"/>
                    <a:pt x="7122" y="11039"/>
                  </a:cubicBezTo>
                  <a:cubicBezTo>
                    <a:pt x="7471" y="11039"/>
                    <a:pt x="7774" y="10985"/>
                    <a:pt x="7974" y="10785"/>
                  </a:cubicBezTo>
                  <a:cubicBezTo>
                    <a:pt x="8150" y="10636"/>
                    <a:pt x="8331" y="10574"/>
                    <a:pt x="8518" y="10574"/>
                  </a:cubicBezTo>
                  <a:cubicBezTo>
                    <a:pt x="9094" y="10574"/>
                    <a:pt x="9716" y="11166"/>
                    <a:pt x="10339" y="11665"/>
                  </a:cubicBezTo>
                  <a:cubicBezTo>
                    <a:pt x="11164" y="12380"/>
                    <a:pt x="11604" y="13314"/>
                    <a:pt x="11549" y="13864"/>
                  </a:cubicBezTo>
                  <a:cubicBezTo>
                    <a:pt x="11494" y="14359"/>
                    <a:pt x="12649" y="16504"/>
                    <a:pt x="13364" y="17054"/>
                  </a:cubicBezTo>
                  <a:cubicBezTo>
                    <a:pt x="14024" y="17604"/>
                    <a:pt x="13364" y="20904"/>
                    <a:pt x="13364" y="20904"/>
                  </a:cubicBezTo>
                  <a:cubicBezTo>
                    <a:pt x="13422" y="20962"/>
                    <a:pt x="13489" y="20986"/>
                    <a:pt x="13565" y="20986"/>
                  </a:cubicBezTo>
                  <a:cubicBezTo>
                    <a:pt x="13943" y="20986"/>
                    <a:pt x="14537" y="20379"/>
                    <a:pt x="15322" y="20379"/>
                  </a:cubicBezTo>
                  <a:cubicBezTo>
                    <a:pt x="15418" y="20379"/>
                    <a:pt x="15517" y="20388"/>
                    <a:pt x="15619" y="20409"/>
                  </a:cubicBezTo>
                  <a:cubicBezTo>
                    <a:pt x="15729" y="20431"/>
                    <a:pt x="15843" y="20441"/>
                    <a:pt x="15960" y="20441"/>
                  </a:cubicBezTo>
                  <a:cubicBezTo>
                    <a:pt x="17011" y="20441"/>
                    <a:pt x="18258" y="19639"/>
                    <a:pt x="18258" y="19639"/>
                  </a:cubicBezTo>
                  <a:cubicBezTo>
                    <a:pt x="18588" y="19254"/>
                    <a:pt x="17873" y="17659"/>
                    <a:pt x="17873" y="16779"/>
                  </a:cubicBezTo>
                  <a:cubicBezTo>
                    <a:pt x="17873" y="15899"/>
                    <a:pt x="16114" y="15239"/>
                    <a:pt x="16059" y="14634"/>
                  </a:cubicBezTo>
                  <a:cubicBezTo>
                    <a:pt x="15949" y="14304"/>
                    <a:pt x="15564" y="13699"/>
                    <a:pt x="15069" y="13204"/>
                  </a:cubicBezTo>
                  <a:cubicBezTo>
                    <a:pt x="14739" y="12874"/>
                    <a:pt x="14299" y="12490"/>
                    <a:pt x="14134" y="12435"/>
                  </a:cubicBezTo>
                  <a:cubicBezTo>
                    <a:pt x="13584" y="12325"/>
                    <a:pt x="12539" y="10235"/>
                    <a:pt x="12539" y="9905"/>
                  </a:cubicBezTo>
                  <a:cubicBezTo>
                    <a:pt x="12539" y="9575"/>
                    <a:pt x="10284" y="8475"/>
                    <a:pt x="10064" y="7430"/>
                  </a:cubicBezTo>
                  <a:cubicBezTo>
                    <a:pt x="9987" y="7082"/>
                    <a:pt x="10073" y="7006"/>
                    <a:pt x="10243" y="7006"/>
                  </a:cubicBezTo>
                  <a:cubicBezTo>
                    <a:pt x="10375" y="7006"/>
                    <a:pt x="10557" y="7051"/>
                    <a:pt x="10752" y="7051"/>
                  </a:cubicBezTo>
                  <a:cubicBezTo>
                    <a:pt x="11023" y="7051"/>
                    <a:pt x="11321" y="6964"/>
                    <a:pt x="11549" y="6550"/>
                  </a:cubicBezTo>
                  <a:cubicBezTo>
                    <a:pt x="12264" y="5450"/>
                    <a:pt x="11109" y="4405"/>
                    <a:pt x="10339" y="3910"/>
                  </a:cubicBezTo>
                  <a:cubicBezTo>
                    <a:pt x="10114" y="3766"/>
                    <a:pt x="9828" y="3729"/>
                    <a:pt x="9516" y="3729"/>
                  </a:cubicBezTo>
                  <a:cubicBezTo>
                    <a:pt x="9194" y="3729"/>
                    <a:pt x="8844" y="3768"/>
                    <a:pt x="8504" y="3768"/>
                  </a:cubicBezTo>
                  <a:cubicBezTo>
                    <a:pt x="8041" y="3768"/>
                    <a:pt x="7596" y="3697"/>
                    <a:pt x="7259" y="3360"/>
                  </a:cubicBezTo>
                  <a:cubicBezTo>
                    <a:pt x="6435" y="2591"/>
                    <a:pt x="7149" y="1931"/>
                    <a:pt x="6435" y="1931"/>
                  </a:cubicBezTo>
                  <a:cubicBezTo>
                    <a:pt x="5665" y="1931"/>
                    <a:pt x="4730" y="6"/>
                    <a:pt x="4730" y="6"/>
                  </a:cubicBezTo>
                  <a:cubicBezTo>
                    <a:pt x="4693" y="2"/>
                    <a:pt x="4658" y="0"/>
                    <a:pt x="4625" y="0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0" name="Google Shape;4760;p1"/>
            <p:cNvSpPr/>
            <p:nvPr/>
          </p:nvSpPr>
          <p:spPr>
            <a:xfrm>
              <a:off x="4315925" y="3135900"/>
              <a:ext cx="508725" cy="554075"/>
            </a:xfrm>
            <a:custGeom>
              <a:rect b="b" l="l" r="r" t="t"/>
              <a:pathLst>
                <a:path extrusionOk="0" h="22163" w="20349">
                  <a:moveTo>
                    <a:pt x="6325" y="0"/>
                  </a:moveTo>
                  <a:cubicBezTo>
                    <a:pt x="5720" y="550"/>
                    <a:pt x="4950" y="1045"/>
                    <a:pt x="4180" y="1210"/>
                  </a:cubicBezTo>
                  <a:cubicBezTo>
                    <a:pt x="3026" y="1485"/>
                    <a:pt x="1266" y="1650"/>
                    <a:pt x="606" y="3135"/>
                  </a:cubicBezTo>
                  <a:cubicBezTo>
                    <a:pt x="1" y="4565"/>
                    <a:pt x="221" y="5665"/>
                    <a:pt x="826" y="6875"/>
                  </a:cubicBezTo>
                  <a:cubicBezTo>
                    <a:pt x="1431" y="8139"/>
                    <a:pt x="3740" y="9899"/>
                    <a:pt x="3191" y="10889"/>
                  </a:cubicBezTo>
                  <a:cubicBezTo>
                    <a:pt x="2641" y="11769"/>
                    <a:pt x="1376" y="13309"/>
                    <a:pt x="2036" y="14299"/>
                  </a:cubicBezTo>
                  <a:cubicBezTo>
                    <a:pt x="2641" y="15344"/>
                    <a:pt x="5060" y="19358"/>
                    <a:pt x="4620" y="21118"/>
                  </a:cubicBezTo>
                  <a:cubicBezTo>
                    <a:pt x="4620" y="21283"/>
                    <a:pt x="4565" y="21338"/>
                    <a:pt x="4565" y="21503"/>
                  </a:cubicBezTo>
                  <a:lnTo>
                    <a:pt x="5885" y="21668"/>
                  </a:lnTo>
                  <a:cubicBezTo>
                    <a:pt x="6384" y="19874"/>
                    <a:pt x="6340" y="18260"/>
                    <a:pt x="7064" y="18260"/>
                  </a:cubicBezTo>
                  <a:cubicBezTo>
                    <a:pt x="7139" y="18260"/>
                    <a:pt x="7222" y="18277"/>
                    <a:pt x="7315" y="18313"/>
                  </a:cubicBezTo>
                  <a:cubicBezTo>
                    <a:pt x="8470" y="18808"/>
                    <a:pt x="10615" y="20788"/>
                    <a:pt x="11550" y="21283"/>
                  </a:cubicBezTo>
                  <a:cubicBezTo>
                    <a:pt x="11880" y="21338"/>
                    <a:pt x="12100" y="21668"/>
                    <a:pt x="12375" y="22163"/>
                  </a:cubicBezTo>
                  <a:cubicBezTo>
                    <a:pt x="12375" y="22163"/>
                    <a:pt x="12925" y="18973"/>
                    <a:pt x="12375" y="18093"/>
                  </a:cubicBezTo>
                  <a:cubicBezTo>
                    <a:pt x="11873" y="17290"/>
                    <a:pt x="13890" y="15342"/>
                    <a:pt x="15249" y="15342"/>
                  </a:cubicBezTo>
                  <a:cubicBezTo>
                    <a:pt x="15380" y="15342"/>
                    <a:pt x="15504" y="15360"/>
                    <a:pt x="15619" y="15399"/>
                  </a:cubicBezTo>
                  <a:cubicBezTo>
                    <a:pt x="16939" y="15839"/>
                    <a:pt x="19194" y="15619"/>
                    <a:pt x="19689" y="16114"/>
                  </a:cubicBezTo>
                  <a:cubicBezTo>
                    <a:pt x="19689" y="16114"/>
                    <a:pt x="20349" y="12814"/>
                    <a:pt x="19689" y="12264"/>
                  </a:cubicBezTo>
                  <a:cubicBezTo>
                    <a:pt x="18974" y="11769"/>
                    <a:pt x="17819" y="9624"/>
                    <a:pt x="17874" y="9074"/>
                  </a:cubicBezTo>
                  <a:cubicBezTo>
                    <a:pt x="17874" y="8634"/>
                    <a:pt x="17489" y="7590"/>
                    <a:pt x="16664" y="6875"/>
                  </a:cubicBezTo>
                  <a:cubicBezTo>
                    <a:pt x="16052" y="6344"/>
                    <a:pt x="15379" y="5753"/>
                    <a:pt x="14826" y="5753"/>
                  </a:cubicBezTo>
                  <a:cubicBezTo>
                    <a:pt x="14633" y="5753"/>
                    <a:pt x="14455" y="5824"/>
                    <a:pt x="14299" y="5995"/>
                  </a:cubicBezTo>
                  <a:cubicBezTo>
                    <a:pt x="14087" y="6225"/>
                    <a:pt x="13760" y="6284"/>
                    <a:pt x="13385" y="6284"/>
                  </a:cubicBezTo>
                  <a:cubicBezTo>
                    <a:pt x="12991" y="6284"/>
                    <a:pt x="12543" y="6219"/>
                    <a:pt x="12119" y="6219"/>
                  </a:cubicBezTo>
                  <a:cubicBezTo>
                    <a:pt x="11697" y="6219"/>
                    <a:pt x="11298" y="6284"/>
                    <a:pt x="11000" y="6545"/>
                  </a:cubicBezTo>
                  <a:cubicBezTo>
                    <a:pt x="10462" y="7082"/>
                    <a:pt x="9598" y="7503"/>
                    <a:pt x="9046" y="7503"/>
                  </a:cubicBezTo>
                  <a:cubicBezTo>
                    <a:pt x="8750" y="7503"/>
                    <a:pt x="8544" y="7382"/>
                    <a:pt x="8525" y="7095"/>
                  </a:cubicBezTo>
                  <a:cubicBezTo>
                    <a:pt x="8470" y="6270"/>
                    <a:pt x="9295" y="4070"/>
                    <a:pt x="9350" y="3850"/>
                  </a:cubicBezTo>
                  <a:cubicBezTo>
                    <a:pt x="9404" y="3689"/>
                    <a:pt x="8515" y="2638"/>
                    <a:pt x="7910" y="2638"/>
                  </a:cubicBezTo>
                  <a:cubicBezTo>
                    <a:pt x="7895" y="2638"/>
                    <a:pt x="7880" y="2639"/>
                    <a:pt x="7865" y="2640"/>
                  </a:cubicBezTo>
                  <a:cubicBezTo>
                    <a:pt x="7849" y="2641"/>
                    <a:pt x="7834" y="2642"/>
                    <a:pt x="7819" y="2642"/>
                  </a:cubicBezTo>
                  <a:cubicBezTo>
                    <a:pt x="7239" y="2642"/>
                    <a:pt x="7908" y="1586"/>
                    <a:pt x="7425" y="1210"/>
                  </a:cubicBezTo>
                  <a:cubicBezTo>
                    <a:pt x="6930" y="770"/>
                    <a:pt x="6325" y="0"/>
                    <a:pt x="6325" y="0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1" name="Google Shape;4761;p1"/>
            <p:cNvSpPr/>
            <p:nvPr/>
          </p:nvSpPr>
          <p:spPr>
            <a:xfrm>
              <a:off x="4428675" y="4535650"/>
              <a:ext cx="31425" cy="26625"/>
            </a:xfrm>
            <a:custGeom>
              <a:rect b="b" l="l" r="r" t="t"/>
              <a:pathLst>
                <a:path extrusionOk="0" h="1065" w="1257">
                  <a:moveTo>
                    <a:pt x="465" y="0"/>
                  </a:moveTo>
                  <a:cubicBezTo>
                    <a:pt x="281" y="0"/>
                    <a:pt x="99" y="227"/>
                    <a:pt x="55" y="489"/>
                  </a:cubicBezTo>
                  <a:cubicBezTo>
                    <a:pt x="0" y="984"/>
                    <a:pt x="385" y="874"/>
                    <a:pt x="715" y="1039"/>
                  </a:cubicBezTo>
                  <a:cubicBezTo>
                    <a:pt x="775" y="1056"/>
                    <a:pt x="829" y="1064"/>
                    <a:pt x="878" y="1064"/>
                  </a:cubicBezTo>
                  <a:cubicBezTo>
                    <a:pt x="1146" y="1064"/>
                    <a:pt x="1257" y="832"/>
                    <a:pt x="1210" y="599"/>
                  </a:cubicBezTo>
                  <a:cubicBezTo>
                    <a:pt x="1210" y="324"/>
                    <a:pt x="880" y="214"/>
                    <a:pt x="605" y="49"/>
                  </a:cubicBezTo>
                  <a:cubicBezTo>
                    <a:pt x="560" y="15"/>
                    <a:pt x="512" y="0"/>
                    <a:pt x="465" y="0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2" name="Google Shape;4762;p1"/>
            <p:cNvSpPr/>
            <p:nvPr/>
          </p:nvSpPr>
          <p:spPr>
            <a:xfrm>
              <a:off x="4361300" y="3673475"/>
              <a:ext cx="382800" cy="656050"/>
            </a:xfrm>
            <a:custGeom>
              <a:rect b="b" l="l" r="r" t="t"/>
              <a:pathLst>
                <a:path extrusionOk="0" h="26242" w="15312">
                  <a:moveTo>
                    <a:pt x="2805" y="0"/>
                  </a:moveTo>
                  <a:cubicBezTo>
                    <a:pt x="2310" y="1760"/>
                    <a:pt x="1211" y="4180"/>
                    <a:pt x="1211" y="4180"/>
                  </a:cubicBezTo>
                  <a:cubicBezTo>
                    <a:pt x="1156" y="5115"/>
                    <a:pt x="936" y="6049"/>
                    <a:pt x="771" y="6709"/>
                  </a:cubicBezTo>
                  <a:cubicBezTo>
                    <a:pt x="1" y="9074"/>
                    <a:pt x="2695" y="10834"/>
                    <a:pt x="3355" y="12209"/>
                  </a:cubicBezTo>
                  <a:cubicBezTo>
                    <a:pt x="3960" y="13529"/>
                    <a:pt x="5775" y="18808"/>
                    <a:pt x="6270" y="19688"/>
                  </a:cubicBezTo>
                  <a:cubicBezTo>
                    <a:pt x="6710" y="20623"/>
                    <a:pt x="11220" y="26012"/>
                    <a:pt x="13309" y="26232"/>
                  </a:cubicBezTo>
                  <a:cubicBezTo>
                    <a:pt x="13370" y="26239"/>
                    <a:pt x="13428" y="26242"/>
                    <a:pt x="13481" y="26242"/>
                  </a:cubicBezTo>
                  <a:cubicBezTo>
                    <a:pt x="15312" y="26242"/>
                    <a:pt x="12910" y="22681"/>
                    <a:pt x="12429" y="21613"/>
                  </a:cubicBezTo>
                  <a:cubicBezTo>
                    <a:pt x="11934" y="20513"/>
                    <a:pt x="12649" y="17653"/>
                    <a:pt x="11384" y="16278"/>
                  </a:cubicBezTo>
                  <a:cubicBezTo>
                    <a:pt x="10175" y="14903"/>
                    <a:pt x="8195" y="12704"/>
                    <a:pt x="7260" y="12539"/>
                  </a:cubicBezTo>
                  <a:cubicBezTo>
                    <a:pt x="6325" y="12484"/>
                    <a:pt x="4345" y="11274"/>
                    <a:pt x="4675" y="10559"/>
                  </a:cubicBezTo>
                  <a:cubicBezTo>
                    <a:pt x="5005" y="9899"/>
                    <a:pt x="3960" y="8799"/>
                    <a:pt x="3960" y="8414"/>
                  </a:cubicBezTo>
                  <a:cubicBezTo>
                    <a:pt x="3960" y="8084"/>
                    <a:pt x="3245" y="7534"/>
                    <a:pt x="2750" y="6984"/>
                  </a:cubicBezTo>
                  <a:cubicBezTo>
                    <a:pt x="2255" y="6379"/>
                    <a:pt x="3080" y="3300"/>
                    <a:pt x="3850" y="990"/>
                  </a:cubicBezTo>
                  <a:cubicBezTo>
                    <a:pt x="3905" y="715"/>
                    <a:pt x="3960" y="440"/>
                    <a:pt x="4125" y="165"/>
                  </a:cubicBezTo>
                  <a:lnTo>
                    <a:pt x="280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3" name="Google Shape;4763;p1"/>
            <p:cNvSpPr/>
            <p:nvPr/>
          </p:nvSpPr>
          <p:spPr>
            <a:xfrm>
              <a:off x="4361300" y="4470050"/>
              <a:ext cx="70150" cy="54475"/>
            </a:xfrm>
            <a:custGeom>
              <a:rect b="b" l="l" r="r" t="t"/>
              <a:pathLst>
                <a:path extrusionOk="0" h="2179" w="2806">
                  <a:moveTo>
                    <a:pt x="636" y="1"/>
                  </a:moveTo>
                  <a:cubicBezTo>
                    <a:pt x="540" y="1"/>
                    <a:pt x="438" y="94"/>
                    <a:pt x="331" y="364"/>
                  </a:cubicBezTo>
                  <a:cubicBezTo>
                    <a:pt x="1" y="1024"/>
                    <a:pt x="936" y="914"/>
                    <a:pt x="1046" y="1299"/>
                  </a:cubicBezTo>
                  <a:cubicBezTo>
                    <a:pt x="1101" y="1738"/>
                    <a:pt x="1156" y="2178"/>
                    <a:pt x="1596" y="2178"/>
                  </a:cubicBezTo>
                  <a:cubicBezTo>
                    <a:pt x="1980" y="2178"/>
                    <a:pt x="2805" y="2013"/>
                    <a:pt x="2420" y="1409"/>
                  </a:cubicBezTo>
                  <a:cubicBezTo>
                    <a:pt x="1980" y="749"/>
                    <a:pt x="1431" y="584"/>
                    <a:pt x="1156" y="474"/>
                  </a:cubicBezTo>
                  <a:cubicBezTo>
                    <a:pt x="1007" y="400"/>
                    <a:pt x="834" y="1"/>
                    <a:pt x="636" y="1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4" name="Google Shape;4764;p1"/>
            <p:cNvSpPr/>
            <p:nvPr/>
          </p:nvSpPr>
          <p:spPr>
            <a:xfrm>
              <a:off x="4016225" y="2625325"/>
              <a:ext cx="486725" cy="1152650"/>
            </a:xfrm>
            <a:custGeom>
              <a:rect b="b" l="l" r="r" t="t"/>
              <a:pathLst>
                <a:path extrusionOk="0" h="46106" w="19469">
                  <a:moveTo>
                    <a:pt x="12845" y="0"/>
                  </a:moveTo>
                  <a:cubicBezTo>
                    <a:pt x="12036" y="0"/>
                    <a:pt x="10999" y="2165"/>
                    <a:pt x="10999" y="2165"/>
                  </a:cubicBezTo>
                  <a:cubicBezTo>
                    <a:pt x="11164" y="3320"/>
                    <a:pt x="9679" y="2770"/>
                    <a:pt x="8579" y="3760"/>
                  </a:cubicBezTo>
                  <a:cubicBezTo>
                    <a:pt x="7534" y="4695"/>
                    <a:pt x="6654" y="6235"/>
                    <a:pt x="5940" y="7115"/>
                  </a:cubicBezTo>
                  <a:cubicBezTo>
                    <a:pt x="5280" y="7995"/>
                    <a:pt x="3960" y="11789"/>
                    <a:pt x="3190" y="11844"/>
                  </a:cubicBezTo>
                  <a:cubicBezTo>
                    <a:pt x="2420" y="11899"/>
                    <a:pt x="1540" y="16574"/>
                    <a:pt x="990" y="16794"/>
                  </a:cubicBezTo>
                  <a:cubicBezTo>
                    <a:pt x="440" y="17014"/>
                    <a:pt x="0" y="19488"/>
                    <a:pt x="0" y="19488"/>
                  </a:cubicBezTo>
                  <a:cubicBezTo>
                    <a:pt x="275" y="19818"/>
                    <a:pt x="550" y="20093"/>
                    <a:pt x="880" y="20368"/>
                  </a:cubicBezTo>
                  <a:cubicBezTo>
                    <a:pt x="2750" y="21908"/>
                    <a:pt x="5225" y="26363"/>
                    <a:pt x="5005" y="27628"/>
                  </a:cubicBezTo>
                  <a:cubicBezTo>
                    <a:pt x="4730" y="28837"/>
                    <a:pt x="4235" y="32632"/>
                    <a:pt x="5005" y="33127"/>
                  </a:cubicBezTo>
                  <a:cubicBezTo>
                    <a:pt x="5061" y="33159"/>
                    <a:pt x="5126" y="33174"/>
                    <a:pt x="5200" y="33174"/>
                  </a:cubicBezTo>
                  <a:cubicBezTo>
                    <a:pt x="6137" y="33174"/>
                    <a:pt x="8359" y="30762"/>
                    <a:pt x="8359" y="30762"/>
                  </a:cubicBezTo>
                  <a:lnTo>
                    <a:pt x="10174" y="30762"/>
                  </a:lnTo>
                  <a:lnTo>
                    <a:pt x="10174" y="29002"/>
                  </a:lnTo>
                  <a:lnTo>
                    <a:pt x="12154" y="31312"/>
                  </a:lnTo>
                  <a:cubicBezTo>
                    <a:pt x="12154" y="31312"/>
                    <a:pt x="13804" y="36152"/>
                    <a:pt x="14464" y="39066"/>
                  </a:cubicBezTo>
                  <a:cubicBezTo>
                    <a:pt x="14959" y="41156"/>
                    <a:pt x="15179" y="43851"/>
                    <a:pt x="14959" y="46106"/>
                  </a:cubicBezTo>
                  <a:cubicBezTo>
                    <a:pt x="14959" y="46106"/>
                    <a:pt x="16058" y="43686"/>
                    <a:pt x="16553" y="41926"/>
                  </a:cubicBezTo>
                  <a:cubicBezTo>
                    <a:pt x="16553" y="41761"/>
                    <a:pt x="16608" y="41706"/>
                    <a:pt x="16608" y="41541"/>
                  </a:cubicBezTo>
                  <a:cubicBezTo>
                    <a:pt x="17048" y="39781"/>
                    <a:pt x="14629" y="35767"/>
                    <a:pt x="14024" y="34777"/>
                  </a:cubicBezTo>
                  <a:cubicBezTo>
                    <a:pt x="13364" y="33732"/>
                    <a:pt x="14629" y="32302"/>
                    <a:pt x="15234" y="31147"/>
                  </a:cubicBezTo>
                  <a:cubicBezTo>
                    <a:pt x="15783" y="30212"/>
                    <a:pt x="13529" y="28397"/>
                    <a:pt x="12869" y="27188"/>
                  </a:cubicBezTo>
                  <a:cubicBezTo>
                    <a:pt x="12264" y="25923"/>
                    <a:pt x="12044" y="24823"/>
                    <a:pt x="12704" y="23393"/>
                  </a:cubicBezTo>
                  <a:cubicBezTo>
                    <a:pt x="13309" y="21908"/>
                    <a:pt x="15069" y="21688"/>
                    <a:pt x="16278" y="21468"/>
                  </a:cubicBezTo>
                  <a:cubicBezTo>
                    <a:pt x="16993" y="21358"/>
                    <a:pt x="17763" y="20863"/>
                    <a:pt x="18368" y="20313"/>
                  </a:cubicBezTo>
                  <a:cubicBezTo>
                    <a:pt x="18643" y="20038"/>
                    <a:pt x="19028" y="19763"/>
                    <a:pt x="19303" y="19433"/>
                  </a:cubicBezTo>
                  <a:cubicBezTo>
                    <a:pt x="19468" y="19268"/>
                    <a:pt x="19468" y="19048"/>
                    <a:pt x="19468" y="18883"/>
                  </a:cubicBezTo>
                  <a:cubicBezTo>
                    <a:pt x="19413" y="17949"/>
                    <a:pt x="18038" y="17124"/>
                    <a:pt x="17763" y="16739"/>
                  </a:cubicBezTo>
                  <a:cubicBezTo>
                    <a:pt x="17488" y="16189"/>
                    <a:pt x="16333" y="16464"/>
                    <a:pt x="16553" y="15639"/>
                  </a:cubicBezTo>
                  <a:cubicBezTo>
                    <a:pt x="16718" y="14814"/>
                    <a:pt x="16608" y="13989"/>
                    <a:pt x="15783" y="13769"/>
                  </a:cubicBezTo>
                  <a:cubicBezTo>
                    <a:pt x="14904" y="13549"/>
                    <a:pt x="15289" y="11899"/>
                    <a:pt x="15289" y="11514"/>
                  </a:cubicBezTo>
                  <a:cubicBezTo>
                    <a:pt x="15289" y="11434"/>
                    <a:pt x="15218" y="11402"/>
                    <a:pt x="15098" y="11402"/>
                  </a:cubicBezTo>
                  <a:cubicBezTo>
                    <a:pt x="14561" y="11402"/>
                    <a:pt x="13044" y="12064"/>
                    <a:pt x="12594" y="12064"/>
                  </a:cubicBezTo>
                  <a:cubicBezTo>
                    <a:pt x="12044" y="12064"/>
                    <a:pt x="12484" y="10634"/>
                    <a:pt x="12264" y="9644"/>
                  </a:cubicBezTo>
                  <a:cubicBezTo>
                    <a:pt x="12044" y="8710"/>
                    <a:pt x="14794" y="7665"/>
                    <a:pt x="15234" y="5685"/>
                  </a:cubicBezTo>
                  <a:cubicBezTo>
                    <a:pt x="15673" y="3650"/>
                    <a:pt x="14189" y="2000"/>
                    <a:pt x="14079" y="1450"/>
                  </a:cubicBezTo>
                  <a:cubicBezTo>
                    <a:pt x="13914" y="900"/>
                    <a:pt x="13914" y="625"/>
                    <a:pt x="13089" y="75"/>
                  </a:cubicBezTo>
                  <a:cubicBezTo>
                    <a:pt x="13011" y="24"/>
                    <a:pt x="12929" y="0"/>
                    <a:pt x="12845" y="0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5" name="Google Shape;4765;p1"/>
            <p:cNvSpPr/>
            <p:nvPr/>
          </p:nvSpPr>
          <p:spPr>
            <a:xfrm>
              <a:off x="4285700" y="4315175"/>
              <a:ext cx="50600" cy="60125"/>
            </a:xfrm>
            <a:custGeom>
              <a:rect b="b" l="l" r="r" t="t"/>
              <a:pathLst>
                <a:path extrusionOk="0" h="2405" w="2024">
                  <a:moveTo>
                    <a:pt x="462" y="0"/>
                  </a:moveTo>
                  <a:cubicBezTo>
                    <a:pt x="252" y="0"/>
                    <a:pt x="55" y="149"/>
                    <a:pt x="55" y="619"/>
                  </a:cubicBezTo>
                  <a:cubicBezTo>
                    <a:pt x="0" y="839"/>
                    <a:pt x="880" y="1169"/>
                    <a:pt x="880" y="1554"/>
                  </a:cubicBezTo>
                  <a:cubicBezTo>
                    <a:pt x="880" y="1884"/>
                    <a:pt x="1375" y="2269"/>
                    <a:pt x="1595" y="2379"/>
                  </a:cubicBezTo>
                  <a:cubicBezTo>
                    <a:pt x="1607" y="2397"/>
                    <a:pt x="1621" y="2405"/>
                    <a:pt x="1637" y="2405"/>
                  </a:cubicBezTo>
                  <a:cubicBezTo>
                    <a:pt x="1770" y="2405"/>
                    <a:pt x="2023" y="1831"/>
                    <a:pt x="1925" y="1389"/>
                  </a:cubicBezTo>
                  <a:cubicBezTo>
                    <a:pt x="1760" y="894"/>
                    <a:pt x="1100" y="344"/>
                    <a:pt x="880" y="179"/>
                  </a:cubicBezTo>
                  <a:cubicBezTo>
                    <a:pt x="785" y="85"/>
                    <a:pt x="620" y="0"/>
                    <a:pt x="462" y="0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6" name="Google Shape;4766;p1"/>
            <p:cNvSpPr/>
            <p:nvPr/>
          </p:nvSpPr>
          <p:spPr>
            <a:xfrm>
              <a:off x="3789375" y="2629375"/>
              <a:ext cx="206250" cy="94100"/>
            </a:xfrm>
            <a:custGeom>
              <a:rect b="b" l="l" r="r" t="t"/>
              <a:pathLst>
                <a:path extrusionOk="0" h="3764" w="8250">
                  <a:moveTo>
                    <a:pt x="2346" y="0"/>
                  </a:moveTo>
                  <a:cubicBezTo>
                    <a:pt x="1325" y="0"/>
                    <a:pt x="55" y="2003"/>
                    <a:pt x="55" y="2003"/>
                  </a:cubicBezTo>
                  <a:cubicBezTo>
                    <a:pt x="0" y="2553"/>
                    <a:pt x="55" y="3323"/>
                    <a:pt x="440" y="3543"/>
                  </a:cubicBezTo>
                  <a:cubicBezTo>
                    <a:pt x="550" y="3543"/>
                    <a:pt x="605" y="3598"/>
                    <a:pt x="660" y="3598"/>
                  </a:cubicBezTo>
                  <a:cubicBezTo>
                    <a:pt x="1155" y="3708"/>
                    <a:pt x="2667" y="3763"/>
                    <a:pt x="4152" y="3763"/>
                  </a:cubicBezTo>
                  <a:cubicBezTo>
                    <a:pt x="5637" y="3763"/>
                    <a:pt x="7094" y="3708"/>
                    <a:pt x="7479" y="3598"/>
                  </a:cubicBezTo>
                  <a:cubicBezTo>
                    <a:pt x="8249" y="3378"/>
                    <a:pt x="6764" y="2278"/>
                    <a:pt x="7479" y="1728"/>
                  </a:cubicBezTo>
                  <a:cubicBezTo>
                    <a:pt x="7002" y="1013"/>
                    <a:pt x="6314" y="825"/>
                    <a:pt x="5715" y="825"/>
                  </a:cubicBezTo>
                  <a:cubicBezTo>
                    <a:pt x="5348" y="825"/>
                    <a:pt x="5015" y="896"/>
                    <a:pt x="4785" y="958"/>
                  </a:cubicBezTo>
                  <a:cubicBezTo>
                    <a:pt x="4702" y="993"/>
                    <a:pt x="4620" y="1008"/>
                    <a:pt x="4539" y="1008"/>
                  </a:cubicBezTo>
                  <a:cubicBezTo>
                    <a:pt x="3978" y="1008"/>
                    <a:pt x="3443" y="264"/>
                    <a:pt x="2530" y="23"/>
                  </a:cubicBezTo>
                  <a:cubicBezTo>
                    <a:pt x="2470" y="8"/>
                    <a:pt x="2408" y="0"/>
                    <a:pt x="2346" y="0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7" name="Google Shape;4767;p1"/>
            <p:cNvSpPr/>
            <p:nvPr/>
          </p:nvSpPr>
          <p:spPr>
            <a:xfrm>
              <a:off x="3697250" y="2746800"/>
              <a:ext cx="343750" cy="369875"/>
            </a:xfrm>
            <a:custGeom>
              <a:rect b="b" l="l" r="r" t="t"/>
              <a:pathLst>
                <a:path extrusionOk="0" h="14795" w="13750">
                  <a:moveTo>
                    <a:pt x="3465" y="1"/>
                  </a:moveTo>
                  <a:cubicBezTo>
                    <a:pt x="3025" y="1"/>
                    <a:pt x="2585" y="221"/>
                    <a:pt x="2145" y="661"/>
                  </a:cubicBezTo>
                  <a:cubicBezTo>
                    <a:pt x="1375" y="1486"/>
                    <a:pt x="3575" y="3081"/>
                    <a:pt x="3795" y="3576"/>
                  </a:cubicBezTo>
                  <a:cubicBezTo>
                    <a:pt x="4070" y="4071"/>
                    <a:pt x="2640" y="4181"/>
                    <a:pt x="1320" y="4675"/>
                  </a:cubicBezTo>
                  <a:cubicBezTo>
                    <a:pt x="0" y="5170"/>
                    <a:pt x="3135" y="6105"/>
                    <a:pt x="3190" y="6655"/>
                  </a:cubicBezTo>
                  <a:cubicBezTo>
                    <a:pt x="3245" y="7205"/>
                    <a:pt x="3465" y="8525"/>
                    <a:pt x="3850" y="8800"/>
                  </a:cubicBezTo>
                  <a:cubicBezTo>
                    <a:pt x="4290" y="9075"/>
                    <a:pt x="3850" y="11825"/>
                    <a:pt x="3850" y="11935"/>
                  </a:cubicBezTo>
                  <a:cubicBezTo>
                    <a:pt x="4511" y="11818"/>
                    <a:pt x="5172" y="11701"/>
                    <a:pt x="5600" y="11701"/>
                  </a:cubicBezTo>
                  <a:cubicBezTo>
                    <a:pt x="5777" y="11701"/>
                    <a:pt x="5914" y="11721"/>
                    <a:pt x="5995" y="11770"/>
                  </a:cubicBezTo>
                  <a:cubicBezTo>
                    <a:pt x="6012" y="11775"/>
                    <a:pt x="6033" y="11777"/>
                    <a:pt x="6056" y="11777"/>
                  </a:cubicBezTo>
                  <a:cubicBezTo>
                    <a:pt x="6626" y="11777"/>
                    <a:pt x="8832" y="10227"/>
                    <a:pt x="10005" y="10227"/>
                  </a:cubicBezTo>
                  <a:cubicBezTo>
                    <a:pt x="10272" y="10227"/>
                    <a:pt x="10486" y="10307"/>
                    <a:pt x="10614" y="10505"/>
                  </a:cubicBezTo>
                  <a:cubicBezTo>
                    <a:pt x="11164" y="11495"/>
                    <a:pt x="11494" y="13255"/>
                    <a:pt x="12759" y="14794"/>
                  </a:cubicBezTo>
                  <a:cubicBezTo>
                    <a:pt x="12759" y="14794"/>
                    <a:pt x="13144" y="12320"/>
                    <a:pt x="13749" y="12100"/>
                  </a:cubicBezTo>
                  <a:cubicBezTo>
                    <a:pt x="13749" y="10230"/>
                    <a:pt x="12649" y="7480"/>
                    <a:pt x="12044" y="7260"/>
                  </a:cubicBezTo>
                  <a:cubicBezTo>
                    <a:pt x="12017" y="7253"/>
                    <a:pt x="11990" y="7249"/>
                    <a:pt x="11962" y="7249"/>
                  </a:cubicBezTo>
                  <a:cubicBezTo>
                    <a:pt x="11371" y="7249"/>
                    <a:pt x="10645" y="8875"/>
                    <a:pt x="10119" y="9295"/>
                  </a:cubicBezTo>
                  <a:cubicBezTo>
                    <a:pt x="10074" y="9322"/>
                    <a:pt x="10032" y="9335"/>
                    <a:pt x="9993" y="9335"/>
                  </a:cubicBezTo>
                  <a:cubicBezTo>
                    <a:pt x="9553" y="9335"/>
                    <a:pt x="9468" y="7743"/>
                    <a:pt x="9569" y="6985"/>
                  </a:cubicBezTo>
                  <a:cubicBezTo>
                    <a:pt x="9692" y="6456"/>
                    <a:pt x="10176" y="6258"/>
                    <a:pt x="10865" y="6258"/>
                  </a:cubicBezTo>
                  <a:cubicBezTo>
                    <a:pt x="11107" y="6258"/>
                    <a:pt x="11374" y="6282"/>
                    <a:pt x="11659" y="6325"/>
                  </a:cubicBezTo>
                  <a:cubicBezTo>
                    <a:pt x="11695" y="6329"/>
                    <a:pt x="11730" y="6331"/>
                    <a:pt x="11764" y="6331"/>
                  </a:cubicBezTo>
                  <a:cubicBezTo>
                    <a:pt x="12649" y="6331"/>
                    <a:pt x="12637" y="4961"/>
                    <a:pt x="12319" y="3796"/>
                  </a:cubicBezTo>
                  <a:cubicBezTo>
                    <a:pt x="12182" y="3268"/>
                    <a:pt x="11547" y="3104"/>
                    <a:pt x="10733" y="3104"/>
                  </a:cubicBezTo>
                  <a:cubicBezTo>
                    <a:pt x="9596" y="3104"/>
                    <a:pt x="8111" y="3424"/>
                    <a:pt x="7150" y="3521"/>
                  </a:cubicBezTo>
                  <a:cubicBezTo>
                    <a:pt x="7089" y="3525"/>
                    <a:pt x="7032" y="3527"/>
                    <a:pt x="6979" y="3527"/>
                  </a:cubicBezTo>
                  <a:cubicBezTo>
                    <a:pt x="5575" y="3527"/>
                    <a:pt x="6543" y="2179"/>
                    <a:pt x="6490" y="1596"/>
                  </a:cubicBezTo>
                  <a:cubicBezTo>
                    <a:pt x="6435" y="881"/>
                    <a:pt x="5390" y="1651"/>
                    <a:pt x="4675" y="661"/>
                  </a:cubicBezTo>
                  <a:cubicBezTo>
                    <a:pt x="4345" y="221"/>
                    <a:pt x="3850" y="1"/>
                    <a:pt x="3465" y="1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8" name="Google Shape;4768;p1"/>
            <p:cNvSpPr/>
            <p:nvPr/>
          </p:nvSpPr>
          <p:spPr>
            <a:xfrm>
              <a:off x="3781125" y="2567050"/>
              <a:ext cx="512825" cy="478125"/>
            </a:xfrm>
            <a:custGeom>
              <a:rect b="b" l="l" r="r" t="t"/>
              <a:pathLst>
                <a:path extrusionOk="0" h="19125" w="20513">
                  <a:moveTo>
                    <a:pt x="18066" y="1"/>
                  </a:moveTo>
                  <a:cubicBezTo>
                    <a:pt x="17992" y="1"/>
                    <a:pt x="17911" y="31"/>
                    <a:pt x="17818" y="97"/>
                  </a:cubicBezTo>
                  <a:cubicBezTo>
                    <a:pt x="17530" y="323"/>
                    <a:pt x="17034" y="403"/>
                    <a:pt x="16486" y="403"/>
                  </a:cubicBezTo>
                  <a:cubicBezTo>
                    <a:pt x="15569" y="403"/>
                    <a:pt x="14505" y="179"/>
                    <a:pt x="14024" y="42"/>
                  </a:cubicBezTo>
                  <a:cubicBezTo>
                    <a:pt x="13985" y="31"/>
                    <a:pt x="13946" y="27"/>
                    <a:pt x="13905" y="27"/>
                  </a:cubicBezTo>
                  <a:cubicBezTo>
                    <a:pt x="13103" y="27"/>
                    <a:pt x="11892" y="1920"/>
                    <a:pt x="11335" y="1920"/>
                  </a:cubicBezTo>
                  <a:cubicBezTo>
                    <a:pt x="11314" y="1920"/>
                    <a:pt x="11293" y="1917"/>
                    <a:pt x="11274" y="1912"/>
                  </a:cubicBezTo>
                  <a:cubicBezTo>
                    <a:pt x="11248" y="1900"/>
                    <a:pt x="11217" y="1895"/>
                    <a:pt x="11182" y="1895"/>
                  </a:cubicBezTo>
                  <a:cubicBezTo>
                    <a:pt x="10536" y="1895"/>
                    <a:pt x="8377" y="3700"/>
                    <a:pt x="7699" y="4221"/>
                  </a:cubicBezTo>
                  <a:cubicBezTo>
                    <a:pt x="7039" y="4826"/>
                    <a:pt x="8469" y="5871"/>
                    <a:pt x="7699" y="6091"/>
                  </a:cubicBezTo>
                  <a:cubicBezTo>
                    <a:pt x="7342" y="6201"/>
                    <a:pt x="5885" y="6256"/>
                    <a:pt x="4400" y="6256"/>
                  </a:cubicBezTo>
                  <a:cubicBezTo>
                    <a:pt x="2915" y="6256"/>
                    <a:pt x="1402" y="6201"/>
                    <a:pt x="935" y="6091"/>
                  </a:cubicBezTo>
                  <a:cubicBezTo>
                    <a:pt x="825" y="6091"/>
                    <a:pt x="770" y="6036"/>
                    <a:pt x="715" y="6036"/>
                  </a:cubicBezTo>
                  <a:lnTo>
                    <a:pt x="0" y="7136"/>
                  </a:lnTo>
                  <a:cubicBezTo>
                    <a:pt x="495" y="7136"/>
                    <a:pt x="935" y="7301"/>
                    <a:pt x="1265" y="7796"/>
                  </a:cubicBezTo>
                  <a:cubicBezTo>
                    <a:pt x="2035" y="8786"/>
                    <a:pt x="2970" y="8071"/>
                    <a:pt x="3025" y="8676"/>
                  </a:cubicBezTo>
                  <a:cubicBezTo>
                    <a:pt x="3129" y="9300"/>
                    <a:pt x="2199" y="10614"/>
                    <a:pt x="3496" y="10614"/>
                  </a:cubicBezTo>
                  <a:cubicBezTo>
                    <a:pt x="3570" y="10614"/>
                    <a:pt x="3651" y="10610"/>
                    <a:pt x="3740" y="10601"/>
                  </a:cubicBezTo>
                  <a:cubicBezTo>
                    <a:pt x="4710" y="10536"/>
                    <a:pt x="6193" y="10224"/>
                    <a:pt x="7329" y="10224"/>
                  </a:cubicBezTo>
                  <a:cubicBezTo>
                    <a:pt x="8125" y="10224"/>
                    <a:pt x="8751" y="10377"/>
                    <a:pt x="8909" y="10876"/>
                  </a:cubicBezTo>
                  <a:cubicBezTo>
                    <a:pt x="9227" y="12094"/>
                    <a:pt x="9290" y="13466"/>
                    <a:pt x="8310" y="13466"/>
                  </a:cubicBezTo>
                  <a:cubicBezTo>
                    <a:pt x="8273" y="13466"/>
                    <a:pt x="8234" y="13464"/>
                    <a:pt x="8194" y="13460"/>
                  </a:cubicBezTo>
                  <a:cubicBezTo>
                    <a:pt x="7868" y="13392"/>
                    <a:pt x="7558" y="13350"/>
                    <a:pt x="7282" y="13350"/>
                  </a:cubicBezTo>
                  <a:cubicBezTo>
                    <a:pt x="6675" y="13350"/>
                    <a:pt x="6235" y="13553"/>
                    <a:pt x="6159" y="14120"/>
                  </a:cubicBezTo>
                  <a:cubicBezTo>
                    <a:pt x="6011" y="14860"/>
                    <a:pt x="6129" y="16441"/>
                    <a:pt x="6552" y="16441"/>
                  </a:cubicBezTo>
                  <a:cubicBezTo>
                    <a:pt x="6600" y="16441"/>
                    <a:pt x="6653" y="16420"/>
                    <a:pt x="6709" y="16375"/>
                  </a:cubicBezTo>
                  <a:cubicBezTo>
                    <a:pt x="7228" y="16012"/>
                    <a:pt x="7943" y="14377"/>
                    <a:pt x="8530" y="14377"/>
                  </a:cubicBezTo>
                  <a:cubicBezTo>
                    <a:pt x="8565" y="14377"/>
                    <a:pt x="8600" y="14383"/>
                    <a:pt x="8634" y="14395"/>
                  </a:cubicBezTo>
                  <a:cubicBezTo>
                    <a:pt x="9239" y="14615"/>
                    <a:pt x="10339" y="17365"/>
                    <a:pt x="10284" y="19125"/>
                  </a:cubicBezTo>
                  <a:cubicBezTo>
                    <a:pt x="10834" y="18960"/>
                    <a:pt x="11714" y="14230"/>
                    <a:pt x="12484" y="14175"/>
                  </a:cubicBezTo>
                  <a:cubicBezTo>
                    <a:pt x="13309" y="14120"/>
                    <a:pt x="14519" y="10326"/>
                    <a:pt x="15234" y="9446"/>
                  </a:cubicBezTo>
                  <a:cubicBezTo>
                    <a:pt x="15893" y="8621"/>
                    <a:pt x="16773" y="7026"/>
                    <a:pt x="17818" y="6091"/>
                  </a:cubicBezTo>
                  <a:cubicBezTo>
                    <a:pt x="18863" y="5046"/>
                    <a:pt x="20458" y="5651"/>
                    <a:pt x="20238" y="4496"/>
                  </a:cubicBezTo>
                  <a:cubicBezTo>
                    <a:pt x="20018" y="3341"/>
                    <a:pt x="20513" y="2351"/>
                    <a:pt x="19523" y="1967"/>
                  </a:cubicBezTo>
                  <a:cubicBezTo>
                    <a:pt x="18701" y="1580"/>
                    <a:pt x="18602" y="1"/>
                    <a:pt x="18066" y="1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69" name="Google Shape;4769;p1"/>
            <p:cNvSpPr/>
            <p:nvPr/>
          </p:nvSpPr>
          <p:spPr>
            <a:xfrm>
              <a:off x="2861325" y="779075"/>
              <a:ext cx="3772650" cy="2376100"/>
            </a:xfrm>
            <a:custGeom>
              <a:rect b="b" l="l" r="r" t="t"/>
              <a:pathLst>
                <a:path extrusionOk="0" h="95044" w="150906">
                  <a:moveTo>
                    <a:pt x="121215" y="0"/>
                  </a:moveTo>
                  <a:cubicBezTo>
                    <a:pt x="117696" y="0"/>
                    <a:pt x="113729" y="2645"/>
                    <a:pt x="113729" y="3643"/>
                  </a:cubicBezTo>
                  <a:cubicBezTo>
                    <a:pt x="113729" y="4798"/>
                    <a:pt x="116204" y="4303"/>
                    <a:pt x="116094" y="4853"/>
                  </a:cubicBezTo>
                  <a:cubicBezTo>
                    <a:pt x="115929" y="5403"/>
                    <a:pt x="110869" y="12332"/>
                    <a:pt x="109275" y="12772"/>
                  </a:cubicBezTo>
                  <a:cubicBezTo>
                    <a:pt x="108953" y="12821"/>
                    <a:pt x="108543" y="12849"/>
                    <a:pt x="108089" y="12849"/>
                  </a:cubicBezTo>
                  <a:cubicBezTo>
                    <a:pt x="107532" y="12849"/>
                    <a:pt x="106910" y="12808"/>
                    <a:pt x="106305" y="12717"/>
                  </a:cubicBezTo>
                  <a:cubicBezTo>
                    <a:pt x="106305" y="12717"/>
                    <a:pt x="104435" y="14917"/>
                    <a:pt x="104435" y="15632"/>
                  </a:cubicBezTo>
                  <a:cubicBezTo>
                    <a:pt x="104435" y="16362"/>
                    <a:pt x="103197" y="18677"/>
                    <a:pt x="104245" y="18677"/>
                  </a:cubicBezTo>
                  <a:cubicBezTo>
                    <a:pt x="104302" y="18677"/>
                    <a:pt x="104365" y="18670"/>
                    <a:pt x="104435" y="18656"/>
                  </a:cubicBezTo>
                  <a:cubicBezTo>
                    <a:pt x="104893" y="18565"/>
                    <a:pt x="105486" y="18534"/>
                    <a:pt x="106124" y="18534"/>
                  </a:cubicBezTo>
                  <a:cubicBezTo>
                    <a:pt x="107399" y="18534"/>
                    <a:pt x="108853" y="18656"/>
                    <a:pt x="109769" y="18656"/>
                  </a:cubicBezTo>
                  <a:cubicBezTo>
                    <a:pt x="111144" y="18656"/>
                    <a:pt x="114279" y="20966"/>
                    <a:pt x="114004" y="22451"/>
                  </a:cubicBezTo>
                  <a:cubicBezTo>
                    <a:pt x="113883" y="23129"/>
                    <a:pt x="113335" y="23327"/>
                    <a:pt x="112642" y="23327"/>
                  </a:cubicBezTo>
                  <a:cubicBezTo>
                    <a:pt x="111763" y="23327"/>
                    <a:pt x="110649" y="23007"/>
                    <a:pt x="109879" y="22946"/>
                  </a:cubicBezTo>
                  <a:cubicBezTo>
                    <a:pt x="109249" y="22867"/>
                    <a:pt x="108531" y="22600"/>
                    <a:pt x="107840" y="22600"/>
                  </a:cubicBezTo>
                  <a:cubicBezTo>
                    <a:pt x="107082" y="22600"/>
                    <a:pt x="106356" y="22920"/>
                    <a:pt x="105810" y="24156"/>
                  </a:cubicBezTo>
                  <a:cubicBezTo>
                    <a:pt x="104710" y="26575"/>
                    <a:pt x="101685" y="25256"/>
                    <a:pt x="101575" y="26081"/>
                  </a:cubicBezTo>
                  <a:cubicBezTo>
                    <a:pt x="101442" y="26835"/>
                    <a:pt x="98299" y="27733"/>
                    <a:pt x="96369" y="27733"/>
                  </a:cubicBezTo>
                  <a:cubicBezTo>
                    <a:pt x="95908" y="27733"/>
                    <a:pt x="95516" y="27682"/>
                    <a:pt x="95251" y="27565"/>
                  </a:cubicBezTo>
                  <a:cubicBezTo>
                    <a:pt x="95129" y="27507"/>
                    <a:pt x="95016" y="27479"/>
                    <a:pt x="94912" y="27479"/>
                  </a:cubicBezTo>
                  <a:cubicBezTo>
                    <a:pt x="93848" y="27479"/>
                    <a:pt x="93711" y="30342"/>
                    <a:pt x="93711" y="31745"/>
                  </a:cubicBezTo>
                  <a:cubicBezTo>
                    <a:pt x="93711" y="33067"/>
                    <a:pt x="89045" y="34913"/>
                    <a:pt x="87402" y="34913"/>
                  </a:cubicBezTo>
                  <a:cubicBezTo>
                    <a:pt x="87200" y="34913"/>
                    <a:pt x="87043" y="34885"/>
                    <a:pt x="86947" y="34825"/>
                  </a:cubicBezTo>
                  <a:cubicBezTo>
                    <a:pt x="86831" y="34756"/>
                    <a:pt x="86641" y="34725"/>
                    <a:pt x="86392" y="34725"/>
                  </a:cubicBezTo>
                  <a:cubicBezTo>
                    <a:pt x="84633" y="34725"/>
                    <a:pt x="79944" y="36274"/>
                    <a:pt x="77873" y="37189"/>
                  </a:cubicBezTo>
                  <a:cubicBezTo>
                    <a:pt x="77441" y="37386"/>
                    <a:pt x="76903" y="37470"/>
                    <a:pt x="76305" y="37470"/>
                  </a:cubicBezTo>
                  <a:cubicBezTo>
                    <a:pt x="73552" y="37470"/>
                    <a:pt x="69541" y="35683"/>
                    <a:pt x="68909" y="34825"/>
                  </a:cubicBezTo>
                  <a:cubicBezTo>
                    <a:pt x="68677" y="34485"/>
                    <a:pt x="67876" y="34372"/>
                    <a:pt x="66803" y="34372"/>
                  </a:cubicBezTo>
                  <a:cubicBezTo>
                    <a:pt x="64654" y="34372"/>
                    <a:pt x="61409" y="34827"/>
                    <a:pt x="59447" y="34827"/>
                  </a:cubicBezTo>
                  <a:cubicBezTo>
                    <a:pt x="59373" y="34827"/>
                    <a:pt x="59300" y="34826"/>
                    <a:pt x="59230" y="34825"/>
                  </a:cubicBezTo>
                  <a:cubicBezTo>
                    <a:pt x="56315" y="34715"/>
                    <a:pt x="54555" y="34165"/>
                    <a:pt x="54555" y="32790"/>
                  </a:cubicBezTo>
                  <a:cubicBezTo>
                    <a:pt x="54555" y="31305"/>
                    <a:pt x="52136" y="27730"/>
                    <a:pt x="47186" y="27455"/>
                  </a:cubicBezTo>
                  <a:cubicBezTo>
                    <a:pt x="42237" y="27125"/>
                    <a:pt x="41907" y="24431"/>
                    <a:pt x="42512" y="23221"/>
                  </a:cubicBezTo>
                  <a:cubicBezTo>
                    <a:pt x="43116" y="22066"/>
                    <a:pt x="41742" y="19756"/>
                    <a:pt x="39982" y="18546"/>
                  </a:cubicBezTo>
                  <a:cubicBezTo>
                    <a:pt x="38112" y="17391"/>
                    <a:pt x="35857" y="14697"/>
                    <a:pt x="35857" y="14697"/>
                  </a:cubicBezTo>
                  <a:lnTo>
                    <a:pt x="32833" y="14697"/>
                  </a:lnTo>
                  <a:cubicBezTo>
                    <a:pt x="32228" y="15467"/>
                    <a:pt x="30138" y="16127"/>
                    <a:pt x="29533" y="17556"/>
                  </a:cubicBezTo>
                  <a:cubicBezTo>
                    <a:pt x="28928" y="19041"/>
                    <a:pt x="29093" y="20691"/>
                    <a:pt x="28268" y="21076"/>
                  </a:cubicBezTo>
                  <a:cubicBezTo>
                    <a:pt x="28061" y="21204"/>
                    <a:pt x="27872" y="21248"/>
                    <a:pt x="27687" y="21248"/>
                  </a:cubicBezTo>
                  <a:cubicBezTo>
                    <a:pt x="27265" y="21248"/>
                    <a:pt x="26862" y="21017"/>
                    <a:pt x="26304" y="21017"/>
                  </a:cubicBezTo>
                  <a:cubicBezTo>
                    <a:pt x="26263" y="21017"/>
                    <a:pt x="26221" y="21018"/>
                    <a:pt x="26178" y="21021"/>
                  </a:cubicBezTo>
                  <a:cubicBezTo>
                    <a:pt x="26139" y="21023"/>
                    <a:pt x="26099" y="21024"/>
                    <a:pt x="26059" y="21024"/>
                  </a:cubicBezTo>
                  <a:cubicBezTo>
                    <a:pt x="25149" y="21024"/>
                    <a:pt x="24252" y="20468"/>
                    <a:pt x="23668" y="20468"/>
                  </a:cubicBezTo>
                  <a:cubicBezTo>
                    <a:pt x="23643" y="20468"/>
                    <a:pt x="23618" y="20469"/>
                    <a:pt x="23594" y="20471"/>
                  </a:cubicBezTo>
                  <a:cubicBezTo>
                    <a:pt x="23044" y="20526"/>
                    <a:pt x="21669" y="23056"/>
                    <a:pt x="21614" y="24101"/>
                  </a:cubicBezTo>
                  <a:cubicBezTo>
                    <a:pt x="21559" y="25146"/>
                    <a:pt x="22714" y="26246"/>
                    <a:pt x="21779" y="26466"/>
                  </a:cubicBezTo>
                  <a:cubicBezTo>
                    <a:pt x="21668" y="26483"/>
                    <a:pt x="21566" y="26491"/>
                    <a:pt x="21470" y="26491"/>
                  </a:cubicBezTo>
                  <a:cubicBezTo>
                    <a:pt x="20805" y="26491"/>
                    <a:pt x="20438" y="26127"/>
                    <a:pt x="19791" y="26127"/>
                  </a:cubicBezTo>
                  <a:cubicBezTo>
                    <a:pt x="19645" y="26127"/>
                    <a:pt x="19485" y="26145"/>
                    <a:pt x="19304" y="26191"/>
                  </a:cubicBezTo>
                  <a:cubicBezTo>
                    <a:pt x="18204" y="26356"/>
                    <a:pt x="15619" y="26795"/>
                    <a:pt x="15619" y="27290"/>
                  </a:cubicBezTo>
                  <a:cubicBezTo>
                    <a:pt x="15619" y="27730"/>
                    <a:pt x="16444" y="27950"/>
                    <a:pt x="16004" y="28830"/>
                  </a:cubicBezTo>
                  <a:cubicBezTo>
                    <a:pt x="15509" y="29765"/>
                    <a:pt x="17269" y="31305"/>
                    <a:pt x="17269" y="31965"/>
                  </a:cubicBezTo>
                  <a:cubicBezTo>
                    <a:pt x="17269" y="32570"/>
                    <a:pt x="15784" y="34770"/>
                    <a:pt x="15784" y="34770"/>
                  </a:cubicBezTo>
                  <a:cubicBezTo>
                    <a:pt x="15949" y="34825"/>
                    <a:pt x="16004" y="34880"/>
                    <a:pt x="16004" y="35045"/>
                  </a:cubicBezTo>
                  <a:cubicBezTo>
                    <a:pt x="16114" y="35815"/>
                    <a:pt x="12375" y="36419"/>
                    <a:pt x="11825" y="37464"/>
                  </a:cubicBezTo>
                  <a:cubicBezTo>
                    <a:pt x="11373" y="38369"/>
                    <a:pt x="10691" y="39135"/>
                    <a:pt x="9906" y="39135"/>
                  </a:cubicBezTo>
                  <a:cubicBezTo>
                    <a:pt x="9831" y="39135"/>
                    <a:pt x="9756" y="39128"/>
                    <a:pt x="9680" y="39114"/>
                  </a:cubicBezTo>
                  <a:cubicBezTo>
                    <a:pt x="9369" y="39036"/>
                    <a:pt x="9078" y="38979"/>
                    <a:pt x="8806" y="38979"/>
                  </a:cubicBezTo>
                  <a:cubicBezTo>
                    <a:pt x="8308" y="38979"/>
                    <a:pt x="7871" y="39170"/>
                    <a:pt x="7480" y="39774"/>
                  </a:cubicBezTo>
                  <a:cubicBezTo>
                    <a:pt x="6877" y="40655"/>
                    <a:pt x="5883" y="41145"/>
                    <a:pt x="5356" y="41145"/>
                  </a:cubicBezTo>
                  <a:cubicBezTo>
                    <a:pt x="5258" y="41145"/>
                    <a:pt x="5176" y="41128"/>
                    <a:pt x="5115" y="41094"/>
                  </a:cubicBezTo>
                  <a:cubicBezTo>
                    <a:pt x="4867" y="40887"/>
                    <a:pt x="4743" y="40336"/>
                    <a:pt x="3991" y="40336"/>
                  </a:cubicBezTo>
                  <a:cubicBezTo>
                    <a:pt x="3745" y="40336"/>
                    <a:pt x="3432" y="40395"/>
                    <a:pt x="3026" y="40544"/>
                  </a:cubicBezTo>
                  <a:cubicBezTo>
                    <a:pt x="1431" y="41204"/>
                    <a:pt x="716" y="41699"/>
                    <a:pt x="551" y="42524"/>
                  </a:cubicBezTo>
                  <a:cubicBezTo>
                    <a:pt x="331" y="43349"/>
                    <a:pt x="1" y="44944"/>
                    <a:pt x="1" y="44944"/>
                  </a:cubicBezTo>
                  <a:cubicBezTo>
                    <a:pt x="111" y="45274"/>
                    <a:pt x="276" y="45548"/>
                    <a:pt x="551" y="45603"/>
                  </a:cubicBezTo>
                  <a:cubicBezTo>
                    <a:pt x="1266" y="45878"/>
                    <a:pt x="2586" y="45603"/>
                    <a:pt x="2806" y="46428"/>
                  </a:cubicBezTo>
                  <a:cubicBezTo>
                    <a:pt x="3081" y="47253"/>
                    <a:pt x="3631" y="50168"/>
                    <a:pt x="3631" y="50168"/>
                  </a:cubicBezTo>
                  <a:cubicBezTo>
                    <a:pt x="3906" y="50333"/>
                    <a:pt x="4181" y="50498"/>
                    <a:pt x="4291" y="50773"/>
                  </a:cubicBezTo>
                  <a:cubicBezTo>
                    <a:pt x="5005" y="52148"/>
                    <a:pt x="5885" y="53468"/>
                    <a:pt x="6930" y="53908"/>
                  </a:cubicBezTo>
                  <a:cubicBezTo>
                    <a:pt x="7315" y="54073"/>
                    <a:pt x="7865" y="54513"/>
                    <a:pt x="8250" y="55007"/>
                  </a:cubicBezTo>
                  <a:cubicBezTo>
                    <a:pt x="8250" y="55007"/>
                    <a:pt x="9008" y="54714"/>
                    <a:pt x="9627" y="54714"/>
                  </a:cubicBezTo>
                  <a:cubicBezTo>
                    <a:pt x="9937" y="54714"/>
                    <a:pt x="10212" y="54788"/>
                    <a:pt x="10340" y="55007"/>
                  </a:cubicBezTo>
                  <a:cubicBezTo>
                    <a:pt x="10340" y="55007"/>
                    <a:pt x="11214" y="53517"/>
                    <a:pt x="11769" y="53517"/>
                  </a:cubicBezTo>
                  <a:cubicBezTo>
                    <a:pt x="11788" y="53517"/>
                    <a:pt x="11806" y="53519"/>
                    <a:pt x="11825" y="53523"/>
                  </a:cubicBezTo>
                  <a:cubicBezTo>
                    <a:pt x="11869" y="53536"/>
                    <a:pt x="11916" y="53542"/>
                    <a:pt x="11966" y="53542"/>
                  </a:cubicBezTo>
                  <a:cubicBezTo>
                    <a:pt x="12357" y="53542"/>
                    <a:pt x="12932" y="53190"/>
                    <a:pt x="13481" y="53190"/>
                  </a:cubicBezTo>
                  <a:cubicBezTo>
                    <a:pt x="13750" y="53190"/>
                    <a:pt x="14012" y="53274"/>
                    <a:pt x="14244" y="53523"/>
                  </a:cubicBezTo>
                  <a:cubicBezTo>
                    <a:pt x="14959" y="54018"/>
                    <a:pt x="16004" y="53798"/>
                    <a:pt x="16004" y="55282"/>
                  </a:cubicBezTo>
                  <a:cubicBezTo>
                    <a:pt x="16004" y="56712"/>
                    <a:pt x="16334" y="58582"/>
                    <a:pt x="15234" y="58582"/>
                  </a:cubicBezTo>
                  <a:cubicBezTo>
                    <a:pt x="14189" y="58582"/>
                    <a:pt x="13530" y="59847"/>
                    <a:pt x="13420" y="60012"/>
                  </a:cubicBezTo>
                  <a:cubicBezTo>
                    <a:pt x="13915" y="61112"/>
                    <a:pt x="14464" y="62432"/>
                    <a:pt x="13915" y="62762"/>
                  </a:cubicBezTo>
                  <a:cubicBezTo>
                    <a:pt x="13145" y="63257"/>
                    <a:pt x="11110" y="63037"/>
                    <a:pt x="11770" y="64411"/>
                  </a:cubicBezTo>
                  <a:cubicBezTo>
                    <a:pt x="12430" y="65786"/>
                    <a:pt x="16719" y="67656"/>
                    <a:pt x="17269" y="69086"/>
                  </a:cubicBezTo>
                  <a:cubicBezTo>
                    <a:pt x="17269" y="69086"/>
                    <a:pt x="18405" y="69768"/>
                    <a:pt x="18901" y="69768"/>
                  </a:cubicBezTo>
                  <a:cubicBezTo>
                    <a:pt x="18951" y="69768"/>
                    <a:pt x="18994" y="69761"/>
                    <a:pt x="19029" y="69746"/>
                  </a:cubicBezTo>
                  <a:cubicBezTo>
                    <a:pt x="19242" y="69675"/>
                    <a:pt x="19777" y="69305"/>
                    <a:pt x="20337" y="69305"/>
                  </a:cubicBezTo>
                  <a:cubicBezTo>
                    <a:pt x="20643" y="69305"/>
                    <a:pt x="20957" y="69415"/>
                    <a:pt x="21229" y="69746"/>
                  </a:cubicBezTo>
                  <a:cubicBezTo>
                    <a:pt x="21867" y="70679"/>
                    <a:pt x="23165" y="71832"/>
                    <a:pt x="24022" y="71832"/>
                  </a:cubicBezTo>
                  <a:cubicBezTo>
                    <a:pt x="24124" y="71832"/>
                    <a:pt x="24220" y="71816"/>
                    <a:pt x="24308" y="71781"/>
                  </a:cubicBezTo>
                  <a:cubicBezTo>
                    <a:pt x="24408" y="71745"/>
                    <a:pt x="24514" y="71729"/>
                    <a:pt x="24625" y="71729"/>
                  </a:cubicBezTo>
                  <a:cubicBezTo>
                    <a:pt x="25376" y="71729"/>
                    <a:pt x="26331" y="72471"/>
                    <a:pt x="26618" y="73046"/>
                  </a:cubicBezTo>
                  <a:cubicBezTo>
                    <a:pt x="26954" y="73669"/>
                    <a:pt x="28166" y="74417"/>
                    <a:pt x="28982" y="74417"/>
                  </a:cubicBezTo>
                  <a:cubicBezTo>
                    <a:pt x="29102" y="74417"/>
                    <a:pt x="29214" y="74401"/>
                    <a:pt x="29313" y="74365"/>
                  </a:cubicBezTo>
                  <a:cubicBezTo>
                    <a:pt x="29373" y="74344"/>
                    <a:pt x="29429" y="74334"/>
                    <a:pt x="29482" y="74334"/>
                  </a:cubicBezTo>
                  <a:cubicBezTo>
                    <a:pt x="30066" y="74334"/>
                    <a:pt x="30312" y="75496"/>
                    <a:pt x="30817" y="75496"/>
                  </a:cubicBezTo>
                  <a:cubicBezTo>
                    <a:pt x="30863" y="75496"/>
                    <a:pt x="30912" y="75487"/>
                    <a:pt x="30963" y="75465"/>
                  </a:cubicBezTo>
                  <a:cubicBezTo>
                    <a:pt x="31128" y="75389"/>
                    <a:pt x="31460" y="75360"/>
                    <a:pt x="31875" y="75360"/>
                  </a:cubicBezTo>
                  <a:cubicBezTo>
                    <a:pt x="33258" y="75360"/>
                    <a:pt x="35565" y="75685"/>
                    <a:pt x="35692" y="75685"/>
                  </a:cubicBezTo>
                  <a:cubicBezTo>
                    <a:pt x="36145" y="75459"/>
                    <a:pt x="36572" y="75310"/>
                    <a:pt x="36831" y="75310"/>
                  </a:cubicBezTo>
                  <a:cubicBezTo>
                    <a:pt x="36949" y="75310"/>
                    <a:pt x="37033" y="75341"/>
                    <a:pt x="37067" y="75410"/>
                  </a:cubicBezTo>
                  <a:cubicBezTo>
                    <a:pt x="37177" y="75465"/>
                    <a:pt x="37177" y="75905"/>
                    <a:pt x="37177" y="76290"/>
                  </a:cubicBezTo>
                  <a:cubicBezTo>
                    <a:pt x="37177" y="76290"/>
                    <a:pt x="38447" y="74287"/>
                    <a:pt x="39468" y="74287"/>
                  </a:cubicBezTo>
                  <a:cubicBezTo>
                    <a:pt x="39530" y="74287"/>
                    <a:pt x="39592" y="74295"/>
                    <a:pt x="39652" y="74310"/>
                  </a:cubicBezTo>
                  <a:cubicBezTo>
                    <a:pt x="40534" y="74555"/>
                    <a:pt x="41066" y="75280"/>
                    <a:pt x="41677" y="75280"/>
                  </a:cubicBezTo>
                  <a:cubicBezTo>
                    <a:pt x="41752" y="75280"/>
                    <a:pt x="41828" y="75269"/>
                    <a:pt x="41907" y="75245"/>
                  </a:cubicBezTo>
                  <a:cubicBezTo>
                    <a:pt x="42147" y="75180"/>
                    <a:pt x="42501" y="75097"/>
                    <a:pt x="42889" y="75097"/>
                  </a:cubicBezTo>
                  <a:cubicBezTo>
                    <a:pt x="43475" y="75097"/>
                    <a:pt x="44138" y="75287"/>
                    <a:pt x="44601" y="76015"/>
                  </a:cubicBezTo>
                  <a:cubicBezTo>
                    <a:pt x="45226" y="75443"/>
                    <a:pt x="47279" y="73688"/>
                    <a:pt x="48057" y="73688"/>
                  </a:cubicBezTo>
                  <a:cubicBezTo>
                    <a:pt x="48101" y="73688"/>
                    <a:pt x="48141" y="73694"/>
                    <a:pt x="48176" y="73706"/>
                  </a:cubicBezTo>
                  <a:cubicBezTo>
                    <a:pt x="48197" y="73711"/>
                    <a:pt x="48220" y="73714"/>
                    <a:pt x="48243" y="73714"/>
                  </a:cubicBezTo>
                  <a:cubicBezTo>
                    <a:pt x="48847" y="73714"/>
                    <a:pt x="50058" y="71821"/>
                    <a:pt x="50814" y="71821"/>
                  </a:cubicBezTo>
                  <a:cubicBezTo>
                    <a:pt x="50853" y="71821"/>
                    <a:pt x="50890" y="71825"/>
                    <a:pt x="50926" y="71836"/>
                  </a:cubicBezTo>
                  <a:cubicBezTo>
                    <a:pt x="51394" y="71908"/>
                    <a:pt x="52549" y="72145"/>
                    <a:pt x="53490" y="72145"/>
                  </a:cubicBezTo>
                  <a:cubicBezTo>
                    <a:pt x="53984" y="72145"/>
                    <a:pt x="54419" y="72080"/>
                    <a:pt x="54665" y="71891"/>
                  </a:cubicBezTo>
                  <a:cubicBezTo>
                    <a:pt x="54758" y="71825"/>
                    <a:pt x="54839" y="71795"/>
                    <a:pt x="54913" y="71795"/>
                  </a:cubicBezTo>
                  <a:cubicBezTo>
                    <a:pt x="55450" y="71795"/>
                    <a:pt x="55554" y="73373"/>
                    <a:pt x="56425" y="73760"/>
                  </a:cubicBezTo>
                  <a:cubicBezTo>
                    <a:pt x="57360" y="74145"/>
                    <a:pt x="56865" y="75135"/>
                    <a:pt x="57085" y="76290"/>
                  </a:cubicBezTo>
                  <a:cubicBezTo>
                    <a:pt x="57085" y="76290"/>
                    <a:pt x="58163" y="74179"/>
                    <a:pt x="58980" y="74179"/>
                  </a:cubicBezTo>
                  <a:cubicBezTo>
                    <a:pt x="59067" y="74179"/>
                    <a:pt x="59150" y="74203"/>
                    <a:pt x="59230" y="74255"/>
                  </a:cubicBezTo>
                  <a:cubicBezTo>
                    <a:pt x="60055" y="74805"/>
                    <a:pt x="60055" y="75080"/>
                    <a:pt x="60165" y="75630"/>
                  </a:cubicBezTo>
                  <a:cubicBezTo>
                    <a:pt x="60330" y="76180"/>
                    <a:pt x="61760" y="77830"/>
                    <a:pt x="61375" y="79810"/>
                  </a:cubicBezTo>
                  <a:cubicBezTo>
                    <a:pt x="60935" y="81790"/>
                    <a:pt x="58185" y="82835"/>
                    <a:pt x="58405" y="83769"/>
                  </a:cubicBezTo>
                  <a:cubicBezTo>
                    <a:pt x="58625" y="84759"/>
                    <a:pt x="58185" y="86189"/>
                    <a:pt x="58735" y="86189"/>
                  </a:cubicBezTo>
                  <a:cubicBezTo>
                    <a:pt x="59145" y="86189"/>
                    <a:pt x="60728" y="85546"/>
                    <a:pt x="61257" y="85546"/>
                  </a:cubicBezTo>
                  <a:cubicBezTo>
                    <a:pt x="61365" y="85546"/>
                    <a:pt x="61430" y="85574"/>
                    <a:pt x="61430" y="85639"/>
                  </a:cubicBezTo>
                  <a:cubicBezTo>
                    <a:pt x="61485" y="86079"/>
                    <a:pt x="61100" y="87729"/>
                    <a:pt x="61924" y="87894"/>
                  </a:cubicBezTo>
                  <a:cubicBezTo>
                    <a:pt x="62804" y="88114"/>
                    <a:pt x="62859" y="88939"/>
                    <a:pt x="62639" y="89764"/>
                  </a:cubicBezTo>
                  <a:cubicBezTo>
                    <a:pt x="62474" y="90644"/>
                    <a:pt x="63574" y="90369"/>
                    <a:pt x="63904" y="90864"/>
                  </a:cubicBezTo>
                  <a:cubicBezTo>
                    <a:pt x="64124" y="91249"/>
                    <a:pt x="65554" y="92184"/>
                    <a:pt x="65609" y="93008"/>
                  </a:cubicBezTo>
                  <a:cubicBezTo>
                    <a:pt x="65609" y="93008"/>
                    <a:pt x="66077" y="91308"/>
                    <a:pt x="66563" y="91308"/>
                  </a:cubicBezTo>
                  <a:cubicBezTo>
                    <a:pt x="66630" y="91308"/>
                    <a:pt x="66698" y="91341"/>
                    <a:pt x="66764" y="91414"/>
                  </a:cubicBezTo>
                  <a:cubicBezTo>
                    <a:pt x="67025" y="91701"/>
                    <a:pt x="67460" y="91827"/>
                    <a:pt x="67863" y="91827"/>
                  </a:cubicBezTo>
                  <a:cubicBezTo>
                    <a:pt x="68308" y="91827"/>
                    <a:pt x="68712" y="91673"/>
                    <a:pt x="68799" y="91414"/>
                  </a:cubicBezTo>
                  <a:cubicBezTo>
                    <a:pt x="68907" y="90874"/>
                    <a:pt x="68169" y="89542"/>
                    <a:pt x="69176" y="89542"/>
                  </a:cubicBezTo>
                  <a:cubicBezTo>
                    <a:pt x="69196" y="89542"/>
                    <a:pt x="69217" y="89543"/>
                    <a:pt x="69239" y="89544"/>
                  </a:cubicBezTo>
                  <a:cubicBezTo>
                    <a:pt x="69471" y="89579"/>
                    <a:pt x="69801" y="89596"/>
                    <a:pt x="70190" y="89596"/>
                  </a:cubicBezTo>
                  <a:cubicBezTo>
                    <a:pt x="71641" y="89596"/>
                    <a:pt x="73905" y="89350"/>
                    <a:pt x="74903" y="88829"/>
                  </a:cubicBezTo>
                  <a:cubicBezTo>
                    <a:pt x="76018" y="88225"/>
                    <a:pt x="77015" y="87111"/>
                    <a:pt x="77696" y="87111"/>
                  </a:cubicBezTo>
                  <a:cubicBezTo>
                    <a:pt x="77821" y="87111"/>
                    <a:pt x="77935" y="87149"/>
                    <a:pt x="78038" y="87234"/>
                  </a:cubicBezTo>
                  <a:cubicBezTo>
                    <a:pt x="78753" y="87784"/>
                    <a:pt x="81612" y="88499"/>
                    <a:pt x="81282" y="88994"/>
                  </a:cubicBezTo>
                  <a:cubicBezTo>
                    <a:pt x="80952" y="89434"/>
                    <a:pt x="79908" y="91359"/>
                    <a:pt x="84032" y="92239"/>
                  </a:cubicBezTo>
                  <a:cubicBezTo>
                    <a:pt x="84369" y="92213"/>
                    <a:pt x="85095" y="92114"/>
                    <a:pt x="85839" y="92114"/>
                  </a:cubicBezTo>
                  <a:cubicBezTo>
                    <a:pt x="86675" y="92114"/>
                    <a:pt x="87533" y="92239"/>
                    <a:pt x="87882" y="92733"/>
                  </a:cubicBezTo>
                  <a:cubicBezTo>
                    <a:pt x="88597" y="93613"/>
                    <a:pt x="88927" y="95043"/>
                    <a:pt x="89807" y="95043"/>
                  </a:cubicBezTo>
                  <a:cubicBezTo>
                    <a:pt x="90686" y="95043"/>
                    <a:pt x="92336" y="91964"/>
                    <a:pt x="94261" y="91799"/>
                  </a:cubicBezTo>
                  <a:cubicBezTo>
                    <a:pt x="96186" y="91744"/>
                    <a:pt x="98111" y="89489"/>
                    <a:pt x="98111" y="89489"/>
                  </a:cubicBezTo>
                  <a:cubicBezTo>
                    <a:pt x="98111" y="89489"/>
                    <a:pt x="98855" y="89537"/>
                    <a:pt x="99824" y="89537"/>
                  </a:cubicBezTo>
                  <a:cubicBezTo>
                    <a:pt x="101179" y="89537"/>
                    <a:pt x="102973" y="89443"/>
                    <a:pt x="103775" y="88994"/>
                  </a:cubicBezTo>
                  <a:cubicBezTo>
                    <a:pt x="105150" y="88224"/>
                    <a:pt x="112409" y="83165"/>
                    <a:pt x="113124" y="80800"/>
                  </a:cubicBezTo>
                  <a:cubicBezTo>
                    <a:pt x="113784" y="78490"/>
                    <a:pt x="118844" y="71946"/>
                    <a:pt x="119173" y="70516"/>
                  </a:cubicBezTo>
                  <a:cubicBezTo>
                    <a:pt x="119503" y="68976"/>
                    <a:pt x="117194" y="66446"/>
                    <a:pt x="116699" y="66116"/>
                  </a:cubicBezTo>
                  <a:cubicBezTo>
                    <a:pt x="116259" y="65786"/>
                    <a:pt x="117579" y="64741"/>
                    <a:pt x="118074" y="64741"/>
                  </a:cubicBezTo>
                  <a:cubicBezTo>
                    <a:pt x="118569" y="64741"/>
                    <a:pt x="115269" y="60067"/>
                    <a:pt x="114719" y="59572"/>
                  </a:cubicBezTo>
                  <a:cubicBezTo>
                    <a:pt x="114169" y="59187"/>
                    <a:pt x="112134" y="58142"/>
                    <a:pt x="112024" y="57262"/>
                  </a:cubicBezTo>
                  <a:cubicBezTo>
                    <a:pt x="111859" y="56272"/>
                    <a:pt x="115544" y="52313"/>
                    <a:pt x="116259" y="52148"/>
                  </a:cubicBezTo>
                  <a:cubicBezTo>
                    <a:pt x="117084" y="52038"/>
                    <a:pt x="119998" y="51598"/>
                    <a:pt x="119998" y="50773"/>
                  </a:cubicBezTo>
                  <a:cubicBezTo>
                    <a:pt x="119998" y="49948"/>
                    <a:pt x="116754" y="48848"/>
                    <a:pt x="116094" y="48848"/>
                  </a:cubicBezTo>
                  <a:cubicBezTo>
                    <a:pt x="115379" y="48848"/>
                    <a:pt x="113399" y="50223"/>
                    <a:pt x="112519" y="50223"/>
                  </a:cubicBezTo>
                  <a:cubicBezTo>
                    <a:pt x="111584" y="50223"/>
                    <a:pt x="112134" y="47968"/>
                    <a:pt x="111144" y="47748"/>
                  </a:cubicBezTo>
                  <a:cubicBezTo>
                    <a:pt x="110099" y="47473"/>
                    <a:pt x="107405" y="47473"/>
                    <a:pt x="107735" y="46373"/>
                  </a:cubicBezTo>
                  <a:cubicBezTo>
                    <a:pt x="108120" y="45219"/>
                    <a:pt x="110429" y="44999"/>
                    <a:pt x="111309" y="44669"/>
                  </a:cubicBezTo>
                  <a:cubicBezTo>
                    <a:pt x="112244" y="44339"/>
                    <a:pt x="111749" y="42414"/>
                    <a:pt x="113124" y="42414"/>
                  </a:cubicBezTo>
                  <a:cubicBezTo>
                    <a:pt x="114385" y="42414"/>
                    <a:pt x="115797" y="40255"/>
                    <a:pt x="117360" y="40255"/>
                  </a:cubicBezTo>
                  <a:cubicBezTo>
                    <a:pt x="117432" y="40255"/>
                    <a:pt x="117505" y="40259"/>
                    <a:pt x="117579" y="40269"/>
                  </a:cubicBezTo>
                  <a:cubicBezTo>
                    <a:pt x="119338" y="40489"/>
                    <a:pt x="119888" y="40874"/>
                    <a:pt x="118844" y="41919"/>
                  </a:cubicBezTo>
                  <a:cubicBezTo>
                    <a:pt x="117799" y="42964"/>
                    <a:pt x="116919" y="45219"/>
                    <a:pt x="117469" y="45439"/>
                  </a:cubicBezTo>
                  <a:cubicBezTo>
                    <a:pt x="117483" y="45443"/>
                    <a:pt x="117501" y="45445"/>
                    <a:pt x="117522" y="45445"/>
                  </a:cubicBezTo>
                  <a:cubicBezTo>
                    <a:pt x="118272" y="45445"/>
                    <a:pt x="122995" y="42737"/>
                    <a:pt x="123942" y="42737"/>
                  </a:cubicBezTo>
                  <a:cubicBezTo>
                    <a:pt x="123969" y="42737"/>
                    <a:pt x="123993" y="42739"/>
                    <a:pt x="124013" y="42744"/>
                  </a:cubicBezTo>
                  <a:cubicBezTo>
                    <a:pt x="124508" y="40104"/>
                    <a:pt x="129787" y="37904"/>
                    <a:pt x="130117" y="37354"/>
                  </a:cubicBezTo>
                  <a:cubicBezTo>
                    <a:pt x="130162" y="37272"/>
                    <a:pt x="130233" y="37237"/>
                    <a:pt x="130325" y="37237"/>
                  </a:cubicBezTo>
                  <a:cubicBezTo>
                    <a:pt x="130907" y="37237"/>
                    <a:pt x="132312" y="38674"/>
                    <a:pt x="132977" y="38674"/>
                  </a:cubicBezTo>
                  <a:cubicBezTo>
                    <a:pt x="133747" y="38674"/>
                    <a:pt x="133747" y="36749"/>
                    <a:pt x="134132" y="36749"/>
                  </a:cubicBezTo>
                  <a:cubicBezTo>
                    <a:pt x="134627" y="36749"/>
                    <a:pt x="138971" y="34000"/>
                    <a:pt x="140676" y="33890"/>
                  </a:cubicBezTo>
                  <a:cubicBezTo>
                    <a:pt x="140951" y="33890"/>
                    <a:pt x="141226" y="33670"/>
                    <a:pt x="141391" y="33395"/>
                  </a:cubicBezTo>
                  <a:cubicBezTo>
                    <a:pt x="142051" y="32240"/>
                    <a:pt x="141611" y="29215"/>
                    <a:pt x="142271" y="28390"/>
                  </a:cubicBezTo>
                  <a:cubicBezTo>
                    <a:pt x="143151" y="27345"/>
                    <a:pt x="145296" y="27950"/>
                    <a:pt x="146176" y="27455"/>
                  </a:cubicBezTo>
                  <a:cubicBezTo>
                    <a:pt x="147001" y="27070"/>
                    <a:pt x="148375" y="24926"/>
                    <a:pt x="149090" y="21956"/>
                  </a:cubicBezTo>
                  <a:cubicBezTo>
                    <a:pt x="149750" y="19041"/>
                    <a:pt x="150905" y="18491"/>
                    <a:pt x="149915" y="17446"/>
                  </a:cubicBezTo>
                  <a:cubicBezTo>
                    <a:pt x="149740" y="17280"/>
                    <a:pt x="149459" y="17210"/>
                    <a:pt x="149102" y="17210"/>
                  </a:cubicBezTo>
                  <a:cubicBezTo>
                    <a:pt x="147216" y="17210"/>
                    <a:pt x="143236" y="19178"/>
                    <a:pt x="141941" y="19316"/>
                  </a:cubicBezTo>
                  <a:cubicBezTo>
                    <a:pt x="141906" y="19319"/>
                    <a:pt x="141872" y="19320"/>
                    <a:pt x="141839" y="19320"/>
                  </a:cubicBezTo>
                  <a:cubicBezTo>
                    <a:pt x="140291" y="19320"/>
                    <a:pt x="140280" y="16864"/>
                    <a:pt x="139741" y="15357"/>
                  </a:cubicBezTo>
                  <a:cubicBezTo>
                    <a:pt x="139511" y="14734"/>
                    <a:pt x="138806" y="14634"/>
                    <a:pt x="138054" y="14634"/>
                  </a:cubicBezTo>
                  <a:cubicBezTo>
                    <a:pt x="137695" y="14634"/>
                    <a:pt x="137326" y="14656"/>
                    <a:pt x="136991" y="14656"/>
                  </a:cubicBezTo>
                  <a:cubicBezTo>
                    <a:pt x="136354" y="14656"/>
                    <a:pt x="135845" y="14574"/>
                    <a:pt x="135782" y="14092"/>
                  </a:cubicBezTo>
                  <a:cubicBezTo>
                    <a:pt x="135672" y="12827"/>
                    <a:pt x="134517" y="12277"/>
                    <a:pt x="132922" y="11782"/>
                  </a:cubicBezTo>
                  <a:cubicBezTo>
                    <a:pt x="131327" y="11342"/>
                    <a:pt x="131767" y="8207"/>
                    <a:pt x="131107" y="4578"/>
                  </a:cubicBezTo>
                  <a:cubicBezTo>
                    <a:pt x="130502" y="948"/>
                    <a:pt x="127148" y="1993"/>
                    <a:pt x="123353" y="398"/>
                  </a:cubicBezTo>
                  <a:cubicBezTo>
                    <a:pt x="122689" y="119"/>
                    <a:pt x="121962" y="0"/>
                    <a:pt x="121215" y="0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0" name="Google Shape;4770;p1"/>
            <p:cNvSpPr/>
            <p:nvPr/>
          </p:nvSpPr>
          <p:spPr>
            <a:xfrm>
              <a:off x="2510750" y="2146925"/>
              <a:ext cx="1293775" cy="1769200"/>
            </a:xfrm>
            <a:custGeom>
              <a:rect b="b" l="l" r="r" t="t"/>
              <a:pathLst>
                <a:path extrusionOk="0" h="70768" w="51751">
                  <a:moveTo>
                    <a:pt x="23650" y="0"/>
                  </a:moveTo>
                  <a:cubicBezTo>
                    <a:pt x="23031" y="0"/>
                    <a:pt x="22273" y="293"/>
                    <a:pt x="22273" y="293"/>
                  </a:cubicBezTo>
                  <a:cubicBezTo>
                    <a:pt x="22658" y="898"/>
                    <a:pt x="22658" y="1503"/>
                    <a:pt x="21613" y="1558"/>
                  </a:cubicBezTo>
                  <a:cubicBezTo>
                    <a:pt x="19688" y="1998"/>
                    <a:pt x="15729" y="1778"/>
                    <a:pt x="14629" y="1998"/>
                  </a:cubicBezTo>
                  <a:cubicBezTo>
                    <a:pt x="13529" y="2218"/>
                    <a:pt x="14739" y="4308"/>
                    <a:pt x="15234" y="5683"/>
                  </a:cubicBezTo>
                  <a:cubicBezTo>
                    <a:pt x="15729" y="7058"/>
                    <a:pt x="17324" y="8543"/>
                    <a:pt x="16389" y="10082"/>
                  </a:cubicBezTo>
                  <a:cubicBezTo>
                    <a:pt x="15509" y="11677"/>
                    <a:pt x="15564" y="13382"/>
                    <a:pt x="12924" y="15417"/>
                  </a:cubicBezTo>
                  <a:cubicBezTo>
                    <a:pt x="10229" y="17397"/>
                    <a:pt x="10889" y="19376"/>
                    <a:pt x="9349" y="19651"/>
                  </a:cubicBezTo>
                  <a:cubicBezTo>
                    <a:pt x="9077" y="19698"/>
                    <a:pt x="8811" y="19715"/>
                    <a:pt x="8554" y="19715"/>
                  </a:cubicBezTo>
                  <a:cubicBezTo>
                    <a:pt x="7944" y="19715"/>
                    <a:pt x="7379" y="19623"/>
                    <a:pt x="6881" y="19623"/>
                  </a:cubicBezTo>
                  <a:cubicBezTo>
                    <a:pt x="6357" y="19623"/>
                    <a:pt x="5906" y="19725"/>
                    <a:pt x="5555" y="20146"/>
                  </a:cubicBezTo>
                  <a:cubicBezTo>
                    <a:pt x="4730" y="21191"/>
                    <a:pt x="3905" y="21631"/>
                    <a:pt x="3850" y="22566"/>
                  </a:cubicBezTo>
                  <a:cubicBezTo>
                    <a:pt x="3685" y="23446"/>
                    <a:pt x="5005" y="24821"/>
                    <a:pt x="5225" y="25701"/>
                  </a:cubicBezTo>
                  <a:cubicBezTo>
                    <a:pt x="5390" y="26581"/>
                    <a:pt x="7810" y="27846"/>
                    <a:pt x="6930" y="29000"/>
                  </a:cubicBezTo>
                  <a:cubicBezTo>
                    <a:pt x="6257" y="29883"/>
                    <a:pt x="5360" y="30091"/>
                    <a:pt x="4753" y="30091"/>
                  </a:cubicBezTo>
                  <a:cubicBezTo>
                    <a:pt x="4566" y="30091"/>
                    <a:pt x="4407" y="30071"/>
                    <a:pt x="4290" y="30045"/>
                  </a:cubicBezTo>
                  <a:cubicBezTo>
                    <a:pt x="3960" y="29946"/>
                    <a:pt x="3096" y="29748"/>
                    <a:pt x="2362" y="29748"/>
                  </a:cubicBezTo>
                  <a:cubicBezTo>
                    <a:pt x="1872" y="29748"/>
                    <a:pt x="1441" y="29836"/>
                    <a:pt x="1265" y="30100"/>
                  </a:cubicBezTo>
                  <a:cubicBezTo>
                    <a:pt x="935" y="30815"/>
                    <a:pt x="0" y="31530"/>
                    <a:pt x="0" y="31530"/>
                  </a:cubicBezTo>
                  <a:cubicBezTo>
                    <a:pt x="990" y="32025"/>
                    <a:pt x="3465" y="33675"/>
                    <a:pt x="3465" y="33675"/>
                  </a:cubicBezTo>
                  <a:lnTo>
                    <a:pt x="5775" y="33345"/>
                  </a:lnTo>
                  <a:lnTo>
                    <a:pt x="5775" y="33345"/>
                  </a:lnTo>
                  <a:cubicBezTo>
                    <a:pt x="5775" y="33345"/>
                    <a:pt x="4510" y="34940"/>
                    <a:pt x="2585" y="35050"/>
                  </a:cubicBezTo>
                  <a:cubicBezTo>
                    <a:pt x="660" y="35160"/>
                    <a:pt x="5005" y="38349"/>
                    <a:pt x="5775" y="38569"/>
                  </a:cubicBezTo>
                  <a:cubicBezTo>
                    <a:pt x="5832" y="38581"/>
                    <a:pt x="5901" y="38586"/>
                    <a:pt x="5978" y="38586"/>
                  </a:cubicBezTo>
                  <a:cubicBezTo>
                    <a:pt x="7007" y="38586"/>
                    <a:pt x="9624" y="37635"/>
                    <a:pt x="9624" y="37635"/>
                  </a:cubicBezTo>
                  <a:lnTo>
                    <a:pt x="9624" y="36095"/>
                  </a:lnTo>
                  <a:lnTo>
                    <a:pt x="10724" y="35325"/>
                  </a:lnTo>
                  <a:cubicBezTo>
                    <a:pt x="10724" y="35325"/>
                    <a:pt x="10779" y="41154"/>
                    <a:pt x="11439" y="42199"/>
                  </a:cubicBezTo>
                  <a:cubicBezTo>
                    <a:pt x="12154" y="43244"/>
                    <a:pt x="11714" y="48083"/>
                    <a:pt x="12814" y="50393"/>
                  </a:cubicBezTo>
                  <a:cubicBezTo>
                    <a:pt x="14024" y="52648"/>
                    <a:pt x="17049" y="58312"/>
                    <a:pt x="17599" y="61117"/>
                  </a:cubicBezTo>
                  <a:cubicBezTo>
                    <a:pt x="18149" y="63867"/>
                    <a:pt x="21778" y="70356"/>
                    <a:pt x="22878" y="70741"/>
                  </a:cubicBezTo>
                  <a:cubicBezTo>
                    <a:pt x="22939" y="70759"/>
                    <a:pt x="22997" y="70768"/>
                    <a:pt x="23052" y="70768"/>
                  </a:cubicBezTo>
                  <a:cubicBezTo>
                    <a:pt x="23993" y="70768"/>
                    <a:pt x="24149" y="68254"/>
                    <a:pt x="25188" y="68046"/>
                  </a:cubicBezTo>
                  <a:cubicBezTo>
                    <a:pt x="26288" y="67826"/>
                    <a:pt x="26508" y="65187"/>
                    <a:pt x="27223" y="65187"/>
                  </a:cubicBezTo>
                  <a:cubicBezTo>
                    <a:pt x="27883" y="65187"/>
                    <a:pt x="29147" y="62052"/>
                    <a:pt x="28982" y="60677"/>
                  </a:cubicBezTo>
                  <a:cubicBezTo>
                    <a:pt x="28927" y="59412"/>
                    <a:pt x="30522" y="58202"/>
                    <a:pt x="30027" y="57102"/>
                  </a:cubicBezTo>
                  <a:cubicBezTo>
                    <a:pt x="29532" y="56003"/>
                    <a:pt x="30082" y="52318"/>
                    <a:pt x="30082" y="52318"/>
                  </a:cubicBezTo>
                  <a:cubicBezTo>
                    <a:pt x="30082" y="52318"/>
                    <a:pt x="34702" y="50393"/>
                    <a:pt x="35362" y="48578"/>
                  </a:cubicBezTo>
                  <a:cubicBezTo>
                    <a:pt x="36022" y="46819"/>
                    <a:pt x="40366" y="42694"/>
                    <a:pt x="42346" y="42199"/>
                  </a:cubicBezTo>
                  <a:cubicBezTo>
                    <a:pt x="44216" y="41704"/>
                    <a:pt x="46581" y="39009"/>
                    <a:pt x="46581" y="39009"/>
                  </a:cubicBezTo>
                  <a:cubicBezTo>
                    <a:pt x="46581" y="39009"/>
                    <a:pt x="48541" y="36202"/>
                    <a:pt x="49185" y="36202"/>
                  </a:cubicBezTo>
                  <a:cubicBezTo>
                    <a:pt x="49197" y="36202"/>
                    <a:pt x="49209" y="36203"/>
                    <a:pt x="49220" y="36205"/>
                  </a:cubicBezTo>
                  <a:cubicBezTo>
                    <a:pt x="49257" y="36212"/>
                    <a:pt x="49306" y="36215"/>
                    <a:pt x="49365" y="36215"/>
                  </a:cubicBezTo>
                  <a:cubicBezTo>
                    <a:pt x="49745" y="36215"/>
                    <a:pt x="50548" y="36073"/>
                    <a:pt x="51310" y="35930"/>
                  </a:cubicBezTo>
                  <a:cubicBezTo>
                    <a:pt x="51310" y="35765"/>
                    <a:pt x="51750" y="33070"/>
                    <a:pt x="51310" y="32795"/>
                  </a:cubicBezTo>
                  <a:cubicBezTo>
                    <a:pt x="50870" y="32520"/>
                    <a:pt x="50705" y="31200"/>
                    <a:pt x="50650" y="30650"/>
                  </a:cubicBezTo>
                  <a:cubicBezTo>
                    <a:pt x="50650" y="30100"/>
                    <a:pt x="47460" y="29110"/>
                    <a:pt x="48780" y="28670"/>
                  </a:cubicBezTo>
                  <a:cubicBezTo>
                    <a:pt x="50100" y="28176"/>
                    <a:pt x="51530" y="28011"/>
                    <a:pt x="51255" y="27571"/>
                  </a:cubicBezTo>
                  <a:cubicBezTo>
                    <a:pt x="50980" y="27076"/>
                    <a:pt x="48835" y="25591"/>
                    <a:pt x="49605" y="24656"/>
                  </a:cubicBezTo>
                  <a:cubicBezTo>
                    <a:pt x="49935" y="24271"/>
                    <a:pt x="50430" y="23996"/>
                    <a:pt x="50925" y="23996"/>
                  </a:cubicBezTo>
                  <a:lnTo>
                    <a:pt x="51585" y="22896"/>
                  </a:lnTo>
                  <a:cubicBezTo>
                    <a:pt x="51200" y="22676"/>
                    <a:pt x="51200" y="22016"/>
                    <a:pt x="51200" y="21356"/>
                  </a:cubicBezTo>
                  <a:cubicBezTo>
                    <a:pt x="51200" y="20971"/>
                    <a:pt x="51200" y="20641"/>
                    <a:pt x="51145" y="20476"/>
                  </a:cubicBezTo>
                  <a:cubicBezTo>
                    <a:pt x="51093" y="20407"/>
                    <a:pt x="50998" y="20376"/>
                    <a:pt x="50873" y="20376"/>
                  </a:cubicBezTo>
                  <a:cubicBezTo>
                    <a:pt x="50600" y="20376"/>
                    <a:pt x="50185" y="20525"/>
                    <a:pt x="49770" y="20751"/>
                  </a:cubicBezTo>
                  <a:cubicBezTo>
                    <a:pt x="49330" y="20971"/>
                    <a:pt x="49000" y="21301"/>
                    <a:pt x="48780" y="21741"/>
                  </a:cubicBezTo>
                  <a:cubicBezTo>
                    <a:pt x="48230" y="22731"/>
                    <a:pt x="48175" y="24106"/>
                    <a:pt x="47131" y="24106"/>
                  </a:cubicBezTo>
                  <a:cubicBezTo>
                    <a:pt x="46031" y="24106"/>
                    <a:pt x="41906" y="23996"/>
                    <a:pt x="41026" y="23226"/>
                  </a:cubicBezTo>
                  <a:cubicBezTo>
                    <a:pt x="40091" y="22456"/>
                    <a:pt x="38606" y="21576"/>
                    <a:pt x="36517" y="21576"/>
                  </a:cubicBezTo>
                  <a:cubicBezTo>
                    <a:pt x="34482" y="21576"/>
                    <a:pt x="31512" y="19321"/>
                    <a:pt x="30632" y="18552"/>
                  </a:cubicBezTo>
                  <a:cubicBezTo>
                    <a:pt x="29807" y="17727"/>
                    <a:pt x="29862" y="16792"/>
                    <a:pt x="29862" y="15802"/>
                  </a:cubicBezTo>
                  <a:cubicBezTo>
                    <a:pt x="29862" y="14867"/>
                    <a:pt x="31897" y="15527"/>
                    <a:pt x="31347" y="14097"/>
                  </a:cubicBezTo>
                  <a:cubicBezTo>
                    <a:pt x="30742" y="12667"/>
                    <a:pt x="26508" y="10797"/>
                    <a:pt x="25848" y="9423"/>
                  </a:cubicBezTo>
                  <a:cubicBezTo>
                    <a:pt x="25133" y="8048"/>
                    <a:pt x="27223" y="8268"/>
                    <a:pt x="27938" y="7773"/>
                  </a:cubicBezTo>
                  <a:cubicBezTo>
                    <a:pt x="28487" y="7443"/>
                    <a:pt x="27938" y="6123"/>
                    <a:pt x="27498" y="5023"/>
                  </a:cubicBezTo>
                  <a:cubicBezTo>
                    <a:pt x="27278" y="4528"/>
                    <a:pt x="27058" y="4033"/>
                    <a:pt x="26893" y="3703"/>
                  </a:cubicBezTo>
                  <a:cubicBezTo>
                    <a:pt x="26508" y="2658"/>
                    <a:pt x="24803" y="898"/>
                    <a:pt x="24363" y="293"/>
                  </a:cubicBezTo>
                  <a:cubicBezTo>
                    <a:pt x="24235" y="74"/>
                    <a:pt x="23960" y="0"/>
                    <a:pt x="23650" y="0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1" name="Google Shape;4771;p1"/>
            <p:cNvSpPr/>
            <p:nvPr/>
          </p:nvSpPr>
          <p:spPr>
            <a:xfrm>
              <a:off x="3254550" y="2497975"/>
              <a:ext cx="500475" cy="250225"/>
            </a:xfrm>
            <a:custGeom>
              <a:rect b="b" l="l" r="r" t="t"/>
              <a:pathLst>
                <a:path extrusionOk="0" h="10009" w="20019">
                  <a:moveTo>
                    <a:pt x="1595" y="0"/>
                  </a:moveTo>
                  <a:lnTo>
                    <a:pt x="1595" y="0"/>
                  </a:lnTo>
                  <a:cubicBezTo>
                    <a:pt x="2200" y="1430"/>
                    <a:pt x="110" y="715"/>
                    <a:pt x="110" y="1705"/>
                  </a:cubicBezTo>
                  <a:cubicBezTo>
                    <a:pt x="110" y="2750"/>
                    <a:pt x="0" y="3685"/>
                    <a:pt x="880" y="4455"/>
                  </a:cubicBezTo>
                  <a:cubicBezTo>
                    <a:pt x="1760" y="5279"/>
                    <a:pt x="4730" y="7479"/>
                    <a:pt x="6765" y="7479"/>
                  </a:cubicBezTo>
                  <a:cubicBezTo>
                    <a:pt x="8854" y="7479"/>
                    <a:pt x="10339" y="8359"/>
                    <a:pt x="11274" y="9129"/>
                  </a:cubicBezTo>
                  <a:cubicBezTo>
                    <a:pt x="12154" y="9954"/>
                    <a:pt x="16279" y="10009"/>
                    <a:pt x="17379" y="10009"/>
                  </a:cubicBezTo>
                  <a:cubicBezTo>
                    <a:pt x="18478" y="10009"/>
                    <a:pt x="18533" y="8689"/>
                    <a:pt x="19028" y="7589"/>
                  </a:cubicBezTo>
                  <a:cubicBezTo>
                    <a:pt x="19248" y="7204"/>
                    <a:pt x="19578" y="6874"/>
                    <a:pt x="20018" y="6654"/>
                  </a:cubicBezTo>
                  <a:cubicBezTo>
                    <a:pt x="19846" y="6611"/>
                    <a:pt x="17435" y="6297"/>
                    <a:pt x="16061" y="6297"/>
                  </a:cubicBezTo>
                  <a:cubicBezTo>
                    <a:pt x="15686" y="6297"/>
                    <a:pt x="15387" y="6320"/>
                    <a:pt x="15234" y="6379"/>
                  </a:cubicBezTo>
                  <a:cubicBezTo>
                    <a:pt x="15183" y="6401"/>
                    <a:pt x="15134" y="6410"/>
                    <a:pt x="15088" y="6410"/>
                  </a:cubicBezTo>
                  <a:cubicBezTo>
                    <a:pt x="14583" y="6410"/>
                    <a:pt x="14337" y="5248"/>
                    <a:pt x="13753" y="5248"/>
                  </a:cubicBezTo>
                  <a:cubicBezTo>
                    <a:pt x="13700" y="5248"/>
                    <a:pt x="13644" y="5258"/>
                    <a:pt x="13584" y="5279"/>
                  </a:cubicBezTo>
                  <a:cubicBezTo>
                    <a:pt x="13492" y="5315"/>
                    <a:pt x="13385" y="5331"/>
                    <a:pt x="13267" y="5331"/>
                  </a:cubicBezTo>
                  <a:cubicBezTo>
                    <a:pt x="12467" y="5331"/>
                    <a:pt x="11177" y="4583"/>
                    <a:pt x="10889" y="3960"/>
                  </a:cubicBezTo>
                  <a:cubicBezTo>
                    <a:pt x="10648" y="3381"/>
                    <a:pt x="9688" y="2590"/>
                    <a:pt x="8899" y="2590"/>
                  </a:cubicBezTo>
                  <a:cubicBezTo>
                    <a:pt x="8788" y="2590"/>
                    <a:pt x="8681" y="2606"/>
                    <a:pt x="8579" y="2640"/>
                  </a:cubicBezTo>
                  <a:cubicBezTo>
                    <a:pt x="8501" y="2666"/>
                    <a:pt x="8417" y="2678"/>
                    <a:pt x="8328" y="2678"/>
                  </a:cubicBezTo>
                  <a:cubicBezTo>
                    <a:pt x="7471" y="2678"/>
                    <a:pt x="6147" y="1556"/>
                    <a:pt x="5500" y="660"/>
                  </a:cubicBezTo>
                  <a:cubicBezTo>
                    <a:pt x="5241" y="301"/>
                    <a:pt x="4924" y="181"/>
                    <a:pt x="4610" y="181"/>
                  </a:cubicBezTo>
                  <a:cubicBezTo>
                    <a:pt x="4057" y="181"/>
                    <a:pt x="3510" y="555"/>
                    <a:pt x="3300" y="660"/>
                  </a:cubicBezTo>
                  <a:cubicBezTo>
                    <a:pt x="3270" y="675"/>
                    <a:pt x="3231" y="682"/>
                    <a:pt x="3186" y="682"/>
                  </a:cubicBezTo>
                  <a:cubicBezTo>
                    <a:pt x="2731" y="682"/>
                    <a:pt x="1595" y="0"/>
                    <a:pt x="1595" y="0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2" name="Google Shape;4772;p1"/>
            <p:cNvSpPr/>
            <p:nvPr/>
          </p:nvSpPr>
          <p:spPr>
            <a:xfrm>
              <a:off x="3211925" y="3806825"/>
              <a:ext cx="154000" cy="249075"/>
            </a:xfrm>
            <a:custGeom>
              <a:rect b="b" l="l" r="r" t="t"/>
              <a:pathLst>
                <a:path extrusionOk="0" h="9963" w="6160">
                  <a:moveTo>
                    <a:pt x="1540" y="0"/>
                  </a:moveTo>
                  <a:cubicBezTo>
                    <a:pt x="715" y="0"/>
                    <a:pt x="825" y="1705"/>
                    <a:pt x="935" y="2365"/>
                  </a:cubicBezTo>
                  <a:cubicBezTo>
                    <a:pt x="990" y="2970"/>
                    <a:pt x="165" y="3905"/>
                    <a:pt x="275" y="4180"/>
                  </a:cubicBezTo>
                  <a:cubicBezTo>
                    <a:pt x="330" y="4455"/>
                    <a:pt x="715" y="6545"/>
                    <a:pt x="330" y="7150"/>
                  </a:cubicBezTo>
                  <a:cubicBezTo>
                    <a:pt x="1" y="7865"/>
                    <a:pt x="1210" y="9844"/>
                    <a:pt x="2530" y="9954"/>
                  </a:cubicBezTo>
                  <a:cubicBezTo>
                    <a:pt x="2574" y="9960"/>
                    <a:pt x="2618" y="9962"/>
                    <a:pt x="2663" y="9962"/>
                  </a:cubicBezTo>
                  <a:cubicBezTo>
                    <a:pt x="3982" y="9962"/>
                    <a:pt x="5890" y="7682"/>
                    <a:pt x="6050" y="7150"/>
                  </a:cubicBezTo>
                  <a:cubicBezTo>
                    <a:pt x="6160" y="6600"/>
                    <a:pt x="5280" y="5500"/>
                    <a:pt x="4950" y="5225"/>
                  </a:cubicBezTo>
                  <a:cubicBezTo>
                    <a:pt x="4565" y="4950"/>
                    <a:pt x="4400" y="4015"/>
                    <a:pt x="3850" y="3190"/>
                  </a:cubicBezTo>
                  <a:cubicBezTo>
                    <a:pt x="3300" y="2365"/>
                    <a:pt x="1540" y="0"/>
                    <a:pt x="1540" y="0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3" name="Google Shape;4773;p1"/>
            <p:cNvSpPr/>
            <p:nvPr/>
          </p:nvSpPr>
          <p:spPr>
            <a:xfrm>
              <a:off x="3119800" y="2105375"/>
              <a:ext cx="149900" cy="167125"/>
            </a:xfrm>
            <a:custGeom>
              <a:rect b="b" l="l" r="r" t="t"/>
              <a:pathLst>
                <a:path extrusionOk="0" h="6685" w="5996">
                  <a:moveTo>
                    <a:pt x="3395" y="1"/>
                  </a:moveTo>
                  <a:cubicBezTo>
                    <a:pt x="2810" y="1"/>
                    <a:pt x="2084" y="489"/>
                    <a:pt x="1626" y="489"/>
                  </a:cubicBezTo>
                  <a:cubicBezTo>
                    <a:pt x="1576" y="489"/>
                    <a:pt x="1529" y="484"/>
                    <a:pt x="1486" y="471"/>
                  </a:cubicBezTo>
                  <a:cubicBezTo>
                    <a:pt x="1476" y="470"/>
                    <a:pt x="1466" y="469"/>
                    <a:pt x="1456" y="469"/>
                  </a:cubicBezTo>
                  <a:cubicBezTo>
                    <a:pt x="903" y="469"/>
                    <a:pt x="1" y="1955"/>
                    <a:pt x="1" y="1955"/>
                  </a:cubicBezTo>
                  <a:cubicBezTo>
                    <a:pt x="441" y="2560"/>
                    <a:pt x="2146" y="4320"/>
                    <a:pt x="2586" y="5365"/>
                  </a:cubicBezTo>
                  <a:cubicBezTo>
                    <a:pt x="2641" y="5695"/>
                    <a:pt x="2916" y="6190"/>
                    <a:pt x="3136" y="6685"/>
                  </a:cubicBezTo>
                  <a:cubicBezTo>
                    <a:pt x="3191" y="6520"/>
                    <a:pt x="3796" y="5255"/>
                    <a:pt x="4895" y="5255"/>
                  </a:cubicBezTo>
                  <a:cubicBezTo>
                    <a:pt x="5995" y="5255"/>
                    <a:pt x="5665" y="3385"/>
                    <a:pt x="5665" y="1955"/>
                  </a:cubicBezTo>
                  <a:cubicBezTo>
                    <a:pt x="5665" y="416"/>
                    <a:pt x="4620" y="691"/>
                    <a:pt x="3850" y="141"/>
                  </a:cubicBezTo>
                  <a:cubicBezTo>
                    <a:pt x="3716" y="40"/>
                    <a:pt x="3561" y="1"/>
                    <a:pt x="3395" y="1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4" name="Google Shape;4774;p1"/>
            <p:cNvSpPr/>
            <p:nvPr/>
          </p:nvSpPr>
          <p:spPr>
            <a:xfrm>
              <a:off x="2817350" y="4128550"/>
              <a:ext cx="37150" cy="141625"/>
            </a:xfrm>
            <a:custGeom>
              <a:rect b="b" l="l" r="r" t="t"/>
              <a:pathLst>
                <a:path extrusionOk="0" h="5665" w="1486">
                  <a:moveTo>
                    <a:pt x="1375" y="0"/>
                  </a:moveTo>
                  <a:cubicBezTo>
                    <a:pt x="1375" y="0"/>
                    <a:pt x="715" y="330"/>
                    <a:pt x="385" y="935"/>
                  </a:cubicBezTo>
                  <a:cubicBezTo>
                    <a:pt x="0" y="1595"/>
                    <a:pt x="550" y="3630"/>
                    <a:pt x="275" y="3905"/>
                  </a:cubicBezTo>
                  <a:cubicBezTo>
                    <a:pt x="0" y="4180"/>
                    <a:pt x="165" y="4895"/>
                    <a:pt x="275" y="5280"/>
                  </a:cubicBezTo>
                  <a:cubicBezTo>
                    <a:pt x="358" y="5527"/>
                    <a:pt x="523" y="5665"/>
                    <a:pt x="701" y="5665"/>
                  </a:cubicBezTo>
                  <a:cubicBezTo>
                    <a:pt x="880" y="5665"/>
                    <a:pt x="1073" y="5527"/>
                    <a:pt x="1210" y="5225"/>
                  </a:cubicBezTo>
                  <a:cubicBezTo>
                    <a:pt x="1485" y="4675"/>
                    <a:pt x="1210" y="3685"/>
                    <a:pt x="1210" y="3630"/>
                  </a:cubicBezTo>
                  <a:cubicBezTo>
                    <a:pt x="1210" y="3575"/>
                    <a:pt x="1265" y="2585"/>
                    <a:pt x="990" y="2090"/>
                  </a:cubicBezTo>
                  <a:cubicBezTo>
                    <a:pt x="715" y="1650"/>
                    <a:pt x="1375" y="825"/>
                    <a:pt x="1375" y="0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5" name="Google Shape;4775;p1"/>
            <p:cNvSpPr/>
            <p:nvPr/>
          </p:nvSpPr>
          <p:spPr>
            <a:xfrm>
              <a:off x="2796725" y="4347150"/>
              <a:ext cx="59150" cy="45025"/>
            </a:xfrm>
            <a:custGeom>
              <a:rect b="b" l="l" r="r" t="t"/>
              <a:pathLst>
                <a:path extrusionOk="0" h="1801" w="2366">
                  <a:moveTo>
                    <a:pt x="825" y="0"/>
                  </a:moveTo>
                  <a:cubicBezTo>
                    <a:pt x="825" y="165"/>
                    <a:pt x="0" y="715"/>
                    <a:pt x="0" y="1100"/>
                  </a:cubicBezTo>
                  <a:cubicBezTo>
                    <a:pt x="0" y="1363"/>
                    <a:pt x="280" y="1801"/>
                    <a:pt x="866" y="1801"/>
                  </a:cubicBezTo>
                  <a:cubicBezTo>
                    <a:pt x="1016" y="1801"/>
                    <a:pt x="1185" y="1772"/>
                    <a:pt x="1375" y="1705"/>
                  </a:cubicBezTo>
                  <a:cubicBezTo>
                    <a:pt x="2365" y="1375"/>
                    <a:pt x="1375" y="165"/>
                    <a:pt x="1375" y="165"/>
                  </a:cubicBezTo>
                  <a:lnTo>
                    <a:pt x="825" y="0"/>
                  </a:ln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6" name="Google Shape;4776;p1"/>
            <p:cNvSpPr/>
            <p:nvPr/>
          </p:nvSpPr>
          <p:spPr>
            <a:xfrm>
              <a:off x="2787100" y="4000075"/>
              <a:ext cx="56400" cy="110700"/>
            </a:xfrm>
            <a:custGeom>
              <a:rect b="b" l="l" r="r" t="t"/>
              <a:pathLst>
                <a:path extrusionOk="0" h="4428" w="2256">
                  <a:moveTo>
                    <a:pt x="279" y="1"/>
                  </a:moveTo>
                  <a:cubicBezTo>
                    <a:pt x="256" y="1"/>
                    <a:pt x="237" y="8"/>
                    <a:pt x="220" y="25"/>
                  </a:cubicBezTo>
                  <a:cubicBezTo>
                    <a:pt x="0" y="245"/>
                    <a:pt x="605" y="1674"/>
                    <a:pt x="495" y="1729"/>
                  </a:cubicBezTo>
                  <a:cubicBezTo>
                    <a:pt x="330" y="1839"/>
                    <a:pt x="385" y="2719"/>
                    <a:pt x="275" y="3214"/>
                  </a:cubicBezTo>
                  <a:cubicBezTo>
                    <a:pt x="63" y="3744"/>
                    <a:pt x="311" y="4427"/>
                    <a:pt x="723" y="4427"/>
                  </a:cubicBezTo>
                  <a:cubicBezTo>
                    <a:pt x="738" y="4427"/>
                    <a:pt x="754" y="4426"/>
                    <a:pt x="770" y="4424"/>
                  </a:cubicBezTo>
                  <a:cubicBezTo>
                    <a:pt x="770" y="4424"/>
                    <a:pt x="1100" y="3764"/>
                    <a:pt x="1375" y="3709"/>
                  </a:cubicBezTo>
                  <a:cubicBezTo>
                    <a:pt x="1595" y="3599"/>
                    <a:pt x="2255" y="3269"/>
                    <a:pt x="2200" y="2939"/>
                  </a:cubicBezTo>
                  <a:cubicBezTo>
                    <a:pt x="2145" y="2609"/>
                    <a:pt x="1650" y="2884"/>
                    <a:pt x="1375" y="2499"/>
                  </a:cubicBezTo>
                  <a:cubicBezTo>
                    <a:pt x="1100" y="2169"/>
                    <a:pt x="1485" y="1674"/>
                    <a:pt x="1155" y="1125"/>
                  </a:cubicBezTo>
                  <a:cubicBezTo>
                    <a:pt x="908" y="629"/>
                    <a:pt x="482" y="1"/>
                    <a:pt x="279" y="1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7" name="Google Shape;4777;p1"/>
            <p:cNvSpPr/>
            <p:nvPr/>
          </p:nvSpPr>
          <p:spPr>
            <a:xfrm>
              <a:off x="2778850" y="4143675"/>
              <a:ext cx="37150" cy="56525"/>
            </a:xfrm>
            <a:custGeom>
              <a:rect b="b" l="l" r="r" t="t"/>
              <a:pathLst>
                <a:path extrusionOk="0" h="2261" w="1486">
                  <a:moveTo>
                    <a:pt x="330" y="55"/>
                  </a:moveTo>
                  <a:cubicBezTo>
                    <a:pt x="330" y="550"/>
                    <a:pt x="0" y="2145"/>
                    <a:pt x="330" y="2200"/>
                  </a:cubicBezTo>
                  <a:cubicBezTo>
                    <a:pt x="411" y="2240"/>
                    <a:pt x="502" y="2261"/>
                    <a:pt x="593" y="2261"/>
                  </a:cubicBezTo>
                  <a:cubicBezTo>
                    <a:pt x="873" y="2261"/>
                    <a:pt x="1155" y="2065"/>
                    <a:pt x="1155" y="1650"/>
                  </a:cubicBezTo>
                  <a:cubicBezTo>
                    <a:pt x="1155" y="1100"/>
                    <a:pt x="1485" y="825"/>
                    <a:pt x="1155" y="440"/>
                  </a:cubicBezTo>
                  <a:cubicBezTo>
                    <a:pt x="825" y="0"/>
                    <a:pt x="330" y="165"/>
                    <a:pt x="330" y="55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8" name="Google Shape;4778;p1"/>
            <p:cNvSpPr/>
            <p:nvPr/>
          </p:nvSpPr>
          <p:spPr>
            <a:xfrm>
              <a:off x="2593250" y="1598525"/>
              <a:ext cx="675075" cy="304150"/>
            </a:xfrm>
            <a:custGeom>
              <a:rect b="b" l="l" r="r" t="t"/>
              <a:pathLst>
                <a:path extrusionOk="0" h="12166" w="27003">
                  <a:moveTo>
                    <a:pt x="12309" y="0"/>
                  </a:moveTo>
                  <a:cubicBezTo>
                    <a:pt x="10921" y="0"/>
                    <a:pt x="10474" y="1216"/>
                    <a:pt x="10064" y="1717"/>
                  </a:cubicBezTo>
                  <a:cubicBezTo>
                    <a:pt x="9980" y="1842"/>
                    <a:pt x="9848" y="1894"/>
                    <a:pt x="9682" y="1894"/>
                  </a:cubicBezTo>
                  <a:cubicBezTo>
                    <a:pt x="8975" y="1894"/>
                    <a:pt x="7644" y="960"/>
                    <a:pt x="6709" y="782"/>
                  </a:cubicBezTo>
                  <a:cubicBezTo>
                    <a:pt x="6591" y="754"/>
                    <a:pt x="6468" y="740"/>
                    <a:pt x="6341" y="740"/>
                  </a:cubicBezTo>
                  <a:cubicBezTo>
                    <a:pt x="5234" y="740"/>
                    <a:pt x="3905" y="1752"/>
                    <a:pt x="3905" y="2542"/>
                  </a:cubicBezTo>
                  <a:cubicBezTo>
                    <a:pt x="3905" y="3335"/>
                    <a:pt x="2174" y="4638"/>
                    <a:pt x="2239" y="4638"/>
                  </a:cubicBezTo>
                  <a:cubicBezTo>
                    <a:pt x="2241" y="4638"/>
                    <a:pt x="2247" y="4636"/>
                    <a:pt x="2255" y="4631"/>
                  </a:cubicBezTo>
                  <a:cubicBezTo>
                    <a:pt x="2279" y="4617"/>
                    <a:pt x="2310" y="4610"/>
                    <a:pt x="2346" y="4610"/>
                  </a:cubicBezTo>
                  <a:cubicBezTo>
                    <a:pt x="2720" y="4610"/>
                    <a:pt x="3674" y="5335"/>
                    <a:pt x="4125" y="5786"/>
                  </a:cubicBezTo>
                  <a:cubicBezTo>
                    <a:pt x="4193" y="5863"/>
                    <a:pt x="4256" y="5896"/>
                    <a:pt x="4317" y="5896"/>
                  </a:cubicBezTo>
                  <a:cubicBezTo>
                    <a:pt x="4649" y="5896"/>
                    <a:pt x="4921" y="4919"/>
                    <a:pt x="5665" y="4686"/>
                  </a:cubicBezTo>
                  <a:cubicBezTo>
                    <a:pt x="5778" y="4649"/>
                    <a:pt x="5873" y="4632"/>
                    <a:pt x="5955" y="4632"/>
                  </a:cubicBezTo>
                  <a:cubicBezTo>
                    <a:pt x="6469" y="4632"/>
                    <a:pt x="6432" y="5304"/>
                    <a:pt x="6764" y="5731"/>
                  </a:cubicBezTo>
                  <a:cubicBezTo>
                    <a:pt x="7204" y="6116"/>
                    <a:pt x="8964" y="6281"/>
                    <a:pt x="9074" y="6941"/>
                  </a:cubicBezTo>
                  <a:cubicBezTo>
                    <a:pt x="9126" y="7616"/>
                    <a:pt x="7219" y="8046"/>
                    <a:pt x="6449" y="8046"/>
                  </a:cubicBezTo>
                  <a:cubicBezTo>
                    <a:pt x="6403" y="8046"/>
                    <a:pt x="6362" y="8044"/>
                    <a:pt x="6324" y="8041"/>
                  </a:cubicBezTo>
                  <a:cubicBezTo>
                    <a:pt x="5610" y="8041"/>
                    <a:pt x="4510" y="8921"/>
                    <a:pt x="4510" y="8921"/>
                  </a:cubicBezTo>
                  <a:cubicBezTo>
                    <a:pt x="4443" y="9032"/>
                    <a:pt x="4298" y="9074"/>
                    <a:pt x="4100" y="9074"/>
                  </a:cubicBezTo>
                  <a:cubicBezTo>
                    <a:pt x="3517" y="9074"/>
                    <a:pt x="2481" y="8713"/>
                    <a:pt x="1664" y="8713"/>
                  </a:cubicBezTo>
                  <a:cubicBezTo>
                    <a:pt x="1387" y="8713"/>
                    <a:pt x="1135" y="8755"/>
                    <a:pt x="935" y="8866"/>
                  </a:cubicBezTo>
                  <a:cubicBezTo>
                    <a:pt x="0" y="9471"/>
                    <a:pt x="1540" y="10186"/>
                    <a:pt x="2365" y="10461"/>
                  </a:cubicBezTo>
                  <a:cubicBezTo>
                    <a:pt x="2589" y="10536"/>
                    <a:pt x="2895" y="10557"/>
                    <a:pt x="3237" y="10557"/>
                  </a:cubicBezTo>
                  <a:cubicBezTo>
                    <a:pt x="3720" y="10557"/>
                    <a:pt x="4275" y="10514"/>
                    <a:pt x="4774" y="10514"/>
                  </a:cubicBezTo>
                  <a:cubicBezTo>
                    <a:pt x="5220" y="10514"/>
                    <a:pt x="5620" y="10549"/>
                    <a:pt x="5884" y="10681"/>
                  </a:cubicBezTo>
                  <a:cubicBezTo>
                    <a:pt x="6334" y="10905"/>
                    <a:pt x="7382" y="11018"/>
                    <a:pt x="8297" y="11018"/>
                  </a:cubicBezTo>
                  <a:cubicBezTo>
                    <a:pt x="8951" y="11018"/>
                    <a:pt x="9537" y="10960"/>
                    <a:pt x="9789" y="10846"/>
                  </a:cubicBezTo>
                  <a:cubicBezTo>
                    <a:pt x="9830" y="10832"/>
                    <a:pt x="9869" y="10825"/>
                    <a:pt x="9906" y="10825"/>
                  </a:cubicBezTo>
                  <a:cubicBezTo>
                    <a:pt x="10313" y="10825"/>
                    <a:pt x="10477" y="11611"/>
                    <a:pt x="10779" y="12166"/>
                  </a:cubicBezTo>
                  <a:cubicBezTo>
                    <a:pt x="10779" y="12166"/>
                    <a:pt x="11109" y="10571"/>
                    <a:pt x="11329" y="9746"/>
                  </a:cubicBezTo>
                  <a:cubicBezTo>
                    <a:pt x="11549" y="8921"/>
                    <a:pt x="12154" y="8371"/>
                    <a:pt x="13804" y="7766"/>
                  </a:cubicBezTo>
                  <a:cubicBezTo>
                    <a:pt x="14183" y="7622"/>
                    <a:pt x="14481" y="7565"/>
                    <a:pt x="14721" y="7565"/>
                  </a:cubicBezTo>
                  <a:cubicBezTo>
                    <a:pt x="15489" y="7565"/>
                    <a:pt x="15655" y="8148"/>
                    <a:pt x="15948" y="8316"/>
                  </a:cubicBezTo>
                  <a:cubicBezTo>
                    <a:pt x="15997" y="8348"/>
                    <a:pt x="16069" y="8364"/>
                    <a:pt x="16157" y="8364"/>
                  </a:cubicBezTo>
                  <a:cubicBezTo>
                    <a:pt x="16667" y="8364"/>
                    <a:pt x="17743" y="7840"/>
                    <a:pt x="18258" y="6996"/>
                  </a:cubicBezTo>
                  <a:cubicBezTo>
                    <a:pt x="18637" y="6376"/>
                    <a:pt x="19060" y="6187"/>
                    <a:pt x="19539" y="6187"/>
                  </a:cubicBezTo>
                  <a:cubicBezTo>
                    <a:pt x="19824" y="6187"/>
                    <a:pt x="20130" y="6254"/>
                    <a:pt x="20458" y="6336"/>
                  </a:cubicBezTo>
                  <a:cubicBezTo>
                    <a:pt x="20534" y="6350"/>
                    <a:pt x="20609" y="6357"/>
                    <a:pt x="20682" y="6357"/>
                  </a:cubicBezTo>
                  <a:cubicBezTo>
                    <a:pt x="21460" y="6357"/>
                    <a:pt x="22100" y="5591"/>
                    <a:pt x="22603" y="4686"/>
                  </a:cubicBezTo>
                  <a:cubicBezTo>
                    <a:pt x="23153" y="3641"/>
                    <a:pt x="27002" y="3092"/>
                    <a:pt x="26782" y="2267"/>
                  </a:cubicBezTo>
                  <a:cubicBezTo>
                    <a:pt x="26727" y="2212"/>
                    <a:pt x="26672" y="2047"/>
                    <a:pt x="26562" y="1992"/>
                  </a:cubicBezTo>
                  <a:cubicBezTo>
                    <a:pt x="25902" y="1387"/>
                    <a:pt x="23923" y="1002"/>
                    <a:pt x="23208" y="397"/>
                  </a:cubicBezTo>
                  <a:cubicBezTo>
                    <a:pt x="22946" y="188"/>
                    <a:pt x="22353" y="111"/>
                    <a:pt x="21646" y="111"/>
                  </a:cubicBezTo>
                  <a:cubicBezTo>
                    <a:pt x="20122" y="111"/>
                    <a:pt x="18066" y="467"/>
                    <a:pt x="17653" y="617"/>
                  </a:cubicBezTo>
                  <a:cubicBezTo>
                    <a:pt x="17392" y="664"/>
                    <a:pt x="16957" y="732"/>
                    <a:pt x="16369" y="732"/>
                  </a:cubicBezTo>
                  <a:cubicBezTo>
                    <a:pt x="15596" y="732"/>
                    <a:pt x="14559" y="614"/>
                    <a:pt x="13309" y="177"/>
                  </a:cubicBezTo>
                  <a:cubicBezTo>
                    <a:pt x="12929" y="53"/>
                    <a:pt x="12598" y="0"/>
                    <a:pt x="12309" y="0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79" name="Google Shape;4779;p1"/>
            <p:cNvSpPr/>
            <p:nvPr/>
          </p:nvSpPr>
          <p:spPr>
            <a:xfrm>
              <a:off x="2047425" y="1937750"/>
              <a:ext cx="712200" cy="617975"/>
            </a:xfrm>
            <a:custGeom>
              <a:rect b="b" l="l" r="r" t="t"/>
              <a:pathLst>
                <a:path extrusionOk="0" h="24719" w="28488">
                  <a:moveTo>
                    <a:pt x="25792" y="1"/>
                  </a:moveTo>
                  <a:cubicBezTo>
                    <a:pt x="25292" y="1"/>
                    <a:pt x="24775" y="444"/>
                    <a:pt x="24583" y="1291"/>
                  </a:cubicBezTo>
                  <a:cubicBezTo>
                    <a:pt x="24308" y="2446"/>
                    <a:pt x="21613" y="2666"/>
                    <a:pt x="20018" y="3271"/>
                  </a:cubicBezTo>
                  <a:cubicBezTo>
                    <a:pt x="19142" y="3578"/>
                    <a:pt x="18754" y="3815"/>
                    <a:pt x="18382" y="3815"/>
                  </a:cubicBezTo>
                  <a:cubicBezTo>
                    <a:pt x="18288" y="3815"/>
                    <a:pt x="18194" y="3799"/>
                    <a:pt x="18094" y="3766"/>
                  </a:cubicBezTo>
                  <a:cubicBezTo>
                    <a:pt x="17874" y="3656"/>
                    <a:pt x="17709" y="3546"/>
                    <a:pt x="17324" y="3271"/>
                  </a:cubicBezTo>
                  <a:cubicBezTo>
                    <a:pt x="16695" y="2768"/>
                    <a:pt x="15923" y="2661"/>
                    <a:pt x="15377" y="2661"/>
                  </a:cubicBezTo>
                  <a:cubicBezTo>
                    <a:pt x="14967" y="2661"/>
                    <a:pt x="14684" y="2721"/>
                    <a:pt x="14684" y="2721"/>
                  </a:cubicBezTo>
                  <a:cubicBezTo>
                    <a:pt x="14379" y="3331"/>
                    <a:pt x="13731" y="3782"/>
                    <a:pt x="12995" y="3782"/>
                  </a:cubicBezTo>
                  <a:cubicBezTo>
                    <a:pt x="12670" y="3782"/>
                    <a:pt x="12327" y="3694"/>
                    <a:pt x="11989" y="3491"/>
                  </a:cubicBezTo>
                  <a:cubicBezTo>
                    <a:pt x="11758" y="3340"/>
                    <a:pt x="11572" y="3275"/>
                    <a:pt x="11422" y="3275"/>
                  </a:cubicBezTo>
                  <a:cubicBezTo>
                    <a:pt x="10643" y="3275"/>
                    <a:pt x="10800" y="5010"/>
                    <a:pt x="10339" y="5471"/>
                  </a:cubicBezTo>
                  <a:cubicBezTo>
                    <a:pt x="9789" y="6021"/>
                    <a:pt x="7315" y="7176"/>
                    <a:pt x="6875" y="7176"/>
                  </a:cubicBezTo>
                  <a:cubicBezTo>
                    <a:pt x="6456" y="7176"/>
                    <a:pt x="6585" y="9171"/>
                    <a:pt x="5364" y="9171"/>
                  </a:cubicBezTo>
                  <a:cubicBezTo>
                    <a:pt x="5302" y="9171"/>
                    <a:pt x="5238" y="9166"/>
                    <a:pt x="5170" y="9155"/>
                  </a:cubicBezTo>
                  <a:cubicBezTo>
                    <a:pt x="3740" y="8990"/>
                    <a:pt x="1650" y="7781"/>
                    <a:pt x="1650" y="7781"/>
                  </a:cubicBezTo>
                  <a:cubicBezTo>
                    <a:pt x="1650" y="8825"/>
                    <a:pt x="1540" y="9925"/>
                    <a:pt x="990" y="10475"/>
                  </a:cubicBezTo>
                  <a:cubicBezTo>
                    <a:pt x="0" y="11465"/>
                    <a:pt x="275" y="13060"/>
                    <a:pt x="660" y="14435"/>
                  </a:cubicBezTo>
                  <a:cubicBezTo>
                    <a:pt x="990" y="15865"/>
                    <a:pt x="770" y="17900"/>
                    <a:pt x="715" y="18174"/>
                  </a:cubicBezTo>
                  <a:cubicBezTo>
                    <a:pt x="660" y="18394"/>
                    <a:pt x="2915" y="18284"/>
                    <a:pt x="3245" y="19549"/>
                  </a:cubicBezTo>
                  <a:cubicBezTo>
                    <a:pt x="3575" y="20924"/>
                    <a:pt x="1265" y="23234"/>
                    <a:pt x="1265" y="23619"/>
                  </a:cubicBezTo>
                  <a:cubicBezTo>
                    <a:pt x="1265" y="23619"/>
                    <a:pt x="3685" y="24719"/>
                    <a:pt x="5445" y="24719"/>
                  </a:cubicBezTo>
                  <a:cubicBezTo>
                    <a:pt x="7260" y="24719"/>
                    <a:pt x="15234" y="24664"/>
                    <a:pt x="14794" y="23124"/>
                  </a:cubicBezTo>
                  <a:cubicBezTo>
                    <a:pt x="14438" y="21751"/>
                    <a:pt x="14975" y="19391"/>
                    <a:pt x="15884" y="19391"/>
                  </a:cubicBezTo>
                  <a:cubicBezTo>
                    <a:pt x="15958" y="19391"/>
                    <a:pt x="16035" y="19406"/>
                    <a:pt x="16114" y="19439"/>
                  </a:cubicBezTo>
                  <a:cubicBezTo>
                    <a:pt x="16237" y="19485"/>
                    <a:pt x="16364" y="19505"/>
                    <a:pt x="16492" y="19505"/>
                  </a:cubicBezTo>
                  <a:cubicBezTo>
                    <a:pt x="17447" y="19505"/>
                    <a:pt x="18482" y="18388"/>
                    <a:pt x="18918" y="18339"/>
                  </a:cubicBezTo>
                  <a:cubicBezTo>
                    <a:pt x="19413" y="18284"/>
                    <a:pt x="21833" y="18559"/>
                    <a:pt x="21833" y="17185"/>
                  </a:cubicBezTo>
                  <a:cubicBezTo>
                    <a:pt x="21833" y="15810"/>
                    <a:pt x="24088" y="15095"/>
                    <a:pt x="23978" y="14050"/>
                  </a:cubicBezTo>
                  <a:cubicBezTo>
                    <a:pt x="23882" y="13236"/>
                    <a:pt x="23078" y="11922"/>
                    <a:pt x="23633" y="11922"/>
                  </a:cubicBezTo>
                  <a:cubicBezTo>
                    <a:pt x="23716" y="11922"/>
                    <a:pt x="23828" y="11951"/>
                    <a:pt x="23978" y="12015"/>
                  </a:cubicBezTo>
                  <a:cubicBezTo>
                    <a:pt x="24211" y="12116"/>
                    <a:pt x="24449" y="12162"/>
                    <a:pt x="24682" y="12162"/>
                  </a:cubicBezTo>
                  <a:cubicBezTo>
                    <a:pt x="25712" y="12162"/>
                    <a:pt x="26622" y="11273"/>
                    <a:pt x="26398" y="10420"/>
                  </a:cubicBezTo>
                  <a:cubicBezTo>
                    <a:pt x="26068" y="9375"/>
                    <a:pt x="28487" y="9100"/>
                    <a:pt x="27223" y="7671"/>
                  </a:cubicBezTo>
                  <a:cubicBezTo>
                    <a:pt x="26068" y="6296"/>
                    <a:pt x="27772" y="4976"/>
                    <a:pt x="28047" y="4976"/>
                  </a:cubicBezTo>
                  <a:cubicBezTo>
                    <a:pt x="26948" y="3821"/>
                    <a:pt x="27058" y="796"/>
                    <a:pt x="26398" y="246"/>
                  </a:cubicBezTo>
                  <a:cubicBezTo>
                    <a:pt x="26217" y="82"/>
                    <a:pt x="26006" y="1"/>
                    <a:pt x="25792" y="1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0" name="Google Shape;4780;p1"/>
            <p:cNvSpPr/>
            <p:nvPr/>
          </p:nvSpPr>
          <p:spPr>
            <a:xfrm>
              <a:off x="2077675" y="2031375"/>
              <a:ext cx="999550" cy="910700"/>
            </a:xfrm>
            <a:custGeom>
              <a:rect b="b" l="l" r="r" t="t"/>
              <a:pathLst>
                <a:path extrusionOk="0" h="36428" w="39982">
                  <a:moveTo>
                    <a:pt x="34047" y="1"/>
                  </a:moveTo>
                  <a:cubicBezTo>
                    <a:pt x="33074" y="1"/>
                    <a:pt x="31879" y="400"/>
                    <a:pt x="31292" y="736"/>
                  </a:cubicBezTo>
                  <a:cubicBezTo>
                    <a:pt x="30357" y="1396"/>
                    <a:pt x="27112" y="1396"/>
                    <a:pt x="26837" y="1396"/>
                  </a:cubicBezTo>
                  <a:cubicBezTo>
                    <a:pt x="26507" y="1396"/>
                    <a:pt x="24858" y="2661"/>
                    <a:pt x="26013" y="4036"/>
                  </a:cubicBezTo>
                  <a:cubicBezTo>
                    <a:pt x="27277" y="5410"/>
                    <a:pt x="24858" y="5795"/>
                    <a:pt x="25133" y="6730"/>
                  </a:cubicBezTo>
                  <a:cubicBezTo>
                    <a:pt x="25361" y="7551"/>
                    <a:pt x="24341" y="8448"/>
                    <a:pt x="23327" y="8448"/>
                  </a:cubicBezTo>
                  <a:cubicBezTo>
                    <a:pt x="23119" y="8448"/>
                    <a:pt x="22910" y="8410"/>
                    <a:pt x="22713" y="8325"/>
                  </a:cubicBezTo>
                  <a:cubicBezTo>
                    <a:pt x="22550" y="8248"/>
                    <a:pt x="22433" y="8213"/>
                    <a:pt x="22350" y="8213"/>
                  </a:cubicBezTo>
                  <a:cubicBezTo>
                    <a:pt x="21847" y="8213"/>
                    <a:pt x="22666" y="9517"/>
                    <a:pt x="22713" y="10415"/>
                  </a:cubicBezTo>
                  <a:cubicBezTo>
                    <a:pt x="22768" y="11405"/>
                    <a:pt x="20513" y="12120"/>
                    <a:pt x="20513" y="13495"/>
                  </a:cubicBezTo>
                  <a:cubicBezTo>
                    <a:pt x="20513" y="14640"/>
                    <a:pt x="18833" y="14640"/>
                    <a:pt x="18018" y="14640"/>
                  </a:cubicBezTo>
                  <a:lnTo>
                    <a:pt x="18018" y="14640"/>
                  </a:lnTo>
                  <a:cubicBezTo>
                    <a:pt x="17855" y="14640"/>
                    <a:pt x="17727" y="14640"/>
                    <a:pt x="17653" y="14649"/>
                  </a:cubicBezTo>
                  <a:cubicBezTo>
                    <a:pt x="17171" y="14746"/>
                    <a:pt x="16095" y="15817"/>
                    <a:pt x="15207" y="15817"/>
                  </a:cubicBezTo>
                  <a:cubicBezTo>
                    <a:pt x="15083" y="15817"/>
                    <a:pt x="14963" y="15796"/>
                    <a:pt x="14849" y="15749"/>
                  </a:cubicBezTo>
                  <a:cubicBezTo>
                    <a:pt x="14778" y="15723"/>
                    <a:pt x="14708" y="15711"/>
                    <a:pt x="14641" y="15711"/>
                  </a:cubicBezTo>
                  <a:cubicBezTo>
                    <a:pt x="13712" y="15711"/>
                    <a:pt x="13119" y="18054"/>
                    <a:pt x="13529" y="19489"/>
                  </a:cubicBezTo>
                  <a:cubicBezTo>
                    <a:pt x="13914" y="20974"/>
                    <a:pt x="5940" y="21029"/>
                    <a:pt x="4180" y="21029"/>
                  </a:cubicBezTo>
                  <a:cubicBezTo>
                    <a:pt x="2365" y="21029"/>
                    <a:pt x="0" y="19929"/>
                    <a:pt x="0" y="19929"/>
                  </a:cubicBezTo>
                  <a:lnTo>
                    <a:pt x="0" y="19929"/>
                  </a:lnTo>
                  <a:cubicBezTo>
                    <a:pt x="0" y="20369"/>
                    <a:pt x="1210" y="21304"/>
                    <a:pt x="1485" y="22569"/>
                  </a:cubicBezTo>
                  <a:cubicBezTo>
                    <a:pt x="1815" y="23723"/>
                    <a:pt x="4895" y="24328"/>
                    <a:pt x="4620" y="25098"/>
                  </a:cubicBezTo>
                  <a:cubicBezTo>
                    <a:pt x="4345" y="25923"/>
                    <a:pt x="5830" y="26583"/>
                    <a:pt x="5555" y="27573"/>
                  </a:cubicBezTo>
                  <a:cubicBezTo>
                    <a:pt x="5280" y="28508"/>
                    <a:pt x="2035" y="28728"/>
                    <a:pt x="1980" y="29498"/>
                  </a:cubicBezTo>
                  <a:cubicBezTo>
                    <a:pt x="1815" y="30268"/>
                    <a:pt x="1540" y="32523"/>
                    <a:pt x="1540" y="32523"/>
                  </a:cubicBezTo>
                  <a:cubicBezTo>
                    <a:pt x="2526" y="32523"/>
                    <a:pt x="8110" y="31664"/>
                    <a:pt x="11243" y="31664"/>
                  </a:cubicBezTo>
                  <a:cubicBezTo>
                    <a:pt x="12305" y="31664"/>
                    <a:pt x="13086" y="31763"/>
                    <a:pt x="13309" y="32028"/>
                  </a:cubicBezTo>
                  <a:cubicBezTo>
                    <a:pt x="14189" y="33073"/>
                    <a:pt x="16169" y="35987"/>
                    <a:pt x="17213" y="36427"/>
                  </a:cubicBezTo>
                  <a:cubicBezTo>
                    <a:pt x="17213" y="36427"/>
                    <a:pt x="18093" y="35657"/>
                    <a:pt x="18533" y="34997"/>
                  </a:cubicBezTo>
                  <a:cubicBezTo>
                    <a:pt x="18685" y="34715"/>
                    <a:pt x="19111" y="34622"/>
                    <a:pt x="19601" y="34622"/>
                  </a:cubicBezTo>
                  <a:cubicBezTo>
                    <a:pt x="20354" y="34622"/>
                    <a:pt x="21258" y="34842"/>
                    <a:pt x="21558" y="34942"/>
                  </a:cubicBezTo>
                  <a:cubicBezTo>
                    <a:pt x="21675" y="34968"/>
                    <a:pt x="21831" y="34988"/>
                    <a:pt x="22014" y="34988"/>
                  </a:cubicBezTo>
                  <a:cubicBezTo>
                    <a:pt x="22605" y="34988"/>
                    <a:pt x="23470" y="34780"/>
                    <a:pt x="24143" y="33897"/>
                  </a:cubicBezTo>
                  <a:cubicBezTo>
                    <a:pt x="25078" y="32743"/>
                    <a:pt x="22658" y="31478"/>
                    <a:pt x="22438" y="30598"/>
                  </a:cubicBezTo>
                  <a:cubicBezTo>
                    <a:pt x="22218" y="29718"/>
                    <a:pt x="21008" y="28343"/>
                    <a:pt x="21063" y="27408"/>
                  </a:cubicBezTo>
                  <a:cubicBezTo>
                    <a:pt x="21228" y="26528"/>
                    <a:pt x="21998" y="26033"/>
                    <a:pt x="22768" y="25043"/>
                  </a:cubicBezTo>
                  <a:cubicBezTo>
                    <a:pt x="23096" y="24622"/>
                    <a:pt x="23543" y="24520"/>
                    <a:pt x="24071" y="24520"/>
                  </a:cubicBezTo>
                  <a:cubicBezTo>
                    <a:pt x="24573" y="24520"/>
                    <a:pt x="25147" y="24612"/>
                    <a:pt x="25763" y="24612"/>
                  </a:cubicBezTo>
                  <a:cubicBezTo>
                    <a:pt x="26023" y="24612"/>
                    <a:pt x="26290" y="24595"/>
                    <a:pt x="26562" y="24548"/>
                  </a:cubicBezTo>
                  <a:cubicBezTo>
                    <a:pt x="28157" y="24273"/>
                    <a:pt x="27442" y="22294"/>
                    <a:pt x="30137" y="20259"/>
                  </a:cubicBezTo>
                  <a:cubicBezTo>
                    <a:pt x="32832" y="18279"/>
                    <a:pt x="32777" y="16574"/>
                    <a:pt x="33657" y="14979"/>
                  </a:cubicBezTo>
                  <a:cubicBezTo>
                    <a:pt x="34537" y="13330"/>
                    <a:pt x="32942" y="11955"/>
                    <a:pt x="32502" y="10580"/>
                  </a:cubicBezTo>
                  <a:cubicBezTo>
                    <a:pt x="31952" y="9205"/>
                    <a:pt x="30742" y="7060"/>
                    <a:pt x="31842" y="6895"/>
                  </a:cubicBezTo>
                  <a:cubicBezTo>
                    <a:pt x="32942" y="6675"/>
                    <a:pt x="36956" y="6895"/>
                    <a:pt x="38881" y="6455"/>
                  </a:cubicBezTo>
                  <a:cubicBezTo>
                    <a:pt x="39981" y="6235"/>
                    <a:pt x="39926" y="5575"/>
                    <a:pt x="39486" y="4970"/>
                  </a:cubicBezTo>
                  <a:cubicBezTo>
                    <a:pt x="39156" y="4476"/>
                    <a:pt x="38606" y="4036"/>
                    <a:pt x="38166" y="3871"/>
                  </a:cubicBezTo>
                  <a:cubicBezTo>
                    <a:pt x="37176" y="3431"/>
                    <a:pt x="36241" y="2111"/>
                    <a:pt x="35582" y="736"/>
                  </a:cubicBezTo>
                  <a:cubicBezTo>
                    <a:pt x="35417" y="461"/>
                    <a:pt x="35142" y="296"/>
                    <a:pt x="34867" y="131"/>
                  </a:cubicBezTo>
                  <a:cubicBezTo>
                    <a:pt x="34632" y="40"/>
                    <a:pt x="34350" y="1"/>
                    <a:pt x="34047" y="1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1" name="Google Shape;4781;p1"/>
            <p:cNvSpPr/>
            <p:nvPr/>
          </p:nvSpPr>
          <p:spPr>
            <a:xfrm>
              <a:off x="1765575" y="1416050"/>
              <a:ext cx="1053100" cy="615850"/>
            </a:xfrm>
            <a:custGeom>
              <a:rect b="b" l="l" r="r" t="t"/>
              <a:pathLst>
                <a:path extrusionOk="0" h="24634" w="42124">
                  <a:moveTo>
                    <a:pt x="5760" y="1"/>
                  </a:moveTo>
                  <a:cubicBezTo>
                    <a:pt x="4204" y="1"/>
                    <a:pt x="2883" y="781"/>
                    <a:pt x="2035" y="822"/>
                  </a:cubicBezTo>
                  <a:cubicBezTo>
                    <a:pt x="826" y="987"/>
                    <a:pt x="221" y="4286"/>
                    <a:pt x="716" y="5716"/>
                  </a:cubicBezTo>
                  <a:cubicBezTo>
                    <a:pt x="1210" y="7091"/>
                    <a:pt x="1" y="12315"/>
                    <a:pt x="1" y="12315"/>
                  </a:cubicBezTo>
                  <a:cubicBezTo>
                    <a:pt x="1210" y="12315"/>
                    <a:pt x="2970" y="12095"/>
                    <a:pt x="2970" y="11435"/>
                  </a:cubicBezTo>
                  <a:cubicBezTo>
                    <a:pt x="2970" y="10779"/>
                    <a:pt x="4363" y="9704"/>
                    <a:pt x="4973" y="9704"/>
                  </a:cubicBezTo>
                  <a:cubicBezTo>
                    <a:pt x="5027" y="9704"/>
                    <a:pt x="5075" y="9713"/>
                    <a:pt x="5115" y="9731"/>
                  </a:cubicBezTo>
                  <a:cubicBezTo>
                    <a:pt x="5134" y="9737"/>
                    <a:pt x="5155" y="9740"/>
                    <a:pt x="5176" y="9740"/>
                  </a:cubicBezTo>
                  <a:cubicBezTo>
                    <a:pt x="5639" y="9740"/>
                    <a:pt x="6584" y="8316"/>
                    <a:pt x="7522" y="8316"/>
                  </a:cubicBezTo>
                  <a:cubicBezTo>
                    <a:pt x="7655" y="8316"/>
                    <a:pt x="7788" y="8345"/>
                    <a:pt x="7920" y="8411"/>
                  </a:cubicBezTo>
                  <a:cubicBezTo>
                    <a:pt x="8965" y="8961"/>
                    <a:pt x="10944" y="9621"/>
                    <a:pt x="10889" y="10995"/>
                  </a:cubicBezTo>
                  <a:cubicBezTo>
                    <a:pt x="10724" y="12370"/>
                    <a:pt x="12869" y="12590"/>
                    <a:pt x="14134" y="13085"/>
                  </a:cubicBezTo>
                  <a:cubicBezTo>
                    <a:pt x="15399" y="13580"/>
                    <a:pt x="16609" y="15890"/>
                    <a:pt x="16939" y="16495"/>
                  </a:cubicBezTo>
                  <a:cubicBezTo>
                    <a:pt x="17269" y="17155"/>
                    <a:pt x="19194" y="18970"/>
                    <a:pt x="20623" y="19190"/>
                  </a:cubicBezTo>
                  <a:cubicBezTo>
                    <a:pt x="22108" y="19410"/>
                    <a:pt x="24143" y="21059"/>
                    <a:pt x="24143" y="21389"/>
                  </a:cubicBezTo>
                  <a:cubicBezTo>
                    <a:pt x="24143" y="21719"/>
                    <a:pt x="25958" y="21279"/>
                    <a:pt x="26123" y="22654"/>
                  </a:cubicBezTo>
                  <a:cubicBezTo>
                    <a:pt x="26123" y="22984"/>
                    <a:pt x="26068" y="23314"/>
                    <a:pt x="25958" y="23589"/>
                  </a:cubicBezTo>
                  <a:cubicBezTo>
                    <a:pt x="25958" y="23589"/>
                    <a:pt x="26241" y="23529"/>
                    <a:pt x="26651" y="23529"/>
                  </a:cubicBezTo>
                  <a:cubicBezTo>
                    <a:pt x="27197" y="23529"/>
                    <a:pt x="27969" y="23636"/>
                    <a:pt x="28598" y="24139"/>
                  </a:cubicBezTo>
                  <a:cubicBezTo>
                    <a:pt x="28983" y="24359"/>
                    <a:pt x="29148" y="24579"/>
                    <a:pt x="29368" y="24634"/>
                  </a:cubicBezTo>
                  <a:cubicBezTo>
                    <a:pt x="29368" y="24634"/>
                    <a:pt x="30522" y="21664"/>
                    <a:pt x="30192" y="20894"/>
                  </a:cubicBezTo>
                  <a:cubicBezTo>
                    <a:pt x="29862" y="20179"/>
                    <a:pt x="28213" y="18640"/>
                    <a:pt x="28213" y="18145"/>
                  </a:cubicBezTo>
                  <a:cubicBezTo>
                    <a:pt x="28213" y="17705"/>
                    <a:pt x="30137" y="17815"/>
                    <a:pt x="30687" y="17595"/>
                  </a:cubicBezTo>
                  <a:cubicBezTo>
                    <a:pt x="31237" y="17430"/>
                    <a:pt x="32282" y="15945"/>
                    <a:pt x="32612" y="15615"/>
                  </a:cubicBezTo>
                  <a:cubicBezTo>
                    <a:pt x="32904" y="15323"/>
                    <a:pt x="34401" y="13653"/>
                    <a:pt x="35352" y="13653"/>
                  </a:cubicBezTo>
                  <a:cubicBezTo>
                    <a:pt x="35476" y="13653"/>
                    <a:pt x="35590" y="13682"/>
                    <a:pt x="35692" y="13745"/>
                  </a:cubicBezTo>
                  <a:cubicBezTo>
                    <a:pt x="36572" y="14240"/>
                    <a:pt x="36132" y="15340"/>
                    <a:pt x="36407" y="15560"/>
                  </a:cubicBezTo>
                  <a:cubicBezTo>
                    <a:pt x="36627" y="15670"/>
                    <a:pt x="37892" y="15670"/>
                    <a:pt x="37562" y="16220"/>
                  </a:cubicBezTo>
                  <a:cubicBezTo>
                    <a:pt x="37562" y="16220"/>
                    <a:pt x="38600" y="15338"/>
                    <a:pt x="39264" y="15338"/>
                  </a:cubicBezTo>
                  <a:cubicBezTo>
                    <a:pt x="39283" y="15338"/>
                    <a:pt x="39303" y="15338"/>
                    <a:pt x="39321" y="15340"/>
                  </a:cubicBezTo>
                  <a:cubicBezTo>
                    <a:pt x="39362" y="15343"/>
                    <a:pt x="39406" y="15345"/>
                    <a:pt x="39455" y="15345"/>
                  </a:cubicBezTo>
                  <a:cubicBezTo>
                    <a:pt x="40265" y="15345"/>
                    <a:pt x="42123" y="14915"/>
                    <a:pt x="42071" y="14240"/>
                  </a:cubicBezTo>
                  <a:cubicBezTo>
                    <a:pt x="42016" y="13580"/>
                    <a:pt x="40201" y="13470"/>
                    <a:pt x="39816" y="13030"/>
                  </a:cubicBezTo>
                  <a:cubicBezTo>
                    <a:pt x="39437" y="12603"/>
                    <a:pt x="39548" y="11931"/>
                    <a:pt x="39021" y="11931"/>
                  </a:cubicBezTo>
                  <a:cubicBezTo>
                    <a:pt x="38937" y="11931"/>
                    <a:pt x="38837" y="11948"/>
                    <a:pt x="38717" y="11985"/>
                  </a:cubicBezTo>
                  <a:cubicBezTo>
                    <a:pt x="37973" y="12218"/>
                    <a:pt x="37701" y="13195"/>
                    <a:pt x="37336" y="13195"/>
                  </a:cubicBezTo>
                  <a:cubicBezTo>
                    <a:pt x="37269" y="13195"/>
                    <a:pt x="37199" y="13162"/>
                    <a:pt x="37122" y="13085"/>
                  </a:cubicBezTo>
                  <a:cubicBezTo>
                    <a:pt x="36671" y="12634"/>
                    <a:pt x="35763" y="11909"/>
                    <a:pt x="35439" y="11909"/>
                  </a:cubicBezTo>
                  <a:cubicBezTo>
                    <a:pt x="35407" y="11909"/>
                    <a:pt x="35381" y="11916"/>
                    <a:pt x="35362" y="11930"/>
                  </a:cubicBezTo>
                  <a:cubicBezTo>
                    <a:pt x="35353" y="11935"/>
                    <a:pt x="35348" y="11937"/>
                    <a:pt x="35345" y="11937"/>
                  </a:cubicBezTo>
                  <a:cubicBezTo>
                    <a:pt x="35287" y="11937"/>
                    <a:pt x="37012" y="10686"/>
                    <a:pt x="37012" y="9841"/>
                  </a:cubicBezTo>
                  <a:lnTo>
                    <a:pt x="37012" y="9841"/>
                  </a:lnTo>
                  <a:cubicBezTo>
                    <a:pt x="37012" y="9841"/>
                    <a:pt x="34848" y="11501"/>
                    <a:pt x="34323" y="11501"/>
                  </a:cubicBezTo>
                  <a:cubicBezTo>
                    <a:pt x="34299" y="11501"/>
                    <a:pt x="34279" y="11498"/>
                    <a:pt x="34262" y="11490"/>
                  </a:cubicBezTo>
                  <a:cubicBezTo>
                    <a:pt x="34257" y="11490"/>
                    <a:pt x="34253" y="11490"/>
                    <a:pt x="34248" y="11490"/>
                  </a:cubicBezTo>
                  <a:cubicBezTo>
                    <a:pt x="33778" y="11490"/>
                    <a:pt x="31724" y="14020"/>
                    <a:pt x="30907" y="14020"/>
                  </a:cubicBezTo>
                  <a:cubicBezTo>
                    <a:pt x="30082" y="14020"/>
                    <a:pt x="30247" y="12645"/>
                    <a:pt x="29972" y="12260"/>
                  </a:cubicBezTo>
                  <a:cubicBezTo>
                    <a:pt x="29933" y="12196"/>
                    <a:pt x="29863" y="12170"/>
                    <a:pt x="29769" y="12170"/>
                  </a:cubicBezTo>
                  <a:cubicBezTo>
                    <a:pt x="29278" y="12170"/>
                    <a:pt x="28133" y="12903"/>
                    <a:pt x="27224" y="12903"/>
                  </a:cubicBezTo>
                  <a:cubicBezTo>
                    <a:pt x="27109" y="12903"/>
                    <a:pt x="26998" y="12892"/>
                    <a:pt x="26893" y="12865"/>
                  </a:cubicBezTo>
                  <a:cubicBezTo>
                    <a:pt x="25848" y="12645"/>
                    <a:pt x="25738" y="10885"/>
                    <a:pt x="25958" y="10116"/>
                  </a:cubicBezTo>
                  <a:cubicBezTo>
                    <a:pt x="26123" y="9346"/>
                    <a:pt x="24913" y="7586"/>
                    <a:pt x="24418" y="6706"/>
                  </a:cubicBezTo>
                  <a:cubicBezTo>
                    <a:pt x="24147" y="6163"/>
                    <a:pt x="23364" y="6001"/>
                    <a:pt x="22639" y="6001"/>
                  </a:cubicBezTo>
                  <a:cubicBezTo>
                    <a:pt x="22041" y="6001"/>
                    <a:pt x="21482" y="6112"/>
                    <a:pt x="21283" y="6211"/>
                  </a:cubicBezTo>
                  <a:cubicBezTo>
                    <a:pt x="21178" y="6253"/>
                    <a:pt x="20962" y="6269"/>
                    <a:pt x="20672" y="6269"/>
                  </a:cubicBezTo>
                  <a:cubicBezTo>
                    <a:pt x="19798" y="6269"/>
                    <a:pt x="18245" y="6125"/>
                    <a:pt x="16960" y="6125"/>
                  </a:cubicBezTo>
                  <a:cubicBezTo>
                    <a:pt x="16451" y="6125"/>
                    <a:pt x="15985" y="6148"/>
                    <a:pt x="15619" y="6211"/>
                  </a:cubicBezTo>
                  <a:cubicBezTo>
                    <a:pt x="15540" y="6225"/>
                    <a:pt x="15464" y="6231"/>
                    <a:pt x="15389" y="6231"/>
                  </a:cubicBezTo>
                  <a:cubicBezTo>
                    <a:pt x="13953" y="6231"/>
                    <a:pt x="13271" y="3825"/>
                    <a:pt x="12539" y="3406"/>
                  </a:cubicBezTo>
                  <a:cubicBezTo>
                    <a:pt x="11769" y="2911"/>
                    <a:pt x="9790" y="1371"/>
                    <a:pt x="7535" y="382"/>
                  </a:cubicBezTo>
                  <a:cubicBezTo>
                    <a:pt x="6920" y="103"/>
                    <a:pt x="6324" y="1"/>
                    <a:pt x="5760" y="1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2" name="Google Shape;4782;p1"/>
            <p:cNvSpPr/>
            <p:nvPr/>
          </p:nvSpPr>
          <p:spPr>
            <a:xfrm>
              <a:off x="2472250" y="1760450"/>
              <a:ext cx="479850" cy="304450"/>
            </a:xfrm>
            <a:custGeom>
              <a:rect b="b" l="l" r="r" t="t"/>
              <a:pathLst>
                <a:path extrusionOk="0" h="12178" w="19194">
                  <a:moveTo>
                    <a:pt x="7142" y="0"/>
                  </a:moveTo>
                  <a:cubicBezTo>
                    <a:pt x="6163" y="0"/>
                    <a:pt x="4694" y="1600"/>
                    <a:pt x="4400" y="1894"/>
                  </a:cubicBezTo>
                  <a:cubicBezTo>
                    <a:pt x="4125" y="2279"/>
                    <a:pt x="3025" y="3709"/>
                    <a:pt x="2475" y="3929"/>
                  </a:cubicBezTo>
                  <a:cubicBezTo>
                    <a:pt x="1925" y="4094"/>
                    <a:pt x="1" y="3929"/>
                    <a:pt x="1" y="4479"/>
                  </a:cubicBezTo>
                  <a:cubicBezTo>
                    <a:pt x="1" y="5029"/>
                    <a:pt x="1650" y="6458"/>
                    <a:pt x="1980" y="7228"/>
                  </a:cubicBezTo>
                  <a:cubicBezTo>
                    <a:pt x="2420" y="7943"/>
                    <a:pt x="1156" y="10913"/>
                    <a:pt x="1156" y="10913"/>
                  </a:cubicBezTo>
                  <a:cubicBezTo>
                    <a:pt x="1286" y="10971"/>
                    <a:pt x="1404" y="10998"/>
                    <a:pt x="1529" y="10998"/>
                  </a:cubicBezTo>
                  <a:cubicBezTo>
                    <a:pt x="1877" y="10998"/>
                    <a:pt x="2270" y="10783"/>
                    <a:pt x="3080" y="10418"/>
                  </a:cubicBezTo>
                  <a:cubicBezTo>
                    <a:pt x="4620" y="9758"/>
                    <a:pt x="7370" y="9593"/>
                    <a:pt x="7645" y="8438"/>
                  </a:cubicBezTo>
                  <a:cubicBezTo>
                    <a:pt x="7840" y="7618"/>
                    <a:pt x="8369" y="7158"/>
                    <a:pt x="8895" y="7158"/>
                  </a:cubicBezTo>
                  <a:cubicBezTo>
                    <a:pt x="9110" y="7158"/>
                    <a:pt x="9324" y="7234"/>
                    <a:pt x="9515" y="7393"/>
                  </a:cubicBezTo>
                  <a:cubicBezTo>
                    <a:pt x="10120" y="7943"/>
                    <a:pt x="10065" y="10968"/>
                    <a:pt x="11164" y="12178"/>
                  </a:cubicBezTo>
                  <a:cubicBezTo>
                    <a:pt x="11439" y="12178"/>
                    <a:pt x="14629" y="12178"/>
                    <a:pt x="15619" y="11518"/>
                  </a:cubicBezTo>
                  <a:cubicBezTo>
                    <a:pt x="16206" y="11182"/>
                    <a:pt x="17369" y="10783"/>
                    <a:pt x="18351" y="10783"/>
                  </a:cubicBezTo>
                  <a:cubicBezTo>
                    <a:pt x="18657" y="10783"/>
                    <a:pt x="18946" y="10822"/>
                    <a:pt x="19194" y="10913"/>
                  </a:cubicBezTo>
                  <a:cubicBezTo>
                    <a:pt x="19194" y="10913"/>
                    <a:pt x="18589" y="8108"/>
                    <a:pt x="18369" y="7228"/>
                  </a:cubicBezTo>
                  <a:cubicBezTo>
                    <a:pt x="18094" y="6293"/>
                    <a:pt x="16829" y="6678"/>
                    <a:pt x="16114" y="6403"/>
                  </a:cubicBezTo>
                  <a:cubicBezTo>
                    <a:pt x="15894" y="6238"/>
                    <a:pt x="15674" y="6019"/>
                    <a:pt x="15564" y="5689"/>
                  </a:cubicBezTo>
                  <a:cubicBezTo>
                    <a:pt x="15220" y="5099"/>
                    <a:pt x="15008" y="4334"/>
                    <a:pt x="14692" y="4334"/>
                  </a:cubicBezTo>
                  <a:cubicBezTo>
                    <a:pt x="14654" y="4334"/>
                    <a:pt x="14615" y="4345"/>
                    <a:pt x="14574" y="4369"/>
                  </a:cubicBezTo>
                  <a:cubicBezTo>
                    <a:pt x="14346" y="4472"/>
                    <a:pt x="13843" y="4521"/>
                    <a:pt x="13264" y="4521"/>
                  </a:cubicBezTo>
                  <a:cubicBezTo>
                    <a:pt x="12310" y="4521"/>
                    <a:pt x="11149" y="4388"/>
                    <a:pt x="10670" y="4149"/>
                  </a:cubicBezTo>
                  <a:cubicBezTo>
                    <a:pt x="10437" y="4049"/>
                    <a:pt x="10098" y="4020"/>
                    <a:pt x="9716" y="4020"/>
                  </a:cubicBezTo>
                  <a:cubicBezTo>
                    <a:pt x="9171" y="4020"/>
                    <a:pt x="8537" y="4079"/>
                    <a:pt x="7997" y="4079"/>
                  </a:cubicBezTo>
                  <a:cubicBezTo>
                    <a:pt x="7665" y="4079"/>
                    <a:pt x="7369" y="4057"/>
                    <a:pt x="7150" y="3984"/>
                  </a:cubicBezTo>
                  <a:cubicBezTo>
                    <a:pt x="6325" y="3709"/>
                    <a:pt x="4730" y="2939"/>
                    <a:pt x="5720" y="2389"/>
                  </a:cubicBezTo>
                  <a:cubicBezTo>
                    <a:pt x="5894" y="2287"/>
                    <a:pt x="6116" y="2247"/>
                    <a:pt x="6364" y="2247"/>
                  </a:cubicBezTo>
                  <a:cubicBezTo>
                    <a:pt x="7200" y="2247"/>
                    <a:pt x="8336" y="2696"/>
                    <a:pt x="8956" y="2696"/>
                  </a:cubicBezTo>
                  <a:cubicBezTo>
                    <a:pt x="9140" y="2696"/>
                    <a:pt x="9278" y="2656"/>
                    <a:pt x="9350" y="2554"/>
                  </a:cubicBezTo>
                  <a:cubicBezTo>
                    <a:pt x="9680" y="2004"/>
                    <a:pt x="8470" y="2004"/>
                    <a:pt x="8195" y="1839"/>
                  </a:cubicBezTo>
                  <a:cubicBezTo>
                    <a:pt x="7920" y="1729"/>
                    <a:pt x="8415" y="629"/>
                    <a:pt x="7480" y="79"/>
                  </a:cubicBezTo>
                  <a:cubicBezTo>
                    <a:pt x="7377" y="25"/>
                    <a:pt x="7263" y="0"/>
                    <a:pt x="7142" y="0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3" name="Google Shape;4783;p1"/>
            <p:cNvSpPr/>
            <p:nvPr/>
          </p:nvSpPr>
          <p:spPr>
            <a:xfrm>
              <a:off x="1548350" y="1626750"/>
              <a:ext cx="870300" cy="542750"/>
            </a:xfrm>
            <a:custGeom>
              <a:rect b="b" l="l" r="r" t="t"/>
              <a:pathLst>
                <a:path extrusionOk="0" h="21710" w="34812">
                  <a:moveTo>
                    <a:pt x="16070" y="0"/>
                  </a:moveTo>
                  <a:cubicBezTo>
                    <a:pt x="15168" y="0"/>
                    <a:pt x="14194" y="1429"/>
                    <a:pt x="13720" y="1429"/>
                  </a:cubicBezTo>
                  <a:cubicBezTo>
                    <a:pt x="13691" y="1429"/>
                    <a:pt x="13664" y="1424"/>
                    <a:pt x="13639" y="1413"/>
                  </a:cubicBezTo>
                  <a:cubicBezTo>
                    <a:pt x="13609" y="1395"/>
                    <a:pt x="13571" y="1387"/>
                    <a:pt x="13526" y="1387"/>
                  </a:cubicBezTo>
                  <a:cubicBezTo>
                    <a:pt x="12997" y="1387"/>
                    <a:pt x="11549" y="2509"/>
                    <a:pt x="11549" y="3117"/>
                  </a:cubicBezTo>
                  <a:cubicBezTo>
                    <a:pt x="11549" y="3887"/>
                    <a:pt x="9734" y="4052"/>
                    <a:pt x="8580" y="4052"/>
                  </a:cubicBezTo>
                  <a:cubicBezTo>
                    <a:pt x="7425" y="4052"/>
                    <a:pt x="6875" y="2842"/>
                    <a:pt x="6160" y="1413"/>
                  </a:cubicBezTo>
                  <a:cubicBezTo>
                    <a:pt x="5973" y="1051"/>
                    <a:pt x="5522" y="915"/>
                    <a:pt x="4947" y="915"/>
                  </a:cubicBezTo>
                  <a:cubicBezTo>
                    <a:pt x="3157" y="915"/>
                    <a:pt x="165" y="2237"/>
                    <a:pt x="165" y="2237"/>
                  </a:cubicBezTo>
                  <a:cubicBezTo>
                    <a:pt x="330" y="2732"/>
                    <a:pt x="330" y="3337"/>
                    <a:pt x="220" y="4107"/>
                  </a:cubicBezTo>
                  <a:cubicBezTo>
                    <a:pt x="0" y="6142"/>
                    <a:pt x="990" y="6307"/>
                    <a:pt x="1760" y="7627"/>
                  </a:cubicBezTo>
                  <a:cubicBezTo>
                    <a:pt x="2530" y="8892"/>
                    <a:pt x="3410" y="11312"/>
                    <a:pt x="3300" y="12136"/>
                  </a:cubicBezTo>
                  <a:cubicBezTo>
                    <a:pt x="3135" y="12961"/>
                    <a:pt x="3410" y="15986"/>
                    <a:pt x="3410" y="15986"/>
                  </a:cubicBezTo>
                  <a:cubicBezTo>
                    <a:pt x="3550" y="15474"/>
                    <a:pt x="4752" y="15002"/>
                    <a:pt x="5452" y="15002"/>
                  </a:cubicBezTo>
                  <a:cubicBezTo>
                    <a:pt x="5580" y="15002"/>
                    <a:pt x="5690" y="15017"/>
                    <a:pt x="5775" y="15051"/>
                  </a:cubicBezTo>
                  <a:cubicBezTo>
                    <a:pt x="5789" y="15056"/>
                    <a:pt x="5804" y="15059"/>
                    <a:pt x="5821" y="15059"/>
                  </a:cubicBezTo>
                  <a:cubicBezTo>
                    <a:pt x="6288" y="15059"/>
                    <a:pt x="7838" y="13117"/>
                    <a:pt x="8677" y="13117"/>
                  </a:cubicBezTo>
                  <a:cubicBezTo>
                    <a:pt x="8763" y="13117"/>
                    <a:pt x="8841" y="13137"/>
                    <a:pt x="8910" y="13181"/>
                  </a:cubicBezTo>
                  <a:cubicBezTo>
                    <a:pt x="9106" y="13308"/>
                    <a:pt x="9356" y="13352"/>
                    <a:pt x="9630" y="13352"/>
                  </a:cubicBezTo>
                  <a:cubicBezTo>
                    <a:pt x="10257" y="13352"/>
                    <a:pt x="11009" y="13120"/>
                    <a:pt x="11521" y="13120"/>
                  </a:cubicBezTo>
                  <a:cubicBezTo>
                    <a:pt x="11661" y="13120"/>
                    <a:pt x="11783" y="13137"/>
                    <a:pt x="11879" y="13181"/>
                  </a:cubicBezTo>
                  <a:cubicBezTo>
                    <a:pt x="12423" y="13428"/>
                    <a:pt x="14031" y="15006"/>
                    <a:pt x="14990" y="15006"/>
                  </a:cubicBezTo>
                  <a:cubicBezTo>
                    <a:pt x="15099" y="15006"/>
                    <a:pt x="15199" y="14986"/>
                    <a:pt x="15289" y="14941"/>
                  </a:cubicBezTo>
                  <a:cubicBezTo>
                    <a:pt x="15375" y="14906"/>
                    <a:pt x="15478" y="14889"/>
                    <a:pt x="15593" y="14889"/>
                  </a:cubicBezTo>
                  <a:cubicBezTo>
                    <a:pt x="16722" y="14889"/>
                    <a:pt x="19059" y="16457"/>
                    <a:pt x="19358" y="16756"/>
                  </a:cubicBezTo>
                  <a:cubicBezTo>
                    <a:pt x="19798" y="17086"/>
                    <a:pt x="21503" y="17141"/>
                    <a:pt x="21503" y="18131"/>
                  </a:cubicBezTo>
                  <a:cubicBezTo>
                    <a:pt x="21503" y="18516"/>
                    <a:pt x="21558" y="19451"/>
                    <a:pt x="21558" y="20331"/>
                  </a:cubicBezTo>
                  <a:cubicBezTo>
                    <a:pt x="21558" y="20331"/>
                    <a:pt x="23648" y="21485"/>
                    <a:pt x="25078" y="21705"/>
                  </a:cubicBezTo>
                  <a:cubicBezTo>
                    <a:pt x="25115" y="21708"/>
                    <a:pt x="25150" y="21710"/>
                    <a:pt x="25185" y="21710"/>
                  </a:cubicBezTo>
                  <a:cubicBezTo>
                    <a:pt x="26497" y="21710"/>
                    <a:pt x="26300" y="19726"/>
                    <a:pt x="26783" y="19726"/>
                  </a:cubicBezTo>
                  <a:cubicBezTo>
                    <a:pt x="27278" y="19726"/>
                    <a:pt x="29697" y="18516"/>
                    <a:pt x="30192" y="17966"/>
                  </a:cubicBezTo>
                  <a:cubicBezTo>
                    <a:pt x="30702" y="17502"/>
                    <a:pt x="30509" y="15788"/>
                    <a:pt x="31325" y="15788"/>
                  </a:cubicBezTo>
                  <a:cubicBezTo>
                    <a:pt x="31477" y="15788"/>
                    <a:pt x="31664" y="15848"/>
                    <a:pt x="31897" y="15986"/>
                  </a:cubicBezTo>
                  <a:cubicBezTo>
                    <a:pt x="32210" y="16177"/>
                    <a:pt x="32544" y="16264"/>
                    <a:pt x="32869" y="16264"/>
                  </a:cubicBezTo>
                  <a:cubicBezTo>
                    <a:pt x="33574" y="16264"/>
                    <a:pt x="34236" y="15856"/>
                    <a:pt x="34537" y="15216"/>
                  </a:cubicBezTo>
                  <a:cubicBezTo>
                    <a:pt x="34757" y="14941"/>
                    <a:pt x="34812" y="14611"/>
                    <a:pt x="34757" y="14281"/>
                  </a:cubicBezTo>
                  <a:cubicBezTo>
                    <a:pt x="34537" y="12906"/>
                    <a:pt x="32777" y="13401"/>
                    <a:pt x="32667" y="13126"/>
                  </a:cubicBezTo>
                  <a:cubicBezTo>
                    <a:pt x="32667" y="12741"/>
                    <a:pt x="30632" y="11092"/>
                    <a:pt x="29202" y="10927"/>
                  </a:cubicBezTo>
                  <a:cubicBezTo>
                    <a:pt x="27718" y="10652"/>
                    <a:pt x="25793" y="8837"/>
                    <a:pt x="25463" y="8232"/>
                  </a:cubicBezTo>
                  <a:cubicBezTo>
                    <a:pt x="25078" y="7627"/>
                    <a:pt x="23868" y="5262"/>
                    <a:pt x="22658" y="4767"/>
                  </a:cubicBezTo>
                  <a:cubicBezTo>
                    <a:pt x="21448" y="4327"/>
                    <a:pt x="19358" y="4107"/>
                    <a:pt x="19413" y="2732"/>
                  </a:cubicBezTo>
                  <a:cubicBezTo>
                    <a:pt x="19578" y="1358"/>
                    <a:pt x="17544" y="643"/>
                    <a:pt x="16444" y="93"/>
                  </a:cubicBezTo>
                  <a:cubicBezTo>
                    <a:pt x="16322" y="28"/>
                    <a:pt x="16196" y="0"/>
                    <a:pt x="16070" y="0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4" name="Google Shape;4784;p1"/>
            <p:cNvSpPr/>
            <p:nvPr/>
          </p:nvSpPr>
          <p:spPr>
            <a:xfrm>
              <a:off x="1042400" y="1841050"/>
              <a:ext cx="1182400" cy="1002025"/>
            </a:xfrm>
            <a:custGeom>
              <a:rect b="b" l="l" r="r" t="t"/>
              <a:pathLst>
                <a:path extrusionOk="0" h="40081" w="47296">
                  <a:moveTo>
                    <a:pt x="769" y="0"/>
                  </a:moveTo>
                  <a:cubicBezTo>
                    <a:pt x="690" y="0"/>
                    <a:pt x="617" y="14"/>
                    <a:pt x="551" y="45"/>
                  </a:cubicBezTo>
                  <a:cubicBezTo>
                    <a:pt x="826" y="815"/>
                    <a:pt x="551" y="1860"/>
                    <a:pt x="441" y="2465"/>
                  </a:cubicBezTo>
                  <a:cubicBezTo>
                    <a:pt x="221" y="3289"/>
                    <a:pt x="1" y="4334"/>
                    <a:pt x="606" y="4994"/>
                  </a:cubicBezTo>
                  <a:cubicBezTo>
                    <a:pt x="1265" y="5654"/>
                    <a:pt x="1595" y="7414"/>
                    <a:pt x="1595" y="7414"/>
                  </a:cubicBezTo>
                  <a:cubicBezTo>
                    <a:pt x="1870" y="7414"/>
                    <a:pt x="3080" y="9889"/>
                    <a:pt x="3190" y="10054"/>
                  </a:cubicBezTo>
                  <a:cubicBezTo>
                    <a:pt x="3245" y="10164"/>
                    <a:pt x="4730" y="10659"/>
                    <a:pt x="5170" y="10989"/>
                  </a:cubicBezTo>
                  <a:cubicBezTo>
                    <a:pt x="5555" y="11429"/>
                    <a:pt x="5390" y="12583"/>
                    <a:pt x="4895" y="12803"/>
                  </a:cubicBezTo>
                  <a:cubicBezTo>
                    <a:pt x="4345" y="13078"/>
                    <a:pt x="4015" y="14233"/>
                    <a:pt x="3795" y="14563"/>
                  </a:cubicBezTo>
                  <a:cubicBezTo>
                    <a:pt x="3575" y="14893"/>
                    <a:pt x="3080" y="16378"/>
                    <a:pt x="3190" y="16653"/>
                  </a:cubicBezTo>
                  <a:cubicBezTo>
                    <a:pt x="3245" y="16928"/>
                    <a:pt x="4565" y="17038"/>
                    <a:pt x="4840" y="17533"/>
                  </a:cubicBezTo>
                  <a:cubicBezTo>
                    <a:pt x="5115" y="18028"/>
                    <a:pt x="4950" y="18688"/>
                    <a:pt x="5225" y="18853"/>
                  </a:cubicBezTo>
                  <a:cubicBezTo>
                    <a:pt x="5500" y="18963"/>
                    <a:pt x="7590" y="20063"/>
                    <a:pt x="8305" y="20283"/>
                  </a:cubicBezTo>
                  <a:cubicBezTo>
                    <a:pt x="9075" y="20503"/>
                    <a:pt x="9350" y="22427"/>
                    <a:pt x="8855" y="23307"/>
                  </a:cubicBezTo>
                  <a:cubicBezTo>
                    <a:pt x="8415" y="24242"/>
                    <a:pt x="9295" y="24902"/>
                    <a:pt x="9625" y="25232"/>
                  </a:cubicBezTo>
                  <a:cubicBezTo>
                    <a:pt x="10065" y="25562"/>
                    <a:pt x="10999" y="27157"/>
                    <a:pt x="10999" y="27157"/>
                  </a:cubicBezTo>
                  <a:cubicBezTo>
                    <a:pt x="11769" y="26992"/>
                    <a:pt x="12374" y="26167"/>
                    <a:pt x="12374" y="26167"/>
                  </a:cubicBezTo>
                  <a:cubicBezTo>
                    <a:pt x="12374" y="26167"/>
                    <a:pt x="14519" y="26717"/>
                    <a:pt x="15179" y="28202"/>
                  </a:cubicBezTo>
                  <a:cubicBezTo>
                    <a:pt x="15894" y="29687"/>
                    <a:pt x="17654" y="33261"/>
                    <a:pt x="19469" y="33261"/>
                  </a:cubicBezTo>
                  <a:cubicBezTo>
                    <a:pt x="21228" y="33261"/>
                    <a:pt x="23703" y="35516"/>
                    <a:pt x="24803" y="35736"/>
                  </a:cubicBezTo>
                  <a:cubicBezTo>
                    <a:pt x="25220" y="35819"/>
                    <a:pt x="25985" y="35879"/>
                    <a:pt x="26774" y="35879"/>
                  </a:cubicBezTo>
                  <a:cubicBezTo>
                    <a:pt x="28066" y="35879"/>
                    <a:pt x="29423" y="35719"/>
                    <a:pt x="29423" y="35241"/>
                  </a:cubicBezTo>
                  <a:cubicBezTo>
                    <a:pt x="29423" y="34941"/>
                    <a:pt x="29704" y="34737"/>
                    <a:pt x="30047" y="34737"/>
                  </a:cubicBezTo>
                  <a:cubicBezTo>
                    <a:pt x="30520" y="34737"/>
                    <a:pt x="31110" y="35124"/>
                    <a:pt x="31237" y="36176"/>
                  </a:cubicBezTo>
                  <a:cubicBezTo>
                    <a:pt x="31402" y="37936"/>
                    <a:pt x="34592" y="38761"/>
                    <a:pt x="36187" y="38981"/>
                  </a:cubicBezTo>
                  <a:cubicBezTo>
                    <a:pt x="37727" y="39146"/>
                    <a:pt x="41686" y="40081"/>
                    <a:pt x="43061" y="40081"/>
                  </a:cubicBezTo>
                  <a:cubicBezTo>
                    <a:pt x="43061" y="40081"/>
                    <a:pt x="43391" y="37771"/>
                    <a:pt x="43446" y="37056"/>
                  </a:cubicBezTo>
                  <a:cubicBezTo>
                    <a:pt x="43501" y="36286"/>
                    <a:pt x="46746" y="36066"/>
                    <a:pt x="47021" y="35131"/>
                  </a:cubicBezTo>
                  <a:cubicBezTo>
                    <a:pt x="47296" y="34141"/>
                    <a:pt x="45866" y="33426"/>
                    <a:pt x="46141" y="32656"/>
                  </a:cubicBezTo>
                  <a:cubicBezTo>
                    <a:pt x="46416" y="31831"/>
                    <a:pt x="43336" y="31227"/>
                    <a:pt x="43061" y="30182"/>
                  </a:cubicBezTo>
                  <a:cubicBezTo>
                    <a:pt x="42676" y="29027"/>
                    <a:pt x="41466" y="28092"/>
                    <a:pt x="41466" y="27652"/>
                  </a:cubicBezTo>
                  <a:cubicBezTo>
                    <a:pt x="41466" y="27157"/>
                    <a:pt x="43776" y="24902"/>
                    <a:pt x="43446" y="23582"/>
                  </a:cubicBezTo>
                  <a:cubicBezTo>
                    <a:pt x="43116" y="22262"/>
                    <a:pt x="40861" y="22482"/>
                    <a:pt x="40916" y="22207"/>
                  </a:cubicBezTo>
                  <a:cubicBezTo>
                    <a:pt x="41026" y="21932"/>
                    <a:pt x="41191" y="19788"/>
                    <a:pt x="40861" y="18413"/>
                  </a:cubicBezTo>
                  <a:cubicBezTo>
                    <a:pt x="40476" y="17038"/>
                    <a:pt x="40201" y="15443"/>
                    <a:pt x="41191" y="14508"/>
                  </a:cubicBezTo>
                  <a:cubicBezTo>
                    <a:pt x="41741" y="13958"/>
                    <a:pt x="41851" y="12858"/>
                    <a:pt x="41851" y="11814"/>
                  </a:cubicBezTo>
                  <a:cubicBezTo>
                    <a:pt x="41851" y="10934"/>
                    <a:pt x="41796" y="10109"/>
                    <a:pt x="41796" y="9614"/>
                  </a:cubicBezTo>
                  <a:cubicBezTo>
                    <a:pt x="41796" y="8624"/>
                    <a:pt x="40036" y="8569"/>
                    <a:pt x="39651" y="8239"/>
                  </a:cubicBezTo>
                  <a:cubicBezTo>
                    <a:pt x="39352" y="7940"/>
                    <a:pt x="37015" y="6372"/>
                    <a:pt x="35927" y="6372"/>
                  </a:cubicBezTo>
                  <a:cubicBezTo>
                    <a:pt x="35816" y="6372"/>
                    <a:pt x="35718" y="6388"/>
                    <a:pt x="35637" y="6424"/>
                  </a:cubicBezTo>
                  <a:cubicBezTo>
                    <a:pt x="35550" y="6460"/>
                    <a:pt x="35455" y="6476"/>
                    <a:pt x="35353" y="6476"/>
                  </a:cubicBezTo>
                  <a:cubicBezTo>
                    <a:pt x="34356" y="6476"/>
                    <a:pt x="32721" y="4914"/>
                    <a:pt x="32172" y="4664"/>
                  </a:cubicBezTo>
                  <a:cubicBezTo>
                    <a:pt x="32076" y="4620"/>
                    <a:pt x="31954" y="4603"/>
                    <a:pt x="31814" y="4603"/>
                  </a:cubicBezTo>
                  <a:cubicBezTo>
                    <a:pt x="31302" y="4603"/>
                    <a:pt x="30550" y="4835"/>
                    <a:pt x="29923" y="4835"/>
                  </a:cubicBezTo>
                  <a:cubicBezTo>
                    <a:pt x="29649" y="4835"/>
                    <a:pt x="29399" y="4791"/>
                    <a:pt x="29203" y="4664"/>
                  </a:cubicBezTo>
                  <a:cubicBezTo>
                    <a:pt x="29135" y="4612"/>
                    <a:pt x="29057" y="4589"/>
                    <a:pt x="28970" y="4589"/>
                  </a:cubicBezTo>
                  <a:cubicBezTo>
                    <a:pt x="28182" y="4589"/>
                    <a:pt x="26704" y="6547"/>
                    <a:pt x="26140" y="6547"/>
                  </a:cubicBezTo>
                  <a:cubicBezTo>
                    <a:pt x="26114" y="6547"/>
                    <a:pt x="26090" y="6543"/>
                    <a:pt x="26068" y="6534"/>
                  </a:cubicBezTo>
                  <a:cubicBezTo>
                    <a:pt x="25992" y="6500"/>
                    <a:pt x="25888" y="6485"/>
                    <a:pt x="25767" y="6485"/>
                  </a:cubicBezTo>
                  <a:cubicBezTo>
                    <a:pt x="25099" y="6485"/>
                    <a:pt x="23889" y="6957"/>
                    <a:pt x="23703" y="7469"/>
                  </a:cubicBezTo>
                  <a:cubicBezTo>
                    <a:pt x="23593" y="8129"/>
                    <a:pt x="19854" y="8459"/>
                    <a:pt x="16994" y="8789"/>
                  </a:cubicBezTo>
                  <a:cubicBezTo>
                    <a:pt x="16805" y="8810"/>
                    <a:pt x="16623" y="8820"/>
                    <a:pt x="16449" y="8820"/>
                  </a:cubicBezTo>
                  <a:cubicBezTo>
                    <a:pt x="13941" y="8820"/>
                    <a:pt x="12976" y="6729"/>
                    <a:pt x="12924" y="6369"/>
                  </a:cubicBezTo>
                  <a:cubicBezTo>
                    <a:pt x="12869" y="6094"/>
                    <a:pt x="11989" y="5104"/>
                    <a:pt x="11274" y="4279"/>
                  </a:cubicBezTo>
                  <a:cubicBezTo>
                    <a:pt x="10944" y="3839"/>
                    <a:pt x="10615" y="3509"/>
                    <a:pt x="10450" y="3344"/>
                  </a:cubicBezTo>
                  <a:cubicBezTo>
                    <a:pt x="9955" y="2905"/>
                    <a:pt x="10779" y="1695"/>
                    <a:pt x="9790" y="705"/>
                  </a:cubicBezTo>
                  <a:cubicBezTo>
                    <a:pt x="9600" y="505"/>
                    <a:pt x="9346" y="423"/>
                    <a:pt x="9058" y="423"/>
                  </a:cubicBezTo>
                  <a:cubicBezTo>
                    <a:pt x="7763" y="423"/>
                    <a:pt x="5775" y="2080"/>
                    <a:pt x="5775" y="2080"/>
                  </a:cubicBezTo>
                  <a:cubicBezTo>
                    <a:pt x="5687" y="2230"/>
                    <a:pt x="5562" y="2289"/>
                    <a:pt x="5412" y="2289"/>
                  </a:cubicBezTo>
                  <a:cubicBezTo>
                    <a:pt x="4905" y="2289"/>
                    <a:pt x="4114" y="1615"/>
                    <a:pt x="3520" y="1530"/>
                  </a:cubicBezTo>
                  <a:cubicBezTo>
                    <a:pt x="2822" y="1330"/>
                    <a:pt x="1536" y="0"/>
                    <a:pt x="769" y="0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5" name="Google Shape;4785;p1"/>
            <p:cNvSpPr/>
            <p:nvPr/>
          </p:nvSpPr>
          <p:spPr>
            <a:xfrm>
              <a:off x="1515350" y="2816925"/>
              <a:ext cx="488100" cy="562350"/>
            </a:xfrm>
            <a:custGeom>
              <a:rect b="b" l="l" r="r" t="t"/>
              <a:pathLst>
                <a:path extrusionOk="0" h="22494" w="19524">
                  <a:moveTo>
                    <a:pt x="10395" y="1"/>
                  </a:moveTo>
                  <a:cubicBezTo>
                    <a:pt x="10395" y="1156"/>
                    <a:pt x="9955" y="3905"/>
                    <a:pt x="9405" y="3905"/>
                  </a:cubicBezTo>
                  <a:cubicBezTo>
                    <a:pt x="8915" y="3905"/>
                    <a:pt x="8478" y="6601"/>
                    <a:pt x="8203" y="6601"/>
                  </a:cubicBezTo>
                  <a:cubicBezTo>
                    <a:pt x="8200" y="6601"/>
                    <a:pt x="8198" y="6601"/>
                    <a:pt x="8195" y="6600"/>
                  </a:cubicBezTo>
                  <a:lnTo>
                    <a:pt x="8195" y="6600"/>
                  </a:lnTo>
                  <a:cubicBezTo>
                    <a:pt x="8250" y="6820"/>
                    <a:pt x="9350" y="9405"/>
                    <a:pt x="9295" y="9955"/>
                  </a:cubicBezTo>
                  <a:cubicBezTo>
                    <a:pt x="9185" y="10505"/>
                    <a:pt x="7810" y="13969"/>
                    <a:pt x="6985" y="14354"/>
                  </a:cubicBezTo>
                  <a:cubicBezTo>
                    <a:pt x="6270" y="14794"/>
                    <a:pt x="2475" y="15894"/>
                    <a:pt x="1" y="16389"/>
                  </a:cubicBezTo>
                  <a:cubicBezTo>
                    <a:pt x="111" y="16499"/>
                    <a:pt x="2750" y="21228"/>
                    <a:pt x="3025" y="22493"/>
                  </a:cubicBezTo>
                  <a:cubicBezTo>
                    <a:pt x="4441" y="21969"/>
                    <a:pt x="6157" y="21445"/>
                    <a:pt x="6885" y="21445"/>
                  </a:cubicBezTo>
                  <a:cubicBezTo>
                    <a:pt x="6921" y="21445"/>
                    <a:pt x="6954" y="21446"/>
                    <a:pt x="6985" y="21448"/>
                  </a:cubicBezTo>
                  <a:cubicBezTo>
                    <a:pt x="7004" y="21449"/>
                    <a:pt x="7022" y="21450"/>
                    <a:pt x="7041" y="21450"/>
                  </a:cubicBezTo>
                  <a:cubicBezTo>
                    <a:pt x="8250" y="21450"/>
                    <a:pt x="8261" y="19686"/>
                    <a:pt x="9020" y="19524"/>
                  </a:cubicBezTo>
                  <a:cubicBezTo>
                    <a:pt x="9735" y="19469"/>
                    <a:pt x="13804" y="17324"/>
                    <a:pt x="14354" y="15949"/>
                  </a:cubicBezTo>
                  <a:cubicBezTo>
                    <a:pt x="14904" y="14574"/>
                    <a:pt x="15399" y="12429"/>
                    <a:pt x="16169" y="12264"/>
                  </a:cubicBezTo>
                  <a:cubicBezTo>
                    <a:pt x="16939" y="12044"/>
                    <a:pt x="19084" y="8855"/>
                    <a:pt x="19304" y="7975"/>
                  </a:cubicBezTo>
                  <a:cubicBezTo>
                    <a:pt x="19524" y="7040"/>
                    <a:pt x="18204" y="5500"/>
                    <a:pt x="16829" y="5390"/>
                  </a:cubicBezTo>
                  <a:cubicBezTo>
                    <a:pt x="15509" y="5280"/>
                    <a:pt x="11274" y="1815"/>
                    <a:pt x="10780" y="551"/>
                  </a:cubicBezTo>
                  <a:cubicBezTo>
                    <a:pt x="10725" y="276"/>
                    <a:pt x="10560" y="111"/>
                    <a:pt x="10395" y="1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6" name="Google Shape;4786;p1"/>
            <p:cNvSpPr/>
            <p:nvPr/>
          </p:nvSpPr>
          <p:spPr>
            <a:xfrm>
              <a:off x="1516725" y="2809225"/>
              <a:ext cx="259875" cy="176150"/>
            </a:xfrm>
            <a:custGeom>
              <a:rect b="b" l="l" r="r" t="t"/>
              <a:pathLst>
                <a:path extrusionOk="0" h="7046" w="10395">
                  <a:moveTo>
                    <a:pt x="9139" y="1"/>
                  </a:moveTo>
                  <a:cubicBezTo>
                    <a:pt x="8313" y="1"/>
                    <a:pt x="7456" y="340"/>
                    <a:pt x="7205" y="914"/>
                  </a:cubicBezTo>
                  <a:cubicBezTo>
                    <a:pt x="6655" y="2013"/>
                    <a:pt x="5115" y="3113"/>
                    <a:pt x="4070" y="3278"/>
                  </a:cubicBezTo>
                  <a:cubicBezTo>
                    <a:pt x="3025" y="3388"/>
                    <a:pt x="716" y="4158"/>
                    <a:pt x="1" y="4158"/>
                  </a:cubicBezTo>
                  <a:cubicBezTo>
                    <a:pt x="1" y="4158"/>
                    <a:pt x="1320" y="6523"/>
                    <a:pt x="2090" y="6798"/>
                  </a:cubicBezTo>
                  <a:cubicBezTo>
                    <a:pt x="2187" y="6835"/>
                    <a:pt x="2303" y="6850"/>
                    <a:pt x="2434" y="6850"/>
                  </a:cubicBezTo>
                  <a:cubicBezTo>
                    <a:pt x="3011" y="6850"/>
                    <a:pt x="3873" y="6557"/>
                    <a:pt x="4573" y="6557"/>
                  </a:cubicBezTo>
                  <a:cubicBezTo>
                    <a:pt x="4894" y="6557"/>
                    <a:pt x="5181" y="6619"/>
                    <a:pt x="5390" y="6798"/>
                  </a:cubicBezTo>
                  <a:cubicBezTo>
                    <a:pt x="5611" y="6985"/>
                    <a:pt x="5936" y="7046"/>
                    <a:pt x="6288" y="7046"/>
                  </a:cubicBezTo>
                  <a:cubicBezTo>
                    <a:pt x="6954" y="7046"/>
                    <a:pt x="7717" y="6828"/>
                    <a:pt x="8054" y="6828"/>
                  </a:cubicBezTo>
                  <a:cubicBezTo>
                    <a:pt x="8117" y="6828"/>
                    <a:pt x="8165" y="6835"/>
                    <a:pt x="8195" y="6853"/>
                  </a:cubicBezTo>
                  <a:cubicBezTo>
                    <a:pt x="8197" y="6854"/>
                    <a:pt x="8199" y="6854"/>
                    <a:pt x="8201" y="6854"/>
                  </a:cubicBezTo>
                  <a:cubicBezTo>
                    <a:pt x="8426" y="6854"/>
                    <a:pt x="8969" y="4158"/>
                    <a:pt x="9405" y="4158"/>
                  </a:cubicBezTo>
                  <a:cubicBezTo>
                    <a:pt x="9900" y="4158"/>
                    <a:pt x="10395" y="1464"/>
                    <a:pt x="10340" y="309"/>
                  </a:cubicBezTo>
                  <a:cubicBezTo>
                    <a:pt x="10014" y="98"/>
                    <a:pt x="9581" y="1"/>
                    <a:pt x="9139" y="1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7" name="Google Shape;4787;p1"/>
            <p:cNvSpPr/>
            <p:nvPr/>
          </p:nvSpPr>
          <p:spPr>
            <a:xfrm>
              <a:off x="1195000" y="615100"/>
              <a:ext cx="2506400" cy="1150100"/>
            </a:xfrm>
            <a:custGeom>
              <a:rect b="b" l="l" r="r" t="t"/>
              <a:pathLst>
                <a:path extrusionOk="0" h="46004" w="100256">
                  <a:moveTo>
                    <a:pt x="56112" y="0"/>
                  </a:moveTo>
                  <a:cubicBezTo>
                    <a:pt x="55526" y="0"/>
                    <a:pt x="54913" y="124"/>
                    <a:pt x="54500" y="468"/>
                  </a:cubicBezTo>
                  <a:cubicBezTo>
                    <a:pt x="53687" y="1138"/>
                    <a:pt x="52748" y="1600"/>
                    <a:pt x="52120" y="1600"/>
                  </a:cubicBezTo>
                  <a:cubicBezTo>
                    <a:pt x="52026" y="1600"/>
                    <a:pt x="51939" y="1589"/>
                    <a:pt x="51861" y="1568"/>
                  </a:cubicBezTo>
                  <a:cubicBezTo>
                    <a:pt x="51833" y="1566"/>
                    <a:pt x="51799" y="1564"/>
                    <a:pt x="51758" y="1564"/>
                  </a:cubicBezTo>
                  <a:cubicBezTo>
                    <a:pt x="50846" y="1564"/>
                    <a:pt x="46893" y="2157"/>
                    <a:pt x="46471" y="3053"/>
                  </a:cubicBezTo>
                  <a:cubicBezTo>
                    <a:pt x="46169" y="3699"/>
                    <a:pt x="44752" y="4076"/>
                    <a:pt x="43227" y="4076"/>
                  </a:cubicBezTo>
                  <a:cubicBezTo>
                    <a:pt x="42806" y="4076"/>
                    <a:pt x="42378" y="4047"/>
                    <a:pt x="41962" y="3988"/>
                  </a:cubicBezTo>
                  <a:cubicBezTo>
                    <a:pt x="41712" y="3944"/>
                    <a:pt x="41434" y="3924"/>
                    <a:pt x="41138" y="3924"/>
                  </a:cubicBezTo>
                  <a:cubicBezTo>
                    <a:pt x="39222" y="3924"/>
                    <a:pt x="36583" y="4747"/>
                    <a:pt x="36297" y="5032"/>
                  </a:cubicBezTo>
                  <a:cubicBezTo>
                    <a:pt x="35912" y="5362"/>
                    <a:pt x="36737" y="6627"/>
                    <a:pt x="36022" y="6902"/>
                  </a:cubicBezTo>
                  <a:cubicBezTo>
                    <a:pt x="35362" y="7067"/>
                    <a:pt x="37617" y="7452"/>
                    <a:pt x="38497" y="7782"/>
                  </a:cubicBezTo>
                  <a:cubicBezTo>
                    <a:pt x="39227" y="8101"/>
                    <a:pt x="38179" y="8496"/>
                    <a:pt x="37109" y="8496"/>
                  </a:cubicBezTo>
                  <a:cubicBezTo>
                    <a:pt x="36889" y="8496"/>
                    <a:pt x="36669" y="8480"/>
                    <a:pt x="36462" y="8442"/>
                  </a:cubicBezTo>
                  <a:cubicBezTo>
                    <a:pt x="36385" y="8435"/>
                    <a:pt x="36314" y="8432"/>
                    <a:pt x="36248" y="8432"/>
                  </a:cubicBezTo>
                  <a:cubicBezTo>
                    <a:pt x="35224" y="8432"/>
                    <a:pt x="35434" y="9204"/>
                    <a:pt x="35692" y="9927"/>
                  </a:cubicBezTo>
                  <a:cubicBezTo>
                    <a:pt x="35967" y="10642"/>
                    <a:pt x="34702" y="10587"/>
                    <a:pt x="33877" y="11192"/>
                  </a:cubicBezTo>
                  <a:cubicBezTo>
                    <a:pt x="33053" y="11852"/>
                    <a:pt x="34647" y="12787"/>
                    <a:pt x="36077" y="13227"/>
                  </a:cubicBezTo>
                  <a:cubicBezTo>
                    <a:pt x="37562" y="13612"/>
                    <a:pt x="37562" y="15261"/>
                    <a:pt x="35747" y="15591"/>
                  </a:cubicBezTo>
                  <a:cubicBezTo>
                    <a:pt x="33987" y="15976"/>
                    <a:pt x="33547" y="15756"/>
                    <a:pt x="32668" y="16141"/>
                  </a:cubicBezTo>
                  <a:cubicBezTo>
                    <a:pt x="32551" y="16207"/>
                    <a:pt x="32420" y="16236"/>
                    <a:pt x="32279" y="16236"/>
                  </a:cubicBezTo>
                  <a:cubicBezTo>
                    <a:pt x="31348" y="16236"/>
                    <a:pt x="29984" y="14983"/>
                    <a:pt x="29698" y="14601"/>
                  </a:cubicBezTo>
                  <a:cubicBezTo>
                    <a:pt x="29562" y="14408"/>
                    <a:pt x="29317" y="14330"/>
                    <a:pt x="29035" y="14330"/>
                  </a:cubicBezTo>
                  <a:cubicBezTo>
                    <a:pt x="28517" y="14330"/>
                    <a:pt x="27874" y="14592"/>
                    <a:pt x="27553" y="14876"/>
                  </a:cubicBezTo>
                  <a:cubicBezTo>
                    <a:pt x="27473" y="14947"/>
                    <a:pt x="27385" y="14977"/>
                    <a:pt x="27290" y="14977"/>
                  </a:cubicBezTo>
                  <a:cubicBezTo>
                    <a:pt x="26867" y="14977"/>
                    <a:pt x="26303" y="14376"/>
                    <a:pt x="25628" y="14107"/>
                  </a:cubicBezTo>
                  <a:cubicBezTo>
                    <a:pt x="25558" y="14078"/>
                    <a:pt x="25486" y="14065"/>
                    <a:pt x="25412" y="14065"/>
                  </a:cubicBezTo>
                  <a:cubicBezTo>
                    <a:pt x="24618" y="14065"/>
                    <a:pt x="23629" y="15560"/>
                    <a:pt x="22824" y="15811"/>
                  </a:cubicBezTo>
                  <a:cubicBezTo>
                    <a:pt x="22740" y="15836"/>
                    <a:pt x="22655" y="15847"/>
                    <a:pt x="22569" y="15847"/>
                  </a:cubicBezTo>
                  <a:cubicBezTo>
                    <a:pt x="21864" y="15847"/>
                    <a:pt x="21086" y="15111"/>
                    <a:pt x="20366" y="15111"/>
                  </a:cubicBezTo>
                  <a:cubicBezTo>
                    <a:pt x="20191" y="15111"/>
                    <a:pt x="20020" y="15154"/>
                    <a:pt x="19854" y="15261"/>
                  </a:cubicBezTo>
                  <a:cubicBezTo>
                    <a:pt x="19738" y="15337"/>
                    <a:pt x="19620" y="15370"/>
                    <a:pt x="19503" y="15370"/>
                  </a:cubicBezTo>
                  <a:cubicBezTo>
                    <a:pt x="18678" y="15370"/>
                    <a:pt x="17847" y="13708"/>
                    <a:pt x="17269" y="13227"/>
                  </a:cubicBezTo>
                  <a:cubicBezTo>
                    <a:pt x="16554" y="12677"/>
                    <a:pt x="15124" y="12567"/>
                    <a:pt x="14794" y="12512"/>
                  </a:cubicBezTo>
                  <a:cubicBezTo>
                    <a:pt x="14760" y="12503"/>
                    <a:pt x="14719" y="12499"/>
                    <a:pt x="14673" y="12499"/>
                  </a:cubicBezTo>
                  <a:cubicBezTo>
                    <a:pt x="14248" y="12499"/>
                    <a:pt x="13364" y="12825"/>
                    <a:pt x="12755" y="12825"/>
                  </a:cubicBezTo>
                  <a:cubicBezTo>
                    <a:pt x="12582" y="12825"/>
                    <a:pt x="12432" y="12799"/>
                    <a:pt x="12320" y="12732"/>
                  </a:cubicBezTo>
                  <a:cubicBezTo>
                    <a:pt x="12125" y="12615"/>
                    <a:pt x="11820" y="12539"/>
                    <a:pt x="11476" y="12539"/>
                  </a:cubicBezTo>
                  <a:cubicBezTo>
                    <a:pt x="10847" y="12539"/>
                    <a:pt x="10087" y="12791"/>
                    <a:pt x="9625" y="13502"/>
                  </a:cubicBezTo>
                  <a:cubicBezTo>
                    <a:pt x="8965" y="14601"/>
                    <a:pt x="7370" y="14601"/>
                    <a:pt x="6270" y="15426"/>
                  </a:cubicBezTo>
                  <a:cubicBezTo>
                    <a:pt x="5170" y="16251"/>
                    <a:pt x="6490" y="17626"/>
                    <a:pt x="5170" y="17956"/>
                  </a:cubicBezTo>
                  <a:cubicBezTo>
                    <a:pt x="5064" y="17983"/>
                    <a:pt x="4962" y="17995"/>
                    <a:pt x="4865" y="17995"/>
                  </a:cubicBezTo>
                  <a:cubicBezTo>
                    <a:pt x="3753" y="17995"/>
                    <a:pt x="3197" y="16394"/>
                    <a:pt x="2641" y="16141"/>
                  </a:cubicBezTo>
                  <a:cubicBezTo>
                    <a:pt x="2615" y="16135"/>
                    <a:pt x="2590" y="16132"/>
                    <a:pt x="2565" y="16132"/>
                  </a:cubicBezTo>
                  <a:cubicBezTo>
                    <a:pt x="1959" y="16132"/>
                    <a:pt x="1684" y="18011"/>
                    <a:pt x="1156" y="18011"/>
                  </a:cubicBezTo>
                  <a:cubicBezTo>
                    <a:pt x="606" y="18011"/>
                    <a:pt x="1101" y="20431"/>
                    <a:pt x="881" y="20816"/>
                  </a:cubicBezTo>
                  <a:cubicBezTo>
                    <a:pt x="716" y="21256"/>
                    <a:pt x="1" y="22411"/>
                    <a:pt x="221" y="23291"/>
                  </a:cubicBezTo>
                  <a:cubicBezTo>
                    <a:pt x="441" y="24280"/>
                    <a:pt x="1376" y="24060"/>
                    <a:pt x="1596" y="24665"/>
                  </a:cubicBezTo>
                  <a:cubicBezTo>
                    <a:pt x="1648" y="24979"/>
                    <a:pt x="1960" y="25044"/>
                    <a:pt x="2356" y="25044"/>
                  </a:cubicBezTo>
                  <a:cubicBezTo>
                    <a:pt x="2641" y="25044"/>
                    <a:pt x="2969" y="25010"/>
                    <a:pt x="3275" y="25010"/>
                  </a:cubicBezTo>
                  <a:cubicBezTo>
                    <a:pt x="3440" y="25010"/>
                    <a:pt x="3599" y="25020"/>
                    <a:pt x="3741" y="25050"/>
                  </a:cubicBezTo>
                  <a:cubicBezTo>
                    <a:pt x="4401" y="25160"/>
                    <a:pt x="5445" y="27415"/>
                    <a:pt x="5170" y="27855"/>
                  </a:cubicBezTo>
                  <a:cubicBezTo>
                    <a:pt x="4895" y="28240"/>
                    <a:pt x="5830" y="29615"/>
                    <a:pt x="5830" y="29615"/>
                  </a:cubicBezTo>
                  <a:cubicBezTo>
                    <a:pt x="6215" y="29175"/>
                    <a:pt x="6545" y="28735"/>
                    <a:pt x="7040" y="28735"/>
                  </a:cubicBezTo>
                  <a:cubicBezTo>
                    <a:pt x="8154" y="28735"/>
                    <a:pt x="10444" y="27354"/>
                    <a:pt x="11247" y="27354"/>
                  </a:cubicBezTo>
                  <a:cubicBezTo>
                    <a:pt x="11277" y="27354"/>
                    <a:pt x="11304" y="27356"/>
                    <a:pt x="11330" y="27360"/>
                  </a:cubicBezTo>
                  <a:cubicBezTo>
                    <a:pt x="11381" y="27371"/>
                    <a:pt x="11442" y="27376"/>
                    <a:pt x="11509" y="27376"/>
                  </a:cubicBezTo>
                  <a:cubicBezTo>
                    <a:pt x="12008" y="27376"/>
                    <a:pt x="12896" y="27107"/>
                    <a:pt x="13616" y="27107"/>
                  </a:cubicBezTo>
                  <a:cubicBezTo>
                    <a:pt x="14242" y="27107"/>
                    <a:pt x="14739" y="27311"/>
                    <a:pt x="14739" y="28075"/>
                  </a:cubicBezTo>
                  <a:cubicBezTo>
                    <a:pt x="14739" y="29725"/>
                    <a:pt x="14739" y="31430"/>
                    <a:pt x="15069" y="31595"/>
                  </a:cubicBezTo>
                  <a:cubicBezTo>
                    <a:pt x="15399" y="31705"/>
                    <a:pt x="12100" y="31430"/>
                    <a:pt x="11605" y="32200"/>
                  </a:cubicBezTo>
                  <a:cubicBezTo>
                    <a:pt x="11165" y="32970"/>
                    <a:pt x="11935" y="33959"/>
                    <a:pt x="11220" y="34399"/>
                  </a:cubicBezTo>
                  <a:cubicBezTo>
                    <a:pt x="11032" y="34509"/>
                    <a:pt x="10747" y="34538"/>
                    <a:pt x="10444" y="34538"/>
                  </a:cubicBezTo>
                  <a:cubicBezTo>
                    <a:pt x="10089" y="34538"/>
                    <a:pt x="9711" y="34498"/>
                    <a:pt x="9433" y="34498"/>
                  </a:cubicBezTo>
                  <a:cubicBezTo>
                    <a:pt x="9112" y="34498"/>
                    <a:pt x="8927" y="34552"/>
                    <a:pt x="9075" y="34784"/>
                  </a:cubicBezTo>
                  <a:cubicBezTo>
                    <a:pt x="9460" y="35444"/>
                    <a:pt x="11385" y="37259"/>
                    <a:pt x="11935" y="38579"/>
                  </a:cubicBezTo>
                  <a:cubicBezTo>
                    <a:pt x="12485" y="39899"/>
                    <a:pt x="13915" y="38854"/>
                    <a:pt x="13915" y="40174"/>
                  </a:cubicBezTo>
                  <a:cubicBezTo>
                    <a:pt x="13915" y="40999"/>
                    <a:pt x="14189" y="41659"/>
                    <a:pt x="14299" y="42593"/>
                  </a:cubicBezTo>
                  <a:cubicBezTo>
                    <a:pt x="14299" y="42593"/>
                    <a:pt x="17410" y="41247"/>
                    <a:pt x="19175" y="41247"/>
                  </a:cubicBezTo>
                  <a:cubicBezTo>
                    <a:pt x="19721" y="41247"/>
                    <a:pt x="20138" y="41376"/>
                    <a:pt x="20294" y="41714"/>
                  </a:cubicBezTo>
                  <a:cubicBezTo>
                    <a:pt x="21009" y="43198"/>
                    <a:pt x="21559" y="44353"/>
                    <a:pt x="22714" y="44353"/>
                  </a:cubicBezTo>
                  <a:cubicBezTo>
                    <a:pt x="22714" y="44353"/>
                    <a:pt x="23868" y="39184"/>
                    <a:pt x="23374" y="37754"/>
                  </a:cubicBezTo>
                  <a:cubicBezTo>
                    <a:pt x="22934" y="36379"/>
                    <a:pt x="23594" y="33025"/>
                    <a:pt x="24913" y="32805"/>
                  </a:cubicBezTo>
                  <a:cubicBezTo>
                    <a:pt x="25773" y="32764"/>
                    <a:pt x="27119" y="31961"/>
                    <a:pt x="28704" y="31961"/>
                  </a:cubicBezTo>
                  <a:cubicBezTo>
                    <a:pt x="29249" y="31961"/>
                    <a:pt x="29822" y="32056"/>
                    <a:pt x="30413" y="32310"/>
                  </a:cubicBezTo>
                  <a:cubicBezTo>
                    <a:pt x="32668" y="33354"/>
                    <a:pt x="34647" y="34894"/>
                    <a:pt x="35417" y="35334"/>
                  </a:cubicBezTo>
                  <a:cubicBezTo>
                    <a:pt x="36149" y="35857"/>
                    <a:pt x="36830" y="38214"/>
                    <a:pt x="38263" y="38214"/>
                  </a:cubicBezTo>
                  <a:cubicBezTo>
                    <a:pt x="38339" y="38214"/>
                    <a:pt x="38417" y="38208"/>
                    <a:pt x="38497" y="38194"/>
                  </a:cubicBezTo>
                  <a:cubicBezTo>
                    <a:pt x="38909" y="38125"/>
                    <a:pt x="39439" y="38101"/>
                    <a:pt x="40008" y="38101"/>
                  </a:cubicBezTo>
                  <a:cubicBezTo>
                    <a:pt x="41338" y="38101"/>
                    <a:pt x="42887" y="38232"/>
                    <a:pt x="43684" y="38232"/>
                  </a:cubicBezTo>
                  <a:cubicBezTo>
                    <a:pt x="43912" y="38232"/>
                    <a:pt x="44079" y="38221"/>
                    <a:pt x="44161" y="38194"/>
                  </a:cubicBezTo>
                  <a:cubicBezTo>
                    <a:pt x="44358" y="38096"/>
                    <a:pt x="44907" y="37997"/>
                    <a:pt x="45498" y="37997"/>
                  </a:cubicBezTo>
                  <a:cubicBezTo>
                    <a:pt x="46228" y="37997"/>
                    <a:pt x="47022" y="38148"/>
                    <a:pt x="47296" y="38634"/>
                  </a:cubicBezTo>
                  <a:cubicBezTo>
                    <a:pt x="47791" y="39569"/>
                    <a:pt x="49001" y="41329"/>
                    <a:pt x="48836" y="42099"/>
                  </a:cubicBezTo>
                  <a:cubicBezTo>
                    <a:pt x="48616" y="42868"/>
                    <a:pt x="48671" y="44573"/>
                    <a:pt x="49771" y="44848"/>
                  </a:cubicBezTo>
                  <a:cubicBezTo>
                    <a:pt x="49860" y="44866"/>
                    <a:pt x="49953" y="44874"/>
                    <a:pt x="50049" y="44874"/>
                  </a:cubicBezTo>
                  <a:cubicBezTo>
                    <a:pt x="50960" y="44874"/>
                    <a:pt x="52131" y="44150"/>
                    <a:pt x="52637" y="44150"/>
                  </a:cubicBezTo>
                  <a:cubicBezTo>
                    <a:pt x="52736" y="44150"/>
                    <a:pt x="52809" y="44177"/>
                    <a:pt x="52850" y="44243"/>
                  </a:cubicBezTo>
                  <a:cubicBezTo>
                    <a:pt x="53070" y="44628"/>
                    <a:pt x="52960" y="46003"/>
                    <a:pt x="53785" y="46003"/>
                  </a:cubicBezTo>
                  <a:cubicBezTo>
                    <a:pt x="54593" y="46003"/>
                    <a:pt x="56615" y="43470"/>
                    <a:pt x="57111" y="43470"/>
                  </a:cubicBezTo>
                  <a:cubicBezTo>
                    <a:pt x="57121" y="43470"/>
                    <a:pt x="57131" y="43471"/>
                    <a:pt x="57140" y="43473"/>
                  </a:cubicBezTo>
                  <a:cubicBezTo>
                    <a:pt x="57146" y="43474"/>
                    <a:pt x="57152" y="43475"/>
                    <a:pt x="57159" y="43475"/>
                  </a:cubicBezTo>
                  <a:cubicBezTo>
                    <a:pt x="57595" y="43475"/>
                    <a:pt x="59890" y="41714"/>
                    <a:pt x="59890" y="41714"/>
                  </a:cubicBezTo>
                  <a:cubicBezTo>
                    <a:pt x="59890" y="40924"/>
                    <a:pt x="61219" y="39912"/>
                    <a:pt x="62326" y="39912"/>
                  </a:cubicBezTo>
                  <a:cubicBezTo>
                    <a:pt x="62453" y="39912"/>
                    <a:pt x="62576" y="39926"/>
                    <a:pt x="62694" y="39954"/>
                  </a:cubicBezTo>
                  <a:cubicBezTo>
                    <a:pt x="63623" y="40175"/>
                    <a:pt x="64942" y="41071"/>
                    <a:pt x="65653" y="41071"/>
                  </a:cubicBezTo>
                  <a:cubicBezTo>
                    <a:pt x="65826" y="41071"/>
                    <a:pt x="65963" y="41018"/>
                    <a:pt x="66049" y="40889"/>
                  </a:cubicBezTo>
                  <a:cubicBezTo>
                    <a:pt x="66453" y="40394"/>
                    <a:pt x="66894" y="39203"/>
                    <a:pt x="68242" y="39203"/>
                  </a:cubicBezTo>
                  <a:cubicBezTo>
                    <a:pt x="68544" y="39203"/>
                    <a:pt x="68891" y="39263"/>
                    <a:pt x="69294" y="39404"/>
                  </a:cubicBezTo>
                  <a:cubicBezTo>
                    <a:pt x="70496" y="39825"/>
                    <a:pt x="71501" y="39950"/>
                    <a:pt x="72264" y="39950"/>
                  </a:cubicBezTo>
                  <a:cubicBezTo>
                    <a:pt x="72897" y="39950"/>
                    <a:pt x="73364" y="39864"/>
                    <a:pt x="73638" y="39789"/>
                  </a:cubicBezTo>
                  <a:cubicBezTo>
                    <a:pt x="74049" y="39677"/>
                    <a:pt x="76079" y="39312"/>
                    <a:pt x="77600" y="39312"/>
                  </a:cubicBezTo>
                  <a:cubicBezTo>
                    <a:pt x="78321" y="39312"/>
                    <a:pt x="78927" y="39394"/>
                    <a:pt x="79193" y="39624"/>
                  </a:cubicBezTo>
                  <a:cubicBezTo>
                    <a:pt x="79963" y="40229"/>
                    <a:pt x="81942" y="40559"/>
                    <a:pt x="82547" y="41164"/>
                  </a:cubicBezTo>
                  <a:cubicBezTo>
                    <a:pt x="82547" y="41164"/>
                    <a:pt x="84087" y="38964"/>
                    <a:pt x="84087" y="38359"/>
                  </a:cubicBezTo>
                  <a:cubicBezTo>
                    <a:pt x="84087" y="37754"/>
                    <a:pt x="82272" y="36159"/>
                    <a:pt x="82767" y="35279"/>
                  </a:cubicBezTo>
                  <a:cubicBezTo>
                    <a:pt x="83317" y="34454"/>
                    <a:pt x="82437" y="34179"/>
                    <a:pt x="82437" y="33684"/>
                  </a:cubicBezTo>
                  <a:cubicBezTo>
                    <a:pt x="82437" y="33189"/>
                    <a:pt x="84967" y="32860"/>
                    <a:pt x="86067" y="32585"/>
                  </a:cubicBezTo>
                  <a:cubicBezTo>
                    <a:pt x="86237" y="32542"/>
                    <a:pt x="86392" y="32524"/>
                    <a:pt x="86535" y="32524"/>
                  </a:cubicBezTo>
                  <a:cubicBezTo>
                    <a:pt x="87197" y="32524"/>
                    <a:pt x="87612" y="32900"/>
                    <a:pt x="88205" y="32900"/>
                  </a:cubicBezTo>
                  <a:cubicBezTo>
                    <a:pt x="88311" y="32900"/>
                    <a:pt x="88422" y="32888"/>
                    <a:pt x="88542" y="32860"/>
                  </a:cubicBezTo>
                  <a:cubicBezTo>
                    <a:pt x="89532" y="32640"/>
                    <a:pt x="88322" y="31540"/>
                    <a:pt x="88432" y="30550"/>
                  </a:cubicBezTo>
                  <a:cubicBezTo>
                    <a:pt x="88487" y="29505"/>
                    <a:pt x="89862" y="26975"/>
                    <a:pt x="90411" y="26865"/>
                  </a:cubicBezTo>
                  <a:cubicBezTo>
                    <a:pt x="90432" y="26863"/>
                    <a:pt x="90453" y="26862"/>
                    <a:pt x="90475" y="26862"/>
                  </a:cubicBezTo>
                  <a:cubicBezTo>
                    <a:pt x="91001" y="26862"/>
                    <a:pt x="91940" y="27427"/>
                    <a:pt x="92749" y="27427"/>
                  </a:cubicBezTo>
                  <a:cubicBezTo>
                    <a:pt x="92814" y="27427"/>
                    <a:pt x="92878" y="27423"/>
                    <a:pt x="92941" y="27415"/>
                  </a:cubicBezTo>
                  <a:cubicBezTo>
                    <a:pt x="92984" y="27412"/>
                    <a:pt x="93025" y="27411"/>
                    <a:pt x="93066" y="27411"/>
                  </a:cubicBezTo>
                  <a:cubicBezTo>
                    <a:pt x="93644" y="27411"/>
                    <a:pt x="94032" y="27663"/>
                    <a:pt x="94501" y="27663"/>
                  </a:cubicBezTo>
                  <a:cubicBezTo>
                    <a:pt x="94679" y="27663"/>
                    <a:pt x="94869" y="27626"/>
                    <a:pt x="95086" y="27525"/>
                  </a:cubicBezTo>
                  <a:cubicBezTo>
                    <a:pt x="95911" y="27085"/>
                    <a:pt x="95691" y="25490"/>
                    <a:pt x="96296" y="24005"/>
                  </a:cubicBezTo>
                  <a:cubicBezTo>
                    <a:pt x="96956" y="22576"/>
                    <a:pt x="98991" y="21861"/>
                    <a:pt x="99596" y="21091"/>
                  </a:cubicBezTo>
                  <a:cubicBezTo>
                    <a:pt x="100255" y="20376"/>
                    <a:pt x="99816" y="19166"/>
                    <a:pt x="99596" y="18726"/>
                  </a:cubicBezTo>
                  <a:cubicBezTo>
                    <a:pt x="99562" y="18625"/>
                    <a:pt x="99492" y="18584"/>
                    <a:pt x="99392" y="18584"/>
                  </a:cubicBezTo>
                  <a:cubicBezTo>
                    <a:pt x="99001" y="18584"/>
                    <a:pt x="98151" y="19222"/>
                    <a:pt x="97231" y="19441"/>
                  </a:cubicBezTo>
                  <a:cubicBezTo>
                    <a:pt x="97024" y="19488"/>
                    <a:pt x="96829" y="19509"/>
                    <a:pt x="96645" y="19509"/>
                  </a:cubicBezTo>
                  <a:cubicBezTo>
                    <a:pt x="95753" y="19509"/>
                    <a:pt x="95140" y="19008"/>
                    <a:pt x="94866" y="18506"/>
                  </a:cubicBezTo>
                  <a:cubicBezTo>
                    <a:pt x="94481" y="17901"/>
                    <a:pt x="93931" y="17241"/>
                    <a:pt x="92996" y="16966"/>
                  </a:cubicBezTo>
                  <a:cubicBezTo>
                    <a:pt x="92171" y="16691"/>
                    <a:pt x="91841" y="15701"/>
                    <a:pt x="91456" y="15206"/>
                  </a:cubicBezTo>
                  <a:cubicBezTo>
                    <a:pt x="91202" y="14952"/>
                    <a:pt x="90859" y="14828"/>
                    <a:pt x="90490" y="14828"/>
                  </a:cubicBezTo>
                  <a:cubicBezTo>
                    <a:pt x="90141" y="14828"/>
                    <a:pt x="89769" y="14938"/>
                    <a:pt x="89422" y="15151"/>
                  </a:cubicBezTo>
                  <a:cubicBezTo>
                    <a:pt x="88861" y="15478"/>
                    <a:pt x="88222" y="15726"/>
                    <a:pt x="87200" y="15726"/>
                  </a:cubicBezTo>
                  <a:cubicBezTo>
                    <a:pt x="87018" y="15726"/>
                    <a:pt x="86824" y="15718"/>
                    <a:pt x="86617" y="15701"/>
                  </a:cubicBezTo>
                  <a:cubicBezTo>
                    <a:pt x="85242" y="15536"/>
                    <a:pt x="85407" y="14107"/>
                    <a:pt x="84637" y="13832"/>
                  </a:cubicBezTo>
                  <a:cubicBezTo>
                    <a:pt x="84582" y="13816"/>
                    <a:pt x="84530" y="13809"/>
                    <a:pt x="84479" y="13809"/>
                  </a:cubicBezTo>
                  <a:cubicBezTo>
                    <a:pt x="83819" y="13809"/>
                    <a:pt x="83494" y="15057"/>
                    <a:pt x="82932" y="15261"/>
                  </a:cubicBezTo>
                  <a:cubicBezTo>
                    <a:pt x="82826" y="15297"/>
                    <a:pt x="82734" y="15314"/>
                    <a:pt x="82655" y="15314"/>
                  </a:cubicBezTo>
                  <a:cubicBezTo>
                    <a:pt x="82243" y="15314"/>
                    <a:pt x="82180" y="14854"/>
                    <a:pt x="82272" y="14162"/>
                  </a:cubicBezTo>
                  <a:cubicBezTo>
                    <a:pt x="82437" y="13392"/>
                    <a:pt x="81557" y="13337"/>
                    <a:pt x="81557" y="12567"/>
                  </a:cubicBezTo>
                  <a:cubicBezTo>
                    <a:pt x="81557" y="11852"/>
                    <a:pt x="79468" y="10532"/>
                    <a:pt x="78423" y="8937"/>
                  </a:cubicBezTo>
                  <a:cubicBezTo>
                    <a:pt x="77433" y="7342"/>
                    <a:pt x="74683" y="5802"/>
                    <a:pt x="74243" y="5527"/>
                  </a:cubicBezTo>
                  <a:cubicBezTo>
                    <a:pt x="73748" y="5307"/>
                    <a:pt x="74738" y="4428"/>
                    <a:pt x="74573" y="3988"/>
                  </a:cubicBezTo>
                  <a:cubicBezTo>
                    <a:pt x="74550" y="3905"/>
                    <a:pt x="74458" y="3873"/>
                    <a:pt x="74321" y="3873"/>
                  </a:cubicBezTo>
                  <a:cubicBezTo>
                    <a:pt x="73843" y="3873"/>
                    <a:pt x="72808" y="4266"/>
                    <a:pt x="72188" y="4266"/>
                  </a:cubicBezTo>
                  <a:cubicBezTo>
                    <a:pt x="72157" y="4266"/>
                    <a:pt x="72127" y="4265"/>
                    <a:pt x="72098" y="4263"/>
                  </a:cubicBezTo>
                  <a:cubicBezTo>
                    <a:pt x="72085" y="4261"/>
                    <a:pt x="72072" y="4261"/>
                    <a:pt x="72059" y="4261"/>
                  </a:cubicBezTo>
                  <a:cubicBezTo>
                    <a:pt x="71466" y="4261"/>
                    <a:pt x="71474" y="5424"/>
                    <a:pt x="70715" y="5424"/>
                  </a:cubicBezTo>
                  <a:cubicBezTo>
                    <a:pt x="70683" y="5424"/>
                    <a:pt x="70649" y="5422"/>
                    <a:pt x="70614" y="5417"/>
                  </a:cubicBezTo>
                  <a:cubicBezTo>
                    <a:pt x="70543" y="5413"/>
                    <a:pt x="70473" y="5411"/>
                    <a:pt x="70405" y="5411"/>
                  </a:cubicBezTo>
                  <a:cubicBezTo>
                    <a:pt x="69628" y="5411"/>
                    <a:pt x="69029" y="5708"/>
                    <a:pt x="68524" y="6517"/>
                  </a:cubicBezTo>
                  <a:cubicBezTo>
                    <a:pt x="68199" y="7020"/>
                    <a:pt x="67779" y="7173"/>
                    <a:pt x="67374" y="7173"/>
                  </a:cubicBezTo>
                  <a:cubicBezTo>
                    <a:pt x="67025" y="7173"/>
                    <a:pt x="66689" y="7059"/>
                    <a:pt x="66434" y="6957"/>
                  </a:cubicBezTo>
                  <a:cubicBezTo>
                    <a:pt x="65884" y="6737"/>
                    <a:pt x="67259" y="5692"/>
                    <a:pt x="66159" y="4977"/>
                  </a:cubicBezTo>
                  <a:cubicBezTo>
                    <a:pt x="65863" y="4770"/>
                    <a:pt x="65615" y="4694"/>
                    <a:pt x="65399" y="4694"/>
                  </a:cubicBezTo>
                  <a:cubicBezTo>
                    <a:pt x="64814" y="4694"/>
                    <a:pt x="64471" y="5252"/>
                    <a:pt x="64069" y="5252"/>
                  </a:cubicBezTo>
                  <a:cubicBezTo>
                    <a:pt x="63519" y="5252"/>
                    <a:pt x="63024" y="3933"/>
                    <a:pt x="62584" y="3878"/>
                  </a:cubicBezTo>
                  <a:cubicBezTo>
                    <a:pt x="62559" y="3872"/>
                    <a:pt x="62531" y="3869"/>
                    <a:pt x="62502" y="3869"/>
                  </a:cubicBezTo>
                  <a:cubicBezTo>
                    <a:pt x="62123" y="3869"/>
                    <a:pt x="61406" y="4288"/>
                    <a:pt x="61022" y="4288"/>
                  </a:cubicBezTo>
                  <a:cubicBezTo>
                    <a:pt x="60843" y="4288"/>
                    <a:pt x="60736" y="4198"/>
                    <a:pt x="60770" y="3933"/>
                  </a:cubicBezTo>
                  <a:cubicBezTo>
                    <a:pt x="60935" y="3053"/>
                    <a:pt x="60440" y="2613"/>
                    <a:pt x="60165" y="1458"/>
                  </a:cubicBezTo>
                  <a:cubicBezTo>
                    <a:pt x="59890" y="303"/>
                    <a:pt x="58075" y="908"/>
                    <a:pt x="57800" y="468"/>
                  </a:cubicBezTo>
                  <a:cubicBezTo>
                    <a:pt x="57704" y="243"/>
                    <a:pt x="56934" y="0"/>
                    <a:pt x="56112" y="0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8" name="Google Shape;4788;p1"/>
            <p:cNvSpPr/>
            <p:nvPr/>
          </p:nvSpPr>
          <p:spPr>
            <a:xfrm>
              <a:off x="425100" y="2369950"/>
              <a:ext cx="1325375" cy="1049200"/>
            </a:xfrm>
            <a:custGeom>
              <a:rect b="b" l="l" r="r" t="t"/>
              <a:pathLst>
                <a:path extrusionOk="0" h="41968" w="53015">
                  <a:moveTo>
                    <a:pt x="13220" y="1"/>
                  </a:moveTo>
                  <a:cubicBezTo>
                    <a:pt x="13064" y="1"/>
                    <a:pt x="12958" y="19"/>
                    <a:pt x="12924" y="62"/>
                  </a:cubicBezTo>
                  <a:cubicBezTo>
                    <a:pt x="12773" y="313"/>
                    <a:pt x="12119" y="564"/>
                    <a:pt x="11336" y="564"/>
                  </a:cubicBezTo>
                  <a:cubicBezTo>
                    <a:pt x="11262" y="564"/>
                    <a:pt x="11186" y="561"/>
                    <a:pt x="11109" y="557"/>
                  </a:cubicBezTo>
                  <a:cubicBezTo>
                    <a:pt x="11081" y="555"/>
                    <a:pt x="11051" y="554"/>
                    <a:pt x="11019" y="554"/>
                  </a:cubicBezTo>
                  <a:cubicBezTo>
                    <a:pt x="10004" y="554"/>
                    <a:pt x="7313" y="1388"/>
                    <a:pt x="7259" y="1601"/>
                  </a:cubicBezTo>
                  <a:cubicBezTo>
                    <a:pt x="7259" y="1821"/>
                    <a:pt x="8964" y="3361"/>
                    <a:pt x="9459" y="4021"/>
                  </a:cubicBezTo>
                  <a:cubicBezTo>
                    <a:pt x="9899" y="4626"/>
                    <a:pt x="9019" y="5396"/>
                    <a:pt x="8139" y="5726"/>
                  </a:cubicBezTo>
                  <a:cubicBezTo>
                    <a:pt x="7259" y="6056"/>
                    <a:pt x="6545" y="6276"/>
                    <a:pt x="6050" y="7046"/>
                  </a:cubicBezTo>
                  <a:cubicBezTo>
                    <a:pt x="5815" y="7427"/>
                    <a:pt x="5206" y="7605"/>
                    <a:pt x="4663" y="7605"/>
                  </a:cubicBezTo>
                  <a:cubicBezTo>
                    <a:pt x="4187" y="7605"/>
                    <a:pt x="3762" y="7468"/>
                    <a:pt x="3685" y="7211"/>
                  </a:cubicBezTo>
                  <a:cubicBezTo>
                    <a:pt x="3608" y="7018"/>
                    <a:pt x="3369" y="6954"/>
                    <a:pt x="3086" y="6954"/>
                  </a:cubicBezTo>
                  <a:cubicBezTo>
                    <a:pt x="2561" y="6954"/>
                    <a:pt x="1886" y="7175"/>
                    <a:pt x="1815" y="7211"/>
                  </a:cubicBezTo>
                  <a:cubicBezTo>
                    <a:pt x="2090" y="8146"/>
                    <a:pt x="0" y="11555"/>
                    <a:pt x="165" y="11555"/>
                  </a:cubicBezTo>
                  <a:cubicBezTo>
                    <a:pt x="426" y="11555"/>
                    <a:pt x="850" y="11409"/>
                    <a:pt x="1370" y="11409"/>
                  </a:cubicBezTo>
                  <a:cubicBezTo>
                    <a:pt x="2165" y="11409"/>
                    <a:pt x="3182" y="11751"/>
                    <a:pt x="4180" y="13480"/>
                  </a:cubicBezTo>
                  <a:cubicBezTo>
                    <a:pt x="5830" y="16450"/>
                    <a:pt x="7644" y="20354"/>
                    <a:pt x="9569" y="21619"/>
                  </a:cubicBezTo>
                  <a:cubicBezTo>
                    <a:pt x="11439" y="22829"/>
                    <a:pt x="12594" y="26899"/>
                    <a:pt x="12429" y="28494"/>
                  </a:cubicBezTo>
                  <a:cubicBezTo>
                    <a:pt x="12374" y="30033"/>
                    <a:pt x="15069" y="31298"/>
                    <a:pt x="15949" y="32728"/>
                  </a:cubicBezTo>
                  <a:cubicBezTo>
                    <a:pt x="16938" y="34158"/>
                    <a:pt x="19633" y="37348"/>
                    <a:pt x="19798" y="38777"/>
                  </a:cubicBezTo>
                  <a:cubicBezTo>
                    <a:pt x="19853" y="39272"/>
                    <a:pt x="20073" y="40482"/>
                    <a:pt x="20348" y="41967"/>
                  </a:cubicBezTo>
                  <a:cubicBezTo>
                    <a:pt x="21338" y="41527"/>
                    <a:pt x="22053" y="38777"/>
                    <a:pt x="22768" y="38283"/>
                  </a:cubicBezTo>
                  <a:cubicBezTo>
                    <a:pt x="22881" y="38188"/>
                    <a:pt x="23064" y="38149"/>
                    <a:pt x="23299" y="38149"/>
                  </a:cubicBezTo>
                  <a:cubicBezTo>
                    <a:pt x="24431" y="38149"/>
                    <a:pt x="26764" y="39062"/>
                    <a:pt x="28267" y="39107"/>
                  </a:cubicBezTo>
                  <a:cubicBezTo>
                    <a:pt x="30027" y="39217"/>
                    <a:pt x="31072" y="39767"/>
                    <a:pt x="31567" y="39877"/>
                  </a:cubicBezTo>
                  <a:cubicBezTo>
                    <a:pt x="31587" y="39884"/>
                    <a:pt x="31608" y="39887"/>
                    <a:pt x="31631" y="39887"/>
                  </a:cubicBezTo>
                  <a:cubicBezTo>
                    <a:pt x="32173" y="39887"/>
                    <a:pt x="33481" y="38055"/>
                    <a:pt x="34537" y="36578"/>
                  </a:cubicBezTo>
                  <a:cubicBezTo>
                    <a:pt x="35636" y="35093"/>
                    <a:pt x="40311" y="34433"/>
                    <a:pt x="42511" y="34323"/>
                  </a:cubicBezTo>
                  <a:cubicBezTo>
                    <a:pt x="42841" y="34323"/>
                    <a:pt x="43281" y="34268"/>
                    <a:pt x="43666" y="34158"/>
                  </a:cubicBezTo>
                  <a:cubicBezTo>
                    <a:pt x="46140" y="33718"/>
                    <a:pt x="49935" y="32508"/>
                    <a:pt x="50705" y="32178"/>
                  </a:cubicBezTo>
                  <a:cubicBezTo>
                    <a:pt x="51530" y="31793"/>
                    <a:pt x="52905" y="28384"/>
                    <a:pt x="52960" y="27779"/>
                  </a:cubicBezTo>
                  <a:cubicBezTo>
                    <a:pt x="53015" y="27174"/>
                    <a:pt x="51915" y="24534"/>
                    <a:pt x="51860" y="24424"/>
                  </a:cubicBezTo>
                  <a:cubicBezTo>
                    <a:pt x="51830" y="24406"/>
                    <a:pt x="51782" y="24399"/>
                    <a:pt x="51719" y="24399"/>
                  </a:cubicBezTo>
                  <a:cubicBezTo>
                    <a:pt x="51382" y="24399"/>
                    <a:pt x="50619" y="24617"/>
                    <a:pt x="49953" y="24617"/>
                  </a:cubicBezTo>
                  <a:cubicBezTo>
                    <a:pt x="49601" y="24617"/>
                    <a:pt x="49276" y="24556"/>
                    <a:pt x="49055" y="24369"/>
                  </a:cubicBezTo>
                  <a:cubicBezTo>
                    <a:pt x="48846" y="24190"/>
                    <a:pt x="48559" y="24128"/>
                    <a:pt x="48238" y="24128"/>
                  </a:cubicBezTo>
                  <a:cubicBezTo>
                    <a:pt x="47538" y="24128"/>
                    <a:pt x="46676" y="24421"/>
                    <a:pt x="46099" y="24421"/>
                  </a:cubicBezTo>
                  <a:cubicBezTo>
                    <a:pt x="45968" y="24421"/>
                    <a:pt x="45852" y="24406"/>
                    <a:pt x="45755" y="24369"/>
                  </a:cubicBezTo>
                  <a:cubicBezTo>
                    <a:pt x="44985" y="24149"/>
                    <a:pt x="43666" y="21729"/>
                    <a:pt x="43666" y="21729"/>
                  </a:cubicBezTo>
                  <a:cubicBezTo>
                    <a:pt x="43006" y="21729"/>
                    <a:pt x="40806" y="16560"/>
                    <a:pt x="40091" y="16560"/>
                  </a:cubicBezTo>
                  <a:cubicBezTo>
                    <a:pt x="39431" y="16560"/>
                    <a:pt x="38166" y="13755"/>
                    <a:pt x="37836" y="13370"/>
                  </a:cubicBezTo>
                  <a:cubicBezTo>
                    <a:pt x="37506" y="12875"/>
                    <a:pt x="35142" y="9411"/>
                    <a:pt x="34812" y="9301"/>
                  </a:cubicBezTo>
                  <a:cubicBezTo>
                    <a:pt x="34482" y="9136"/>
                    <a:pt x="31842" y="7761"/>
                    <a:pt x="31457" y="7596"/>
                  </a:cubicBezTo>
                  <a:cubicBezTo>
                    <a:pt x="31457" y="7596"/>
                    <a:pt x="28982" y="7761"/>
                    <a:pt x="26397" y="7761"/>
                  </a:cubicBezTo>
                  <a:cubicBezTo>
                    <a:pt x="23813" y="7761"/>
                    <a:pt x="24363" y="6881"/>
                    <a:pt x="24198" y="6386"/>
                  </a:cubicBezTo>
                  <a:cubicBezTo>
                    <a:pt x="24033" y="5946"/>
                    <a:pt x="21063" y="4021"/>
                    <a:pt x="19963" y="2976"/>
                  </a:cubicBezTo>
                  <a:cubicBezTo>
                    <a:pt x="18863" y="1931"/>
                    <a:pt x="17103" y="1491"/>
                    <a:pt x="16773" y="996"/>
                  </a:cubicBezTo>
                  <a:cubicBezTo>
                    <a:pt x="16494" y="577"/>
                    <a:pt x="14085" y="1"/>
                    <a:pt x="13220" y="1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89" name="Google Shape;4789;p1"/>
            <p:cNvSpPr/>
            <p:nvPr/>
          </p:nvSpPr>
          <p:spPr>
            <a:xfrm>
              <a:off x="931050" y="3223875"/>
              <a:ext cx="657200" cy="372900"/>
            </a:xfrm>
            <a:custGeom>
              <a:rect b="b" l="l" r="r" t="t"/>
              <a:pathLst>
                <a:path extrusionOk="0" h="14916" w="26288">
                  <a:moveTo>
                    <a:pt x="23318" y="1"/>
                  </a:moveTo>
                  <a:cubicBezTo>
                    <a:pt x="22823" y="56"/>
                    <a:pt x="22493" y="166"/>
                    <a:pt x="22108" y="166"/>
                  </a:cubicBezTo>
                  <a:cubicBezTo>
                    <a:pt x="19908" y="331"/>
                    <a:pt x="15233" y="881"/>
                    <a:pt x="14134" y="2421"/>
                  </a:cubicBezTo>
                  <a:cubicBezTo>
                    <a:pt x="13064" y="3865"/>
                    <a:pt x="11734" y="5725"/>
                    <a:pt x="11257" y="5725"/>
                  </a:cubicBezTo>
                  <a:cubicBezTo>
                    <a:pt x="11244" y="5725"/>
                    <a:pt x="11231" y="5723"/>
                    <a:pt x="11219" y="5720"/>
                  </a:cubicBezTo>
                  <a:cubicBezTo>
                    <a:pt x="10724" y="5555"/>
                    <a:pt x="9679" y="5005"/>
                    <a:pt x="7919" y="4950"/>
                  </a:cubicBezTo>
                  <a:cubicBezTo>
                    <a:pt x="6400" y="4904"/>
                    <a:pt x="4034" y="4011"/>
                    <a:pt x="2916" y="4011"/>
                  </a:cubicBezTo>
                  <a:cubicBezTo>
                    <a:pt x="2698" y="4011"/>
                    <a:pt x="2527" y="4045"/>
                    <a:pt x="2420" y="4126"/>
                  </a:cubicBezTo>
                  <a:cubicBezTo>
                    <a:pt x="1705" y="4620"/>
                    <a:pt x="935" y="7370"/>
                    <a:pt x="0" y="7755"/>
                  </a:cubicBezTo>
                  <a:cubicBezTo>
                    <a:pt x="495" y="10340"/>
                    <a:pt x="1375" y="13530"/>
                    <a:pt x="2805" y="14464"/>
                  </a:cubicBezTo>
                  <a:cubicBezTo>
                    <a:pt x="3395" y="14795"/>
                    <a:pt x="3954" y="14915"/>
                    <a:pt x="4488" y="14915"/>
                  </a:cubicBezTo>
                  <a:cubicBezTo>
                    <a:pt x="5904" y="14915"/>
                    <a:pt x="7136" y="14069"/>
                    <a:pt x="8257" y="14069"/>
                  </a:cubicBezTo>
                  <a:cubicBezTo>
                    <a:pt x="8328" y="14069"/>
                    <a:pt x="8399" y="14072"/>
                    <a:pt x="8469" y="14079"/>
                  </a:cubicBezTo>
                  <a:cubicBezTo>
                    <a:pt x="8618" y="14106"/>
                    <a:pt x="8776" y="14118"/>
                    <a:pt x="8943" y="14118"/>
                  </a:cubicBezTo>
                  <a:cubicBezTo>
                    <a:pt x="10502" y="14118"/>
                    <a:pt x="12734" y="13047"/>
                    <a:pt x="13529" y="12650"/>
                  </a:cubicBezTo>
                  <a:cubicBezTo>
                    <a:pt x="14409" y="12265"/>
                    <a:pt x="17433" y="10890"/>
                    <a:pt x="18918" y="10890"/>
                  </a:cubicBezTo>
                  <a:cubicBezTo>
                    <a:pt x="20348" y="10890"/>
                    <a:pt x="23923" y="7975"/>
                    <a:pt x="24253" y="7370"/>
                  </a:cubicBezTo>
                  <a:cubicBezTo>
                    <a:pt x="24418" y="7095"/>
                    <a:pt x="25242" y="6600"/>
                    <a:pt x="26287" y="6215"/>
                  </a:cubicBezTo>
                  <a:cubicBezTo>
                    <a:pt x="26067" y="4950"/>
                    <a:pt x="23428" y="221"/>
                    <a:pt x="23318" y="1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0" name="Google Shape;4790;p1"/>
            <p:cNvSpPr/>
            <p:nvPr/>
          </p:nvSpPr>
          <p:spPr>
            <a:xfrm>
              <a:off x="1096025" y="1681550"/>
              <a:ext cx="323125" cy="266500"/>
            </a:xfrm>
            <a:custGeom>
              <a:rect b="b" l="l" r="r" t="t"/>
              <a:pathLst>
                <a:path extrusionOk="0" h="10660" w="12925">
                  <a:moveTo>
                    <a:pt x="4496" y="1"/>
                  </a:moveTo>
                  <a:cubicBezTo>
                    <a:pt x="3950" y="1"/>
                    <a:pt x="3392" y="522"/>
                    <a:pt x="3355" y="595"/>
                  </a:cubicBezTo>
                  <a:cubicBezTo>
                    <a:pt x="3850" y="1475"/>
                    <a:pt x="4400" y="2520"/>
                    <a:pt x="3905" y="2575"/>
                  </a:cubicBezTo>
                  <a:cubicBezTo>
                    <a:pt x="3867" y="2585"/>
                    <a:pt x="3823" y="2589"/>
                    <a:pt x="3771" y="2589"/>
                  </a:cubicBezTo>
                  <a:cubicBezTo>
                    <a:pt x="3004" y="2589"/>
                    <a:pt x="801" y="1604"/>
                    <a:pt x="152" y="1604"/>
                  </a:cubicBezTo>
                  <a:cubicBezTo>
                    <a:pt x="82" y="1604"/>
                    <a:pt x="31" y="1615"/>
                    <a:pt x="0" y="1640"/>
                  </a:cubicBezTo>
                  <a:cubicBezTo>
                    <a:pt x="0" y="1640"/>
                    <a:pt x="110" y="2685"/>
                    <a:pt x="495" y="2850"/>
                  </a:cubicBezTo>
                  <a:cubicBezTo>
                    <a:pt x="825" y="3070"/>
                    <a:pt x="1320" y="2850"/>
                    <a:pt x="1320" y="3235"/>
                  </a:cubicBezTo>
                  <a:cubicBezTo>
                    <a:pt x="1320" y="3565"/>
                    <a:pt x="1705" y="4610"/>
                    <a:pt x="2035" y="4995"/>
                  </a:cubicBezTo>
                  <a:cubicBezTo>
                    <a:pt x="2475" y="5435"/>
                    <a:pt x="1980" y="6315"/>
                    <a:pt x="2255" y="6425"/>
                  </a:cubicBezTo>
                  <a:cubicBezTo>
                    <a:pt x="2530" y="6590"/>
                    <a:pt x="4070" y="7745"/>
                    <a:pt x="3630" y="8460"/>
                  </a:cubicBezTo>
                  <a:cubicBezTo>
                    <a:pt x="3630" y="8460"/>
                    <a:pt x="5639" y="6823"/>
                    <a:pt x="6933" y="6823"/>
                  </a:cubicBezTo>
                  <a:cubicBezTo>
                    <a:pt x="7213" y="6823"/>
                    <a:pt x="7459" y="6899"/>
                    <a:pt x="7645" y="7085"/>
                  </a:cubicBezTo>
                  <a:cubicBezTo>
                    <a:pt x="8634" y="8075"/>
                    <a:pt x="7755" y="9175"/>
                    <a:pt x="8305" y="9724"/>
                  </a:cubicBezTo>
                  <a:cubicBezTo>
                    <a:pt x="8525" y="9889"/>
                    <a:pt x="8799" y="10219"/>
                    <a:pt x="9129" y="10659"/>
                  </a:cubicBezTo>
                  <a:cubicBezTo>
                    <a:pt x="9129" y="10659"/>
                    <a:pt x="9899" y="8185"/>
                    <a:pt x="10724" y="7745"/>
                  </a:cubicBezTo>
                  <a:cubicBezTo>
                    <a:pt x="11549" y="7305"/>
                    <a:pt x="11659" y="5270"/>
                    <a:pt x="12319" y="5050"/>
                  </a:cubicBezTo>
                  <a:cubicBezTo>
                    <a:pt x="12924" y="4775"/>
                    <a:pt x="11329" y="3180"/>
                    <a:pt x="10724" y="1970"/>
                  </a:cubicBezTo>
                  <a:cubicBezTo>
                    <a:pt x="10504" y="1475"/>
                    <a:pt x="10064" y="980"/>
                    <a:pt x="9679" y="430"/>
                  </a:cubicBezTo>
                  <a:cubicBezTo>
                    <a:pt x="9679" y="430"/>
                    <a:pt x="8470" y="815"/>
                    <a:pt x="7425" y="1475"/>
                  </a:cubicBezTo>
                  <a:cubicBezTo>
                    <a:pt x="7131" y="1671"/>
                    <a:pt x="6871" y="1760"/>
                    <a:pt x="6635" y="1760"/>
                  </a:cubicBezTo>
                  <a:cubicBezTo>
                    <a:pt x="6076" y="1760"/>
                    <a:pt x="5650" y="1259"/>
                    <a:pt x="5225" y="485"/>
                  </a:cubicBezTo>
                  <a:cubicBezTo>
                    <a:pt x="5026" y="125"/>
                    <a:pt x="4763" y="1"/>
                    <a:pt x="4496" y="1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1" name="Google Shape;4791;p1"/>
            <p:cNvSpPr/>
            <p:nvPr/>
          </p:nvSpPr>
          <p:spPr>
            <a:xfrm>
              <a:off x="782550" y="1566775"/>
              <a:ext cx="424850" cy="177250"/>
            </a:xfrm>
            <a:custGeom>
              <a:rect b="b" l="l" r="r" t="t"/>
              <a:pathLst>
                <a:path extrusionOk="0" h="7090" w="16994">
                  <a:moveTo>
                    <a:pt x="691" y="1"/>
                  </a:moveTo>
                  <a:cubicBezTo>
                    <a:pt x="269" y="1"/>
                    <a:pt x="1" y="17"/>
                    <a:pt x="1" y="17"/>
                  </a:cubicBezTo>
                  <a:cubicBezTo>
                    <a:pt x="606" y="512"/>
                    <a:pt x="1156" y="952"/>
                    <a:pt x="1431" y="952"/>
                  </a:cubicBezTo>
                  <a:cubicBezTo>
                    <a:pt x="2090" y="952"/>
                    <a:pt x="3575" y="5131"/>
                    <a:pt x="3575" y="5736"/>
                  </a:cubicBezTo>
                  <a:cubicBezTo>
                    <a:pt x="3575" y="5736"/>
                    <a:pt x="4675" y="5956"/>
                    <a:pt x="5637" y="5956"/>
                  </a:cubicBezTo>
                  <a:cubicBezTo>
                    <a:pt x="6117" y="5956"/>
                    <a:pt x="6563" y="5901"/>
                    <a:pt x="6820" y="5736"/>
                  </a:cubicBezTo>
                  <a:cubicBezTo>
                    <a:pt x="6944" y="5664"/>
                    <a:pt x="7088" y="5630"/>
                    <a:pt x="7241" y="5630"/>
                  </a:cubicBezTo>
                  <a:cubicBezTo>
                    <a:pt x="7902" y="5630"/>
                    <a:pt x="8742" y="6253"/>
                    <a:pt x="8965" y="7056"/>
                  </a:cubicBezTo>
                  <a:cubicBezTo>
                    <a:pt x="9142" y="7079"/>
                    <a:pt x="9317" y="7089"/>
                    <a:pt x="9490" y="7089"/>
                  </a:cubicBezTo>
                  <a:cubicBezTo>
                    <a:pt x="10987" y="7089"/>
                    <a:pt x="12299" y="6313"/>
                    <a:pt x="12594" y="6066"/>
                  </a:cubicBezTo>
                  <a:cubicBezTo>
                    <a:pt x="12630" y="6031"/>
                    <a:pt x="12695" y="6015"/>
                    <a:pt x="12784" y="6015"/>
                  </a:cubicBezTo>
                  <a:cubicBezTo>
                    <a:pt x="13508" y="6015"/>
                    <a:pt x="15806" y="7058"/>
                    <a:pt x="16457" y="7058"/>
                  </a:cubicBezTo>
                  <a:cubicBezTo>
                    <a:pt x="16472" y="7058"/>
                    <a:pt x="16486" y="7057"/>
                    <a:pt x="16499" y="7056"/>
                  </a:cubicBezTo>
                  <a:cubicBezTo>
                    <a:pt x="16994" y="7001"/>
                    <a:pt x="16444" y="5956"/>
                    <a:pt x="15949" y="5076"/>
                  </a:cubicBezTo>
                  <a:cubicBezTo>
                    <a:pt x="15784" y="4636"/>
                    <a:pt x="15509" y="4307"/>
                    <a:pt x="15399" y="4032"/>
                  </a:cubicBezTo>
                  <a:cubicBezTo>
                    <a:pt x="15075" y="3437"/>
                    <a:pt x="13052" y="1940"/>
                    <a:pt x="12303" y="1940"/>
                  </a:cubicBezTo>
                  <a:cubicBezTo>
                    <a:pt x="12290" y="1940"/>
                    <a:pt x="12277" y="1941"/>
                    <a:pt x="12264" y="1942"/>
                  </a:cubicBezTo>
                  <a:cubicBezTo>
                    <a:pt x="12191" y="1952"/>
                    <a:pt x="12099" y="1957"/>
                    <a:pt x="11993" y="1957"/>
                  </a:cubicBezTo>
                  <a:cubicBezTo>
                    <a:pt x="10995" y="1957"/>
                    <a:pt x="8726" y="1515"/>
                    <a:pt x="8030" y="1117"/>
                  </a:cubicBezTo>
                  <a:cubicBezTo>
                    <a:pt x="7777" y="999"/>
                    <a:pt x="7497" y="974"/>
                    <a:pt x="7183" y="974"/>
                  </a:cubicBezTo>
                  <a:cubicBezTo>
                    <a:pt x="6954" y="974"/>
                    <a:pt x="6707" y="987"/>
                    <a:pt x="6437" y="987"/>
                  </a:cubicBezTo>
                  <a:cubicBezTo>
                    <a:pt x="5869" y="987"/>
                    <a:pt x="5201" y="929"/>
                    <a:pt x="4400" y="567"/>
                  </a:cubicBezTo>
                  <a:cubicBezTo>
                    <a:pt x="3234" y="78"/>
                    <a:pt x="1604" y="1"/>
                    <a:pt x="691" y="1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2" name="Google Shape;4792;p1"/>
            <p:cNvSpPr/>
            <p:nvPr/>
          </p:nvSpPr>
          <p:spPr>
            <a:xfrm>
              <a:off x="1008025" y="1718425"/>
              <a:ext cx="189750" cy="177850"/>
            </a:xfrm>
            <a:custGeom>
              <a:rect b="b" l="l" r="r" t="t"/>
              <a:pathLst>
                <a:path extrusionOk="0" h="7114" w="7590">
                  <a:moveTo>
                    <a:pt x="3630" y="0"/>
                  </a:moveTo>
                  <a:cubicBezTo>
                    <a:pt x="3285" y="247"/>
                    <a:pt x="1968" y="1023"/>
                    <a:pt x="511" y="1023"/>
                  </a:cubicBezTo>
                  <a:cubicBezTo>
                    <a:pt x="342" y="1023"/>
                    <a:pt x="172" y="1013"/>
                    <a:pt x="1" y="990"/>
                  </a:cubicBezTo>
                  <a:lnTo>
                    <a:pt x="1" y="990"/>
                  </a:lnTo>
                  <a:cubicBezTo>
                    <a:pt x="56" y="1100"/>
                    <a:pt x="56" y="1210"/>
                    <a:pt x="56" y="1320"/>
                  </a:cubicBezTo>
                  <a:cubicBezTo>
                    <a:pt x="56" y="2365"/>
                    <a:pt x="331" y="3575"/>
                    <a:pt x="1376" y="4235"/>
                  </a:cubicBezTo>
                  <a:cubicBezTo>
                    <a:pt x="1651" y="4345"/>
                    <a:pt x="1871" y="4620"/>
                    <a:pt x="1926" y="4895"/>
                  </a:cubicBezTo>
                  <a:cubicBezTo>
                    <a:pt x="1982" y="4873"/>
                    <a:pt x="2044" y="4863"/>
                    <a:pt x="2109" y="4863"/>
                  </a:cubicBezTo>
                  <a:cubicBezTo>
                    <a:pt x="2871" y="4863"/>
                    <a:pt x="4186" y="6223"/>
                    <a:pt x="4895" y="6325"/>
                  </a:cubicBezTo>
                  <a:cubicBezTo>
                    <a:pt x="5480" y="6450"/>
                    <a:pt x="6254" y="7114"/>
                    <a:pt x="6762" y="7114"/>
                  </a:cubicBezTo>
                  <a:cubicBezTo>
                    <a:pt x="6923" y="7114"/>
                    <a:pt x="7057" y="7047"/>
                    <a:pt x="7150" y="6875"/>
                  </a:cubicBezTo>
                  <a:cubicBezTo>
                    <a:pt x="7590" y="6215"/>
                    <a:pt x="6105" y="5060"/>
                    <a:pt x="5940" y="4840"/>
                  </a:cubicBezTo>
                  <a:cubicBezTo>
                    <a:pt x="5555" y="4675"/>
                    <a:pt x="6050" y="3795"/>
                    <a:pt x="5720" y="3355"/>
                  </a:cubicBezTo>
                  <a:cubicBezTo>
                    <a:pt x="5280" y="2970"/>
                    <a:pt x="4950" y="1980"/>
                    <a:pt x="4950" y="1595"/>
                  </a:cubicBezTo>
                  <a:cubicBezTo>
                    <a:pt x="4950" y="1210"/>
                    <a:pt x="4455" y="1430"/>
                    <a:pt x="4125" y="1265"/>
                  </a:cubicBezTo>
                  <a:cubicBezTo>
                    <a:pt x="3795" y="1100"/>
                    <a:pt x="3630" y="0"/>
                    <a:pt x="3630" y="0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3" name="Google Shape;4793;p1"/>
            <p:cNvSpPr/>
            <p:nvPr/>
          </p:nvSpPr>
          <p:spPr>
            <a:xfrm>
              <a:off x="238125" y="1677475"/>
              <a:ext cx="844175" cy="417675"/>
            </a:xfrm>
            <a:custGeom>
              <a:rect b="b" l="l" r="r" t="t"/>
              <a:pathLst>
                <a:path extrusionOk="0" h="16707" w="33767">
                  <a:moveTo>
                    <a:pt x="9916" y="1"/>
                  </a:moveTo>
                  <a:cubicBezTo>
                    <a:pt x="9316" y="1"/>
                    <a:pt x="8362" y="361"/>
                    <a:pt x="7332" y="361"/>
                  </a:cubicBezTo>
                  <a:cubicBezTo>
                    <a:pt x="6983" y="361"/>
                    <a:pt x="6625" y="320"/>
                    <a:pt x="6269" y="208"/>
                  </a:cubicBezTo>
                  <a:cubicBezTo>
                    <a:pt x="6099" y="153"/>
                    <a:pt x="5900" y="129"/>
                    <a:pt x="5680" y="129"/>
                  </a:cubicBezTo>
                  <a:cubicBezTo>
                    <a:pt x="3697" y="129"/>
                    <a:pt x="0" y="2133"/>
                    <a:pt x="0" y="2133"/>
                  </a:cubicBezTo>
                  <a:lnTo>
                    <a:pt x="0" y="14177"/>
                  </a:lnTo>
                  <a:cubicBezTo>
                    <a:pt x="0" y="14177"/>
                    <a:pt x="880" y="15222"/>
                    <a:pt x="1595" y="15222"/>
                  </a:cubicBezTo>
                  <a:cubicBezTo>
                    <a:pt x="2365" y="15222"/>
                    <a:pt x="3795" y="16707"/>
                    <a:pt x="4949" y="16707"/>
                  </a:cubicBezTo>
                  <a:cubicBezTo>
                    <a:pt x="6018" y="16707"/>
                    <a:pt x="7745" y="14966"/>
                    <a:pt x="8433" y="14966"/>
                  </a:cubicBezTo>
                  <a:cubicBezTo>
                    <a:pt x="8489" y="14966"/>
                    <a:pt x="8538" y="14977"/>
                    <a:pt x="8579" y="15002"/>
                  </a:cubicBezTo>
                  <a:cubicBezTo>
                    <a:pt x="8712" y="15063"/>
                    <a:pt x="8873" y="15087"/>
                    <a:pt x="9052" y="15087"/>
                  </a:cubicBezTo>
                  <a:cubicBezTo>
                    <a:pt x="9611" y="15087"/>
                    <a:pt x="10359" y="14862"/>
                    <a:pt x="11082" y="14862"/>
                  </a:cubicBezTo>
                  <a:cubicBezTo>
                    <a:pt x="11375" y="14862"/>
                    <a:pt x="11663" y="14899"/>
                    <a:pt x="11934" y="15002"/>
                  </a:cubicBezTo>
                  <a:cubicBezTo>
                    <a:pt x="12099" y="15057"/>
                    <a:pt x="12209" y="15112"/>
                    <a:pt x="12319" y="15277"/>
                  </a:cubicBezTo>
                  <a:cubicBezTo>
                    <a:pt x="12319" y="15277"/>
                    <a:pt x="13866" y="14774"/>
                    <a:pt x="14722" y="14774"/>
                  </a:cubicBezTo>
                  <a:cubicBezTo>
                    <a:pt x="14887" y="14774"/>
                    <a:pt x="15026" y="14793"/>
                    <a:pt x="15123" y="14837"/>
                  </a:cubicBezTo>
                  <a:cubicBezTo>
                    <a:pt x="15284" y="14910"/>
                    <a:pt x="15546" y="14940"/>
                    <a:pt x="15850" y="14940"/>
                  </a:cubicBezTo>
                  <a:cubicBezTo>
                    <a:pt x="16690" y="14940"/>
                    <a:pt x="17851" y="14709"/>
                    <a:pt x="18093" y="14507"/>
                  </a:cubicBezTo>
                  <a:cubicBezTo>
                    <a:pt x="18127" y="14473"/>
                    <a:pt x="18181" y="14458"/>
                    <a:pt x="18250" y="14458"/>
                  </a:cubicBezTo>
                  <a:cubicBezTo>
                    <a:pt x="18640" y="14458"/>
                    <a:pt x="19530" y="14927"/>
                    <a:pt x="20315" y="14927"/>
                  </a:cubicBezTo>
                  <a:cubicBezTo>
                    <a:pt x="20499" y="14927"/>
                    <a:pt x="20678" y="14901"/>
                    <a:pt x="20843" y="14837"/>
                  </a:cubicBezTo>
                  <a:cubicBezTo>
                    <a:pt x="21778" y="14507"/>
                    <a:pt x="25077" y="14397"/>
                    <a:pt x="28927" y="12912"/>
                  </a:cubicBezTo>
                  <a:cubicBezTo>
                    <a:pt x="29021" y="12839"/>
                    <a:pt x="29175" y="12809"/>
                    <a:pt x="29365" y="12809"/>
                  </a:cubicBezTo>
                  <a:cubicBezTo>
                    <a:pt x="30138" y="12809"/>
                    <a:pt x="31504" y="13300"/>
                    <a:pt x="31809" y="13300"/>
                  </a:cubicBezTo>
                  <a:cubicBezTo>
                    <a:pt x="31822" y="13300"/>
                    <a:pt x="31833" y="13299"/>
                    <a:pt x="31842" y="13297"/>
                  </a:cubicBezTo>
                  <a:cubicBezTo>
                    <a:pt x="31868" y="13281"/>
                    <a:pt x="31905" y="13274"/>
                    <a:pt x="31950" y="13274"/>
                  </a:cubicBezTo>
                  <a:cubicBezTo>
                    <a:pt x="32372" y="13274"/>
                    <a:pt x="33518" y="13902"/>
                    <a:pt x="33766" y="13902"/>
                  </a:cubicBezTo>
                  <a:cubicBezTo>
                    <a:pt x="33766" y="13902"/>
                    <a:pt x="33436" y="12197"/>
                    <a:pt x="32777" y="11482"/>
                  </a:cubicBezTo>
                  <a:cubicBezTo>
                    <a:pt x="32227" y="10877"/>
                    <a:pt x="32392" y="9777"/>
                    <a:pt x="32447" y="8953"/>
                  </a:cubicBezTo>
                  <a:cubicBezTo>
                    <a:pt x="32612" y="8348"/>
                    <a:pt x="32887" y="7303"/>
                    <a:pt x="32612" y="6533"/>
                  </a:cubicBezTo>
                  <a:cubicBezTo>
                    <a:pt x="32502" y="6258"/>
                    <a:pt x="32337" y="5983"/>
                    <a:pt x="32062" y="5873"/>
                  </a:cubicBezTo>
                  <a:cubicBezTo>
                    <a:pt x="31017" y="5213"/>
                    <a:pt x="30797" y="4003"/>
                    <a:pt x="30742" y="2958"/>
                  </a:cubicBezTo>
                  <a:cubicBezTo>
                    <a:pt x="30742" y="2848"/>
                    <a:pt x="30687" y="2738"/>
                    <a:pt x="30687" y="2628"/>
                  </a:cubicBezTo>
                  <a:cubicBezTo>
                    <a:pt x="30464" y="1871"/>
                    <a:pt x="29629" y="1187"/>
                    <a:pt x="28969" y="1187"/>
                  </a:cubicBezTo>
                  <a:cubicBezTo>
                    <a:pt x="28813" y="1187"/>
                    <a:pt x="28668" y="1225"/>
                    <a:pt x="28542" y="1308"/>
                  </a:cubicBezTo>
                  <a:cubicBezTo>
                    <a:pt x="28285" y="1473"/>
                    <a:pt x="27839" y="1528"/>
                    <a:pt x="27359" y="1528"/>
                  </a:cubicBezTo>
                  <a:cubicBezTo>
                    <a:pt x="26397" y="1528"/>
                    <a:pt x="25297" y="1308"/>
                    <a:pt x="25297" y="1308"/>
                  </a:cubicBezTo>
                  <a:cubicBezTo>
                    <a:pt x="25297" y="1858"/>
                    <a:pt x="21448" y="2353"/>
                    <a:pt x="20348" y="2518"/>
                  </a:cubicBezTo>
                  <a:cubicBezTo>
                    <a:pt x="20047" y="2578"/>
                    <a:pt x="19607" y="2606"/>
                    <a:pt x="19107" y="2606"/>
                  </a:cubicBezTo>
                  <a:cubicBezTo>
                    <a:pt x="17776" y="2606"/>
                    <a:pt x="16023" y="2413"/>
                    <a:pt x="15343" y="2133"/>
                  </a:cubicBezTo>
                  <a:cubicBezTo>
                    <a:pt x="14353" y="1748"/>
                    <a:pt x="10944" y="703"/>
                    <a:pt x="10394" y="153"/>
                  </a:cubicBezTo>
                  <a:cubicBezTo>
                    <a:pt x="10283" y="42"/>
                    <a:pt x="10120" y="1"/>
                    <a:pt x="9916" y="1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4" name="Google Shape;4794;p1"/>
            <p:cNvSpPr/>
            <p:nvPr/>
          </p:nvSpPr>
          <p:spPr>
            <a:xfrm>
              <a:off x="514450" y="2000275"/>
              <a:ext cx="446850" cy="344375"/>
            </a:xfrm>
            <a:custGeom>
              <a:rect b="b" l="l" r="r" t="t"/>
              <a:pathLst>
                <a:path extrusionOk="0" h="13775" w="17874">
                  <a:moveTo>
                    <a:pt x="17874" y="0"/>
                  </a:moveTo>
                  <a:lnTo>
                    <a:pt x="17874" y="0"/>
                  </a:lnTo>
                  <a:cubicBezTo>
                    <a:pt x="14024" y="1485"/>
                    <a:pt x="10725" y="1595"/>
                    <a:pt x="9790" y="1925"/>
                  </a:cubicBezTo>
                  <a:cubicBezTo>
                    <a:pt x="9614" y="2003"/>
                    <a:pt x="9425" y="2034"/>
                    <a:pt x="9230" y="2034"/>
                  </a:cubicBezTo>
                  <a:cubicBezTo>
                    <a:pt x="8433" y="2034"/>
                    <a:pt x="7542" y="1509"/>
                    <a:pt x="7126" y="1509"/>
                  </a:cubicBezTo>
                  <a:cubicBezTo>
                    <a:pt x="7070" y="1509"/>
                    <a:pt x="7023" y="1519"/>
                    <a:pt x="6985" y="1540"/>
                  </a:cubicBezTo>
                  <a:cubicBezTo>
                    <a:pt x="6702" y="1742"/>
                    <a:pt x="5560" y="1973"/>
                    <a:pt x="4733" y="1973"/>
                  </a:cubicBezTo>
                  <a:cubicBezTo>
                    <a:pt x="4434" y="1973"/>
                    <a:pt x="4176" y="1943"/>
                    <a:pt x="4015" y="1870"/>
                  </a:cubicBezTo>
                  <a:cubicBezTo>
                    <a:pt x="3918" y="1826"/>
                    <a:pt x="3779" y="1807"/>
                    <a:pt x="3614" y="1807"/>
                  </a:cubicBezTo>
                  <a:cubicBezTo>
                    <a:pt x="2758" y="1807"/>
                    <a:pt x="1211" y="2310"/>
                    <a:pt x="1211" y="2310"/>
                  </a:cubicBezTo>
                  <a:cubicBezTo>
                    <a:pt x="1871" y="3410"/>
                    <a:pt x="1046" y="7094"/>
                    <a:pt x="441" y="7369"/>
                  </a:cubicBezTo>
                  <a:cubicBezTo>
                    <a:pt x="441" y="7369"/>
                    <a:pt x="1761" y="7424"/>
                    <a:pt x="2036" y="7699"/>
                  </a:cubicBezTo>
                  <a:cubicBezTo>
                    <a:pt x="2311" y="8084"/>
                    <a:pt x="2916" y="8909"/>
                    <a:pt x="2036" y="9349"/>
                  </a:cubicBezTo>
                  <a:cubicBezTo>
                    <a:pt x="1101" y="9844"/>
                    <a:pt x="771" y="11274"/>
                    <a:pt x="441" y="11769"/>
                  </a:cubicBezTo>
                  <a:cubicBezTo>
                    <a:pt x="276" y="11934"/>
                    <a:pt x="166" y="11989"/>
                    <a:pt x="1" y="11989"/>
                  </a:cubicBezTo>
                  <a:cubicBezTo>
                    <a:pt x="1" y="11989"/>
                    <a:pt x="1926" y="13474"/>
                    <a:pt x="2421" y="13749"/>
                  </a:cubicBezTo>
                  <a:cubicBezTo>
                    <a:pt x="2452" y="13766"/>
                    <a:pt x="2494" y="13774"/>
                    <a:pt x="2547" y="13774"/>
                  </a:cubicBezTo>
                  <a:cubicBezTo>
                    <a:pt x="3329" y="13774"/>
                    <a:pt x="6343" y="11961"/>
                    <a:pt x="7425" y="11549"/>
                  </a:cubicBezTo>
                  <a:cubicBezTo>
                    <a:pt x="7590" y="11494"/>
                    <a:pt x="7700" y="11439"/>
                    <a:pt x="7920" y="11384"/>
                  </a:cubicBezTo>
                  <a:cubicBezTo>
                    <a:pt x="9350" y="10669"/>
                    <a:pt x="12210" y="8964"/>
                    <a:pt x="12924" y="8469"/>
                  </a:cubicBezTo>
                  <a:cubicBezTo>
                    <a:pt x="13749" y="7974"/>
                    <a:pt x="13969" y="5775"/>
                    <a:pt x="14024" y="4950"/>
                  </a:cubicBezTo>
                  <a:cubicBezTo>
                    <a:pt x="14134" y="4125"/>
                    <a:pt x="14189" y="2695"/>
                    <a:pt x="14959" y="2640"/>
                  </a:cubicBezTo>
                  <a:cubicBezTo>
                    <a:pt x="15674" y="2475"/>
                    <a:pt x="17324" y="440"/>
                    <a:pt x="17874" y="0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5" name="Google Shape;4795;p1"/>
            <p:cNvSpPr/>
            <p:nvPr/>
          </p:nvSpPr>
          <p:spPr>
            <a:xfrm>
              <a:off x="716550" y="1997825"/>
              <a:ext cx="603600" cy="568900"/>
            </a:xfrm>
            <a:custGeom>
              <a:rect b="b" l="l" r="r" t="t"/>
              <a:pathLst>
                <a:path extrusionOk="0" h="22756" w="24144">
                  <a:moveTo>
                    <a:pt x="10362" y="0"/>
                  </a:moveTo>
                  <a:cubicBezTo>
                    <a:pt x="10187" y="0"/>
                    <a:pt x="10045" y="28"/>
                    <a:pt x="9955" y="98"/>
                  </a:cubicBezTo>
                  <a:cubicBezTo>
                    <a:pt x="9405" y="538"/>
                    <a:pt x="7755" y="2573"/>
                    <a:pt x="6985" y="2738"/>
                  </a:cubicBezTo>
                  <a:cubicBezTo>
                    <a:pt x="6160" y="2793"/>
                    <a:pt x="6160" y="4223"/>
                    <a:pt x="6105" y="5048"/>
                  </a:cubicBezTo>
                  <a:cubicBezTo>
                    <a:pt x="6050" y="5873"/>
                    <a:pt x="5830" y="8017"/>
                    <a:pt x="5005" y="8567"/>
                  </a:cubicBezTo>
                  <a:cubicBezTo>
                    <a:pt x="4236" y="9062"/>
                    <a:pt x="1431" y="10767"/>
                    <a:pt x="1" y="11482"/>
                  </a:cubicBezTo>
                  <a:cubicBezTo>
                    <a:pt x="1" y="11482"/>
                    <a:pt x="991" y="13297"/>
                    <a:pt x="936" y="13682"/>
                  </a:cubicBezTo>
                  <a:cubicBezTo>
                    <a:pt x="881" y="14067"/>
                    <a:pt x="1266" y="15057"/>
                    <a:pt x="1266" y="15057"/>
                  </a:cubicBezTo>
                  <a:cubicBezTo>
                    <a:pt x="1302" y="15012"/>
                    <a:pt x="1419" y="14992"/>
                    <a:pt x="1592" y="14992"/>
                  </a:cubicBezTo>
                  <a:cubicBezTo>
                    <a:pt x="2482" y="14992"/>
                    <a:pt x="4848" y="15522"/>
                    <a:pt x="5170" y="15936"/>
                  </a:cubicBezTo>
                  <a:cubicBezTo>
                    <a:pt x="5555" y="16376"/>
                    <a:pt x="7260" y="16871"/>
                    <a:pt x="8360" y="17916"/>
                  </a:cubicBezTo>
                  <a:cubicBezTo>
                    <a:pt x="9460" y="18961"/>
                    <a:pt x="12485" y="20886"/>
                    <a:pt x="12595" y="21381"/>
                  </a:cubicBezTo>
                  <a:cubicBezTo>
                    <a:pt x="12815" y="21821"/>
                    <a:pt x="12210" y="22756"/>
                    <a:pt x="14794" y="22756"/>
                  </a:cubicBezTo>
                  <a:cubicBezTo>
                    <a:pt x="17434" y="22756"/>
                    <a:pt x="19854" y="22536"/>
                    <a:pt x="19854" y="22536"/>
                  </a:cubicBezTo>
                  <a:cubicBezTo>
                    <a:pt x="19407" y="22337"/>
                    <a:pt x="21785" y="20659"/>
                    <a:pt x="23060" y="20659"/>
                  </a:cubicBezTo>
                  <a:cubicBezTo>
                    <a:pt x="23197" y="20659"/>
                    <a:pt x="23322" y="20678"/>
                    <a:pt x="23429" y="20721"/>
                  </a:cubicBezTo>
                  <a:cubicBezTo>
                    <a:pt x="23603" y="20826"/>
                    <a:pt x="23777" y="20864"/>
                    <a:pt x="23923" y="20864"/>
                  </a:cubicBezTo>
                  <a:cubicBezTo>
                    <a:pt x="24008" y="20864"/>
                    <a:pt x="24083" y="20851"/>
                    <a:pt x="24143" y="20831"/>
                  </a:cubicBezTo>
                  <a:cubicBezTo>
                    <a:pt x="24143" y="20831"/>
                    <a:pt x="23154" y="19181"/>
                    <a:pt x="22769" y="18906"/>
                  </a:cubicBezTo>
                  <a:cubicBezTo>
                    <a:pt x="22439" y="18521"/>
                    <a:pt x="21559" y="17916"/>
                    <a:pt x="22054" y="16981"/>
                  </a:cubicBezTo>
                  <a:cubicBezTo>
                    <a:pt x="22439" y="16046"/>
                    <a:pt x="22274" y="14122"/>
                    <a:pt x="21504" y="13957"/>
                  </a:cubicBezTo>
                  <a:cubicBezTo>
                    <a:pt x="20734" y="13737"/>
                    <a:pt x="18644" y="12637"/>
                    <a:pt x="18369" y="12472"/>
                  </a:cubicBezTo>
                  <a:cubicBezTo>
                    <a:pt x="18149" y="12252"/>
                    <a:pt x="18259" y="11647"/>
                    <a:pt x="17984" y="11207"/>
                  </a:cubicBezTo>
                  <a:cubicBezTo>
                    <a:pt x="17709" y="10712"/>
                    <a:pt x="16389" y="10547"/>
                    <a:pt x="16334" y="10272"/>
                  </a:cubicBezTo>
                  <a:cubicBezTo>
                    <a:pt x="16279" y="9997"/>
                    <a:pt x="16774" y="8567"/>
                    <a:pt x="16939" y="8237"/>
                  </a:cubicBezTo>
                  <a:cubicBezTo>
                    <a:pt x="17159" y="7907"/>
                    <a:pt x="17489" y="6642"/>
                    <a:pt x="18039" y="6422"/>
                  </a:cubicBezTo>
                  <a:cubicBezTo>
                    <a:pt x="18534" y="6147"/>
                    <a:pt x="18754" y="4993"/>
                    <a:pt x="18314" y="4663"/>
                  </a:cubicBezTo>
                  <a:cubicBezTo>
                    <a:pt x="17929" y="4223"/>
                    <a:pt x="16389" y="3783"/>
                    <a:pt x="16334" y="3673"/>
                  </a:cubicBezTo>
                  <a:cubicBezTo>
                    <a:pt x="16279" y="3618"/>
                    <a:pt x="15014" y="1088"/>
                    <a:pt x="14739" y="1088"/>
                  </a:cubicBezTo>
                  <a:cubicBezTo>
                    <a:pt x="14491" y="1088"/>
                    <a:pt x="13345" y="460"/>
                    <a:pt x="12923" y="460"/>
                  </a:cubicBezTo>
                  <a:cubicBezTo>
                    <a:pt x="12878" y="460"/>
                    <a:pt x="12841" y="467"/>
                    <a:pt x="12815" y="483"/>
                  </a:cubicBezTo>
                  <a:cubicBezTo>
                    <a:pt x="12798" y="490"/>
                    <a:pt x="12775" y="493"/>
                    <a:pt x="12747" y="493"/>
                  </a:cubicBezTo>
                  <a:cubicBezTo>
                    <a:pt x="12383" y="493"/>
                    <a:pt x="11092" y="0"/>
                    <a:pt x="10362" y="0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6" name="Google Shape;4796;p1"/>
            <p:cNvSpPr/>
            <p:nvPr/>
          </p:nvSpPr>
          <p:spPr>
            <a:xfrm>
              <a:off x="489700" y="2184500"/>
              <a:ext cx="97650" cy="116075"/>
            </a:xfrm>
            <a:custGeom>
              <a:rect b="b" l="l" r="r" t="t"/>
              <a:pathLst>
                <a:path extrusionOk="0" h="4643" w="3906">
                  <a:moveTo>
                    <a:pt x="1431" y="0"/>
                  </a:moveTo>
                  <a:cubicBezTo>
                    <a:pt x="881" y="275"/>
                    <a:pt x="386" y="3245"/>
                    <a:pt x="1" y="4400"/>
                  </a:cubicBezTo>
                  <a:cubicBezTo>
                    <a:pt x="1" y="4400"/>
                    <a:pt x="445" y="4642"/>
                    <a:pt x="815" y="4642"/>
                  </a:cubicBezTo>
                  <a:cubicBezTo>
                    <a:pt x="876" y="4642"/>
                    <a:pt x="936" y="4636"/>
                    <a:pt x="991" y="4620"/>
                  </a:cubicBezTo>
                  <a:cubicBezTo>
                    <a:pt x="1211" y="4620"/>
                    <a:pt x="1321" y="4565"/>
                    <a:pt x="1431" y="4400"/>
                  </a:cubicBezTo>
                  <a:cubicBezTo>
                    <a:pt x="1816" y="3905"/>
                    <a:pt x="2091" y="2475"/>
                    <a:pt x="3026" y="1980"/>
                  </a:cubicBezTo>
                  <a:cubicBezTo>
                    <a:pt x="3906" y="1540"/>
                    <a:pt x="3246" y="660"/>
                    <a:pt x="3026" y="330"/>
                  </a:cubicBezTo>
                  <a:cubicBezTo>
                    <a:pt x="2696" y="0"/>
                    <a:pt x="1431" y="0"/>
                    <a:pt x="1431" y="0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7" name="Google Shape;4797;p1"/>
            <p:cNvSpPr/>
            <p:nvPr/>
          </p:nvSpPr>
          <p:spPr>
            <a:xfrm>
              <a:off x="467725" y="2286225"/>
              <a:ext cx="279100" cy="277850"/>
            </a:xfrm>
            <a:custGeom>
              <a:rect b="b" l="l" r="r" t="t"/>
              <a:pathLst>
                <a:path extrusionOk="0" h="11114" w="11164">
                  <a:moveTo>
                    <a:pt x="9844" y="1"/>
                  </a:moveTo>
                  <a:cubicBezTo>
                    <a:pt x="9679" y="56"/>
                    <a:pt x="9514" y="111"/>
                    <a:pt x="9404" y="221"/>
                  </a:cubicBezTo>
                  <a:cubicBezTo>
                    <a:pt x="8268" y="582"/>
                    <a:pt x="5243" y="2446"/>
                    <a:pt x="4467" y="2446"/>
                  </a:cubicBezTo>
                  <a:cubicBezTo>
                    <a:pt x="4416" y="2446"/>
                    <a:pt x="4375" y="2438"/>
                    <a:pt x="4345" y="2421"/>
                  </a:cubicBezTo>
                  <a:cubicBezTo>
                    <a:pt x="3905" y="2146"/>
                    <a:pt x="1980" y="606"/>
                    <a:pt x="1980" y="606"/>
                  </a:cubicBezTo>
                  <a:lnTo>
                    <a:pt x="1980" y="606"/>
                  </a:lnTo>
                  <a:cubicBezTo>
                    <a:pt x="1980" y="606"/>
                    <a:pt x="2090" y="3686"/>
                    <a:pt x="1485" y="4730"/>
                  </a:cubicBezTo>
                  <a:cubicBezTo>
                    <a:pt x="990" y="5610"/>
                    <a:pt x="1265" y="6655"/>
                    <a:pt x="1100" y="7205"/>
                  </a:cubicBezTo>
                  <a:cubicBezTo>
                    <a:pt x="990" y="7755"/>
                    <a:pt x="110" y="10505"/>
                    <a:pt x="0" y="10725"/>
                  </a:cubicBezTo>
                  <a:cubicBezTo>
                    <a:pt x="107" y="10689"/>
                    <a:pt x="771" y="10468"/>
                    <a:pt x="1284" y="10468"/>
                  </a:cubicBezTo>
                  <a:cubicBezTo>
                    <a:pt x="1560" y="10468"/>
                    <a:pt x="1793" y="10532"/>
                    <a:pt x="1870" y="10725"/>
                  </a:cubicBezTo>
                  <a:cubicBezTo>
                    <a:pt x="1996" y="10977"/>
                    <a:pt x="2410" y="11113"/>
                    <a:pt x="2870" y="11113"/>
                  </a:cubicBezTo>
                  <a:cubicBezTo>
                    <a:pt x="3414" y="11113"/>
                    <a:pt x="4021" y="10922"/>
                    <a:pt x="4290" y="10505"/>
                  </a:cubicBezTo>
                  <a:cubicBezTo>
                    <a:pt x="4785" y="9680"/>
                    <a:pt x="5444" y="9570"/>
                    <a:pt x="6379" y="9185"/>
                  </a:cubicBezTo>
                  <a:cubicBezTo>
                    <a:pt x="7259" y="8855"/>
                    <a:pt x="8139" y="8085"/>
                    <a:pt x="7644" y="7480"/>
                  </a:cubicBezTo>
                  <a:cubicBezTo>
                    <a:pt x="7149" y="6875"/>
                    <a:pt x="5389" y="5280"/>
                    <a:pt x="5444" y="5060"/>
                  </a:cubicBezTo>
                  <a:cubicBezTo>
                    <a:pt x="5548" y="4905"/>
                    <a:pt x="8106" y="4062"/>
                    <a:pt x="9131" y="4062"/>
                  </a:cubicBezTo>
                  <a:cubicBezTo>
                    <a:pt x="9191" y="4062"/>
                    <a:pt x="9245" y="4064"/>
                    <a:pt x="9294" y="4070"/>
                  </a:cubicBezTo>
                  <a:cubicBezTo>
                    <a:pt x="10229" y="4070"/>
                    <a:pt x="10944" y="3851"/>
                    <a:pt x="11164" y="3576"/>
                  </a:cubicBezTo>
                  <a:cubicBezTo>
                    <a:pt x="11164" y="3576"/>
                    <a:pt x="10724" y="2531"/>
                    <a:pt x="10834" y="2201"/>
                  </a:cubicBezTo>
                  <a:cubicBezTo>
                    <a:pt x="10889" y="1761"/>
                    <a:pt x="9844" y="1"/>
                    <a:pt x="9844" y="1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798" name="Google Shape;4798;p1"/>
            <p:cNvSpPr/>
            <p:nvPr/>
          </p:nvSpPr>
          <p:spPr>
            <a:xfrm>
              <a:off x="415475" y="2295850"/>
              <a:ext cx="103125" cy="254375"/>
            </a:xfrm>
            <a:custGeom>
              <a:rect b="b" l="l" r="r" t="t"/>
              <a:pathLst>
                <a:path extrusionOk="0" h="10175" w="4125">
                  <a:moveTo>
                    <a:pt x="2970" y="1"/>
                  </a:moveTo>
                  <a:cubicBezTo>
                    <a:pt x="2860" y="221"/>
                    <a:pt x="2750" y="441"/>
                    <a:pt x="2695" y="441"/>
                  </a:cubicBezTo>
                  <a:cubicBezTo>
                    <a:pt x="2145" y="551"/>
                    <a:pt x="770" y="4895"/>
                    <a:pt x="385" y="5445"/>
                  </a:cubicBezTo>
                  <a:cubicBezTo>
                    <a:pt x="0" y="5995"/>
                    <a:pt x="1980" y="9295"/>
                    <a:pt x="2200" y="10175"/>
                  </a:cubicBezTo>
                  <a:cubicBezTo>
                    <a:pt x="2255" y="10010"/>
                    <a:pt x="3245" y="7260"/>
                    <a:pt x="3300" y="6710"/>
                  </a:cubicBezTo>
                  <a:cubicBezTo>
                    <a:pt x="3355" y="6160"/>
                    <a:pt x="3080" y="5115"/>
                    <a:pt x="3630" y="4235"/>
                  </a:cubicBezTo>
                  <a:cubicBezTo>
                    <a:pt x="4125" y="3411"/>
                    <a:pt x="3960" y="221"/>
                    <a:pt x="3960" y="221"/>
                  </a:cubicBezTo>
                  <a:lnTo>
                    <a:pt x="3960" y="221"/>
                  </a:lnTo>
                  <a:cubicBezTo>
                    <a:pt x="3925" y="226"/>
                    <a:pt x="3888" y="228"/>
                    <a:pt x="3850" y="228"/>
                  </a:cubicBezTo>
                  <a:cubicBezTo>
                    <a:pt x="3470" y="228"/>
                    <a:pt x="2970" y="1"/>
                    <a:pt x="2970" y="1"/>
                  </a:cubicBezTo>
                  <a:close/>
                </a:path>
              </a:pathLst>
            </a:custGeom>
            <a:solidFill>
              <a:schemeClr val="accent1"/>
            </a:solidFill>
            <a:ln cap="flat" cmpd="sng" w="9525">
              <a:solidFill>
                <a:schemeClr val="accent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4799" name="Google Shape;4799;p1"/>
          <p:cNvSpPr txBox="1"/>
          <p:nvPr>
            <p:ph type="title"/>
          </p:nvPr>
        </p:nvSpPr>
        <p:spPr>
          <a:xfrm>
            <a:off x="457200" y="408425"/>
            <a:ext cx="8229600" cy="507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</a:pPr>
            <a:r>
              <a:rPr lang="en"/>
              <a:t>Impact outcome: Mapping global clothing production</a:t>
            </a:r>
            <a:endParaRPr/>
          </a:p>
        </p:txBody>
      </p:sp>
      <p:sp>
        <p:nvSpPr>
          <p:cNvPr id="4800" name="Google Shape;4800;p1"/>
          <p:cNvSpPr/>
          <p:nvPr/>
        </p:nvSpPr>
        <p:spPr>
          <a:xfrm>
            <a:off x="5392500" y="2682000"/>
            <a:ext cx="108000" cy="108000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01" name="Google Shape;4801;p1"/>
          <p:cNvSpPr/>
          <p:nvPr/>
        </p:nvSpPr>
        <p:spPr>
          <a:xfrm>
            <a:off x="4930200" y="2878450"/>
            <a:ext cx="108000" cy="108000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4802" name="Google Shape;4802;p1"/>
          <p:cNvSpPr/>
          <p:nvPr/>
        </p:nvSpPr>
        <p:spPr>
          <a:xfrm>
            <a:off x="6919700" y="2763000"/>
            <a:ext cx="108000" cy="108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cxnSp>
        <p:nvCxnSpPr>
          <p:cNvPr id="4803" name="Google Shape;4803;p1"/>
          <p:cNvCxnSpPr>
            <a:endCxn id="4802" idx="2"/>
          </p:cNvCxnSpPr>
          <p:nvPr/>
        </p:nvCxnSpPr>
        <p:spPr>
          <a:xfrm>
            <a:off x="2605400" y="1488600"/>
            <a:ext cx="4314300" cy="1328400"/>
          </a:xfrm>
          <a:prstGeom prst="curvedConnector3">
            <a:avLst>
              <a:gd fmla="val 50000" name="adj1"/>
            </a:avLst>
          </a:prstGeom>
          <a:noFill/>
          <a:ln cap="flat" cmpd="sng" w="19050">
            <a:solidFill>
              <a:schemeClr val="dk1"/>
            </a:solidFill>
            <a:prstDash val="dot"/>
            <a:round/>
            <a:headEnd len="sm" w="sm" type="none"/>
            <a:tailEnd len="sm" w="sm" type="none"/>
          </a:ln>
        </p:spPr>
      </p:cxnSp>
      <p:cxnSp>
        <p:nvCxnSpPr>
          <p:cNvPr id="4804" name="Google Shape;4804;p1"/>
          <p:cNvCxnSpPr>
            <a:endCxn id="4800" idx="2"/>
          </p:cNvCxnSpPr>
          <p:nvPr/>
        </p:nvCxnSpPr>
        <p:spPr>
          <a:xfrm flipH="1" rot="10800000">
            <a:off x="2605500" y="2736000"/>
            <a:ext cx="2787000" cy="37800"/>
          </a:xfrm>
          <a:prstGeom prst="curvedConnector3">
            <a:avLst>
              <a:gd fmla="val 50000" name="adj1"/>
            </a:avLst>
          </a:prstGeom>
          <a:noFill/>
          <a:ln cap="flat" cmpd="sng" w="19050">
            <a:solidFill>
              <a:schemeClr val="dk1"/>
            </a:solidFill>
            <a:prstDash val="dot"/>
            <a:round/>
            <a:headEnd len="sm" w="sm" type="none"/>
            <a:tailEnd len="sm" w="sm" type="none"/>
          </a:ln>
        </p:spPr>
      </p:cxnSp>
      <p:cxnSp>
        <p:nvCxnSpPr>
          <p:cNvPr id="4805" name="Google Shape;4805;p1"/>
          <p:cNvCxnSpPr>
            <a:endCxn id="4801" idx="2"/>
          </p:cNvCxnSpPr>
          <p:nvPr/>
        </p:nvCxnSpPr>
        <p:spPr>
          <a:xfrm flipH="1" rot="10800000">
            <a:off x="2605500" y="2932450"/>
            <a:ext cx="2324700" cy="1127700"/>
          </a:xfrm>
          <a:prstGeom prst="curvedConnector3">
            <a:avLst>
              <a:gd fmla="val 50000" name="adj1"/>
            </a:avLst>
          </a:prstGeom>
          <a:noFill/>
          <a:ln cap="flat" cmpd="sng" w="19050">
            <a:solidFill>
              <a:schemeClr val="dk1"/>
            </a:solidFill>
            <a:prstDash val="dot"/>
            <a:round/>
            <a:headEnd len="sm" w="sm" type="none"/>
            <a:tailEnd len="sm" w="sm" type="none"/>
          </a:ln>
        </p:spPr>
      </p:cxnSp>
      <p:pic>
        <p:nvPicPr>
          <p:cNvPr id="4806" name="Google Shape;4806;p1"/>
          <p:cNvPicPr preferRelativeResize="0"/>
          <p:nvPr/>
        </p:nvPicPr>
        <p:blipFill rotWithShape="1">
          <a:blip r:embed="rId3">
            <a:alphaModFix/>
          </a:blip>
          <a:srcRect b="0" l="0" r="12341" t="0"/>
          <a:stretch/>
        </p:blipFill>
        <p:spPr>
          <a:xfrm>
            <a:off x="0" y="1440400"/>
            <a:ext cx="2894075" cy="2680773"/>
          </a:xfrm>
          <a:prstGeom prst="rect">
            <a:avLst/>
          </a:prstGeom>
          <a:noFill/>
          <a:ln cap="flat" cmpd="sng" w="19050">
            <a:solidFill>
              <a:schemeClr val="dk2"/>
            </a:solidFill>
            <a:prstDash val="solid"/>
            <a:round/>
            <a:headEnd len="sm" w="sm" type="none"/>
            <a:tailEnd len="sm" w="sm" type="none"/>
          </a:ln>
          <a:effectLst>
            <a:outerShdw blurRad="57150" rotWithShape="0" algn="bl" dir="5400000" dist="19050">
              <a:schemeClr val="dk1">
                <a:alpha val="49803"/>
              </a:schemeClr>
            </a:outerShdw>
          </a:effectLst>
        </p:spPr>
      </p:pic>
      <p:sp>
        <p:nvSpPr>
          <p:cNvPr id="4807" name="Google Shape;4807;p1"/>
          <p:cNvSpPr txBox="1"/>
          <p:nvPr/>
        </p:nvSpPr>
        <p:spPr>
          <a:xfrm>
            <a:off x="457200" y="4645550"/>
            <a:ext cx="5296200" cy="507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b="1" i="0" lang="en" sz="2000" u="none" cap="none" strike="noStrike">
                <a:solidFill>
                  <a:schemeClr val="lt2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rPr>
              <a:t>Paige Strickland | Sustainable Fashion | Spring 2024</a:t>
            </a:r>
            <a:endParaRPr b="1" i="0" sz="2000" u="none" cap="none" strike="noStrike">
              <a:solidFill>
                <a:schemeClr val="lt2"/>
              </a:solidFill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4811" name="Shape 48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" name="Google Shape;4812;p2"/>
          <p:cNvSpPr txBox="1"/>
          <p:nvPr>
            <p:ph type="title"/>
          </p:nvPr>
        </p:nvSpPr>
        <p:spPr>
          <a:xfrm>
            <a:off x="457200" y="408425"/>
            <a:ext cx="8229600" cy="507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</a:pPr>
            <a:r>
              <a:rPr lang="en"/>
              <a:t>Goal: Bring Attention to the Clothing Production Burden</a:t>
            </a:r>
            <a:endParaRPr/>
          </a:p>
        </p:txBody>
      </p:sp>
      <p:grpSp>
        <p:nvGrpSpPr>
          <p:cNvPr id="4813" name="Google Shape;4813;p2"/>
          <p:cNvGrpSpPr/>
          <p:nvPr/>
        </p:nvGrpSpPr>
        <p:grpSpPr>
          <a:xfrm>
            <a:off x="2622195" y="1276082"/>
            <a:ext cx="3899610" cy="3458140"/>
            <a:chOff x="2622195" y="1276082"/>
            <a:chExt cx="3899610" cy="3458140"/>
          </a:xfrm>
        </p:grpSpPr>
        <p:sp>
          <p:nvSpPr>
            <p:cNvPr id="4814" name="Google Shape;4814;p2"/>
            <p:cNvSpPr/>
            <p:nvPr/>
          </p:nvSpPr>
          <p:spPr>
            <a:xfrm>
              <a:off x="4255711" y="3427391"/>
              <a:ext cx="584210" cy="139928"/>
            </a:xfrm>
            <a:custGeom>
              <a:rect b="b" l="l" r="r" t="t"/>
              <a:pathLst>
                <a:path extrusionOk="0" h="6272" w="26186">
                  <a:moveTo>
                    <a:pt x="0" y="1"/>
                  </a:moveTo>
                  <a:lnTo>
                    <a:pt x="0" y="6272"/>
                  </a:lnTo>
                  <a:lnTo>
                    <a:pt x="26186" y="6272"/>
                  </a:lnTo>
                  <a:lnTo>
                    <a:pt x="2618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5" name="Google Shape;4815;p2"/>
            <p:cNvSpPr/>
            <p:nvPr/>
          </p:nvSpPr>
          <p:spPr>
            <a:xfrm>
              <a:off x="4003430" y="3567297"/>
              <a:ext cx="390715" cy="1154275"/>
            </a:xfrm>
            <a:custGeom>
              <a:rect b="b" l="l" r="r" t="t"/>
              <a:pathLst>
                <a:path extrusionOk="0" h="51738" w="17513">
                  <a:moveTo>
                    <a:pt x="13343" y="1"/>
                  </a:moveTo>
                  <a:lnTo>
                    <a:pt x="0" y="51738"/>
                  </a:lnTo>
                  <a:lnTo>
                    <a:pt x="2902" y="51738"/>
                  </a:lnTo>
                  <a:lnTo>
                    <a:pt x="17513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6" name="Google Shape;4816;p2"/>
            <p:cNvSpPr/>
            <p:nvPr/>
          </p:nvSpPr>
          <p:spPr>
            <a:xfrm>
              <a:off x="4685848" y="3567297"/>
              <a:ext cx="392210" cy="1154275"/>
            </a:xfrm>
            <a:custGeom>
              <a:rect b="b" l="l" r="r" t="t"/>
              <a:pathLst>
                <a:path extrusionOk="0" h="51738" w="17580">
                  <a:moveTo>
                    <a:pt x="1" y="1"/>
                  </a:moveTo>
                  <a:lnTo>
                    <a:pt x="14711" y="51738"/>
                  </a:lnTo>
                  <a:lnTo>
                    <a:pt x="17580" y="51738"/>
                  </a:lnTo>
                  <a:lnTo>
                    <a:pt x="41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7" name="Google Shape;4817;p2"/>
            <p:cNvSpPr/>
            <p:nvPr/>
          </p:nvSpPr>
          <p:spPr>
            <a:xfrm>
              <a:off x="4296628" y="3571023"/>
              <a:ext cx="390737" cy="342369"/>
            </a:xfrm>
            <a:custGeom>
              <a:rect b="b" l="l" r="r" t="t"/>
              <a:pathLst>
                <a:path extrusionOk="0" h="15346" w="17514">
                  <a:moveTo>
                    <a:pt x="17479" y="0"/>
                  </a:moveTo>
                  <a:cubicBezTo>
                    <a:pt x="17408" y="0"/>
                    <a:pt x="13487" y="3390"/>
                    <a:pt x="8674" y="7606"/>
                  </a:cubicBezTo>
                  <a:cubicBezTo>
                    <a:pt x="3870" y="11809"/>
                    <a:pt x="1" y="15311"/>
                    <a:pt x="34" y="15345"/>
                  </a:cubicBezTo>
                  <a:cubicBezTo>
                    <a:pt x="35" y="15345"/>
                    <a:pt x="35" y="15345"/>
                    <a:pt x="36" y="15345"/>
                  </a:cubicBezTo>
                  <a:cubicBezTo>
                    <a:pt x="140" y="15345"/>
                    <a:pt x="4061" y="11988"/>
                    <a:pt x="8841" y="7773"/>
                  </a:cubicBezTo>
                  <a:cubicBezTo>
                    <a:pt x="13644" y="3536"/>
                    <a:pt x="17513" y="67"/>
                    <a:pt x="17480" y="1"/>
                  </a:cubicBezTo>
                  <a:cubicBezTo>
                    <a:pt x="17480" y="0"/>
                    <a:pt x="17480" y="0"/>
                    <a:pt x="1747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8" name="Google Shape;4818;p2"/>
            <p:cNvSpPr/>
            <p:nvPr/>
          </p:nvSpPr>
          <p:spPr>
            <a:xfrm>
              <a:off x="4382967" y="3564687"/>
              <a:ext cx="449524" cy="352431"/>
            </a:xfrm>
            <a:custGeom>
              <a:rect b="b" l="l" r="r" t="t"/>
              <a:pathLst>
                <a:path extrusionOk="0" h="15797" w="20149">
                  <a:moveTo>
                    <a:pt x="152" y="1"/>
                  </a:moveTo>
                  <a:cubicBezTo>
                    <a:pt x="98" y="1"/>
                    <a:pt x="59" y="17"/>
                    <a:pt x="34" y="51"/>
                  </a:cubicBezTo>
                  <a:cubicBezTo>
                    <a:pt x="0" y="84"/>
                    <a:pt x="4470" y="3687"/>
                    <a:pt x="10008" y="8023"/>
                  </a:cubicBezTo>
                  <a:cubicBezTo>
                    <a:pt x="15493" y="12319"/>
                    <a:pt x="19996" y="15797"/>
                    <a:pt x="20113" y="15797"/>
                  </a:cubicBezTo>
                  <a:cubicBezTo>
                    <a:pt x="20114" y="15797"/>
                    <a:pt x="20114" y="15796"/>
                    <a:pt x="20115" y="15796"/>
                  </a:cubicBezTo>
                  <a:cubicBezTo>
                    <a:pt x="20148" y="15762"/>
                    <a:pt x="15678" y="12193"/>
                    <a:pt x="10141" y="7823"/>
                  </a:cubicBezTo>
                  <a:cubicBezTo>
                    <a:pt x="4735" y="3605"/>
                    <a:pt x="939" y="1"/>
                    <a:pt x="15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19" name="Google Shape;4819;p2"/>
            <p:cNvSpPr/>
            <p:nvPr/>
          </p:nvSpPr>
          <p:spPr>
            <a:xfrm>
              <a:off x="4266866" y="3565066"/>
              <a:ext cx="570087" cy="5243"/>
            </a:xfrm>
            <a:custGeom>
              <a:rect b="b" l="l" r="r" t="t"/>
              <a:pathLst>
                <a:path extrusionOk="0" h="235" w="25553">
                  <a:moveTo>
                    <a:pt x="12776" y="1"/>
                  </a:moveTo>
                  <a:cubicBezTo>
                    <a:pt x="5738" y="1"/>
                    <a:pt x="1" y="34"/>
                    <a:pt x="1" y="101"/>
                  </a:cubicBezTo>
                  <a:cubicBezTo>
                    <a:pt x="1" y="167"/>
                    <a:pt x="5738" y="234"/>
                    <a:pt x="12776" y="234"/>
                  </a:cubicBezTo>
                  <a:cubicBezTo>
                    <a:pt x="19848" y="234"/>
                    <a:pt x="25552" y="167"/>
                    <a:pt x="25552" y="101"/>
                  </a:cubicBezTo>
                  <a:cubicBezTo>
                    <a:pt x="25552" y="67"/>
                    <a:pt x="19848" y="1"/>
                    <a:pt x="127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0" name="Google Shape;4820;p2"/>
            <p:cNvSpPr/>
            <p:nvPr/>
          </p:nvSpPr>
          <p:spPr>
            <a:xfrm>
              <a:off x="4468549" y="4310755"/>
              <a:ext cx="384781" cy="421235"/>
            </a:xfrm>
            <a:custGeom>
              <a:rect b="b" l="l" r="r" t="t"/>
              <a:pathLst>
                <a:path extrusionOk="0" h="18881" w="17247">
                  <a:moveTo>
                    <a:pt x="5371" y="1"/>
                  </a:moveTo>
                  <a:lnTo>
                    <a:pt x="0" y="8573"/>
                  </a:lnTo>
                  <a:lnTo>
                    <a:pt x="16379" y="18881"/>
                  </a:lnTo>
                  <a:cubicBezTo>
                    <a:pt x="17246" y="17246"/>
                    <a:pt x="10775" y="8807"/>
                    <a:pt x="10775" y="8807"/>
                  </a:cubicBezTo>
                  <a:lnTo>
                    <a:pt x="13377" y="4971"/>
                  </a:lnTo>
                  <a:lnTo>
                    <a:pt x="537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1" name="Google Shape;4821;p2"/>
            <p:cNvSpPr/>
            <p:nvPr/>
          </p:nvSpPr>
          <p:spPr>
            <a:xfrm>
              <a:off x="4581660" y="4418847"/>
              <a:ext cx="37235" cy="33108"/>
            </a:xfrm>
            <a:custGeom>
              <a:rect b="b" l="l" r="r" t="t"/>
              <a:pathLst>
                <a:path extrusionOk="0" h="1484" w="1669">
                  <a:moveTo>
                    <a:pt x="863" y="0"/>
                  </a:moveTo>
                  <a:cubicBezTo>
                    <a:pt x="538" y="0"/>
                    <a:pt x="245" y="194"/>
                    <a:pt x="134" y="526"/>
                  </a:cubicBezTo>
                  <a:cubicBezTo>
                    <a:pt x="1" y="893"/>
                    <a:pt x="201" y="1293"/>
                    <a:pt x="568" y="1460"/>
                  </a:cubicBezTo>
                  <a:cubicBezTo>
                    <a:pt x="636" y="1476"/>
                    <a:pt x="704" y="1483"/>
                    <a:pt x="769" y="1483"/>
                  </a:cubicBezTo>
                  <a:cubicBezTo>
                    <a:pt x="1122" y="1483"/>
                    <a:pt x="1428" y="1269"/>
                    <a:pt x="1569" y="960"/>
                  </a:cubicBezTo>
                  <a:cubicBezTo>
                    <a:pt x="1669" y="526"/>
                    <a:pt x="1402" y="126"/>
                    <a:pt x="968" y="26"/>
                  </a:cubicBezTo>
                  <a:lnTo>
                    <a:pt x="1068" y="26"/>
                  </a:lnTo>
                  <a:cubicBezTo>
                    <a:pt x="1000" y="9"/>
                    <a:pt x="931" y="0"/>
                    <a:pt x="8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2" name="Google Shape;4822;p2"/>
            <p:cNvSpPr/>
            <p:nvPr/>
          </p:nvSpPr>
          <p:spPr>
            <a:xfrm>
              <a:off x="4468549" y="4470763"/>
              <a:ext cx="372867" cy="262723"/>
            </a:xfrm>
            <a:custGeom>
              <a:rect b="b" l="l" r="r" t="t"/>
              <a:pathLst>
                <a:path extrusionOk="0" h="11776" w="16713">
                  <a:moveTo>
                    <a:pt x="834" y="0"/>
                  </a:moveTo>
                  <a:lnTo>
                    <a:pt x="0" y="1335"/>
                  </a:lnTo>
                  <a:lnTo>
                    <a:pt x="16312" y="11775"/>
                  </a:lnTo>
                  <a:cubicBezTo>
                    <a:pt x="16712" y="11275"/>
                    <a:pt x="16212" y="10508"/>
                    <a:pt x="16212" y="10508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3" name="Google Shape;4823;p2"/>
            <p:cNvSpPr/>
            <p:nvPr/>
          </p:nvSpPr>
          <p:spPr>
            <a:xfrm>
              <a:off x="4467812" y="4310755"/>
              <a:ext cx="384758" cy="421235"/>
            </a:xfrm>
            <a:custGeom>
              <a:rect b="b" l="l" r="r" t="t"/>
              <a:pathLst>
                <a:path extrusionOk="0" h="18881" w="17246">
                  <a:moveTo>
                    <a:pt x="5371" y="1"/>
                  </a:moveTo>
                  <a:lnTo>
                    <a:pt x="0" y="8573"/>
                  </a:lnTo>
                  <a:lnTo>
                    <a:pt x="16378" y="18881"/>
                  </a:lnTo>
                  <a:cubicBezTo>
                    <a:pt x="17246" y="17246"/>
                    <a:pt x="10774" y="8807"/>
                    <a:pt x="10774" y="8807"/>
                  </a:cubicBezTo>
                  <a:lnTo>
                    <a:pt x="13376" y="4971"/>
                  </a:lnTo>
                  <a:lnTo>
                    <a:pt x="5371" y="1"/>
                  </a:lnTo>
                  <a:close/>
                </a:path>
              </a:pathLst>
            </a:custGeom>
            <a:solidFill>
              <a:srgbClr val="000000">
                <a:alpha val="37647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4" name="Google Shape;4824;p2"/>
            <p:cNvSpPr/>
            <p:nvPr/>
          </p:nvSpPr>
          <p:spPr>
            <a:xfrm>
              <a:off x="4668000" y="4498293"/>
              <a:ext cx="48390" cy="10753"/>
            </a:xfrm>
            <a:custGeom>
              <a:rect b="b" l="l" r="r" t="t"/>
              <a:pathLst>
                <a:path extrusionOk="0" h="482" w="2169">
                  <a:moveTo>
                    <a:pt x="1068" y="1"/>
                  </a:moveTo>
                  <a:cubicBezTo>
                    <a:pt x="400" y="1"/>
                    <a:pt x="0" y="368"/>
                    <a:pt x="67" y="468"/>
                  </a:cubicBezTo>
                  <a:cubicBezTo>
                    <a:pt x="72" y="477"/>
                    <a:pt x="85" y="481"/>
                    <a:pt x="105" y="481"/>
                  </a:cubicBezTo>
                  <a:cubicBezTo>
                    <a:pt x="227" y="481"/>
                    <a:pt x="615" y="334"/>
                    <a:pt x="1101" y="334"/>
                  </a:cubicBezTo>
                  <a:cubicBezTo>
                    <a:pt x="1558" y="334"/>
                    <a:pt x="1942" y="481"/>
                    <a:pt x="2064" y="481"/>
                  </a:cubicBezTo>
                  <a:cubicBezTo>
                    <a:pt x="2084" y="481"/>
                    <a:pt x="2097" y="477"/>
                    <a:pt x="2102" y="468"/>
                  </a:cubicBezTo>
                  <a:cubicBezTo>
                    <a:pt x="2168" y="401"/>
                    <a:pt x="1768" y="1"/>
                    <a:pt x="1068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5" name="Google Shape;4825;p2"/>
            <p:cNvSpPr/>
            <p:nvPr/>
          </p:nvSpPr>
          <p:spPr>
            <a:xfrm>
              <a:off x="4701487" y="4543538"/>
              <a:ext cx="42991" cy="18250"/>
            </a:xfrm>
            <a:custGeom>
              <a:rect b="b" l="l" r="r" t="t"/>
              <a:pathLst>
                <a:path extrusionOk="0" h="818" w="1927">
                  <a:moveTo>
                    <a:pt x="1281" y="1"/>
                  </a:moveTo>
                  <a:cubicBezTo>
                    <a:pt x="1144" y="1"/>
                    <a:pt x="993" y="21"/>
                    <a:pt x="834" y="74"/>
                  </a:cubicBezTo>
                  <a:cubicBezTo>
                    <a:pt x="234" y="274"/>
                    <a:pt x="0" y="741"/>
                    <a:pt x="67" y="808"/>
                  </a:cubicBezTo>
                  <a:cubicBezTo>
                    <a:pt x="77" y="814"/>
                    <a:pt x="88" y="817"/>
                    <a:pt x="102" y="817"/>
                  </a:cubicBezTo>
                  <a:cubicBezTo>
                    <a:pt x="227" y="817"/>
                    <a:pt x="513" y="558"/>
                    <a:pt x="934" y="408"/>
                  </a:cubicBezTo>
                  <a:cubicBezTo>
                    <a:pt x="1435" y="208"/>
                    <a:pt x="1868" y="308"/>
                    <a:pt x="1902" y="208"/>
                  </a:cubicBezTo>
                  <a:cubicBezTo>
                    <a:pt x="1926" y="158"/>
                    <a:pt x="1662" y="1"/>
                    <a:pt x="1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6" name="Google Shape;4826;p2"/>
            <p:cNvSpPr/>
            <p:nvPr/>
          </p:nvSpPr>
          <p:spPr>
            <a:xfrm>
              <a:off x="4734216" y="4584968"/>
              <a:ext cx="35763" cy="23537"/>
            </a:xfrm>
            <a:custGeom>
              <a:rect b="b" l="l" r="r" t="t"/>
              <a:pathLst>
                <a:path extrusionOk="0" h="1055" w="1603">
                  <a:moveTo>
                    <a:pt x="1340" y="1"/>
                  </a:moveTo>
                  <a:cubicBezTo>
                    <a:pt x="1152" y="1"/>
                    <a:pt x="888" y="55"/>
                    <a:pt x="635" y="219"/>
                  </a:cubicBezTo>
                  <a:cubicBezTo>
                    <a:pt x="168" y="552"/>
                    <a:pt x="1" y="1019"/>
                    <a:pt x="101" y="1052"/>
                  </a:cubicBezTo>
                  <a:cubicBezTo>
                    <a:pt x="105" y="1054"/>
                    <a:pt x="110" y="1055"/>
                    <a:pt x="115" y="1055"/>
                  </a:cubicBezTo>
                  <a:cubicBezTo>
                    <a:pt x="221" y="1055"/>
                    <a:pt x="450" y="709"/>
                    <a:pt x="802" y="485"/>
                  </a:cubicBezTo>
                  <a:cubicBezTo>
                    <a:pt x="1202" y="252"/>
                    <a:pt x="1569" y="152"/>
                    <a:pt x="1602" y="85"/>
                  </a:cubicBezTo>
                  <a:cubicBezTo>
                    <a:pt x="1602" y="39"/>
                    <a:pt x="1498" y="1"/>
                    <a:pt x="134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7" name="Google Shape;4827;p2"/>
            <p:cNvSpPr/>
            <p:nvPr/>
          </p:nvSpPr>
          <p:spPr>
            <a:xfrm>
              <a:off x="4700729" y="4440153"/>
              <a:ext cx="40225" cy="23359"/>
            </a:xfrm>
            <a:custGeom>
              <a:rect b="b" l="l" r="r" t="t"/>
              <a:pathLst>
                <a:path extrusionOk="0" h="1047" w="1803">
                  <a:moveTo>
                    <a:pt x="295" y="0"/>
                  </a:moveTo>
                  <a:cubicBezTo>
                    <a:pt x="115" y="0"/>
                    <a:pt x="1" y="40"/>
                    <a:pt x="1" y="71"/>
                  </a:cubicBezTo>
                  <a:cubicBezTo>
                    <a:pt x="1" y="172"/>
                    <a:pt x="435" y="238"/>
                    <a:pt x="902" y="505"/>
                  </a:cubicBezTo>
                  <a:cubicBezTo>
                    <a:pt x="1331" y="720"/>
                    <a:pt x="1619" y="1047"/>
                    <a:pt x="1715" y="1047"/>
                  </a:cubicBezTo>
                  <a:cubicBezTo>
                    <a:pt x="1723" y="1047"/>
                    <a:pt x="1730" y="1044"/>
                    <a:pt x="1735" y="1039"/>
                  </a:cubicBezTo>
                  <a:cubicBezTo>
                    <a:pt x="1802" y="1005"/>
                    <a:pt x="1602" y="505"/>
                    <a:pt x="1068" y="205"/>
                  </a:cubicBezTo>
                  <a:cubicBezTo>
                    <a:pt x="772" y="48"/>
                    <a:pt x="493" y="0"/>
                    <a:pt x="2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8" name="Google Shape;4828;p2"/>
            <p:cNvSpPr/>
            <p:nvPr/>
          </p:nvSpPr>
          <p:spPr>
            <a:xfrm>
              <a:off x="4353206" y="4312250"/>
              <a:ext cx="381791" cy="420499"/>
            </a:xfrm>
            <a:custGeom>
              <a:rect b="b" l="l" r="r" t="t"/>
              <a:pathLst>
                <a:path extrusionOk="0" h="18848" w="17113">
                  <a:moveTo>
                    <a:pt x="11775" y="0"/>
                  </a:moveTo>
                  <a:lnTo>
                    <a:pt x="3870" y="5104"/>
                  </a:lnTo>
                  <a:lnTo>
                    <a:pt x="6371" y="8673"/>
                  </a:lnTo>
                  <a:cubicBezTo>
                    <a:pt x="6371" y="8673"/>
                    <a:pt x="0" y="17213"/>
                    <a:pt x="901" y="18847"/>
                  </a:cubicBezTo>
                  <a:lnTo>
                    <a:pt x="17112" y="8306"/>
                  </a:lnTo>
                  <a:lnTo>
                    <a:pt x="1177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29" name="Google Shape;4829;p2"/>
            <p:cNvSpPr/>
            <p:nvPr/>
          </p:nvSpPr>
          <p:spPr>
            <a:xfrm>
              <a:off x="4583155" y="4416594"/>
              <a:ext cx="37235" cy="32706"/>
            </a:xfrm>
            <a:custGeom>
              <a:rect b="b" l="l" r="r" t="t"/>
              <a:pathLst>
                <a:path extrusionOk="0" h="1466" w="1669">
                  <a:moveTo>
                    <a:pt x="808" y="1"/>
                  </a:moveTo>
                  <a:cubicBezTo>
                    <a:pt x="740" y="1"/>
                    <a:pt x="670" y="9"/>
                    <a:pt x="601" y="27"/>
                  </a:cubicBezTo>
                  <a:lnTo>
                    <a:pt x="668" y="27"/>
                  </a:lnTo>
                  <a:cubicBezTo>
                    <a:pt x="267" y="127"/>
                    <a:pt x="0" y="527"/>
                    <a:pt x="101" y="927"/>
                  </a:cubicBezTo>
                  <a:cubicBezTo>
                    <a:pt x="235" y="1251"/>
                    <a:pt x="544" y="1465"/>
                    <a:pt x="869" y="1465"/>
                  </a:cubicBezTo>
                  <a:cubicBezTo>
                    <a:pt x="946" y="1465"/>
                    <a:pt x="1024" y="1453"/>
                    <a:pt x="1101" y="1428"/>
                  </a:cubicBezTo>
                  <a:cubicBezTo>
                    <a:pt x="1468" y="1294"/>
                    <a:pt x="1668" y="861"/>
                    <a:pt x="1568" y="494"/>
                  </a:cubicBezTo>
                  <a:cubicBezTo>
                    <a:pt x="1430" y="190"/>
                    <a:pt x="1133" y="1"/>
                    <a:pt x="80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0" name="Google Shape;4830;p2"/>
            <p:cNvSpPr/>
            <p:nvPr/>
          </p:nvSpPr>
          <p:spPr>
            <a:xfrm>
              <a:off x="4365097" y="4467037"/>
              <a:ext cx="369141" cy="267185"/>
            </a:xfrm>
            <a:custGeom>
              <a:rect b="b" l="l" r="r" t="t"/>
              <a:pathLst>
                <a:path extrusionOk="0" h="11976" w="16546">
                  <a:moveTo>
                    <a:pt x="15712" y="1"/>
                  </a:moveTo>
                  <a:lnTo>
                    <a:pt x="535" y="10708"/>
                  </a:lnTo>
                  <a:cubicBezTo>
                    <a:pt x="535" y="10708"/>
                    <a:pt x="1" y="11509"/>
                    <a:pt x="434" y="11976"/>
                  </a:cubicBezTo>
                  <a:lnTo>
                    <a:pt x="16546" y="1335"/>
                  </a:lnTo>
                  <a:lnTo>
                    <a:pt x="1571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1" name="Google Shape;4831;p2"/>
            <p:cNvSpPr/>
            <p:nvPr/>
          </p:nvSpPr>
          <p:spPr>
            <a:xfrm>
              <a:off x="4486419" y="4496799"/>
              <a:ext cx="49127" cy="10999"/>
            </a:xfrm>
            <a:custGeom>
              <a:rect b="b" l="l" r="r" t="t"/>
              <a:pathLst>
                <a:path extrusionOk="0" h="493" w="2202">
                  <a:moveTo>
                    <a:pt x="1101" y="1"/>
                  </a:moveTo>
                  <a:cubicBezTo>
                    <a:pt x="434" y="34"/>
                    <a:pt x="0" y="435"/>
                    <a:pt x="100" y="468"/>
                  </a:cubicBezTo>
                  <a:cubicBezTo>
                    <a:pt x="106" y="486"/>
                    <a:pt x="124" y="493"/>
                    <a:pt x="154" y="493"/>
                  </a:cubicBezTo>
                  <a:cubicBezTo>
                    <a:pt x="290" y="493"/>
                    <a:pt x="661" y="334"/>
                    <a:pt x="1101" y="334"/>
                  </a:cubicBezTo>
                  <a:cubicBezTo>
                    <a:pt x="1587" y="334"/>
                    <a:pt x="1975" y="482"/>
                    <a:pt x="2097" y="482"/>
                  </a:cubicBezTo>
                  <a:cubicBezTo>
                    <a:pt x="2117" y="482"/>
                    <a:pt x="2130" y="477"/>
                    <a:pt x="2135" y="468"/>
                  </a:cubicBezTo>
                  <a:cubicBezTo>
                    <a:pt x="2202" y="368"/>
                    <a:pt x="1768" y="1"/>
                    <a:pt x="110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2" name="Google Shape;4832;p2"/>
            <p:cNvSpPr/>
            <p:nvPr/>
          </p:nvSpPr>
          <p:spPr>
            <a:xfrm>
              <a:off x="4459245" y="4543136"/>
              <a:ext cx="43549" cy="17759"/>
            </a:xfrm>
            <a:custGeom>
              <a:rect b="b" l="l" r="r" t="t"/>
              <a:pathLst>
                <a:path extrusionOk="0" h="796" w="1952">
                  <a:moveTo>
                    <a:pt x="660" y="0"/>
                  </a:moveTo>
                  <a:cubicBezTo>
                    <a:pt x="269" y="0"/>
                    <a:pt x="1" y="150"/>
                    <a:pt x="51" y="226"/>
                  </a:cubicBezTo>
                  <a:cubicBezTo>
                    <a:pt x="84" y="292"/>
                    <a:pt x="518" y="226"/>
                    <a:pt x="985" y="359"/>
                  </a:cubicBezTo>
                  <a:cubicBezTo>
                    <a:pt x="1459" y="517"/>
                    <a:pt x="1753" y="795"/>
                    <a:pt x="1868" y="795"/>
                  </a:cubicBezTo>
                  <a:cubicBezTo>
                    <a:pt x="1874" y="795"/>
                    <a:pt x="1880" y="794"/>
                    <a:pt x="1885" y="793"/>
                  </a:cubicBezTo>
                  <a:cubicBezTo>
                    <a:pt x="1952" y="726"/>
                    <a:pt x="1718" y="259"/>
                    <a:pt x="1085" y="59"/>
                  </a:cubicBezTo>
                  <a:cubicBezTo>
                    <a:pt x="935" y="17"/>
                    <a:pt x="791" y="0"/>
                    <a:pt x="66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3" name="Google Shape;4833;p2"/>
            <p:cNvSpPr/>
            <p:nvPr/>
          </p:nvSpPr>
          <p:spPr>
            <a:xfrm>
              <a:off x="4434325" y="4584834"/>
              <a:ext cx="35741" cy="22332"/>
            </a:xfrm>
            <a:custGeom>
              <a:rect b="b" l="l" r="r" t="t"/>
              <a:pathLst>
                <a:path extrusionOk="0" h="1001" w="1602">
                  <a:moveTo>
                    <a:pt x="232" y="1"/>
                  </a:moveTo>
                  <a:cubicBezTo>
                    <a:pt x="91" y="1"/>
                    <a:pt x="0" y="29"/>
                    <a:pt x="0" y="58"/>
                  </a:cubicBezTo>
                  <a:cubicBezTo>
                    <a:pt x="0" y="158"/>
                    <a:pt x="400" y="225"/>
                    <a:pt x="801" y="491"/>
                  </a:cubicBezTo>
                  <a:cubicBezTo>
                    <a:pt x="1166" y="704"/>
                    <a:pt x="1392" y="1000"/>
                    <a:pt x="1480" y="1000"/>
                  </a:cubicBezTo>
                  <a:cubicBezTo>
                    <a:pt x="1488" y="1000"/>
                    <a:pt x="1495" y="998"/>
                    <a:pt x="1501" y="992"/>
                  </a:cubicBezTo>
                  <a:cubicBezTo>
                    <a:pt x="1601" y="992"/>
                    <a:pt x="1468" y="525"/>
                    <a:pt x="967" y="225"/>
                  </a:cubicBezTo>
                  <a:cubicBezTo>
                    <a:pt x="700" y="52"/>
                    <a:pt x="421" y="1"/>
                    <a:pt x="23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4" name="Google Shape;4834;p2"/>
            <p:cNvSpPr/>
            <p:nvPr/>
          </p:nvSpPr>
          <p:spPr>
            <a:xfrm>
              <a:off x="4461856" y="4439105"/>
              <a:ext cx="40203" cy="23693"/>
            </a:xfrm>
            <a:custGeom>
              <a:rect b="b" l="l" r="r" t="t"/>
              <a:pathLst>
                <a:path extrusionOk="0" h="1062" w="1802">
                  <a:moveTo>
                    <a:pt x="1518" y="1"/>
                  </a:moveTo>
                  <a:cubicBezTo>
                    <a:pt x="1314" y="1"/>
                    <a:pt x="1024" y="55"/>
                    <a:pt x="734" y="219"/>
                  </a:cubicBezTo>
                  <a:cubicBezTo>
                    <a:pt x="200" y="552"/>
                    <a:pt x="0" y="1019"/>
                    <a:pt x="67" y="1052"/>
                  </a:cubicBezTo>
                  <a:cubicBezTo>
                    <a:pt x="76" y="1058"/>
                    <a:pt x="86" y="1061"/>
                    <a:pt x="97" y="1061"/>
                  </a:cubicBezTo>
                  <a:cubicBezTo>
                    <a:pt x="215" y="1061"/>
                    <a:pt x="475" y="762"/>
                    <a:pt x="901" y="519"/>
                  </a:cubicBezTo>
                  <a:cubicBezTo>
                    <a:pt x="1368" y="252"/>
                    <a:pt x="1802" y="152"/>
                    <a:pt x="1802" y="85"/>
                  </a:cubicBezTo>
                  <a:cubicBezTo>
                    <a:pt x="1802" y="39"/>
                    <a:pt x="1690" y="1"/>
                    <a:pt x="15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5" name="Google Shape;4835;p2"/>
            <p:cNvSpPr/>
            <p:nvPr/>
          </p:nvSpPr>
          <p:spPr>
            <a:xfrm>
              <a:off x="3815133" y="3002452"/>
              <a:ext cx="854361" cy="1454188"/>
            </a:xfrm>
            <a:custGeom>
              <a:rect b="b" l="l" r="r" t="t"/>
              <a:pathLst>
                <a:path extrusionOk="0" h="65181" w="38295">
                  <a:moveTo>
                    <a:pt x="32457" y="1"/>
                  </a:moveTo>
                  <a:lnTo>
                    <a:pt x="16913" y="1168"/>
                  </a:lnTo>
                  <a:cubicBezTo>
                    <a:pt x="16913" y="1168"/>
                    <a:pt x="1" y="13911"/>
                    <a:pt x="3003" y="23951"/>
                  </a:cubicBezTo>
                  <a:cubicBezTo>
                    <a:pt x="5371" y="31857"/>
                    <a:pt x="25953" y="65181"/>
                    <a:pt x="25953" y="65181"/>
                  </a:cubicBezTo>
                  <a:lnTo>
                    <a:pt x="38295" y="57108"/>
                  </a:lnTo>
                  <a:lnTo>
                    <a:pt x="22217" y="27153"/>
                  </a:lnTo>
                  <a:cubicBezTo>
                    <a:pt x="22050" y="25686"/>
                    <a:pt x="21750" y="24218"/>
                    <a:pt x="21316" y="22817"/>
                  </a:cubicBezTo>
                  <a:lnTo>
                    <a:pt x="22217" y="21616"/>
                  </a:lnTo>
                  <a:cubicBezTo>
                    <a:pt x="22217" y="21616"/>
                    <a:pt x="26967" y="19390"/>
                    <a:pt x="31258" y="19390"/>
                  </a:cubicBezTo>
                  <a:cubicBezTo>
                    <a:pt x="31515" y="19390"/>
                    <a:pt x="31771" y="19398"/>
                    <a:pt x="32024" y="19415"/>
                  </a:cubicBezTo>
                  <a:lnTo>
                    <a:pt x="3245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6" name="Google Shape;4836;p2"/>
            <p:cNvSpPr/>
            <p:nvPr/>
          </p:nvSpPr>
          <p:spPr>
            <a:xfrm>
              <a:off x="4517675" y="3002452"/>
              <a:ext cx="680946" cy="1438571"/>
            </a:xfrm>
            <a:custGeom>
              <a:rect b="b" l="l" r="r" t="t"/>
              <a:pathLst>
                <a:path extrusionOk="0" h="64481" w="30522">
                  <a:moveTo>
                    <a:pt x="934" y="1"/>
                  </a:moveTo>
                  <a:lnTo>
                    <a:pt x="534" y="19415"/>
                  </a:lnTo>
                  <a:cubicBezTo>
                    <a:pt x="534" y="19415"/>
                    <a:pt x="8873" y="21449"/>
                    <a:pt x="10608" y="21483"/>
                  </a:cubicBezTo>
                  <a:cubicBezTo>
                    <a:pt x="11708" y="21483"/>
                    <a:pt x="11108" y="24785"/>
                    <a:pt x="11675" y="26119"/>
                  </a:cubicBezTo>
                  <a:lnTo>
                    <a:pt x="11675" y="26420"/>
                  </a:lnTo>
                  <a:lnTo>
                    <a:pt x="0" y="57375"/>
                  </a:lnTo>
                  <a:lnTo>
                    <a:pt x="12042" y="64480"/>
                  </a:lnTo>
                  <a:cubicBezTo>
                    <a:pt x="12042" y="64480"/>
                    <a:pt x="21115" y="41530"/>
                    <a:pt x="23083" y="37661"/>
                  </a:cubicBezTo>
                  <a:cubicBezTo>
                    <a:pt x="25018" y="33791"/>
                    <a:pt x="28120" y="24785"/>
                    <a:pt x="29321" y="22083"/>
                  </a:cubicBezTo>
                  <a:cubicBezTo>
                    <a:pt x="30522" y="19415"/>
                    <a:pt x="28887" y="14778"/>
                    <a:pt x="26786" y="10742"/>
                  </a:cubicBezTo>
                  <a:cubicBezTo>
                    <a:pt x="24718" y="6705"/>
                    <a:pt x="14210" y="1035"/>
                    <a:pt x="14210" y="1035"/>
                  </a:cubicBezTo>
                  <a:lnTo>
                    <a:pt x="9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7" name="Google Shape;4837;p2"/>
            <p:cNvSpPr/>
            <p:nvPr/>
          </p:nvSpPr>
          <p:spPr>
            <a:xfrm>
              <a:off x="4787805" y="3300090"/>
              <a:ext cx="279098" cy="152623"/>
            </a:xfrm>
            <a:custGeom>
              <a:rect b="b" l="l" r="r" t="t"/>
              <a:pathLst>
                <a:path extrusionOk="0" h="6841" w="12510">
                  <a:moveTo>
                    <a:pt x="8782" y="0"/>
                  </a:moveTo>
                  <a:cubicBezTo>
                    <a:pt x="5525" y="0"/>
                    <a:pt x="2447" y="1765"/>
                    <a:pt x="835" y="4673"/>
                  </a:cubicBezTo>
                  <a:cubicBezTo>
                    <a:pt x="534" y="5173"/>
                    <a:pt x="301" y="5707"/>
                    <a:pt x="134" y="6240"/>
                  </a:cubicBezTo>
                  <a:cubicBezTo>
                    <a:pt x="67" y="6440"/>
                    <a:pt x="34" y="6641"/>
                    <a:pt x="1" y="6841"/>
                  </a:cubicBezTo>
                  <a:cubicBezTo>
                    <a:pt x="268" y="6107"/>
                    <a:pt x="601" y="5406"/>
                    <a:pt x="968" y="4739"/>
                  </a:cubicBezTo>
                  <a:cubicBezTo>
                    <a:pt x="2633" y="1906"/>
                    <a:pt x="5679" y="198"/>
                    <a:pt x="8920" y="198"/>
                  </a:cubicBezTo>
                  <a:cubicBezTo>
                    <a:pt x="9380" y="198"/>
                    <a:pt x="9844" y="232"/>
                    <a:pt x="10308" y="303"/>
                  </a:cubicBezTo>
                  <a:cubicBezTo>
                    <a:pt x="11042" y="436"/>
                    <a:pt x="11809" y="636"/>
                    <a:pt x="12510" y="870"/>
                  </a:cubicBezTo>
                  <a:cubicBezTo>
                    <a:pt x="12343" y="736"/>
                    <a:pt x="12176" y="670"/>
                    <a:pt x="11976" y="603"/>
                  </a:cubicBezTo>
                  <a:cubicBezTo>
                    <a:pt x="11442" y="403"/>
                    <a:pt x="10908" y="236"/>
                    <a:pt x="10341" y="136"/>
                  </a:cubicBezTo>
                  <a:cubicBezTo>
                    <a:pt x="9821" y="45"/>
                    <a:pt x="9299" y="0"/>
                    <a:pt x="8782" y="0"/>
                  </a:cubicBezTo>
                  <a:close/>
                </a:path>
              </a:pathLst>
            </a:custGeom>
            <a:solidFill>
              <a:srgbClr val="000000">
                <a:alpha val="37647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8" name="Google Shape;4838;p2"/>
            <p:cNvSpPr/>
            <p:nvPr/>
          </p:nvSpPr>
          <p:spPr>
            <a:xfrm>
              <a:off x="4772924" y="3481716"/>
              <a:ext cx="139928" cy="109431"/>
            </a:xfrm>
            <a:custGeom>
              <a:rect b="b" l="l" r="r" t="t"/>
              <a:pathLst>
                <a:path extrusionOk="0" h="4905" w="6272">
                  <a:moveTo>
                    <a:pt x="6272" y="1"/>
                  </a:moveTo>
                  <a:lnTo>
                    <a:pt x="6272" y="1"/>
                  </a:lnTo>
                  <a:cubicBezTo>
                    <a:pt x="5871" y="101"/>
                    <a:pt x="5504" y="268"/>
                    <a:pt x="5171" y="468"/>
                  </a:cubicBezTo>
                  <a:cubicBezTo>
                    <a:pt x="3470" y="1302"/>
                    <a:pt x="1935" y="2502"/>
                    <a:pt x="701" y="3970"/>
                  </a:cubicBezTo>
                  <a:cubicBezTo>
                    <a:pt x="434" y="4237"/>
                    <a:pt x="201" y="4571"/>
                    <a:pt x="1" y="4904"/>
                  </a:cubicBezTo>
                  <a:cubicBezTo>
                    <a:pt x="301" y="4637"/>
                    <a:pt x="568" y="4370"/>
                    <a:pt x="834" y="4070"/>
                  </a:cubicBezTo>
                  <a:cubicBezTo>
                    <a:pt x="1468" y="3403"/>
                    <a:pt x="2169" y="2769"/>
                    <a:pt x="2903" y="2169"/>
                  </a:cubicBezTo>
                  <a:cubicBezTo>
                    <a:pt x="3670" y="1602"/>
                    <a:pt x="4437" y="1068"/>
                    <a:pt x="5271" y="601"/>
                  </a:cubicBezTo>
                  <a:cubicBezTo>
                    <a:pt x="5605" y="434"/>
                    <a:pt x="5938" y="234"/>
                    <a:pt x="6272" y="1"/>
                  </a:cubicBezTo>
                  <a:close/>
                </a:path>
              </a:pathLst>
            </a:custGeom>
            <a:solidFill>
              <a:srgbClr val="000000">
                <a:alpha val="37647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39" name="Google Shape;4839;p2"/>
            <p:cNvSpPr/>
            <p:nvPr/>
          </p:nvSpPr>
          <p:spPr>
            <a:xfrm>
              <a:off x="4054029" y="3365615"/>
              <a:ext cx="257524" cy="119135"/>
            </a:xfrm>
            <a:custGeom>
              <a:rect b="b" l="l" r="r" t="t"/>
              <a:pathLst>
                <a:path extrusionOk="0" h="5340" w="11543">
                  <a:moveTo>
                    <a:pt x="1969" y="1"/>
                  </a:moveTo>
                  <a:cubicBezTo>
                    <a:pt x="1702" y="1"/>
                    <a:pt x="1435" y="34"/>
                    <a:pt x="1135" y="34"/>
                  </a:cubicBezTo>
                  <a:cubicBezTo>
                    <a:pt x="935" y="68"/>
                    <a:pt x="734" y="68"/>
                    <a:pt x="534" y="101"/>
                  </a:cubicBezTo>
                  <a:cubicBezTo>
                    <a:pt x="367" y="134"/>
                    <a:pt x="167" y="168"/>
                    <a:pt x="1" y="201"/>
                  </a:cubicBezTo>
                  <a:cubicBezTo>
                    <a:pt x="7" y="215"/>
                    <a:pt x="44" y="220"/>
                    <a:pt x="108" y="220"/>
                  </a:cubicBezTo>
                  <a:cubicBezTo>
                    <a:pt x="319" y="220"/>
                    <a:pt x="833" y="162"/>
                    <a:pt x="1575" y="162"/>
                  </a:cubicBezTo>
                  <a:cubicBezTo>
                    <a:pt x="1700" y="162"/>
                    <a:pt x="1831" y="164"/>
                    <a:pt x="1969" y="168"/>
                  </a:cubicBezTo>
                  <a:cubicBezTo>
                    <a:pt x="2669" y="201"/>
                    <a:pt x="3370" y="301"/>
                    <a:pt x="4037" y="435"/>
                  </a:cubicBezTo>
                  <a:cubicBezTo>
                    <a:pt x="4871" y="601"/>
                    <a:pt x="5705" y="868"/>
                    <a:pt x="6505" y="1202"/>
                  </a:cubicBezTo>
                  <a:cubicBezTo>
                    <a:pt x="7272" y="1569"/>
                    <a:pt x="8006" y="1969"/>
                    <a:pt x="8707" y="2469"/>
                  </a:cubicBezTo>
                  <a:cubicBezTo>
                    <a:pt x="9274" y="2903"/>
                    <a:pt x="9808" y="3337"/>
                    <a:pt x="10308" y="3870"/>
                  </a:cubicBezTo>
                  <a:cubicBezTo>
                    <a:pt x="11121" y="4716"/>
                    <a:pt x="11490" y="5339"/>
                    <a:pt x="11539" y="5339"/>
                  </a:cubicBezTo>
                  <a:cubicBezTo>
                    <a:pt x="11540" y="5339"/>
                    <a:pt x="11541" y="5339"/>
                    <a:pt x="11542" y="5338"/>
                  </a:cubicBezTo>
                  <a:cubicBezTo>
                    <a:pt x="11475" y="5171"/>
                    <a:pt x="11409" y="5038"/>
                    <a:pt x="11309" y="4871"/>
                  </a:cubicBezTo>
                  <a:cubicBezTo>
                    <a:pt x="11209" y="4704"/>
                    <a:pt x="11075" y="4538"/>
                    <a:pt x="10942" y="4371"/>
                  </a:cubicBezTo>
                  <a:cubicBezTo>
                    <a:pt x="10808" y="4171"/>
                    <a:pt x="10608" y="3937"/>
                    <a:pt x="10441" y="3737"/>
                  </a:cubicBezTo>
                  <a:cubicBezTo>
                    <a:pt x="9941" y="3203"/>
                    <a:pt x="9441" y="2736"/>
                    <a:pt x="8874" y="2303"/>
                  </a:cubicBezTo>
                  <a:cubicBezTo>
                    <a:pt x="8140" y="1802"/>
                    <a:pt x="7406" y="1335"/>
                    <a:pt x="6605" y="1002"/>
                  </a:cubicBezTo>
                  <a:cubicBezTo>
                    <a:pt x="5805" y="635"/>
                    <a:pt x="4971" y="401"/>
                    <a:pt x="4103" y="234"/>
                  </a:cubicBezTo>
                  <a:cubicBezTo>
                    <a:pt x="3403" y="101"/>
                    <a:pt x="2702" y="34"/>
                    <a:pt x="1969" y="1"/>
                  </a:cubicBezTo>
                  <a:close/>
                </a:path>
              </a:pathLst>
            </a:custGeom>
            <a:solidFill>
              <a:srgbClr val="000000">
                <a:alpha val="37647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0" name="Google Shape;4840;p2"/>
            <p:cNvSpPr/>
            <p:nvPr/>
          </p:nvSpPr>
          <p:spPr>
            <a:xfrm>
              <a:off x="4243798" y="3338843"/>
              <a:ext cx="68492" cy="145885"/>
            </a:xfrm>
            <a:custGeom>
              <a:rect b="b" l="l" r="r" t="t"/>
              <a:pathLst>
                <a:path extrusionOk="0" h="6539" w="3070">
                  <a:moveTo>
                    <a:pt x="1" y="0"/>
                  </a:moveTo>
                  <a:lnTo>
                    <a:pt x="1" y="0"/>
                  </a:lnTo>
                  <a:cubicBezTo>
                    <a:pt x="701" y="967"/>
                    <a:pt x="1335" y="2002"/>
                    <a:pt x="1902" y="3102"/>
                  </a:cubicBezTo>
                  <a:cubicBezTo>
                    <a:pt x="2302" y="3870"/>
                    <a:pt x="2569" y="4670"/>
                    <a:pt x="2803" y="5504"/>
                  </a:cubicBezTo>
                  <a:cubicBezTo>
                    <a:pt x="2869" y="5838"/>
                    <a:pt x="2936" y="6205"/>
                    <a:pt x="3036" y="6538"/>
                  </a:cubicBezTo>
                  <a:cubicBezTo>
                    <a:pt x="3069" y="6171"/>
                    <a:pt x="3036" y="5804"/>
                    <a:pt x="2969" y="5471"/>
                  </a:cubicBezTo>
                  <a:cubicBezTo>
                    <a:pt x="2803" y="4603"/>
                    <a:pt x="2502" y="3769"/>
                    <a:pt x="2135" y="3002"/>
                  </a:cubicBezTo>
                  <a:cubicBezTo>
                    <a:pt x="1735" y="2202"/>
                    <a:pt x="1268" y="1468"/>
                    <a:pt x="734" y="801"/>
                  </a:cubicBezTo>
                  <a:cubicBezTo>
                    <a:pt x="534" y="500"/>
                    <a:pt x="267" y="234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37647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1" name="Google Shape;4841;p2"/>
            <p:cNvSpPr/>
            <p:nvPr/>
          </p:nvSpPr>
          <p:spPr>
            <a:xfrm>
              <a:off x="4208079" y="3428127"/>
              <a:ext cx="462910" cy="1027777"/>
            </a:xfrm>
            <a:custGeom>
              <a:rect b="b" l="l" r="r" t="t"/>
              <a:pathLst>
                <a:path extrusionOk="0" h="46068" w="20749">
                  <a:moveTo>
                    <a:pt x="0" y="1"/>
                  </a:moveTo>
                  <a:lnTo>
                    <a:pt x="67" y="34"/>
                  </a:lnTo>
                  <a:lnTo>
                    <a:pt x="334" y="168"/>
                  </a:lnTo>
                  <a:cubicBezTo>
                    <a:pt x="634" y="301"/>
                    <a:pt x="968" y="468"/>
                    <a:pt x="1268" y="668"/>
                  </a:cubicBezTo>
                  <a:cubicBezTo>
                    <a:pt x="2369" y="1435"/>
                    <a:pt x="3203" y="2503"/>
                    <a:pt x="3670" y="3804"/>
                  </a:cubicBezTo>
                  <a:cubicBezTo>
                    <a:pt x="3903" y="4938"/>
                    <a:pt x="4203" y="6239"/>
                    <a:pt x="4504" y="7673"/>
                  </a:cubicBezTo>
                  <a:lnTo>
                    <a:pt x="4504" y="7706"/>
                  </a:lnTo>
                  <a:cubicBezTo>
                    <a:pt x="6905" y="12310"/>
                    <a:pt x="10141" y="18447"/>
                    <a:pt x="13677" y="25219"/>
                  </a:cubicBezTo>
                  <a:lnTo>
                    <a:pt x="20471" y="38046"/>
                  </a:lnTo>
                  <a:lnTo>
                    <a:pt x="20471" y="38046"/>
                  </a:lnTo>
                  <a:lnTo>
                    <a:pt x="11675" y="43832"/>
                  </a:lnTo>
                  <a:lnTo>
                    <a:pt x="9207" y="45500"/>
                  </a:lnTo>
                  <a:lnTo>
                    <a:pt x="8540" y="45934"/>
                  </a:lnTo>
                  <a:lnTo>
                    <a:pt x="8373" y="46067"/>
                  </a:lnTo>
                  <a:lnTo>
                    <a:pt x="8573" y="45967"/>
                  </a:lnTo>
                  <a:cubicBezTo>
                    <a:pt x="8707" y="45867"/>
                    <a:pt x="8940" y="45734"/>
                    <a:pt x="9240" y="45534"/>
                  </a:cubicBezTo>
                  <a:lnTo>
                    <a:pt x="11742" y="43932"/>
                  </a:lnTo>
                  <a:lnTo>
                    <a:pt x="20649" y="38128"/>
                  </a:lnTo>
                  <a:lnTo>
                    <a:pt x="20749" y="38095"/>
                  </a:lnTo>
                  <a:lnTo>
                    <a:pt x="20682" y="37995"/>
                  </a:lnTo>
                  <a:lnTo>
                    <a:pt x="13910" y="25086"/>
                  </a:lnTo>
                  <a:lnTo>
                    <a:pt x="4670" y="7606"/>
                  </a:lnTo>
                  <a:lnTo>
                    <a:pt x="4670" y="7640"/>
                  </a:lnTo>
                  <a:cubicBezTo>
                    <a:pt x="4337" y="6172"/>
                    <a:pt x="4037" y="4871"/>
                    <a:pt x="3803" y="3737"/>
                  </a:cubicBezTo>
                  <a:cubicBezTo>
                    <a:pt x="3336" y="2469"/>
                    <a:pt x="2436" y="1369"/>
                    <a:pt x="1301" y="601"/>
                  </a:cubicBezTo>
                  <a:cubicBezTo>
                    <a:pt x="901" y="335"/>
                    <a:pt x="434" y="134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37647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2" name="Google Shape;4842;p2"/>
            <p:cNvSpPr/>
            <p:nvPr/>
          </p:nvSpPr>
          <p:spPr>
            <a:xfrm>
              <a:off x="4281747" y="3321708"/>
              <a:ext cx="242644" cy="71526"/>
            </a:xfrm>
            <a:custGeom>
              <a:rect b="b" l="l" r="r" t="t"/>
              <a:pathLst>
                <a:path extrusionOk="0" h="3206" w="10876">
                  <a:moveTo>
                    <a:pt x="9141" y="1"/>
                  </a:moveTo>
                  <a:cubicBezTo>
                    <a:pt x="7773" y="34"/>
                    <a:pt x="6439" y="234"/>
                    <a:pt x="5104" y="601"/>
                  </a:cubicBezTo>
                  <a:cubicBezTo>
                    <a:pt x="3804" y="935"/>
                    <a:pt x="2536" y="1469"/>
                    <a:pt x="1368" y="2169"/>
                  </a:cubicBezTo>
                  <a:cubicBezTo>
                    <a:pt x="1168" y="2303"/>
                    <a:pt x="968" y="2436"/>
                    <a:pt x="768" y="2569"/>
                  </a:cubicBezTo>
                  <a:cubicBezTo>
                    <a:pt x="635" y="2669"/>
                    <a:pt x="501" y="2770"/>
                    <a:pt x="368" y="2903"/>
                  </a:cubicBezTo>
                  <a:cubicBezTo>
                    <a:pt x="134" y="3070"/>
                    <a:pt x="1" y="3170"/>
                    <a:pt x="34" y="3203"/>
                  </a:cubicBezTo>
                  <a:cubicBezTo>
                    <a:pt x="35" y="3204"/>
                    <a:pt x="37" y="3205"/>
                    <a:pt x="40" y="3205"/>
                  </a:cubicBezTo>
                  <a:cubicBezTo>
                    <a:pt x="107" y="3205"/>
                    <a:pt x="603" y="2817"/>
                    <a:pt x="1469" y="2336"/>
                  </a:cubicBezTo>
                  <a:cubicBezTo>
                    <a:pt x="2636" y="1669"/>
                    <a:pt x="3904" y="1168"/>
                    <a:pt x="5205" y="835"/>
                  </a:cubicBezTo>
                  <a:cubicBezTo>
                    <a:pt x="6505" y="468"/>
                    <a:pt x="7840" y="268"/>
                    <a:pt x="9207" y="168"/>
                  </a:cubicBezTo>
                  <a:cubicBezTo>
                    <a:pt x="9708" y="151"/>
                    <a:pt x="10125" y="151"/>
                    <a:pt x="10417" y="151"/>
                  </a:cubicBezTo>
                  <a:cubicBezTo>
                    <a:pt x="10708" y="151"/>
                    <a:pt x="10875" y="151"/>
                    <a:pt x="10875" y="134"/>
                  </a:cubicBezTo>
                  <a:cubicBezTo>
                    <a:pt x="10708" y="68"/>
                    <a:pt x="10575" y="34"/>
                    <a:pt x="10408" y="34"/>
                  </a:cubicBezTo>
                  <a:cubicBezTo>
                    <a:pt x="9975" y="1"/>
                    <a:pt x="9574" y="1"/>
                    <a:pt x="9141" y="1"/>
                  </a:cubicBezTo>
                  <a:close/>
                </a:path>
              </a:pathLst>
            </a:custGeom>
            <a:solidFill>
              <a:srgbClr val="000000">
                <a:alpha val="37647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3" name="Google Shape;4843;p2"/>
            <p:cNvSpPr/>
            <p:nvPr/>
          </p:nvSpPr>
          <p:spPr>
            <a:xfrm>
              <a:off x="4340556" y="3085981"/>
              <a:ext cx="180109" cy="182920"/>
            </a:xfrm>
            <a:custGeom>
              <a:rect b="b" l="l" r="r" t="t"/>
              <a:pathLst>
                <a:path extrusionOk="0" h="8199" w="8073">
                  <a:moveTo>
                    <a:pt x="221" y="1"/>
                  </a:moveTo>
                  <a:cubicBezTo>
                    <a:pt x="142" y="1"/>
                    <a:pt x="67" y="9"/>
                    <a:pt x="0" y="26"/>
                  </a:cubicBezTo>
                  <a:cubicBezTo>
                    <a:pt x="567" y="93"/>
                    <a:pt x="1134" y="226"/>
                    <a:pt x="1701" y="426"/>
                  </a:cubicBezTo>
                  <a:cubicBezTo>
                    <a:pt x="3036" y="960"/>
                    <a:pt x="4170" y="1827"/>
                    <a:pt x="5070" y="2928"/>
                  </a:cubicBezTo>
                  <a:cubicBezTo>
                    <a:pt x="5938" y="4062"/>
                    <a:pt x="6671" y="5296"/>
                    <a:pt x="7272" y="6597"/>
                  </a:cubicBezTo>
                  <a:cubicBezTo>
                    <a:pt x="7472" y="7031"/>
                    <a:pt x="7672" y="7431"/>
                    <a:pt x="7839" y="7765"/>
                  </a:cubicBezTo>
                  <a:cubicBezTo>
                    <a:pt x="7872" y="7898"/>
                    <a:pt x="7972" y="8065"/>
                    <a:pt x="8072" y="8198"/>
                  </a:cubicBezTo>
                  <a:cubicBezTo>
                    <a:pt x="8039" y="8032"/>
                    <a:pt x="7972" y="7898"/>
                    <a:pt x="7906" y="7731"/>
                  </a:cubicBezTo>
                  <a:cubicBezTo>
                    <a:pt x="7806" y="7465"/>
                    <a:pt x="7639" y="7031"/>
                    <a:pt x="7405" y="6531"/>
                  </a:cubicBezTo>
                  <a:cubicBezTo>
                    <a:pt x="6872" y="5196"/>
                    <a:pt x="6138" y="3929"/>
                    <a:pt x="5237" y="2795"/>
                  </a:cubicBezTo>
                  <a:cubicBezTo>
                    <a:pt x="4336" y="1660"/>
                    <a:pt x="3136" y="793"/>
                    <a:pt x="1768" y="293"/>
                  </a:cubicBezTo>
                  <a:cubicBezTo>
                    <a:pt x="1334" y="126"/>
                    <a:pt x="901" y="59"/>
                    <a:pt x="467" y="26"/>
                  </a:cubicBezTo>
                  <a:cubicBezTo>
                    <a:pt x="384" y="9"/>
                    <a:pt x="300" y="1"/>
                    <a:pt x="221" y="1"/>
                  </a:cubicBezTo>
                  <a:close/>
                </a:path>
              </a:pathLst>
            </a:custGeom>
            <a:solidFill>
              <a:srgbClr val="000000">
                <a:alpha val="37647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4" name="Google Shape;4844;p2"/>
            <p:cNvSpPr/>
            <p:nvPr/>
          </p:nvSpPr>
          <p:spPr>
            <a:xfrm>
              <a:off x="4557855" y="3114092"/>
              <a:ext cx="196484" cy="150369"/>
            </a:xfrm>
            <a:custGeom>
              <a:rect b="b" l="l" r="r" t="t"/>
              <a:pathLst>
                <a:path extrusionOk="0" h="6740" w="8807">
                  <a:moveTo>
                    <a:pt x="8340" y="0"/>
                  </a:moveTo>
                  <a:cubicBezTo>
                    <a:pt x="8173" y="34"/>
                    <a:pt x="7973" y="34"/>
                    <a:pt x="7806" y="67"/>
                  </a:cubicBezTo>
                  <a:cubicBezTo>
                    <a:pt x="7572" y="100"/>
                    <a:pt x="7339" y="134"/>
                    <a:pt x="7105" y="200"/>
                  </a:cubicBezTo>
                  <a:cubicBezTo>
                    <a:pt x="6472" y="334"/>
                    <a:pt x="5905" y="534"/>
                    <a:pt x="5337" y="801"/>
                  </a:cubicBezTo>
                  <a:cubicBezTo>
                    <a:pt x="4637" y="1134"/>
                    <a:pt x="3970" y="1535"/>
                    <a:pt x="3369" y="2002"/>
                  </a:cubicBezTo>
                  <a:cubicBezTo>
                    <a:pt x="2736" y="2469"/>
                    <a:pt x="2202" y="3002"/>
                    <a:pt x="1702" y="3569"/>
                  </a:cubicBezTo>
                  <a:cubicBezTo>
                    <a:pt x="1301" y="4070"/>
                    <a:pt x="934" y="4570"/>
                    <a:pt x="634" y="5137"/>
                  </a:cubicBezTo>
                  <a:cubicBezTo>
                    <a:pt x="534" y="5337"/>
                    <a:pt x="434" y="5571"/>
                    <a:pt x="334" y="5804"/>
                  </a:cubicBezTo>
                  <a:cubicBezTo>
                    <a:pt x="267" y="5938"/>
                    <a:pt x="200" y="6105"/>
                    <a:pt x="134" y="6305"/>
                  </a:cubicBezTo>
                  <a:cubicBezTo>
                    <a:pt x="67" y="6438"/>
                    <a:pt x="34" y="6572"/>
                    <a:pt x="0" y="6738"/>
                  </a:cubicBezTo>
                  <a:cubicBezTo>
                    <a:pt x="2" y="6739"/>
                    <a:pt x="4" y="6740"/>
                    <a:pt x="6" y="6740"/>
                  </a:cubicBezTo>
                  <a:cubicBezTo>
                    <a:pt x="77" y="6740"/>
                    <a:pt x="281" y="6115"/>
                    <a:pt x="801" y="5237"/>
                  </a:cubicBezTo>
                  <a:cubicBezTo>
                    <a:pt x="1101" y="4704"/>
                    <a:pt x="1468" y="4203"/>
                    <a:pt x="1868" y="3736"/>
                  </a:cubicBezTo>
                  <a:cubicBezTo>
                    <a:pt x="2335" y="3169"/>
                    <a:pt x="2902" y="2635"/>
                    <a:pt x="3469" y="2168"/>
                  </a:cubicBezTo>
                  <a:cubicBezTo>
                    <a:pt x="4070" y="1735"/>
                    <a:pt x="4737" y="1334"/>
                    <a:pt x="5404" y="1001"/>
                  </a:cubicBezTo>
                  <a:cubicBezTo>
                    <a:pt x="5971" y="734"/>
                    <a:pt x="6538" y="534"/>
                    <a:pt x="7139" y="367"/>
                  </a:cubicBezTo>
                  <a:cubicBezTo>
                    <a:pt x="8139" y="100"/>
                    <a:pt x="8807" y="67"/>
                    <a:pt x="8807" y="0"/>
                  </a:cubicBezTo>
                  <a:close/>
                </a:path>
              </a:pathLst>
            </a:custGeom>
            <a:solidFill>
              <a:srgbClr val="000000">
                <a:alpha val="37647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5" name="Google Shape;4845;p2"/>
            <p:cNvSpPr/>
            <p:nvPr/>
          </p:nvSpPr>
          <p:spPr>
            <a:xfrm>
              <a:off x="4558592" y="3324363"/>
              <a:ext cx="239654" cy="85960"/>
            </a:xfrm>
            <a:custGeom>
              <a:rect b="b" l="l" r="r" t="t"/>
              <a:pathLst>
                <a:path extrusionOk="0" h="3853" w="10742">
                  <a:moveTo>
                    <a:pt x="1203" y="0"/>
                  </a:moveTo>
                  <a:cubicBezTo>
                    <a:pt x="1124" y="0"/>
                    <a:pt x="1046" y="4"/>
                    <a:pt x="968" y="15"/>
                  </a:cubicBezTo>
                  <a:cubicBezTo>
                    <a:pt x="768" y="15"/>
                    <a:pt x="601" y="49"/>
                    <a:pt x="434" y="49"/>
                  </a:cubicBezTo>
                  <a:cubicBezTo>
                    <a:pt x="301" y="49"/>
                    <a:pt x="134" y="82"/>
                    <a:pt x="1" y="149"/>
                  </a:cubicBezTo>
                  <a:cubicBezTo>
                    <a:pt x="67" y="165"/>
                    <a:pt x="142" y="174"/>
                    <a:pt x="218" y="174"/>
                  </a:cubicBezTo>
                  <a:cubicBezTo>
                    <a:pt x="293" y="174"/>
                    <a:pt x="368" y="165"/>
                    <a:pt x="434" y="149"/>
                  </a:cubicBezTo>
                  <a:lnTo>
                    <a:pt x="968" y="149"/>
                  </a:lnTo>
                  <a:lnTo>
                    <a:pt x="1702" y="215"/>
                  </a:lnTo>
                  <a:cubicBezTo>
                    <a:pt x="3036" y="349"/>
                    <a:pt x="4404" y="649"/>
                    <a:pt x="5671" y="1116"/>
                  </a:cubicBezTo>
                  <a:cubicBezTo>
                    <a:pt x="6972" y="1516"/>
                    <a:pt x="8240" y="2083"/>
                    <a:pt x="9407" y="2817"/>
                  </a:cubicBezTo>
                  <a:cubicBezTo>
                    <a:pt x="10247" y="3366"/>
                    <a:pt x="10680" y="3853"/>
                    <a:pt x="10737" y="3853"/>
                  </a:cubicBezTo>
                  <a:cubicBezTo>
                    <a:pt x="10739" y="3853"/>
                    <a:pt x="10741" y="3852"/>
                    <a:pt x="10742" y="3851"/>
                  </a:cubicBezTo>
                  <a:cubicBezTo>
                    <a:pt x="10675" y="3685"/>
                    <a:pt x="10575" y="3551"/>
                    <a:pt x="10441" y="3451"/>
                  </a:cubicBezTo>
                  <a:cubicBezTo>
                    <a:pt x="10341" y="3318"/>
                    <a:pt x="10208" y="3184"/>
                    <a:pt x="10041" y="3084"/>
                  </a:cubicBezTo>
                  <a:cubicBezTo>
                    <a:pt x="9874" y="2917"/>
                    <a:pt x="9674" y="2784"/>
                    <a:pt x="9474" y="2651"/>
                  </a:cubicBezTo>
                  <a:cubicBezTo>
                    <a:pt x="8340" y="1850"/>
                    <a:pt x="7072" y="1250"/>
                    <a:pt x="5771" y="849"/>
                  </a:cubicBezTo>
                  <a:cubicBezTo>
                    <a:pt x="4437" y="382"/>
                    <a:pt x="3070" y="115"/>
                    <a:pt x="1702" y="15"/>
                  </a:cubicBezTo>
                  <a:cubicBezTo>
                    <a:pt x="1524" y="15"/>
                    <a:pt x="1361" y="0"/>
                    <a:pt x="1203" y="0"/>
                  </a:cubicBezTo>
                  <a:close/>
                </a:path>
              </a:pathLst>
            </a:custGeom>
            <a:solidFill>
              <a:srgbClr val="000000">
                <a:alpha val="37647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6" name="Google Shape;4846;p2"/>
            <p:cNvSpPr/>
            <p:nvPr/>
          </p:nvSpPr>
          <p:spPr>
            <a:xfrm>
              <a:off x="4787805" y="3434843"/>
              <a:ext cx="18629" cy="57314"/>
            </a:xfrm>
            <a:custGeom>
              <a:rect b="b" l="l" r="r" t="t"/>
              <a:pathLst>
                <a:path extrusionOk="0" h="2569" w="835">
                  <a:moveTo>
                    <a:pt x="568" y="0"/>
                  </a:moveTo>
                  <a:cubicBezTo>
                    <a:pt x="534" y="0"/>
                    <a:pt x="401" y="100"/>
                    <a:pt x="301" y="334"/>
                  </a:cubicBezTo>
                  <a:cubicBezTo>
                    <a:pt x="1" y="968"/>
                    <a:pt x="67" y="1735"/>
                    <a:pt x="501" y="2302"/>
                  </a:cubicBezTo>
                  <a:cubicBezTo>
                    <a:pt x="668" y="2502"/>
                    <a:pt x="801" y="2569"/>
                    <a:pt x="835" y="2569"/>
                  </a:cubicBezTo>
                  <a:cubicBezTo>
                    <a:pt x="601" y="2168"/>
                    <a:pt x="434" y="1768"/>
                    <a:pt x="368" y="1334"/>
                  </a:cubicBezTo>
                  <a:cubicBezTo>
                    <a:pt x="334" y="867"/>
                    <a:pt x="401" y="434"/>
                    <a:pt x="568" y="0"/>
                  </a:cubicBezTo>
                  <a:close/>
                </a:path>
              </a:pathLst>
            </a:custGeom>
            <a:solidFill>
              <a:srgbClr val="000000">
                <a:alpha val="37647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7" name="Google Shape;4847;p2"/>
            <p:cNvSpPr/>
            <p:nvPr/>
          </p:nvSpPr>
          <p:spPr>
            <a:xfrm>
              <a:off x="4783343" y="3494968"/>
              <a:ext cx="16398" cy="53009"/>
            </a:xfrm>
            <a:custGeom>
              <a:rect b="b" l="l" r="r" t="t"/>
              <a:pathLst>
                <a:path extrusionOk="0" h="2376" w="735">
                  <a:moveTo>
                    <a:pt x="728" y="1"/>
                  </a:moveTo>
                  <a:cubicBezTo>
                    <a:pt x="701" y="1"/>
                    <a:pt x="584" y="99"/>
                    <a:pt x="468" y="274"/>
                  </a:cubicBezTo>
                  <a:cubicBezTo>
                    <a:pt x="67" y="774"/>
                    <a:pt x="1" y="1475"/>
                    <a:pt x="234" y="2075"/>
                  </a:cubicBezTo>
                  <a:cubicBezTo>
                    <a:pt x="301" y="2275"/>
                    <a:pt x="401" y="2375"/>
                    <a:pt x="434" y="2375"/>
                  </a:cubicBezTo>
                  <a:cubicBezTo>
                    <a:pt x="367" y="1975"/>
                    <a:pt x="301" y="1575"/>
                    <a:pt x="334" y="1175"/>
                  </a:cubicBezTo>
                  <a:cubicBezTo>
                    <a:pt x="434" y="774"/>
                    <a:pt x="568" y="374"/>
                    <a:pt x="734" y="7"/>
                  </a:cubicBezTo>
                  <a:cubicBezTo>
                    <a:pt x="734" y="3"/>
                    <a:pt x="732" y="1"/>
                    <a:pt x="728" y="1"/>
                  </a:cubicBezTo>
                  <a:close/>
                </a:path>
              </a:pathLst>
            </a:custGeom>
            <a:solidFill>
              <a:srgbClr val="000000">
                <a:alpha val="37647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8" name="Google Shape;4848;p2"/>
            <p:cNvSpPr/>
            <p:nvPr/>
          </p:nvSpPr>
          <p:spPr>
            <a:xfrm>
              <a:off x="4526599" y="3264416"/>
              <a:ext cx="8210" cy="171185"/>
            </a:xfrm>
            <a:custGeom>
              <a:rect b="b" l="l" r="r" t="t"/>
              <a:pathLst>
                <a:path extrusionOk="0" h="7673" w="368">
                  <a:moveTo>
                    <a:pt x="234" y="0"/>
                  </a:moveTo>
                  <a:cubicBezTo>
                    <a:pt x="100" y="1268"/>
                    <a:pt x="67" y="2569"/>
                    <a:pt x="67" y="3836"/>
                  </a:cubicBezTo>
                  <a:cubicBezTo>
                    <a:pt x="0" y="5137"/>
                    <a:pt x="34" y="6405"/>
                    <a:pt x="134" y="7673"/>
                  </a:cubicBezTo>
                  <a:cubicBezTo>
                    <a:pt x="267" y="6405"/>
                    <a:pt x="334" y="5137"/>
                    <a:pt x="301" y="3836"/>
                  </a:cubicBezTo>
                  <a:cubicBezTo>
                    <a:pt x="367" y="2569"/>
                    <a:pt x="334" y="1268"/>
                    <a:pt x="234" y="0"/>
                  </a:cubicBezTo>
                  <a:close/>
                </a:path>
              </a:pathLst>
            </a:custGeom>
            <a:solidFill>
              <a:srgbClr val="000000">
                <a:alpha val="37647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49" name="Google Shape;4849;p2"/>
            <p:cNvSpPr/>
            <p:nvPr/>
          </p:nvSpPr>
          <p:spPr>
            <a:xfrm>
              <a:off x="4101794" y="2047651"/>
              <a:ext cx="808827" cy="907950"/>
            </a:xfrm>
            <a:custGeom>
              <a:rect b="b" l="l" r="r" t="t"/>
              <a:pathLst>
                <a:path extrusionOk="0" h="40697" w="36254">
                  <a:moveTo>
                    <a:pt x="12970" y="0"/>
                  </a:moveTo>
                  <a:cubicBezTo>
                    <a:pt x="12970" y="0"/>
                    <a:pt x="1829" y="3903"/>
                    <a:pt x="1295" y="4470"/>
                  </a:cubicBezTo>
                  <a:cubicBezTo>
                    <a:pt x="0" y="5898"/>
                    <a:pt x="6440" y="38497"/>
                    <a:pt x="6499" y="38497"/>
                  </a:cubicBezTo>
                  <a:cubicBezTo>
                    <a:pt x="6499" y="38497"/>
                    <a:pt x="6499" y="38496"/>
                    <a:pt x="6499" y="38495"/>
                  </a:cubicBezTo>
                  <a:cubicBezTo>
                    <a:pt x="6499" y="38478"/>
                    <a:pt x="6582" y="38470"/>
                    <a:pt x="6740" y="38470"/>
                  </a:cubicBezTo>
                  <a:cubicBezTo>
                    <a:pt x="9361" y="38470"/>
                    <a:pt x="32518" y="40696"/>
                    <a:pt x="32518" y="40696"/>
                  </a:cubicBezTo>
                  <a:lnTo>
                    <a:pt x="36087" y="6738"/>
                  </a:lnTo>
                  <a:cubicBezTo>
                    <a:pt x="36254" y="5137"/>
                    <a:pt x="35253" y="3636"/>
                    <a:pt x="33718" y="3169"/>
                  </a:cubicBezTo>
                  <a:lnTo>
                    <a:pt x="23878" y="134"/>
                  </a:lnTo>
                  <a:lnTo>
                    <a:pt x="1297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0" name="Google Shape;4850;p2"/>
            <p:cNvSpPr/>
            <p:nvPr/>
          </p:nvSpPr>
          <p:spPr>
            <a:xfrm>
              <a:off x="4142599" y="1276082"/>
              <a:ext cx="773242" cy="418826"/>
            </a:xfrm>
            <a:custGeom>
              <a:rect b="b" l="l" r="r" t="t"/>
              <a:pathLst>
                <a:path extrusionOk="0" h="18773" w="34659">
                  <a:moveTo>
                    <a:pt x="13420" y="1"/>
                  </a:moveTo>
                  <a:cubicBezTo>
                    <a:pt x="13002" y="1"/>
                    <a:pt x="12591" y="200"/>
                    <a:pt x="12342" y="560"/>
                  </a:cubicBezTo>
                  <a:cubicBezTo>
                    <a:pt x="12115" y="983"/>
                    <a:pt x="12394" y="1659"/>
                    <a:pt x="12872" y="1693"/>
                  </a:cubicBezTo>
                  <a:lnTo>
                    <a:pt x="12872" y="1693"/>
                  </a:lnTo>
                  <a:cubicBezTo>
                    <a:pt x="12545" y="1701"/>
                    <a:pt x="12583" y="2238"/>
                    <a:pt x="12776" y="2528"/>
                  </a:cubicBezTo>
                  <a:cubicBezTo>
                    <a:pt x="13015" y="2954"/>
                    <a:pt x="13276" y="3380"/>
                    <a:pt x="13524" y="3806"/>
                  </a:cubicBezTo>
                  <a:lnTo>
                    <a:pt x="13524" y="3806"/>
                  </a:lnTo>
                  <a:cubicBezTo>
                    <a:pt x="13312" y="3549"/>
                    <a:pt x="12995" y="3406"/>
                    <a:pt x="12673" y="3406"/>
                  </a:cubicBezTo>
                  <a:cubicBezTo>
                    <a:pt x="12504" y="3406"/>
                    <a:pt x="12333" y="3445"/>
                    <a:pt x="12175" y="3529"/>
                  </a:cubicBezTo>
                  <a:cubicBezTo>
                    <a:pt x="12015" y="3332"/>
                    <a:pt x="11777" y="3231"/>
                    <a:pt x="11535" y="3231"/>
                  </a:cubicBezTo>
                  <a:cubicBezTo>
                    <a:pt x="11325" y="3231"/>
                    <a:pt x="11112" y="3307"/>
                    <a:pt x="10941" y="3462"/>
                  </a:cubicBezTo>
                  <a:cubicBezTo>
                    <a:pt x="10802" y="3215"/>
                    <a:pt x="10571" y="3097"/>
                    <a:pt x="10342" y="3097"/>
                  </a:cubicBezTo>
                  <a:cubicBezTo>
                    <a:pt x="10077" y="3097"/>
                    <a:pt x="9815" y="3257"/>
                    <a:pt x="9707" y="3562"/>
                  </a:cubicBezTo>
                  <a:cubicBezTo>
                    <a:pt x="9640" y="3329"/>
                    <a:pt x="9307" y="3262"/>
                    <a:pt x="9073" y="3262"/>
                  </a:cubicBezTo>
                  <a:cubicBezTo>
                    <a:pt x="9027" y="3258"/>
                    <a:pt x="8980" y="3256"/>
                    <a:pt x="8934" y="3256"/>
                  </a:cubicBezTo>
                  <a:cubicBezTo>
                    <a:pt x="8615" y="3256"/>
                    <a:pt x="8305" y="3354"/>
                    <a:pt x="8072" y="3529"/>
                  </a:cubicBezTo>
                  <a:cubicBezTo>
                    <a:pt x="7787" y="3751"/>
                    <a:pt x="7743" y="4215"/>
                    <a:pt x="8027" y="4403"/>
                  </a:cubicBezTo>
                  <a:lnTo>
                    <a:pt x="8027" y="4403"/>
                  </a:lnTo>
                  <a:cubicBezTo>
                    <a:pt x="7973" y="4377"/>
                    <a:pt x="7917" y="4365"/>
                    <a:pt x="7862" y="4365"/>
                  </a:cubicBezTo>
                  <a:cubicBezTo>
                    <a:pt x="7612" y="4365"/>
                    <a:pt x="7365" y="4604"/>
                    <a:pt x="7339" y="4863"/>
                  </a:cubicBezTo>
                  <a:cubicBezTo>
                    <a:pt x="7339" y="5230"/>
                    <a:pt x="7472" y="5564"/>
                    <a:pt x="7739" y="5797"/>
                  </a:cubicBezTo>
                  <a:cubicBezTo>
                    <a:pt x="8006" y="5997"/>
                    <a:pt x="8206" y="6264"/>
                    <a:pt x="8373" y="6598"/>
                  </a:cubicBezTo>
                  <a:cubicBezTo>
                    <a:pt x="8139" y="6393"/>
                    <a:pt x="7855" y="6291"/>
                    <a:pt x="7541" y="6291"/>
                  </a:cubicBezTo>
                  <a:cubicBezTo>
                    <a:pt x="7497" y="6291"/>
                    <a:pt x="7451" y="6293"/>
                    <a:pt x="7405" y="6297"/>
                  </a:cubicBezTo>
                  <a:cubicBezTo>
                    <a:pt x="7225" y="6267"/>
                    <a:pt x="7042" y="6252"/>
                    <a:pt x="6858" y="6252"/>
                  </a:cubicBezTo>
                  <a:cubicBezTo>
                    <a:pt x="6428" y="6252"/>
                    <a:pt x="5991" y="6334"/>
                    <a:pt x="5571" y="6498"/>
                  </a:cubicBezTo>
                  <a:cubicBezTo>
                    <a:pt x="5517" y="6284"/>
                    <a:pt x="5293" y="6220"/>
                    <a:pt x="5069" y="6220"/>
                  </a:cubicBezTo>
                  <a:cubicBezTo>
                    <a:pt x="5013" y="6220"/>
                    <a:pt x="4957" y="6224"/>
                    <a:pt x="4904" y="6231"/>
                  </a:cubicBezTo>
                  <a:cubicBezTo>
                    <a:pt x="4070" y="6331"/>
                    <a:pt x="3302" y="6664"/>
                    <a:pt x="2669" y="7198"/>
                  </a:cubicBezTo>
                  <a:cubicBezTo>
                    <a:pt x="2368" y="7465"/>
                    <a:pt x="2102" y="7865"/>
                    <a:pt x="2235" y="8232"/>
                  </a:cubicBezTo>
                  <a:cubicBezTo>
                    <a:pt x="2335" y="8366"/>
                    <a:pt x="2468" y="8499"/>
                    <a:pt x="2602" y="8599"/>
                  </a:cubicBezTo>
                  <a:lnTo>
                    <a:pt x="4403" y="9933"/>
                  </a:lnTo>
                  <a:cubicBezTo>
                    <a:pt x="3336" y="10167"/>
                    <a:pt x="2368" y="10734"/>
                    <a:pt x="1635" y="11568"/>
                  </a:cubicBezTo>
                  <a:cubicBezTo>
                    <a:pt x="1268" y="11768"/>
                    <a:pt x="767" y="11735"/>
                    <a:pt x="400" y="11968"/>
                  </a:cubicBezTo>
                  <a:cubicBezTo>
                    <a:pt x="33" y="12235"/>
                    <a:pt x="0" y="12935"/>
                    <a:pt x="434" y="13002"/>
                  </a:cubicBezTo>
                  <a:cubicBezTo>
                    <a:pt x="133" y="13202"/>
                    <a:pt x="0" y="13569"/>
                    <a:pt x="133" y="13903"/>
                  </a:cubicBezTo>
                  <a:cubicBezTo>
                    <a:pt x="227" y="14215"/>
                    <a:pt x="526" y="14440"/>
                    <a:pt x="864" y="14440"/>
                  </a:cubicBezTo>
                  <a:cubicBezTo>
                    <a:pt x="887" y="14440"/>
                    <a:pt x="911" y="14439"/>
                    <a:pt x="934" y="14437"/>
                  </a:cubicBezTo>
                  <a:cubicBezTo>
                    <a:pt x="993" y="14941"/>
                    <a:pt x="1422" y="15287"/>
                    <a:pt x="1892" y="15287"/>
                  </a:cubicBezTo>
                  <a:cubicBezTo>
                    <a:pt x="1950" y="15287"/>
                    <a:pt x="2009" y="15282"/>
                    <a:pt x="2068" y="15270"/>
                  </a:cubicBezTo>
                  <a:lnTo>
                    <a:pt x="2068" y="15270"/>
                  </a:lnTo>
                  <a:cubicBezTo>
                    <a:pt x="1835" y="15671"/>
                    <a:pt x="1368" y="15871"/>
                    <a:pt x="1034" y="16204"/>
                  </a:cubicBezTo>
                  <a:cubicBezTo>
                    <a:pt x="734" y="16571"/>
                    <a:pt x="600" y="17205"/>
                    <a:pt x="1034" y="17439"/>
                  </a:cubicBezTo>
                  <a:cubicBezTo>
                    <a:pt x="634" y="17872"/>
                    <a:pt x="801" y="18573"/>
                    <a:pt x="1334" y="18773"/>
                  </a:cubicBezTo>
                  <a:lnTo>
                    <a:pt x="29454" y="11835"/>
                  </a:lnTo>
                  <a:cubicBezTo>
                    <a:pt x="29582" y="11777"/>
                    <a:pt x="29712" y="11752"/>
                    <a:pt x="29843" y="11752"/>
                  </a:cubicBezTo>
                  <a:cubicBezTo>
                    <a:pt x="30394" y="11752"/>
                    <a:pt x="30951" y="12210"/>
                    <a:pt x="31356" y="12669"/>
                  </a:cubicBezTo>
                  <a:cubicBezTo>
                    <a:pt x="31799" y="13112"/>
                    <a:pt x="32335" y="13601"/>
                    <a:pt x="32905" y="13601"/>
                  </a:cubicBezTo>
                  <a:cubicBezTo>
                    <a:pt x="33021" y="13601"/>
                    <a:pt x="33139" y="13581"/>
                    <a:pt x="33257" y="13536"/>
                  </a:cubicBezTo>
                  <a:cubicBezTo>
                    <a:pt x="33958" y="13302"/>
                    <a:pt x="34091" y="12335"/>
                    <a:pt x="33724" y="11701"/>
                  </a:cubicBezTo>
                  <a:cubicBezTo>
                    <a:pt x="33357" y="11067"/>
                    <a:pt x="32657" y="10701"/>
                    <a:pt x="32023" y="10367"/>
                  </a:cubicBezTo>
                  <a:lnTo>
                    <a:pt x="32023" y="10367"/>
                  </a:lnTo>
                  <a:cubicBezTo>
                    <a:pt x="32523" y="10434"/>
                    <a:pt x="32924" y="10801"/>
                    <a:pt x="33391" y="11001"/>
                  </a:cubicBezTo>
                  <a:cubicBezTo>
                    <a:pt x="33527" y="11049"/>
                    <a:pt x="33680" y="11075"/>
                    <a:pt x="33831" y="11075"/>
                  </a:cubicBezTo>
                  <a:cubicBezTo>
                    <a:pt x="34198" y="11075"/>
                    <a:pt x="34554" y="10922"/>
                    <a:pt x="34625" y="10567"/>
                  </a:cubicBezTo>
                  <a:cubicBezTo>
                    <a:pt x="34658" y="10434"/>
                    <a:pt x="34625" y="10267"/>
                    <a:pt x="34591" y="10133"/>
                  </a:cubicBezTo>
                  <a:cubicBezTo>
                    <a:pt x="34525" y="9833"/>
                    <a:pt x="34458" y="9533"/>
                    <a:pt x="34391" y="9233"/>
                  </a:cubicBezTo>
                  <a:cubicBezTo>
                    <a:pt x="34358" y="8966"/>
                    <a:pt x="34224" y="8732"/>
                    <a:pt x="34058" y="8566"/>
                  </a:cubicBezTo>
                  <a:cubicBezTo>
                    <a:pt x="33891" y="8499"/>
                    <a:pt x="33724" y="8432"/>
                    <a:pt x="33557" y="8399"/>
                  </a:cubicBezTo>
                  <a:cubicBezTo>
                    <a:pt x="33024" y="8199"/>
                    <a:pt x="32790" y="7498"/>
                    <a:pt x="32223" y="7298"/>
                  </a:cubicBezTo>
                  <a:cubicBezTo>
                    <a:pt x="32090" y="7276"/>
                    <a:pt x="31952" y="7265"/>
                    <a:pt x="31814" y="7265"/>
                  </a:cubicBezTo>
                  <a:cubicBezTo>
                    <a:pt x="31537" y="7265"/>
                    <a:pt x="31256" y="7309"/>
                    <a:pt x="30989" y="7398"/>
                  </a:cubicBezTo>
                  <a:cubicBezTo>
                    <a:pt x="30939" y="7402"/>
                    <a:pt x="30888" y="7404"/>
                    <a:pt x="30836" y="7404"/>
                  </a:cubicBezTo>
                  <a:cubicBezTo>
                    <a:pt x="30438" y="7404"/>
                    <a:pt x="30010" y="7282"/>
                    <a:pt x="29921" y="6898"/>
                  </a:cubicBezTo>
                  <a:cubicBezTo>
                    <a:pt x="30522" y="6664"/>
                    <a:pt x="31022" y="6297"/>
                    <a:pt x="31456" y="5830"/>
                  </a:cubicBezTo>
                  <a:cubicBezTo>
                    <a:pt x="31856" y="5330"/>
                    <a:pt x="31856" y="4596"/>
                    <a:pt x="31456" y="4096"/>
                  </a:cubicBezTo>
                  <a:cubicBezTo>
                    <a:pt x="31096" y="3826"/>
                    <a:pt x="30654" y="3691"/>
                    <a:pt x="30205" y="3691"/>
                  </a:cubicBezTo>
                  <a:cubicBezTo>
                    <a:pt x="30155" y="3691"/>
                    <a:pt x="30105" y="3692"/>
                    <a:pt x="30055" y="3696"/>
                  </a:cubicBezTo>
                  <a:cubicBezTo>
                    <a:pt x="29982" y="3691"/>
                    <a:pt x="29907" y="3688"/>
                    <a:pt x="29830" y="3688"/>
                  </a:cubicBezTo>
                  <a:cubicBezTo>
                    <a:pt x="29341" y="3688"/>
                    <a:pt x="28798" y="3797"/>
                    <a:pt x="28654" y="4229"/>
                  </a:cubicBezTo>
                  <a:cubicBezTo>
                    <a:pt x="28500" y="4176"/>
                    <a:pt x="28343" y="4151"/>
                    <a:pt x="28188" y="4151"/>
                  </a:cubicBezTo>
                  <a:cubicBezTo>
                    <a:pt x="27566" y="4151"/>
                    <a:pt x="26979" y="4556"/>
                    <a:pt x="26819" y="5197"/>
                  </a:cubicBezTo>
                  <a:lnTo>
                    <a:pt x="25418" y="4930"/>
                  </a:lnTo>
                  <a:cubicBezTo>
                    <a:pt x="25852" y="4563"/>
                    <a:pt x="26419" y="4329"/>
                    <a:pt x="26819" y="3896"/>
                  </a:cubicBezTo>
                  <a:cubicBezTo>
                    <a:pt x="27186" y="3462"/>
                    <a:pt x="27186" y="2628"/>
                    <a:pt x="26652" y="2461"/>
                  </a:cubicBezTo>
                  <a:cubicBezTo>
                    <a:pt x="26419" y="2428"/>
                    <a:pt x="26219" y="2395"/>
                    <a:pt x="26019" y="2361"/>
                  </a:cubicBezTo>
                  <a:cubicBezTo>
                    <a:pt x="25885" y="2295"/>
                    <a:pt x="25785" y="2128"/>
                    <a:pt x="25618" y="2128"/>
                  </a:cubicBezTo>
                  <a:cubicBezTo>
                    <a:pt x="25518" y="2128"/>
                    <a:pt x="25418" y="2161"/>
                    <a:pt x="25318" y="2228"/>
                  </a:cubicBezTo>
                  <a:lnTo>
                    <a:pt x="22183" y="3896"/>
                  </a:lnTo>
                  <a:cubicBezTo>
                    <a:pt x="22516" y="3295"/>
                    <a:pt x="22850" y="2628"/>
                    <a:pt x="23150" y="2094"/>
                  </a:cubicBezTo>
                  <a:cubicBezTo>
                    <a:pt x="23450" y="1527"/>
                    <a:pt x="23684" y="760"/>
                    <a:pt x="23217" y="360"/>
                  </a:cubicBezTo>
                  <a:cubicBezTo>
                    <a:pt x="23097" y="266"/>
                    <a:pt x="22957" y="224"/>
                    <a:pt x="22813" y="224"/>
                  </a:cubicBezTo>
                  <a:cubicBezTo>
                    <a:pt x="22395" y="224"/>
                    <a:pt x="21940" y="572"/>
                    <a:pt x="21816" y="994"/>
                  </a:cubicBezTo>
                  <a:cubicBezTo>
                    <a:pt x="21723" y="966"/>
                    <a:pt x="21630" y="953"/>
                    <a:pt x="21539" y="953"/>
                  </a:cubicBezTo>
                  <a:cubicBezTo>
                    <a:pt x="21075" y="953"/>
                    <a:pt x="20665" y="1292"/>
                    <a:pt x="20581" y="1794"/>
                  </a:cubicBezTo>
                  <a:cubicBezTo>
                    <a:pt x="20423" y="1712"/>
                    <a:pt x="20264" y="1675"/>
                    <a:pt x="20113" y="1675"/>
                  </a:cubicBezTo>
                  <a:cubicBezTo>
                    <a:pt x="19408" y="1675"/>
                    <a:pt x="18874" y="2475"/>
                    <a:pt x="19314" y="3162"/>
                  </a:cubicBezTo>
                  <a:cubicBezTo>
                    <a:pt x="19262" y="3158"/>
                    <a:pt x="19211" y="3157"/>
                    <a:pt x="19159" y="3157"/>
                  </a:cubicBezTo>
                  <a:cubicBezTo>
                    <a:pt x="18711" y="3157"/>
                    <a:pt x="18265" y="3283"/>
                    <a:pt x="17846" y="3462"/>
                  </a:cubicBezTo>
                  <a:cubicBezTo>
                    <a:pt x="17871" y="2972"/>
                    <a:pt x="17463" y="2608"/>
                    <a:pt x="17020" y="2608"/>
                  </a:cubicBezTo>
                  <a:cubicBezTo>
                    <a:pt x="16860" y="2608"/>
                    <a:pt x="16696" y="2655"/>
                    <a:pt x="16545" y="2762"/>
                  </a:cubicBezTo>
                  <a:cubicBezTo>
                    <a:pt x="16579" y="2461"/>
                    <a:pt x="16512" y="2161"/>
                    <a:pt x="16378" y="1894"/>
                  </a:cubicBezTo>
                  <a:cubicBezTo>
                    <a:pt x="16298" y="1733"/>
                    <a:pt x="16131" y="1644"/>
                    <a:pt x="15961" y="1644"/>
                  </a:cubicBezTo>
                  <a:cubicBezTo>
                    <a:pt x="15850" y="1644"/>
                    <a:pt x="15737" y="1682"/>
                    <a:pt x="15645" y="1761"/>
                  </a:cubicBezTo>
                  <a:cubicBezTo>
                    <a:pt x="15848" y="1075"/>
                    <a:pt x="15296" y="466"/>
                    <a:pt x="14682" y="466"/>
                  </a:cubicBezTo>
                  <a:cubicBezTo>
                    <a:pt x="14490" y="466"/>
                    <a:pt x="14293" y="525"/>
                    <a:pt x="14110" y="660"/>
                  </a:cubicBezTo>
                  <a:lnTo>
                    <a:pt x="13676" y="26"/>
                  </a:lnTo>
                  <a:cubicBezTo>
                    <a:pt x="13591" y="9"/>
                    <a:pt x="13506" y="1"/>
                    <a:pt x="134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1" name="Google Shape;4851;p2"/>
            <p:cNvSpPr/>
            <p:nvPr/>
          </p:nvSpPr>
          <p:spPr>
            <a:xfrm>
              <a:off x="4123993" y="1473124"/>
              <a:ext cx="802268" cy="506080"/>
            </a:xfrm>
            <a:custGeom>
              <a:rect b="b" l="l" r="r" t="t"/>
              <a:pathLst>
                <a:path extrusionOk="0" h="22684" w="35960">
                  <a:moveTo>
                    <a:pt x="2802" y="3203"/>
                  </a:moveTo>
                  <a:cubicBezTo>
                    <a:pt x="2669" y="3470"/>
                    <a:pt x="2502" y="3703"/>
                    <a:pt x="2302" y="3870"/>
                  </a:cubicBezTo>
                  <a:cubicBezTo>
                    <a:pt x="1935" y="4170"/>
                    <a:pt x="1368" y="4137"/>
                    <a:pt x="1134" y="4637"/>
                  </a:cubicBezTo>
                  <a:cubicBezTo>
                    <a:pt x="1001" y="5004"/>
                    <a:pt x="1101" y="5404"/>
                    <a:pt x="1401" y="5671"/>
                  </a:cubicBezTo>
                  <a:cubicBezTo>
                    <a:pt x="1816" y="6054"/>
                    <a:pt x="2414" y="6132"/>
                    <a:pt x="2990" y="6167"/>
                  </a:cubicBezTo>
                  <a:lnTo>
                    <a:pt x="2990" y="6167"/>
                  </a:lnTo>
                  <a:lnTo>
                    <a:pt x="2802" y="3203"/>
                  </a:lnTo>
                  <a:close/>
                  <a:moveTo>
                    <a:pt x="2990" y="6167"/>
                  </a:moveTo>
                  <a:lnTo>
                    <a:pt x="2994" y="6220"/>
                  </a:lnTo>
                  <a:lnTo>
                    <a:pt x="2994" y="6220"/>
                  </a:lnTo>
                  <a:cubicBezTo>
                    <a:pt x="3019" y="6203"/>
                    <a:pt x="3044" y="6187"/>
                    <a:pt x="3069" y="6172"/>
                  </a:cubicBezTo>
                  <a:cubicBezTo>
                    <a:pt x="3043" y="6170"/>
                    <a:pt x="3017" y="6169"/>
                    <a:pt x="2990" y="6167"/>
                  </a:cubicBezTo>
                  <a:close/>
                  <a:moveTo>
                    <a:pt x="2994" y="6220"/>
                  </a:moveTo>
                  <a:cubicBezTo>
                    <a:pt x="2491" y="6546"/>
                    <a:pt x="2052" y="6963"/>
                    <a:pt x="1735" y="7439"/>
                  </a:cubicBezTo>
                  <a:cubicBezTo>
                    <a:pt x="1334" y="7940"/>
                    <a:pt x="1301" y="8607"/>
                    <a:pt x="1568" y="9174"/>
                  </a:cubicBezTo>
                  <a:cubicBezTo>
                    <a:pt x="1703" y="9403"/>
                    <a:pt x="1903" y="9561"/>
                    <a:pt x="2127" y="9642"/>
                  </a:cubicBezTo>
                  <a:lnTo>
                    <a:pt x="2127" y="9642"/>
                  </a:lnTo>
                  <a:cubicBezTo>
                    <a:pt x="2298" y="9485"/>
                    <a:pt x="2527" y="9393"/>
                    <a:pt x="2763" y="9393"/>
                  </a:cubicBezTo>
                  <a:cubicBezTo>
                    <a:pt x="2887" y="9393"/>
                    <a:pt x="3014" y="9418"/>
                    <a:pt x="3136" y="9474"/>
                  </a:cubicBezTo>
                  <a:lnTo>
                    <a:pt x="3136" y="9474"/>
                  </a:lnTo>
                  <a:cubicBezTo>
                    <a:pt x="3139" y="9472"/>
                    <a:pt x="3160" y="9462"/>
                    <a:pt x="3198" y="9442"/>
                  </a:cubicBezTo>
                  <a:lnTo>
                    <a:pt x="3198" y="9442"/>
                  </a:lnTo>
                  <a:lnTo>
                    <a:pt x="2994" y="6220"/>
                  </a:lnTo>
                  <a:close/>
                  <a:moveTo>
                    <a:pt x="21816" y="1"/>
                  </a:moveTo>
                  <a:cubicBezTo>
                    <a:pt x="21493" y="1"/>
                    <a:pt x="4366" y="8839"/>
                    <a:pt x="3198" y="9442"/>
                  </a:cubicBezTo>
                  <a:lnTo>
                    <a:pt x="3198" y="9442"/>
                  </a:lnTo>
                  <a:lnTo>
                    <a:pt x="3202" y="9507"/>
                  </a:lnTo>
                  <a:cubicBezTo>
                    <a:pt x="3180" y="9495"/>
                    <a:pt x="3158" y="9484"/>
                    <a:pt x="3136" y="9474"/>
                  </a:cubicBezTo>
                  <a:lnTo>
                    <a:pt x="3136" y="9474"/>
                  </a:lnTo>
                  <a:cubicBezTo>
                    <a:pt x="3136" y="9474"/>
                    <a:pt x="3136" y="9474"/>
                    <a:pt x="3136" y="9474"/>
                  </a:cubicBezTo>
                  <a:cubicBezTo>
                    <a:pt x="2941" y="9630"/>
                    <a:pt x="2711" y="9705"/>
                    <a:pt x="2483" y="9705"/>
                  </a:cubicBezTo>
                  <a:cubicBezTo>
                    <a:pt x="2362" y="9705"/>
                    <a:pt x="2241" y="9684"/>
                    <a:pt x="2127" y="9642"/>
                  </a:cubicBezTo>
                  <a:lnTo>
                    <a:pt x="2127" y="9642"/>
                  </a:lnTo>
                  <a:cubicBezTo>
                    <a:pt x="1950" y="9804"/>
                    <a:pt x="1835" y="10036"/>
                    <a:pt x="1835" y="10308"/>
                  </a:cubicBezTo>
                  <a:cubicBezTo>
                    <a:pt x="400" y="10708"/>
                    <a:pt x="0" y="12543"/>
                    <a:pt x="1134" y="13510"/>
                  </a:cubicBezTo>
                  <a:cubicBezTo>
                    <a:pt x="1334" y="13664"/>
                    <a:pt x="1612" y="13754"/>
                    <a:pt x="1863" y="13754"/>
                  </a:cubicBezTo>
                  <a:cubicBezTo>
                    <a:pt x="2157" y="13754"/>
                    <a:pt x="2415" y="13631"/>
                    <a:pt x="2469" y="13343"/>
                  </a:cubicBezTo>
                  <a:cubicBezTo>
                    <a:pt x="2635" y="13777"/>
                    <a:pt x="3002" y="14111"/>
                    <a:pt x="3503" y="14244"/>
                  </a:cubicBezTo>
                  <a:cubicBezTo>
                    <a:pt x="3069" y="14945"/>
                    <a:pt x="3302" y="15845"/>
                    <a:pt x="4070" y="16212"/>
                  </a:cubicBezTo>
                  <a:cubicBezTo>
                    <a:pt x="3202" y="16913"/>
                    <a:pt x="3336" y="18214"/>
                    <a:pt x="4303" y="18714"/>
                  </a:cubicBezTo>
                  <a:cubicBezTo>
                    <a:pt x="3785" y="19664"/>
                    <a:pt x="4580" y="20446"/>
                    <a:pt x="5359" y="20446"/>
                  </a:cubicBezTo>
                  <a:cubicBezTo>
                    <a:pt x="5784" y="20446"/>
                    <a:pt x="6205" y="20213"/>
                    <a:pt x="6405" y="19648"/>
                  </a:cubicBezTo>
                  <a:cubicBezTo>
                    <a:pt x="6538" y="20115"/>
                    <a:pt x="6805" y="20515"/>
                    <a:pt x="7172" y="20815"/>
                  </a:cubicBezTo>
                  <a:cubicBezTo>
                    <a:pt x="7318" y="20908"/>
                    <a:pt x="7506" y="20959"/>
                    <a:pt x="7693" y="20959"/>
                  </a:cubicBezTo>
                  <a:cubicBezTo>
                    <a:pt x="7975" y="20959"/>
                    <a:pt x="8252" y="20843"/>
                    <a:pt x="8373" y="20582"/>
                  </a:cubicBezTo>
                  <a:cubicBezTo>
                    <a:pt x="8568" y="21292"/>
                    <a:pt x="9213" y="21732"/>
                    <a:pt x="9885" y="21732"/>
                  </a:cubicBezTo>
                  <a:cubicBezTo>
                    <a:pt x="10129" y="21732"/>
                    <a:pt x="10377" y="21674"/>
                    <a:pt x="10608" y="21549"/>
                  </a:cubicBezTo>
                  <a:lnTo>
                    <a:pt x="10608" y="21549"/>
                  </a:lnTo>
                  <a:cubicBezTo>
                    <a:pt x="10514" y="22265"/>
                    <a:pt x="11079" y="22683"/>
                    <a:pt x="11637" y="22683"/>
                  </a:cubicBezTo>
                  <a:cubicBezTo>
                    <a:pt x="12067" y="22683"/>
                    <a:pt x="12493" y="22435"/>
                    <a:pt x="12609" y="21883"/>
                  </a:cubicBezTo>
                  <a:lnTo>
                    <a:pt x="15244" y="22083"/>
                  </a:lnTo>
                  <a:cubicBezTo>
                    <a:pt x="15577" y="22122"/>
                    <a:pt x="15920" y="22138"/>
                    <a:pt x="16262" y="22138"/>
                  </a:cubicBezTo>
                  <a:cubicBezTo>
                    <a:pt x="16503" y="22138"/>
                    <a:pt x="16744" y="22130"/>
                    <a:pt x="16979" y="22116"/>
                  </a:cubicBezTo>
                  <a:cubicBezTo>
                    <a:pt x="17713" y="22050"/>
                    <a:pt x="18447" y="21783"/>
                    <a:pt x="19080" y="21349"/>
                  </a:cubicBezTo>
                  <a:cubicBezTo>
                    <a:pt x="19247" y="21216"/>
                    <a:pt x="19481" y="21116"/>
                    <a:pt x="19714" y="21049"/>
                  </a:cubicBezTo>
                  <a:cubicBezTo>
                    <a:pt x="19981" y="21049"/>
                    <a:pt x="20248" y="21116"/>
                    <a:pt x="20481" y="21249"/>
                  </a:cubicBezTo>
                  <a:cubicBezTo>
                    <a:pt x="20980" y="21439"/>
                    <a:pt x="21496" y="21532"/>
                    <a:pt x="22008" y="21532"/>
                  </a:cubicBezTo>
                  <a:cubicBezTo>
                    <a:pt x="22933" y="21532"/>
                    <a:pt x="23844" y="21229"/>
                    <a:pt x="24618" y="20649"/>
                  </a:cubicBezTo>
                  <a:cubicBezTo>
                    <a:pt x="24784" y="20482"/>
                    <a:pt x="24951" y="20348"/>
                    <a:pt x="25185" y="20248"/>
                  </a:cubicBezTo>
                  <a:cubicBezTo>
                    <a:pt x="25322" y="20209"/>
                    <a:pt x="25470" y="20193"/>
                    <a:pt x="25623" y="20193"/>
                  </a:cubicBezTo>
                  <a:cubicBezTo>
                    <a:pt x="25731" y="20193"/>
                    <a:pt x="25841" y="20201"/>
                    <a:pt x="25952" y="20215"/>
                  </a:cubicBezTo>
                  <a:cubicBezTo>
                    <a:pt x="26110" y="20223"/>
                    <a:pt x="26271" y="20228"/>
                    <a:pt x="26433" y="20228"/>
                  </a:cubicBezTo>
                  <a:cubicBezTo>
                    <a:pt x="26917" y="20228"/>
                    <a:pt x="27411" y="20190"/>
                    <a:pt x="27887" y="20115"/>
                  </a:cubicBezTo>
                  <a:cubicBezTo>
                    <a:pt x="28454" y="20048"/>
                    <a:pt x="28954" y="19781"/>
                    <a:pt x="29321" y="19348"/>
                  </a:cubicBezTo>
                  <a:cubicBezTo>
                    <a:pt x="29588" y="18881"/>
                    <a:pt x="29354" y="18080"/>
                    <a:pt x="28821" y="18047"/>
                  </a:cubicBezTo>
                  <a:cubicBezTo>
                    <a:pt x="28787" y="17680"/>
                    <a:pt x="28921" y="17313"/>
                    <a:pt x="29188" y="17079"/>
                  </a:cubicBezTo>
                  <a:cubicBezTo>
                    <a:pt x="29333" y="16967"/>
                    <a:pt x="29501" y="16908"/>
                    <a:pt x="29667" y="16908"/>
                  </a:cubicBezTo>
                  <a:cubicBezTo>
                    <a:pt x="29844" y="16908"/>
                    <a:pt x="30017" y="16975"/>
                    <a:pt x="30155" y="17113"/>
                  </a:cubicBezTo>
                  <a:cubicBezTo>
                    <a:pt x="30422" y="17413"/>
                    <a:pt x="30255" y="17880"/>
                    <a:pt x="29855" y="17947"/>
                  </a:cubicBezTo>
                  <a:cubicBezTo>
                    <a:pt x="30008" y="18073"/>
                    <a:pt x="30191" y="18129"/>
                    <a:pt x="30377" y="18129"/>
                  </a:cubicBezTo>
                  <a:cubicBezTo>
                    <a:pt x="30879" y="18129"/>
                    <a:pt x="31407" y="17724"/>
                    <a:pt x="31456" y="17213"/>
                  </a:cubicBezTo>
                  <a:cubicBezTo>
                    <a:pt x="31489" y="16446"/>
                    <a:pt x="30889" y="15812"/>
                    <a:pt x="30155" y="15745"/>
                  </a:cubicBezTo>
                  <a:cubicBezTo>
                    <a:pt x="30355" y="15245"/>
                    <a:pt x="30388" y="14711"/>
                    <a:pt x="30322" y="14177"/>
                  </a:cubicBezTo>
                  <a:lnTo>
                    <a:pt x="30322" y="14177"/>
                  </a:lnTo>
                  <a:cubicBezTo>
                    <a:pt x="30552" y="14492"/>
                    <a:pt x="30914" y="14661"/>
                    <a:pt x="31284" y="14661"/>
                  </a:cubicBezTo>
                  <a:cubicBezTo>
                    <a:pt x="31503" y="14661"/>
                    <a:pt x="31724" y="14602"/>
                    <a:pt x="31923" y="14478"/>
                  </a:cubicBezTo>
                  <a:cubicBezTo>
                    <a:pt x="32156" y="14978"/>
                    <a:pt x="32590" y="15378"/>
                    <a:pt x="33124" y="15545"/>
                  </a:cubicBezTo>
                  <a:cubicBezTo>
                    <a:pt x="33229" y="15570"/>
                    <a:pt x="33333" y="15582"/>
                    <a:pt x="33436" y="15582"/>
                  </a:cubicBezTo>
                  <a:cubicBezTo>
                    <a:pt x="33890" y="15582"/>
                    <a:pt x="34307" y="15346"/>
                    <a:pt x="34525" y="14911"/>
                  </a:cubicBezTo>
                  <a:cubicBezTo>
                    <a:pt x="34725" y="14377"/>
                    <a:pt x="34358" y="13777"/>
                    <a:pt x="33791" y="13744"/>
                  </a:cubicBezTo>
                  <a:cubicBezTo>
                    <a:pt x="34191" y="13077"/>
                    <a:pt x="33758" y="12243"/>
                    <a:pt x="32990" y="12176"/>
                  </a:cubicBezTo>
                  <a:cubicBezTo>
                    <a:pt x="33145" y="11494"/>
                    <a:pt x="32868" y="10812"/>
                    <a:pt x="32293" y="10451"/>
                  </a:cubicBezTo>
                  <a:lnTo>
                    <a:pt x="32293" y="10451"/>
                  </a:lnTo>
                  <a:cubicBezTo>
                    <a:pt x="32404" y="10500"/>
                    <a:pt x="32522" y="10524"/>
                    <a:pt x="32640" y="10524"/>
                  </a:cubicBezTo>
                  <a:cubicBezTo>
                    <a:pt x="32969" y="10524"/>
                    <a:pt x="33291" y="10339"/>
                    <a:pt x="33424" y="10008"/>
                  </a:cubicBezTo>
                  <a:cubicBezTo>
                    <a:pt x="33571" y="10320"/>
                    <a:pt x="33891" y="10440"/>
                    <a:pt x="34243" y="10440"/>
                  </a:cubicBezTo>
                  <a:cubicBezTo>
                    <a:pt x="34529" y="10440"/>
                    <a:pt x="34837" y="10361"/>
                    <a:pt x="35092" y="10241"/>
                  </a:cubicBezTo>
                  <a:cubicBezTo>
                    <a:pt x="35525" y="10008"/>
                    <a:pt x="35959" y="9707"/>
                    <a:pt x="35892" y="9040"/>
                  </a:cubicBezTo>
                  <a:cubicBezTo>
                    <a:pt x="35859" y="8740"/>
                    <a:pt x="35692" y="8473"/>
                    <a:pt x="35492" y="8273"/>
                  </a:cubicBezTo>
                  <a:cubicBezTo>
                    <a:pt x="34958" y="7773"/>
                    <a:pt x="34225" y="7706"/>
                    <a:pt x="33557" y="7606"/>
                  </a:cubicBezTo>
                  <a:cubicBezTo>
                    <a:pt x="33224" y="6772"/>
                    <a:pt x="33024" y="5838"/>
                    <a:pt x="32957" y="4937"/>
                  </a:cubicBezTo>
                  <a:lnTo>
                    <a:pt x="32957" y="4937"/>
                  </a:lnTo>
                  <a:cubicBezTo>
                    <a:pt x="33025" y="4946"/>
                    <a:pt x="33093" y="4950"/>
                    <a:pt x="33160" y="4950"/>
                  </a:cubicBezTo>
                  <a:cubicBezTo>
                    <a:pt x="33879" y="4950"/>
                    <a:pt x="34511" y="4472"/>
                    <a:pt x="34725" y="3770"/>
                  </a:cubicBezTo>
                  <a:lnTo>
                    <a:pt x="30922" y="1368"/>
                  </a:lnTo>
                  <a:cubicBezTo>
                    <a:pt x="30922" y="1368"/>
                    <a:pt x="22183" y="1"/>
                    <a:pt x="218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2" name="Google Shape;4852;p2"/>
            <p:cNvSpPr/>
            <p:nvPr/>
          </p:nvSpPr>
          <p:spPr>
            <a:xfrm>
              <a:off x="4366592" y="1492668"/>
              <a:ext cx="385517" cy="673896"/>
            </a:xfrm>
            <a:custGeom>
              <a:rect b="b" l="l" r="r" t="t"/>
              <a:pathLst>
                <a:path extrusionOk="0" h="30206" w="17280">
                  <a:moveTo>
                    <a:pt x="11824" y="1"/>
                  </a:moveTo>
                  <a:cubicBezTo>
                    <a:pt x="11688" y="1"/>
                    <a:pt x="11549" y="9"/>
                    <a:pt x="11409" y="25"/>
                  </a:cubicBezTo>
                  <a:lnTo>
                    <a:pt x="1668" y="2560"/>
                  </a:lnTo>
                  <a:cubicBezTo>
                    <a:pt x="701" y="2660"/>
                    <a:pt x="1" y="3461"/>
                    <a:pt x="34" y="4428"/>
                  </a:cubicBezTo>
                  <a:lnTo>
                    <a:pt x="834" y="24810"/>
                  </a:lnTo>
                  <a:cubicBezTo>
                    <a:pt x="929" y="27864"/>
                    <a:pt x="3461" y="30205"/>
                    <a:pt x="6466" y="30205"/>
                  </a:cubicBezTo>
                  <a:cubicBezTo>
                    <a:pt x="6644" y="30205"/>
                    <a:pt x="6824" y="30197"/>
                    <a:pt x="7006" y="30180"/>
                  </a:cubicBezTo>
                  <a:cubicBezTo>
                    <a:pt x="9874" y="29913"/>
                    <a:pt x="12076" y="27478"/>
                    <a:pt x="12076" y="24576"/>
                  </a:cubicBezTo>
                  <a:lnTo>
                    <a:pt x="12076" y="22942"/>
                  </a:lnTo>
                  <a:cubicBezTo>
                    <a:pt x="12076" y="22942"/>
                    <a:pt x="16079" y="22241"/>
                    <a:pt x="16879" y="17004"/>
                  </a:cubicBezTo>
                  <a:cubicBezTo>
                    <a:pt x="17280" y="14402"/>
                    <a:pt x="17113" y="10132"/>
                    <a:pt x="16879" y="6630"/>
                  </a:cubicBezTo>
                  <a:cubicBezTo>
                    <a:pt x="16656" y="3635"/>
                    <a:pt x="14729" y="1"/>
                    <a:pt x="11824" y="1"/>
                  </a:cubicBezTo>
                  <a:close/>
                </a:path>
              </a:pathLst>
            </a:custGeom>
            <a:solidFill>
              <a:srgbClr val="8E68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3" name="Google Shape;4853;p2"/>
            <p:cNvSpPr/>
            <p:nvPr/>
          </p:nvSpPr>
          <p:spPr>
            <a:xfrm>
              <a:off x="4673957" y="1712689"/>
              <a:ext cx="30520" cy="28423"/>
            </a:xfrm>
            <a:custGeom>
              <a:rect b="b" l="l" r="r" t="t"/>
              <a:pathLst>
                <a:path extrusionOk="0" h="1274" w="1368">
                  <a:moveTo>
                    <a:pt x="729" y="1"/>
                  </a:moveTo>
                  <a:cubicBezTo>
                    <a:pt x="709" y="1"/>
                    <a:pt x="688" y="2"/>
                    <a:pt x="667" y="4"/>
                  </a:cubicBezTo>
                  <a:cubicBezTo>
                    <a:pt x="300" y="4"/>
                    <a:pt x="0" y="304"/>
                    <a:pt x="0" y="671"/>
                  </a:cubicBezTo>
                  <a:cubicBezTo>
                    <a:pt x="32" y="1017"/>
                    <a:pt x="330" y="1274"/>
                    <a:pt x="644" y="1274"/>
                  </a:cubicBezTo>
                  <a:cubicBezTo>
                    <a:pt x="663" y="1274"/>
                    <a:pt x="682" y="1273"/>
                    <a:pt x="701" y="1271"/>
                  </a:cubicBezTo>
                  <a:cubicBezTo>
                    <a:pt x="1067" y="1271"/>
                    <a:pt x="1368" y="971"/>
                    <a:pt x="1368" y="604"/>
                  </a:cubicBezTo>
                  <a:cubicBezTo>
                    <a:pt x="1336" y="258"/>
                    <a:pt x="1067" y="1"/>
                    <a:pt x="72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4" name="Google Shape;4854;p2"/>
            <p:cNvSpPr/>
            <p:nvPr/>
          </p:nvSpPr>
          <p:spPr>
            <a:xfrm>
              <a:off x="4662043" y="1674807"/>
              <a:ext cx="61776" cy="16041"/>
            </a:xfrm>
            <a:custGeom>
              <a:rect b="b" l="l" r="r" t="t"/>
              <a:pathLst>
                <a:path extrusionOk="0" h="719" w="2769">
                  <a:moveTo>
                    <a:pt x="1401" y="0"/>
                  </a:moveTo>
                  <a:cubicBezTo>
                    <a:pt x="1034" y="0"/>
                    <a:pt x="667" y="134"/>
                    <a:pt x="367" y="334"/>
                  </a:cubicBezTo>
                  <a:cubicBezTo>
                    <a:pt x="134" y="501"/>
                    <a:pt x="0" y="634"/>
                    <a:pt x="67" y="701"/>
                  </a:cubicBezTo>
                  <a:cubicBezTo>
                    <a:pt x="79" y="713"/>
                    <a:pt x="97" y="718"/>
                    <a:pt x="121" y="718"/>
                  </a:cubicBezTo>
                  <a:cubicBezTo>
                    <a:pt x="298" y="718"/>
                    <a:pt x="785" y="434"/>
                    <a:pt x="1401" y="434"/>
                  </a:cubicBezTo>
                  <a:cubicBezTo>
                    <a:pt x="1431" y="433"/>
                    <a:pt x="1460" y="432"/>
                    <a:pt x="1489" y="432"/>
                  </a:cubicBezTo>
                  <a:cubicBezTo>
                    <a:pt x="2095" y="432"/>
                    <a:pt x="2528" y="717"/>
                    <a:pt x="2687" y="717"/>
                  </a:cubicBezTo>
                  <a:cubicBezTo>
                    <a:pt x="2708" y="717"/>
                    <a:pt x="2724" y="712"/>
                    <a:pt x="2736" y="701"/>
                  </a:cubicBezTo>
                  <a:cubicBezTo>
                    <a:pt x="2769" y="667"/>
                    <a:pt x="2702" y="501"/>
                    <a:pt x="2469" y="334"/>
                  </a:cubicBezTo>
                  <a:cubicBezTo>
                    <a:pt x="2169" y="100"/>
                    <a:pt x="1802" y="0"/>
                    <a:pt x="14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5" name="Google Shape;4855;p2"/>
            <p:cNvSpPr/>
            <p:nvPr/>
          </p:nvSpPr>
          <p:spPr>
            <a:xfrm>
              <a:off x="4519148" y="1718646"/>
              <a:ext cx="29806" cy="28423"/>
            </a:xfrm>
            <a:custGeom>
              <a:rect b="b" l="l" r="r" t="t"/>
              <a:pathLst>
                <a:path extrusionOk="0" h="1274" w="1336">
                  <a:moveTo>
                    <a:pt x="704" y="0"/>
                  </a:moveTo>
                  <a:cubicBezTo>
                    <a:pt x="681" y="0"/>
                    <a:pt x="658" y="1"/>
                    <a:pt x="635" y="3"/>
                  </a:cubicBezTo>
                  <a:cubicBezTo>
                    <a:pt x="268" y="3"/>
                    <a:pt x="1" y="304"/>
                    <a:pt x="1" y="671"/>
                  </a:cubicBezTo>
                  <a:cubicBezTo>
                    <a:pt x="32" y="1017"/>
                    <a:pt x="301" y="1274"/>
                    <a:pt x="640" y="1274"/>
                  </a:cubicBezTo>
                  <a:cubicBezTo>
                    <a:pt x="660" y="1274"/>
                    <a:pt x="680" y="1273"/>
                    <a:pt x="701" y="1271"/>
                  </a:cubicBezTo>
                  <a:cubicBezTo>
                    <a:pt x="1068" y="1238"/>
                    <a:pt x="1335" y="937"/>
                    <a:pt x="1335" y="570"/>
                  </a:cubicBezTo>
                  <a:cubicBezTo>
                    <a:pt x="1304" y="227"/>
                    <a:pt x="1039" y="0"/>
                    <a:pt x="70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6" name="Google Shape;4856;p2"/>
            <p:cNvSpPr/>
            <p:nvPr/>
          </p:nvSpPr>
          <p:spPr>
            <a:xfrm>
              <a:off x="4503531" y="1679157"/>
              <a:ext cx="61776" cy="15952"/>
            </a:xfrm>
            <a:custGeom>
              <a:rect b="b" l="l" r="r" t="t"/>
              <a:pathLst>
                <a:path extrusionOk="0" h="715" w="2769">
                  <a:moveTo>
                    <a:pt x="1547" y="0"/>
                  </a:moveTo>
                  <a:cubicBezTo>
                    <a:pt x="1510" y="0"/>
                    <a:pt x="1472" y="2"/>
                    <a:pt x="1435" y="5"/>
                  </a:cubicBezTo>
                  <a:cubicBezTo>
                    <a:pt x="1034" y="5"/>
                    <a:pt x="667" y="106"/>
                    <a:pt x="367" y="339"/>
                  </a:cubicBezTo>
                  <a:cubicBezTo>
                    <a:pt x="134" y="506"/>
                    <a:pt x="0" y="606"/>
                    <a:pt x="67" y="706"/>
                  </a:cubicBezTo>
                  <a:cubicBezTo>
                    <a:pt x="75" y="712"/>
                    <a:pt x="86" y="714"/>
                    <a:pt x="100" y="714"/>
                  </a:cubicBezTo>
                  <a:cubicBezTo>
                    <a:pt x="252" y="714"/>
                    <a:pt x="729" y="406"/>
                    <a:pt x="1401" y="406"/>
                  </a:cubicBezTo>
                  <a:cubicBezTo>
                    <a:pt x="2074" y="406"/>
                    <a:pt x="2550" y="714"/>
                    <a:pt x="2702" y="714"/>
                  </a:cubicBezTo>
                  <a:cubicBezTo>
                    <a:pt x="2716" y="714"/>
                    <a:pt x="2727" y="712"/>
                    <a:pt x="2736" y="706"/>
                  </a:cubicBezTo>
                  <a:cubicBezTo>
                    <a:pt x="2769" y="639"/>
                    <a:pt x="2702" y="506"/>
                    <a:pt x="2469" y="339"/>
                  </a:cubicBezTo>
                  <a:cubicBezTo>
                    <a:pt x="2199" y="129"/>
                    <a:pt x="1876" y="0"/>
                    <a:pt x="15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7" name="Google Shape;4857;p2"/>
            <p:cNvSpPr/>
            <p:nvPr/>
          </p:nvSpPr>
          <p:spPr>
            <a:xfrm>
              <a:off x="4613675" y="1679246"/>
              <a:ext cx="51358" cy="135243"/>
            </a:xfrm>
            <a:custGeom>
              <a:rect b="b" l="l" r="r" t="t"/>
              <a:pathLst>
                <a:path extrusionOk="0" h="6062" w="2302">
                  <a:moveTo>
                    <a:pt x="70" y="1"/>
                  </a:moveTo>
                  <a:cubicBezTo>
                    <a:pt x="69" y="1"/>
                    <a:pt x="68" y="1"/>
                    <a:pt x="67" y="1"/>
                  </a:cubicBezTo>
                  <a:cubicBezTo>
                    <a:pt x="0" y="35"/>
                    <a:pt x="567" y="1669"/>
                    <a:pt x="1334" y="3671"/>
                  </a:cubicBezTo>
                  <a:cubicBezTo>
                    <a:pt x="1535" y="4171"/>
                    <a:pt x="1701" y="4638"/>
                    <a:pt x="1868" y="5072"/>
                  </a:cubicBezTo>
                  <a:cubicBezTo>
                    <a:pt x="1968" y="5239"/>
                    <a:pt x="2035" y="5439"/>
                    <a:pt x="2002" y="5606"/>
                  </a:cubicBezTo>
                  <a:cubicBezTo>
                    <a:pt x="1968" y="5739"/>
                    <a:pt x="1801" y="5772"/>
                    <a:pt x="1635" y="5806"/>
                  </a:cubicBezTo>
                  <a:cubicBezTo>
                    <a:pt x="1234" y="5839"/>
                    <a:pt x="834" y="5906"/>
                    <a:pt x="434" y="6039"/>
                  </a:cubicBezTo>
                  <a:cubicBezTo>
                    <a:pt x="600" y="6053"/>
                    <a:pt x="765" y="6061"/>
                    <a:pt x="931" y="6061"/>
                  </a:cubicBezTo>
                  <a:cubicBezTo>
                    <a:pt x="1166" y="6061"/>
                    <a:pt x="1400" y="6045"/>
                    <a:pt x="1635" y="6006"/>
                  </a:cubicBezTo>
                  <a:cubicBezTo>
                    <a:pt x="1735" y="6006"/>
                    <a:pt x="1835" y="6006"/>
                    <a:pt x="1935" y="5972"/>
                  </a:cubicBezTo>
                  <a:cubicBezTo>
                    <a:pt x="2102" y="5939"/>
                    <a:pt x="2202" y="5839"/>
                    <a:pt x="2268" y="5706"/>
                  </a:cubicBezTo>
                  <a:cubicBezTo>
                    <a:pt x="2302" y="5439"/>
                    <a:pt x="2268" y="5205"/>
                    <a:pt x="2135" y="4972"/>
                  </a:cubicBezTo>
                  <a:lnTo>
                    <a:pt x="1635" y="3571"/>
                  </a:lnTo>
                  <a:cubicBezTo>
                    <a:pt x="842" y="1590"/>
                    <a:pt x="181" y="1"/>
                    <a:pt x="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8" name="Google Shape;4858;p2"/>
            <p:cNvSpPr/>
            <p:nvPr/>
          </p:nvSpPr>
          <p:spPr>
            <a:xfrm>
              <a:off x="4478967" y="1963543"/>
              <a:ext cx="157040" cy="70433"/>
            </a:xfrm>
            <a:custGeom>
              <a:rect b="b" l="l" r="r" t="t"/>
              <a:pathLst>
                <a:path extrusionOk="0" h="3157" w="7039">
                  <a:moveTo>
                    <a:pt x="0" y="1"/>
                  </a:moveTo>
                  <a:cubicBezTo>
                    <a:pt x="1" y="1"/>
                    <a:pt x="1564" y="3157"/>
                    <a:pt x="6012" y="3157"/>
                  </a:cubicBezTo>
                  <a:cubicBezTo>
                    <a:pt x="6339" y="3157"/>
                    <a:pt x="6681" y="3140"/>
                    <a:pt x="7039" y="3103"/>
                  </a:cubicBezTo>
                  <a:lnTo>
                    <a:pt x="7039" y="1836"/>
                  </a:lnTo>
                  <a:cubicBezTo>
                    <a:pt x="6974" y="1836"/>
                    <a:pt x="6909" y="1837"/>
                    <a:pt x="6844" y="1837"/>
                  </a:cubicBezTo>
                  <a:cubicBezTo>
                    <a:pt x="4443" y="1837"/>
                    <a:pt x="2079" y="1235"/>
                    <a:pt x="0" y="1"/>
                  </a:cubicBezTo>
                  <a:close/>
                </a:path>
              </a:pathLst>
            </a:custGeom>
            <a:solidFill>
              <a:srgbClr val="68454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59" name="Google Shape;4859;p2"/>
            <p:cNvSpPr/>
            <p:nvPr/>
          </p:nvSpPr>
          <p:spPr>
            <a:xfrm>
              <a:off x="4560265" y="1832561"/>
              <a:ext cx="68313" cy="48680"/>
            </a:xfrm>
            <a:custGeom>
              <a:rect b="b" l="l" r="r" t="t"/>
              <a:pathLst>
                <a:path extrusionOk="0" h="2182" w="3062">
                  <a:moveTo>
                    <a:pt x="1383" y="0"/>
                  </a:moveTo>
                  <a:cubicBezTo>
                    <a:pt x="509" y="0"/>
                    <a:pt x="1" y="981"/>
                    <a:pt x="493" y="1736"/>
                  </a:cubicBezTo>
                  <a:cubicBezTo>
                    <a:pt x="698" y="2018"/>
                    <a:pt x="1041" y="2182"/>
                    <a:pt x="1386" y="2182"/>
                  </a:cubicBezTo>
                  <a:cubicBezTo>
                    <a:pt x="1490" y="2182"/>
                    <a:pt x="1593" y="2167"/>
                    <a:pt x="1694" y="2136"/>
                  </a:cubicBezTo>
                  <a:cubicBezTo>
                    <a:pt x="2094" y="2003"/>
                    <a:pt x="2461" y="1769"/>
                    <a:pt x="2761" y="1469"/>
                  </a:cubicBezTo>
                  <a:cubicBezTo>
                    <a:pt x="2861" y="1369"/>
                    <a:pt x="2928" y="1302"/>
                    <a:pt x="2995" y="1169"/>
                  </a:cubicBezTo>
                  <a:cubicBezTo>
                    <a:pt x="3061" y="1069"/>
                    <a:pt x="3028" y="902"/>
                    <a:pt x="2961" y="802"/>
                  </a:cubicBezTo>
                  <a:lnTo>
                    <a:pt x="2928" y="768"/>
                  </a:lnTo>
                  <a:cubicBezTo>
                    <a:pt x="2594" y="301"/>
                    <a:pt x="2027" y="1"/>
                    <a:pt x="1427" y="1"/>
                  </a:cubicBezTo>
                  <a:cubicBezTo>
                    <a:pt x="1412" y="1"/>
                    <a:pt x="1398" y="0"/>
                    <a:pt x="1383" y="0"/>
                  </a:cubicBezTo>
                  <a:close/>
                </a:path>
              </a:pathLst>
            </a:custGeom>
            <a:solidFill>
              <a:srgbClr val="68454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0" name="Google Shape;4860;p2"/>
            <p:cNvSpPr/>
            <p:nvPr/>
          </p:nvSpPr>
          <p:spPr>
            <a:xfrm>
              <a:off x="4573472" y="1825131"/>
              <a:ext cx="54347" cy="46159"/>
            </a:xfrm>
            <a:custGeom>
              <a:rect b="b" l="l" r="r" t="t"/>
              <a:pathLst>
                <a:path extrusionOk="0" h="2069" w="2436">
                  <a:moveTo>
                    <a:pt x="134" y="1"/>
                  </a:moveTo>
                  <a:cubicBezTo>
                    <a:pt x="68" y="1"/>
                    <a:pt x="1" y="201"/>
                    <a:pt x="34" y="534"/>
                  </a:cubicBezTo>
                  <a:cubicBezTo>
                    <a:pt x="101" y="968"/>
                    <a:pt x="301" y="1368"/>
                    <a:pt x="668" y="1635"/>
                  </a:cubicBezTo>
                  <a:cubicBezTo>
                    <a:pt x="1002" y="1935"/>
                    <a:pt x="1435" y="2069"/>
                    <a:pt x="1902" y="2069"/>
                  </a:cubicBezTo>
                  <a:cubicBezTo>
                    <a:pt x="2269" y="2069"/>
                    <a:pt x="2436" y="2002"/>
                    <a:pt x="2436" y="1902"/>
                  </a:cubicBezTo>
                  <a:cubicBezTo>
                    <a:pt x="2436" y="1802"/>
                    <a:pt x="1602" y="1869"/>
                    <a:pt x="935" y="1335"/>
                  </a:cubicBezTo>
                  <a:cubicBezTo>
                    <a:pt x="234" y="768"/>
                    <a:pt x="234" y="1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1" name="Google Shape;4861;p2"/>
            <p:cNvSpPr/>
            <p:nvPr/>
          </p:nvSpPr>
          <p:spPr>
            <a:xfrm>
              <a:off x="4496838" y="1645804"/>
              <a:ext cx="75185" cy="21395"/>
            </a:xfrm>
            <a:custGeom>
              <a:rect b="b" l="l" r="r" t="t"/>
              <a:pathLst>
                <a:path extrusionOk="0" h="959" w="3370">
                  <a:moveTo>
                    <a:pt x="2020" y="1"/>
                  </a:moveTo>
                  <a:cubicBezTo>
                    <a:pt x="1879" y="1"/>
                    <a:pt x="1738" y="12"/>
                    <a:pt x="1601" y="33"/>
                  </a:cubicBezTo>
                  <a:cubicBezTo>
                    <a:pt x="1168" y="66"/>
                    <a:pt x="767" y="200"/>
                    <a:pt x="400" y="433"/>
                  </a:cubicBezTo>
                  <a:cubicBezTo>
                    <a:pt x="133" y="633"/>
                    <a:pt x="0" y="833"/>
                    <a:pt x="67" y="900"/>
                  </a:cubicBezTo>
                  <a:cubicBezTo>
                    <a:pt x="92" y="942"/>
                    <a:pt x="154" y="958"/>
                    <a:pt x="247" y="958"/>
                  </a:cubicBezTo>
                  <a:cubicBezTo>
                    <a:pt x="525" y="958"/>
                    <a:pt x="1076" y="808"/>
                    <a:pt x="1701" y="733"/>
                  </a:cubicBezTo>
                  <a:cubicBezTo>
                    <a:pt x="2535" y="633"/>
                    <a:pt x="3269" y="700"/>
                    <a:pt x="3336" y="533"/>
                  </a:cubicBezTo>
                  <a:cubicBezTo>
                    <a:pt x="3369" y="433"/>
                    <a:pt x="3202" y="266"/>
                    <a:pt x="2902" y="166"/>
                  </a:cubicBezTo>
                  <a:cubicBezTo>
                    <a:pt x="2629" y="52"/>
                    <a:pt x="2324" y="1"/>
                    <a:pt x="2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2" name="Google Shape;4862;p2"/>
            <p:cNvSpPr/>
            <p:nvPr/>
          </p:nvSpPr>
          <p:spPr>
            <a:xfrm>
              <a:off x="4660548" y="1627152"/>
              <a:ext cx="57337" cy="18071"/>
            </a:xfrm>
            <a:custGeom>
              <a:rect b="b" l="l" r="r" t="t"/>
              <a:pathLst>
                <a:path extrusionOk="0" h="810" w="2570">
                  <a:moveTo>
                    <a:pt x="1254" y="1"/>
                  </a:moveTo>
                  <a:cubicBezTo>
                    <a:pt x="922" y="1"/>
                    <a:pt x="589" y="93"/>
                    <a:pt x="301" y="268"/>
                  </a:cubicBezTo>
                  <a:cubicBezTo>
                    <a:pt x="101" y="435"/>
                    <a:pt x="1" y="602"/>
                    <a:pt x="67" y="702"/>
                  </a:cubicBezTo>
                  <a:cubicBezTo>
                    <a:pt x="106" y="766"/>
                    <a:pt x="208" y="786"/>
                    <a:pt x="352" y="786"/>
                  </a:cubicBezTo>
                  <a:cubicBezTo>
                    <a:pt x="583" y="786"/>
                    <a:pt x="919" y="735"/>
                    <a:pt x="1268" y="735"/>
                  </a:cubicBezTo>
                  <a:cubicBezTo>
                    <a:pt x="1668" y="735"/>
                    <a:pt x="2024" y="809"/>
                    <a:pt x="2257" y="809"/>
                  </a:cubicBezTo>
                  <a:cubicBezTo>
                    <a:pt x="2373" y="809"/>
                    <a:pt x="2458" y="791"/>
                    <a:pt x="2502" y="735"/>
                  </a:cubicBezTo>
                  <a:cubicBezTo>
                    <a:pt x="2569" y="669"/>
                    <a:pt x="2502" y="502"/>
                    <a:pt x="2269" y="335"/>
                  </a:cubicBezTo>
                  <a:cubicBezTo>
                    <a:pt x="1974" y="109"/>
                    <a:pt x="1615" y="1"/>
                    <a:pt x="12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3" name="Google Shape;4863;p2"/>
            <p:cNvSpPr/>
            <p:nvPr/>
          </p:nvSpPr>
          <p:spPr>
            <a:xfrm>
              <a:off x="4288462" y="1423641"/>
              <a:ext cx="495639" cy="328582"/>
            </a:xfrm>
            <a:custGeom>
              <a:rect b="b" l="l" r="r" t="t"/>
              <a:pathLst>
                <a:path extrusionOk="0" h="14728" w="22216">
                  <a:moveTo>
                    <a:pt x="11197" y="1"/>
                  </a:moveTo>
                  <a:cubicBezTo>
                    <a:pt x="10778" y="1"/>
                    <a:pt x="10358" y="19"/>
                    <a:pt x="9940" y="50"/>
                  </a:cubicBezTo>
                  <a:cubicBezTo>
                    <a:pt x="8906" y="117"/>
                    <a:pt x="7906" y="351"/>
                    <a:pt x="6972" y="751"/>
                  </a:cubicBezTo>
                  <a:cubicBezTo>
                    <a:pt x="5938" y="1285"/>
                    <a:pt x="5004" y="2018"/>
                    <a:pt x="4203" y="2886"/>
                  </a:cubicBezTo>
                  <a:cubicBezTo>
                    <a:pt x="2869" y="4120"/>
                    <a:pt x="1768" y="5588"/>
                    <a:pt x="934" y="7222"/>
                  </a:cubicBezTo>
                  <a:cubicBezTo>
                    <a:pt x="267" y="8556"/>
                    <a:pt x="0" y="10057"/>
                    <a:pt x="167" y="11559"/>
                  </a:cubicBezTo>
                  <a:cubicBezTo>
                    <a:pt x="367" y="13026"/>
                    <a:pt x="1301" y="14427"/>
                    <a:pt x="2535" y="14727"/>
                  </a:cubicBezTo>
                  <a:lnTo>
                    <a:pt x="3002" y="14194"/>
                  </a:lnTo>
                  <a:lnTo>
                    <a:pt x="3803" y="12893"/>
                  </a:lnTo>
                  <a:lnTo>
                    <a:pt x="3803" y="12893"/>
                  </a:lnTo>
                  <a:cubicBezTo>
                    <a:pt x="3669" y="13226"/>
                    <a:pt x="3769" y="13660"/>
                    <a:pt x="4070" y="13894"/>
                  </a:cubicBezTo>
                  <a:cubicBezTo>
                    <a:pt x="4168" y="13959"/>
                    <a:pt x="4276" y="13989"/>
                    <a:pt x="4383" y="13989"/>
                  </a:cubicBezTo>
                  <a:cubicBezTo>
                    <a:pt x="4603" y="13989"/>
                    <a:pt x="4814" y="13862"/>
                    <a:pt x="4904" y="13660"/>
                  </a:cubicBezTo>
                  <a:cubicBezTo>
                    <a:pt x="4969" y="13744"/>
                    <a:pt x="5058" y="13781"/>
                    <a:pt x="5151" y="13781"/>
                  </a:cubicBezTo>
                  <a:cubicBezTo>
                    <a:pt x="5389" y="13781"/>
                    <a:pt x="5652" y="13538"/>
                    <a:pt x="5604" y="13226"/>
                  </a:cubicBezTo>
                  <a:lnTo>
                    <a:pt x="5604" y="13226"/>
                  </a:lnTo>
                  <a:cubicBezTo>
                    <a:pt x="5650" y="13255"/>
                    <a:pt x="5698" y="13268"/>
                    <a:pt x="5747" y="13268"/>
                  </a:cubicBezTo>
                  <a:cubicBezTo>
                    <a:pt x="5984" y="13268"/>
                    <a:pt x="6226" y="12964"/>
                    <a:pt x="6171" y="12659"/>
                  </a:cubicBezTo>
                  <a:lnTo>
                    <a:pt x="6171" y="12659"/>
                  </a:lnTo>
                  <a:cubicBezTo>
                    <a:pt x="6207" y="12674"/>
                    <a:pt x="6241" y="12680"/>
                    <a:pt x="6273" y="12680"/>
                  </a:cubicBezTo>
                  <a:cubicBezTo>
                    <a:pt x="6541" y="12680"/>
                    <a:pt x="6693" y="12220"/>
                    <a:pt x="6872" y="11892"/>
                  </a:cubicBezTo>
                  <a:cubicBezTo>
                    <a:pt x="6972" y="11725"/>
                    <a:pt x="7072" y="11525"/>
                    <a:pt x="7205" y="11358"/>
                  </a:cubicBezTo>
                  <a:cubicBezTo>
                    <a:pt x="7572" y="10758"/>
                    <a:pt x="7739" y="10091"/>
                    <a:pt x="7739" y="9390"/>
                  </a:cubicBezTo>
                  <a:cubicBezTo>
                    <a:pt x="8173" y="8890"/>
                    <a:pt x="8273" y="8123"/>
                    <a:pt x="8373" y="7456"/>
                  </a:cubicBezTo>
                  <a:lnTo>
                    <a:pt x="8539" y="6155"/>
                  </a:lnTo>
                  <a:lnTo>
                    <a:pt x="8773" y="5854"/>
                  </a:lnTo>
                  <a:cubicBezTo>
                    <a:pt x="8773" y="6155"/>
                    <a:pt x="8940" y="6422"/>
                    <a:pt x="9240" y="6522"/>
                  </a:cubicBezTo>
                  <a:cubicBezTo>
                    <a:pt x="9373" y="6555"/>
                    <a:pt x="9507" y="6572"/>
                    <a:pt x="9640" y="6572"/>
                  </a:cubicBezTo>
                  <a:cubicBezTo>
                    <a:pt x="9774" y="6572"/>
                    <a:pt x="9907" y="6555"/>
                    <a:pt x="10041" y="6522"/>
                  </a:cubicBezTo>
                  <a:lnTo>
                    <a:pt x="10808" y="6388"/>
                  </a:lnTo>
                  <a:lnTo>
                    <a:pt x="11308" y="6522"/>
                  </a:lnTo>
                  <a:cubicBezTo>
                    <a:pt x="11208" y="6955"/>
                    <a:pt x="11241" y="7389"/>
                    <a:pt x="11442" y="7789"/>
                  </a:cubicBezTo>
                  <a:cubicBezTo>
                    <a:pt x="11508" y="8056"/>
                    <a:pt x="11642" y="8323"/>
                    <a:pt x="11875" y="8490"/>
                  </a:cubicBezTo>
                  <a:cubicBezTo>
                    <a:pt x="11928" y="8516"/>
                    <a:pt x="11982" y="8528"/>
                    <a:pt x="12035" y="8528"/>
                  </a:cubicBezTo>
                  <a:cubicBezTo>
                    <a:pt x="12248" y="8528"/>
                    <a:pt x="12436" y="8330"/>
                    <a:pt x="12409" y="8089"/>
                  </a:cubicBezTo>
                  <a:lnTo>
                    <a:pt x="12409" y="8089"/>
                  </a:lnTo>
                  <a:cubicBezTo>
                    <a:pt x="12479" y="8173"/>
                    <a:pt x="12578" y="8210"/>
                    <a:pt x="12679" y="8210"/>
                  </a:cubicBezTo>
                  <a:cubicBezTo>
                    <a:pt x="12820" y="8210"/>
                    <a:pt x="12965" y="8139"/>
                    <a:pt x="13043" y="8023"/>
                  </a:cubicBezTo>
                  <a:cubicBezTo>
                    <a:pt x="13176" y="7756"/>
                    <a:pt x="13243" y="7489"/>
                    <a:pt x="13209" y="7189"/>
                  </a:cubicBezTo>
                  <a:cubicBezTo>
                    <a:pt x="13209" y="6522"/>
                    <a:pt x="12976" y="5854"/>
                    <a:pt x="12609" y="5321"/>
                  </a:cubicBezTo>
                  <a:lnTo>
                    <a:pt x="12609" y="5321"/>
                  </a:lnTo>
                  <a:lnTo>
                    <a:pt x="13943" y="6555"/>
                  </a:lnTo>
                  <a:cubicBezTo>
                    <a:pt x="14010" y="6655"/>
                    <a:pt x="14143" y="6722"/>
                    <a:pt x="14277" y="6755"/>
                  </a:cubicBezTo>
                  <a:cubicBezTo>
                    <a:pt x="14246" y="6971"/>
                    <a:pt x="14415" y="7159"/>
                    <a:pt x="14600" y="7159"/>
                  </a:cubicBezTo>
                  <a:cubicBezTo>
                    <a:pt x="14614" y="7159"/>
                    <a:pt x="14629" y="7158"/>
                    <a:pt x="14644" y="7155"/>
                  </a:cubicBezTo>
                  <a:cubicBezTo>
                    <a:pt x="14844" y="7122"/>
                    <a:pt x="15011" y="6989"/>
                    <a:pt x="15144" y="6822"/>
                  </a:cubicBezTo>
                  <a:cubicBezTo>
                    <a:pt x="15478" y="6488"/>
                    <a:pt x="15845" y="5888"/>
                    <a:pt x="15544" y="5521"/>
                  </a:cubicBezTo>
                  <a:cubicBezTo>
                    <a:pt x="15711" y="5421"/>
                    <a:pt x="15778" y="5221"/>
                    <a:pt x="15678" y="5087"/>
                  </a:cubicBezTo>
                  <a:lnTo>
                    <a:pt x="15678" y="5087"/>
                  </a:lnTo>
                  <a:lnTo>
                    <a:pt x="17212" y="6255"/>
                  </a:lnTo>
                  <a:cubicBezTo>
                    <a:pt x="17192" y="6247"/>
                    <a:pt x="17173" y="6243"/>
                    <a:pt x="17153" y="6243"/>
                  </a:cubicBezTo>
                  <a:cubicBezTo>
                    <a:pt x="17009" y="6243"/>
                    <a:pt x="16883" y="6445"/>
                    <a:pt x="16912" y="6622"/>
                  </a:cubicBezTo>
                  <a:cubicBezTo>
                    <a:pt x="16979" y="6788"/>
                    <a:pt x="17079" y="6955"/>
                    <a:pt x="17246" y="7055"/>
                  </a:cubicBezTo>
                  <a:cubicBezTo>
                    <a:pt x="17112" y="7289"/>
                    <a:pt x="17046" y="7522"/>
                    <a:pt x="17046" y="7789"/>
                  </a:cubicBezTo>
                  <a:cubicBezTo>
                    <a:pt x="16994" y="7744"/>
                    <a:pt x="16936" y="7724"/>
                    <a:pt x="16879" y="7724"/>
                  </a:cubicBezTo>
                  <a:cubicBezTo>
                    <a:pt x="16640" y="7724"/>
                    <a:pt x="16391" y="8067"/>
                    <a:pt x="16445" y="8390"/>
                  </a:cubicBezTo>
                  <a:cubicBezTo>
                    <a:pt x="16545" y="8757"/>
                    <a:pt x="16879" y="9023"/>
                    <a:pt x="17246" y="9057"/>
                  </a:cubicBezTo>
                  <a:cubicBezTo>
                    <a:pt x="17270" y="9059"/>
                    <a:pt x="17294" y="9060"/>
                    <a:pt x="17318" y="9060"/>
                  </a:cubicBezTo>
                  <a:cubicBezTo>
                    <a:pt x="17622" y="9060"/>
                    <a:pt x="17884" y="8868"/>
                    <a:pt x="17946" y="8590"/>
                  </a:cubicBezTo>
                  <a:cubicBezTo>
                    <a:pt x="17968" y="8594"/>
                    <a:pt x="17990" y="8596"/>
                    <a:pt x="18011" y="8596"/>
                  </a:cubicBezTo>
                  <a:cubicBezTo>
                    <a:pt x="18321" y="8596"/>
                    <a:pt x="18605" y="8166"/>
                    <a:pt x="18480" y="7823"/>
                  </a:cubicBezTo>
                  <a:lnTo>
                    <a:pt x="18480" y="7823"/>
                  </a:lnTo>
                  <a:cubicBezTo>
                    <a:pt x="18521" y="7848"/>
                    <a:pt x="18560" y="7859"/>
                    <a:pt x="18597" y="7859"/>
                  </a:cubicBezTo>
                  <a:cubicBezTo>
                    <a:pt x="18804" y="7859"/>
                    <a:pt x="18952" y="7505"/>
                    <a:pt x="18980" y="7222"/>
                  </a:cubicBezTo>
                  <a:cubicBezTo>
                    <a:pt x="18980" y="6658"/>
                    <a:pt x="18921" y="6094"/>
                    <a:pt x="18748" y="5530"/>
                  </a:cubicBezTo>
                  <a:lnTo>
                    <a:pt x="18748" y="5530"/>
                  </a:lnTo>
                  <a:cubicBezTo>
                    <a:pt x="18766" y="5551"/>
                    <a:pt x="18788" y="5563"/>
                    <a:pt x="18812" y="5563"/>
                  </a:cubicBezTo>
                  <a:cubicBezTo>
                    <a:pt x="18823" y="5563"/>
                    <a:pt x="18835" y="5560"/>
                    <a:pt x="18847" y="5554"/>
                  </a:cubicBezTo>
                  <a:cubicBezTo>
                    <a:pt x="18861" y="5540"/>
                    <a:pt x="18872" y="5525"/>
                    <a:pt x="18879" y="5509"/>
                  </a:cubicBezTo>
                  <a:lnTo>
                    <a:pt x="18879" y="5509"/>
                  </a:lnTo>
                  <a:cubicBezTo>
                    <a:pt x="19153" y="6158"/>
                    <a:pt x="19403" y="6807"/>
                    <a:pt x="19681" y="7456"/>
                  </a:cubicBezTo>
                  <a:cubicBezTo>
                    <a:pt x="19948" y="8023"/>
                    <a:pt x="20114" y="8590"/>
                    <a:pt x="20148" y="9224"/>
                  </a:cubicBezTo>
                  <a:cubicBezTo>
                    <a:pt x="20148" y="9457"/>
                    <a:pt x="20181" y="9824"/>
                    <a:pt x="20415" y="9824"/>
                  </a:cubicBezTo>
                  <a:cubicBezTo>
                    <a:pt x="20448" y="9824"/>
                    <a:pt x="20515" y="9824"/>
                    <a:pt x="20548" y="9791"/>
                  </a:cubicBezTo>
                  <a:cubicBezTo>
                    <a:pt x="21182" y="9424"/>
                    <a:pt x="21682" y="8857"/>
                    <a:pt x="21949" y="8189"/>
                  </a:cubicBezTo>
                  <a:cubicBezTo>
                    <a:pt x="22049" y="7956"/>
                    <a:pt x="22149" y="7689"/>
                    <a:pt x="22183" y="7456"/>
                  </a:cubicBezTo>
                  <a:cubicBezTo>
                    <a:pt x="22216" y="6922"/>
                    <a:pt x="21982" y="6388"/>
                    <a:pt x="21949" y="5854"/>
                  </a:cubicBezTo>
                  <a:cubicBezTo>
                    <a:pt x="21949" y="5588"/>
                    <a:pt x="21949" y="5354"/>
                    <a:pt x="21916" y="5121"/>
                  </a:cubicBezTo>
                  <a:cubicBezTo>
                    <a:pt x="21816" y="4787"/>
                    <a:pt x="21615" y="4453"/>
                    <a:pt x="21349" y="4187"/>
                  </a:cubicBezTo>
                  <a:cubicBezTo>
                    <a:pt x="20515" y="3219"/>
                    <a:pt x="19681" y="2252"/>
                    <a:pt x="18547" y="1852"/>
                  </a:cubicBezTo>
                  <a:cubicBezTo>
                    <a:pt x="17879" y="1618"/>
                    <a:pt x="17146" y="1618"/>
                    <a:pt x="16478" y="1385"/>
                  </a:cubicBezTo>
                  <a:cubicBezTo>
                    <a:pt x="16045" y="1218"/>
                    <a:pt x="15645" y="1018"/>
                    <a:pt x="15244" y="818"/>
                  </a:cubicBezTo>
                  <a:cubicBezTo>
                    <a:pt x="13963" y="203"/>
                    <a:pt x="12584" y="1"/>
                    <a:pt x="111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4" name="Google Shape;4864;p2"/>
            <p:cNvSpPr/>
            <p:nvPr/>
          </p:nvSpPr>
          <p:spPr>
            <a:xfrm>
              <a:off x="4334131" y="1730113"/>
              <a:ext cx="65971" cy="99592"/>
            </a:xfrm>
            <a:custGeom>
              <a:rect b="b" l="l" r="r" t="t"/>
              <a:pathLst>
                <a:path extrusionOk="0" h="4464" w="2957">
                  <a:moveTo>
                    <a:pt x="1895" y="1"/>
                  </a:moveTo>
                  <a:cubicBezTo>
                    <a:pt x="1058" y="1"/>
                    <a:pt x="1" y="359"/>
                    <a:pt x="21" y="2158"/>
                  </a:cubicBezTo>
                  <a:cubicBezTo>
                    <a:pt x="21" y="4113"/>
                    <a:pt x="1354" y="4463"/>
                    <a:pt x="2223" y="4463"/>
                  </a:cubicBezTo>
                  <a:cubicBezTo>
                    <a:pt x="2644" y="4463"/>
                    <a:pt x="2957" y="4381"/>
                    <a:pt x="2957" y="4360"/>
                  </a:cubicBezTo>
                  <a:cubicBezTo>
                    <a:pt x="2957" y="4260"/>
                    <a:pt x="2890" y="157"/>
                    <a:pt x="2890" y="157"/>
                  </a:cubicBezTo>
                  <a:cubicBezTo>
                    <a:pt x="2864" y="144"/>
                    <a:pt x="2423" y="1"/>
                    <a:pt x="1895" y="1"/>
                  </a:cubicBezTo>
                  <a:close/>
                </a:path>
              </a:pathLst>
            </a:custGeom>
            <a:solidFill>
              <a:srgbClr val="8E68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5" name="Google Shape;4865;p2"/>
            <p:cNvSpPr/>
            <p:nvPr/>
          </p:nvSpPr>
          <p:spPr>
            <a:xfrm>
              <a:off x="4350216" y="1751174"/>
              <a:ext cx="30542" cy="57136"/>
            </a:xfrm>
            <a:custGeom>
              <a:rect b="b" l="l" r="r" t="t"/>
              <a:pathLst>
                <a:path extrusionOk="0" h="2561" w="1369">
                  <a:moveTo>
                    <a:pt x="814" y="0"/>
                  </a:moveTo>
                  <a:cubicBezTo>
                    <a:pt x="788" y="0"/>
                    <a:pt x="761" y="4"/>
                    <a:pt x="735" y="13"/>
                  </a:cubicBezTo>
                  <a:cubicBezTo>
                    <a:pt x="468" y="46"/>
                    <a:pt x="268" y="213"/>
                    <a:pt x="201" y="447"/>
                  </a:cubicBezTo>
                  <a:cubicBezTo>
                    <a:pt x="67" y="714"/>
                    <a:pt x="1" y="980"/>
                    <a:pt x="34" y="1281"/>
                  </a:cubicBezTo>
                  <a:cubicBezTo>
                    <a:pt x="67" y="1881"/>
                    <a:pt x="368" y="2415"/>
                    <a:pt x="768" y="2548"/>
                  </a:cubicBezTo>
                  <a:cubicBezTo>
                    <a:pt x="810" y="2557"/>
                    <a:pt x="851" y="2561"/>
                    <a:pt x="892" y="2561"/>
                  </a:cubicBezTo>
                  <a:cubicBezTo>
                    <a:pt x="1016" y="2561"/>
                    <a:pt x="1135" y="2523"/>
                    <a:pt x="1235" y="2448"/>
                  </a:cubicBezTo>
                  <a:cubicBezTo>
                    <a:pt x="1335" y="2382"/>
                    <a:pt x="1368" y="2315"/>
                    <a:pt x="1335" y="2315"/>
                  </a:cubicBezTo>
                  <a:cubicBezTo>
                    <a:pt x="1335" y="2315"/>
                    <a:pt x="1302" y="2348"/>
                    <a:pt x="1202" y="2382"/>
                  </a:cubicBezTo>
                  <a:cubicBezTo>
                    <a:pt x="1135" y="2415"/>
                    <a:pt x="1068" y="2432"/>
                    <a:pt x="1006" y="2432"/>
                  </a:cubicBezTo>
                  <a:cubicBezTo>
                    <a:pt x="943" y="2432"/>
                    <a:pt x="885" y="2415"/>
                    <a:pt x="835" y="2382"/>
                  </a:cubicBezTo>
                  <a:cubicBezTo>
                    <a:pt x="434" y="2148"/>
                    <a:pt x="201" y="1714"/>
                    <a:pt x="234" y="1247"/>
                  </a:cubicBezTo>
                  <a:cubicBezTo>
                    <a:pt x="234" y="1014"/>
                    <a:pt x="268" y="747"/>
                    <a:pt x="368" y="547"/>
                  </a:cubicBezTo>
                  <a:cubicBezTo>
                    <a:pt x="434" y="347"/>
                    <a:pt x="568" y="213"/>
                    <a:pt x="735" y="147"/>
                  </a:cubicBezTo>
                  <a:cubicBezTo>
                    <a:pt x="766" y="139"/>
                    <a:pt x="798" y="135"/>
                    <a:pt x="828" y="135"/>
                  </a:cubicBezTo>
                  <a:cubicBezTo>
                    <a:pt x="925" y="135"/>
                    <a:pt x="1009" y="178"/>
                    <a:pt x="1035" y="280"/>
                  </a:cubicBezTo>
                  <a:cubicBezTo>
                    <a:pt x="1101" y="347"/>
                    <a:pt x="1068" y="413"/>
                    <a:pt x="1101" y="413"/>
                  </a:cubicBezTo>
                  <a:cubicBezTo>
                    <a:pt x="1101" y="413"/>
                    <a:pt x="1135" y="380"/>
                    <a:pt x="1135" y="247"/>
                  </a:cubicBezTo>
                  <a:cubicBezTo>
                    <a:pt x="1101" y="180"/>
                    <a:pt x="1068" y="113"/>
                    <a:pt x="1001" y="80"/>
                  </a:cubicBezTo>
                  <a:cubicBezTo>
                    <a:pt x="953" y="31"/>
                    <a:pt x="886" y="0"/>
                    <a:pt x="814" y="0"/>
                  </a:cubicBezTo>
                  <a:close/>
                </a:path>
              </a:pathLst>
            </a:custGeom>
            <a:solidFill>
              <a:srgbClr val="68454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6" name="Google Shape;4866;p2"/>
            <p:cNvSpPr/>
            <p:nvPr/>
          </p:nvSpPr>
          <p:spPr>
            <a:xfrm>
              <a:off x="4712642" y="1460274"/>
              <a:ext cx="140687" cy="99190"/>
            </a:xfrm>
            <a:custGeom>
              <a:rect b="b" l="l" r="r" t="t"/>
              <a:pathLst>
                <a:path extrusionOk="0" h="4446" w="6306">
                  <a:moveTo>
                    <a:pt x="725" y="1"/>
                  </a:moveTo>
                  <a:cubicBezTo>
                    <a:pt x="553" y="1"/>
                    <a:pt x="365" y="61"/>
                    <a:pt x="201" y="143"/>
                  </a:cubicBezTo>
                  <a:cubicBezTo>
                    <a:pt x="167" y="176"/>
                    <a:pt x="101" y="176"/>
                    <a:pt x="67" y="243"/>
                  </a:cubicBezTo>
                  <a:cubicBezTo>
                    <a:pt x="34" y="243"/>
                    <a:pt x="34" y="243"/>
                    <a:pt x="1" y="276"/>
                  </a:cubicBezTo>
                  <a:cubicBezTo>
                    <a:pt x="34" y="276"/>
                    <a:pt x="67" y="243"/>
                    <a:pt x="234" y="176"/>
                  </a:cubicBezTo>
                  <a:cubicBezTo>
                    <a:pt x="401" y="76"/>
                    <a:pt x="634" y="76"/>
                    <a:pt x="835" y="76"/>
                  </a:cubicBezTo>
                  <a:cubicBezTo>
                    <a:pt x="1168" y="143"/>
                    <a:pt x="1435" y="310"/>
                    <a:pt x="1602" y="577"/>
                  </a:cubicBezTo>
                  <a:cubicBezTo>
                    <a:pt x="1822" y="922"/>
                    <a:pt x="1834" y="1327"/>
                    <a:pt x="1640" y="1679"/>
                  </a:cubicBezTo>
                  <a:lnTo>
                    <a:pt x="1640" y="1679"/>
                  </a:lnTo>
                  <a:cubicBezTo>
                    <a:pt x="1627" y="1689"/>
                    <a:pt x="1614" y="1700"/>
                    <a:pt x="1602" y="1711"/>
                  </a:cubicBezTo>
                  <a:lnTo>
                    <a:pt x="1615" y="1723"/>
                  </a:lnTo>
                  <a:lnTo>
                    <a:pt x="1615" y="1723"/>
                  </a:lnTo>
                  <a:cubicBezTo>
                    <a:pt x="1610" y="1730"/>
                    <a:pt x="1606" y="1737"/>
                    <a:pt x="1602" y="1744"/>
                  </a:cubicBezTo>
                  <a:lnTo>
                    <a:pt x="1435" y="2011"/>
                  </a:lnTo>
                  <a:lnTo>
                    <a:pt x="1435" y="2011"/>
                  </a:lnTo>
                  <a:lnTo>
                    <a:pt x="1702" y="1811"/>
                  </a:lnTo>
                  <a:cubicBezTo>
                    <a:pt x="1834" y="1697"/>
                    <a:pt x="1999" y="1637"/>
                    <a:pt x="2166" y="1637"/>
                  </a:cubicBezTo>
                  <a:cubicBezTo>
                    <a:pt x="2293" y="1637"/>
                    <a:pt x="2420" y="1672"/>
                    <a:pt x="2536" y="1744"/>
                  </a:cubicBezTo>
                  <a:cubicBezTo>
                    <a:pt x="2803" y="1911"/>
                    <a:pt x="2836" y="2311"/>
                    <a:pt x="2602" y="2511"/>
                  </a:cubicBezTo>
                  <a:lnTo>
                    <a:pt x="2369" y="2678"/>
                  </a:lnTo>
                  <a:lnTo>
                    <a:pt x="2369" y="2678"/>
                  </a:lnTo>
                  <a:lnTo>
                    <a:pt x="2636" y="2645"/>
                  </a:lnTo>
                  <a:lnTo>
                    <a:pt x="2669" y="2645"/>
                  </a:lnTo>
                  <a:cubicBezTo>
                    <a:pt x="2744" y="2628"/>
                    <a:pt x="2819" y="2620"/>
                    <a:pt x="2893" y="2620"/>
                  </a:cubicBezTo>
                  <a:cubicBezTo>
                    <a:pt x="3115" y="2620"/>
                    <a:pt x="3328" y="2695"/>
                    <a:pt x="3503" y="2845"/>
                  </a:cubicBezTo>
                  <a:cubicBezTo>
                    <a:pt x="3669" y="2983"/>
                    <a:pt x="3720" y="3213"/>
                    <a:pt x="3619" y="3402"/>
                  </a:cubicBezTo>
                  <a:lnTo>
                    <a:pt x="3619" y="3402"/>
                  </a:lnTo>
                  <a:cubicBezTo>
                    <a:pt x="3580" y="3415"/>
                    <a:pt x="3542" y="3430"/>
                    <a:pt x="3503" y="3445"/>
                  </a:cubicBezTo>
                  <a:lnTo>
                    <a:pt x="3543" y="3505"/>
                  </a:lnTo>
                  <a:lnTo>
                    <a:pt x="3543" y="3505"/>
                  </a:lnTo>
                  <a:cubicBezTo>
                    <a:pt x="3541" y="3507"/>
                    <a:pt x="3539" y="3510"/>
                    <a:pt x="3536" y="3512"/>
                  </a:cubicBezTo>
                  <a:lnTo>
                    <a:pt x="3203" y="3745"/>
                  </a:lnTo>
                  <a:lnTo>
                    <a:pt x="3603" y="3612"/>
                  </a:lnTo>
                  <a:cubicBezTo>
                    <a:pt x="3852" y="3502"/>
                    <a:pt x="4123" y="3437"/>
                    <a:pt x="4380" y="3437"/>
                  </a:cubicBezTo>
                  <a:cubicBezTo>
                    <a:pt x="4433" y="3437"/>
                    <a:pt x="4486" y="3440"/>
                    <a:pt x="4537" y="3445"/>
                  </a:cubicBezTo>
                  <a:cubicBezTo>
                    <a:pt x="4777" y="3505"/>
                    <a:pt x="4963" y="3700"/>
                    <a:pt x="4998" y="3932"/>
                  </a:cubicBezTo>
                  <a:lnTo>
                    <a:pt x="4998" y="3932"/>
                  </a:lnTo>
                  <a:cubicBezTo>
                    <a:pt x="4989" y="3937"/>
                    <a:pt x="4980" y="3941"/>
                    <a:pt x="4971" y="3946"/>
                  </a:cubicBezTo>
                  <a:lnTo>
                    <a:pt x="5002" y="3961"/>
                  </a:lnTo>
                  <a:lnTo>
                    <a:pt x="5002" y="3961"/>
                  </a:lnTo>
                  <a:cubicBezTo>
                    <a:pt x="5003" y="3978"/>
                    <a:pt x="5004" y="3995"/>
                    <a:pt x="5004" y="4012"/>
                  </a:cubicBezTo>
                  <a:lnTo>
                    <a:pt x="5004" y="4079"/>
                  </a:lnTo>
                  <a:lnTo>
                    <a:pt x="5071" y="4046"/>
                  </a:lnTo>
                  <a:cubicBezTo>
                    <a:pt x="5271" y="3979"/>
                    <a:pt x="5471" y="3912"/>
                    <a:pt x="5705" y="3912"/>
                  </a:cubicBezTo>
                  <a:cubicBezTo>
                    <a:pt x="5838" y="3912"/>
                    <a:pt x="6005" y="3979"/>
                    <a:pt x="6105" y="4079"/>
                  </a:cubicBezTo>
                  <a:cubicBezTo>
                    <a:pt x="6156" y="4105"/>
                    <a:pt x="6193" y="4140"/>
                    <a:pt x="6220" y="4184"/>
                  </a:cubicBezTo>
                  <a:lnTo>
                    <a:pt x="6220" y="4184"/>
                  </a:lnTo>
                  <a:cubicBezTo>
                    <a:pt x="6196" y="4116"/>
                    <a:pt x="6151" y="4047"/>
                    <a:pt x="6105" y="3979"/>
                  </a:cubicBezTo>
                  <a:cubicBezTo>
                    <a:pt x="5972" y="3879"/>
                    <a:pt x="5805" y="3812"/>
                    <a:pt x="5638" y="3812"/>
                  </a:cubicBezTo>
                  <a:cubicBezTo>
                    <a:pt x="5429" y="3812"/>
                    <a:pt x="5220" y="3839"/>
                    <a:pt x="5035" y="3916"/>
                  </a:cubicBezTo>
                  <a:lnTo>
                    <a:pt x="5035" y="3916"/>
                  </a:lnTo>
                  <a:cubicBezTo>
                    <a:pt x="5012" y="3612"/>
                    <a:pt x="4816" y="3374"/>
                    <a:pt x="4504" y="3312"/>
                  </a:cubicBezTo>
                  <a:cubicBezTo>
                    <a:pt x="4414" y="3294"/>
                    <a:pt x="4325" y="3286"/>
                    <a:pt x="4236" y="3286"/>
                  </a:cubicBezTo>
                  <a:cubicBezTo>
                    <a:pt x="4062" y="3286"/>
                    <a:pt x="3889" y="3317"/>
                    <a:pt x="3716" y="3370"/>
                  </a:cubicBezTo>
                  <a:lnTo>
                    <a:pt x="3716" y="3370"/>
                  </a:lnTo>
                  <a:cubicBezTo>
                    <a:pt x="3745" y="3303"/>
                    <a:pt x="3753" y="3228"/>
                    <a:pt x="3737" y="3145"/>
                  </a:cubicBezTo>
                  <a:cubicBezTo>
                    <a:pt x="3737" y="2978"/>
                    <a:pt x="3670" y="2845"/>
                    <a:pt x="3536" y="2711"/>
                  </a:cubicBezTo>
                  <a:cubicBezTo>
                    <a:pt x="3361" y="2561"/>
                    <a:pt x="3130" y="2486"/>
                    <a:pt x="2884" y="2486"/>
                  </a:cubicBezTo>
                  <a:cubicBezTo>
                    <a:pt x="2841" y="2486"/>
                    <a:pt x="2797" y="2489"/>
                    <a:pt x="2752" y="2493"/>
                  </a:cubicBezTo>
                  <a:lnTo>
                    <a:pt x="2752" y="2493"/>
                  </a:lnTo>
                  <a:cubicBezTo>
                    <a:pt x="2846" y="2373"/>
                    <a:pt x="2894" y="2225"/>
                    <a:pt x="2869" y="2078"/>
                  </a:cubicBezTo>
                  <a:cubicBezTo>
                    <a:pt x="2836" y="1877"/>
                    <a:pt x="2736" y="1711"/>
                    <a:pt x="2569" y="1611"/>
                  </a:cubicBezTo>
                  <a:cubicBezTo>
                    <a:pt x="2444" y="1541"/>
                    <a:pt x="2302" y="1506"/>
                    <a:pt x="2159" y="1506"/>
                  </a:cubicBezTo>
                  <a:cubicBezTo>
                    <a:pt x="2020" y="1506"/>
                    <a:pt x="1882" y="1539"/>
                    <a:pt x="1758" y="1604"/>
                  </a:cubicBezTo>
                  <a:lnTo>
                    <a:pt x="1758" y="1604"/>
                  </a:lnTo>
                  <a:cubicBezTo>
                    <a:pt x="1897" y="1263"/>
                    <a:pt x="1867" y="855"/>
                    <a:pt x="1668" y="543"/>
                  </a:cubicBezTo>
                  <a:cubicBezTo>
                    <a:pt x="1502" y="243"/>
                    <a:pt x="1201" y="43"/>
                    <a:pt x="835" y="9"/>
                  </a:cubicBezTo>
                  <a:cubicBezTo>
                    <a:pt x="799" y="4"/>
                    <a:pt x="763" y="1"/>
                    <a:pt x="725" y="1"/>
                  </a:cubicBezTo>
                  <a:close/>
                  <a:moveTo>
                    <a:pt x="6220" y="4184"/>
                  </a:moveTo>
                  <a:cubicBezTo>
                    <a:pt x="6232" y="4216"/>
                    <a:pt x="6238" y="4247"/>
                    <a:pt x="6238" y="4279"/>
                  </a:cubicBezTo>
                  <a:cubicBezTo>
                    <a:pt x="6280" y="4362"/>
                    <a:pt x="6296" y="4406"/>
                    <a:pt x="6301" y="4428"/>
                  </a:cubicBezTo>
                  <a:lnTo>
                    <a:pt x="6301" y="4428"/>
                  </a:lnTo>
                  <a:cubicBezTo>
                    <a:pt x="6282" y="4333"/>
                    <a:pt x="6262" y="4250"/>
                    <a:pt x="6220" y="4184"/>
                  </a:cubicBezTo>
                  <a:close/>
                  <a:moveTo>
                    <a:pt x="6301" y="4428"/>
                  </a:moveTo>
                  <a:lnTo>
                    <a:pt x="6301" y="4428"/>
                  </a:lnTo>
                  <a:cubicBezTo>
                    <a:pt x="6303" y="4434"/>
                    <a:pt x="6304" y="4440"/>
                    <a:pt x="6305" y="4446"/>
                  </a:cubicBezTo>
                  <a:cubicBezTo>
                    <a:pt x="6305" y="4446"/>
                    <a:pt x="6305" y="4441"/>
                    <a:pt x="6301" y="4428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7" name="Google Shape;4867;p2"/>
            <p:cNvSpPr/>
            <p:nvPr/>
          </p:nvSpPr>
          <p:spPr>
            <a:xfrm>
              <a:off x="4640447" y="1409585"/>
              <a:ext cx="130268" cy="24117"/>
            </a:xfrm>
            <a:custGeom>
              <a:rect b="b" l="l" r="r" t="t"/>
              <a:pathLst>
                <a:path extrusionOk="0" h="1081" w="5839">
                  <a:moveTo>
                    <a:pt x="4905" y="1"/>
                  </a:moveTo>
                  <a:cubicBezTo>
                    <a:pt x="4706" y="1"/>
                    <a:pt x="4513" y="38"/>
                    <a:pt x="4337" y="113"/>
                  </a:cubicBezTo>
                  <a:cubicBezTo>
                    <a:pt x="4171" y="180"/>
                    <a:pt x="4037" y="313"/>
                    <a:pt x="4004" y="480"/>
                  </a:cubicBezTo>
                  <a:cubicBezTo>
                    <a:pt x="3995" y="507"/>
                    <a:pt x="3989" y="534"/>
                    <a:pt x="3984" y="561"/>
                  </a:cubicBezTo>
                  <a:lnTo>
                    <a:pt x="3984" y="561"/>
                  </a:lnTo>
                  <a:cubicBezTo>
                    <a:pt x="3938" y="528"/>
                    <a:pt x="3893" y="499"/>
                    <a:pt x="3837" y="480"/>
                  </a:cubicBezTo>
                  <a:cubicBezTo>
                    <a:pt x="3637" y="347"/>
                    <a:pt x="3403" y="247"/>
                    <a:pt x="3170" y="180"/>
                  </a:cubicBezTo>
                  <a:cubicBezTo>
                    <a:pt x="3107" y="162"/>
                    <a:pt x="3042" y="154"/>
                    <a:pt x="2976" y="154"/>
                  </a:cubicBezTo>
                  <a:cubicBezTo>
                    <a:pt x="2796" y="154"/>
                    <a:pt x="2607" y="216"/>
                    <a:pt x="2436" y="313"/>
                  </a:cubicBezTo>
                  <a:cubicBezTo>
                    <a:pt x="2275" y="394"/>
                    <a:pt x="2156" y="584"/>
                    <a:pt x="2134" y="776"/>
                  </a:cubicBezTo>
                  <a:lnTo>
                    <a:pt x="2134" y="776"/>
                  </a:lnTo>
                  <a:cubicBezTo>
                    <a:pt x="1887" y="616"/>
                    <a:pt x="1594" y="514"/>
                    <a:pt x="1302" y="514"/>
                  </a:cubicBezTo>
                  <a:cubicBezTo>
                    <a:pt x="1239" y="506"/>
                    <a:pt x="1176" y="502"/>
                    <a:pt x="1113" y="502"/>
                  </a:cubicBezTo>
                  <a:cubicBezTo>
                    <a:pt x="909" y="502"/>
                    <a:pt x="705" y="545"/>
                    <a:pt x="501" y="647"/>
                  </a:cubicBezTo>
                  <a:cubicBezTo>
                    <a:pt x="368" y="714"/>
                    <a:pt x="234" y="814"/>
                    <a:pt x="101" y="914"/>
                  </a:cubicBezTo>
                  <a:cubicBezTo>
                    <a:pt x="68" y="981"/>
                    <a:pt x="34" y="1014"/>
                    <a:pt x="1" y="1081"/>
                  </a:cubicBezTo>
                  <a:cubicBezTo>
                    <a:pt x="168" y="914"/>
                    <a:pt x="335" y="780"/>
                    <a:pt x="568" y="714"/>
                  </a:cubicBezTo>
                  <a:cubicBezTo>
                    <a:pt x="743" y="639"/>
                    <a:pt x="918" y="601"/>
                    <a:pt x="1107" y="601"/>
                  </a:cubicBezTo>
                  <a:cubicBezTo>
                    <a:pt x="1171" y="601"/>
                    <a:pt x="1235" y="605"/>
                    <a:pt x="1302" y="614"/>
                  </a:cubicBezTo>
                  <a:cubicBezTo>
                    <a:pt x="1602" y="614"/>
                    <a:pt x="1902" y="747"/>
                    <a:pt x="2136" y="947"/>
                  </a:cubicBezTo>
                  <a:lnTo>
                    <a:pt x="2269" y="1047"/>
                  </a:lnTo>
                  <a:lnTo>
                    <a:pt x="2269" y="914"/>
                  </a:lnTo>
                  <a:cubicBezTo>
                    <a:pt x="2269" y="714"/>
                    <a:pt x="2369" y="514"/>
                    <a:pt x="2536" y="413"/>
                  </a:cubicBezTo>
                  <a:cubicBezTo>
                    <a:pt x="2686" y="338"/>
                    <a:pt x="2855" y="301"/>
                    <a:pt x="3015" y="301"/>
                  </a:cubicBezTo>
                  <a:cubicBezTo>
                    <a:pt x="3068" y="301"/>
                    <a:pt x="3120" y="305"/>
                    <a:pt x="3170" y="313"/>
                  </a:cubicBezTo>
                  <a:cubicBezTo>
                    <a:pt x="3403" y="380"/>
                    <a:pt x="3604" y="480"/>
                    <a:pt x="3770" y="580"/>
                  </a:cubicBezTo>
                  <a:cubicBezTo>
                    <a:pt x="3844" y="617"/>
                    <a:pt x="3919" y="659"/>
                    <a:pt x="3984" y="705"/>
                  </a:cubicBezTo>
                  <a:lnTo>
                    <a:pt x="3984" y="705"/>
                  </a:lnTo>
                  <a:cubicBezTo>
                    <a:pt x="4004" y="833"/>
                    <a:pt x="4077" y="950"/>
                    <a:pt x="4204" y="1014"/>
                  </a:cubicBezTo>
                  <a:lnTo>
                    <a:pt x="4304" y="1081"/>
                  </a:lnTo>
                  <a:lnTo>
                    <a:pt x="4304" y="947"/>
                  </a:lnTo>
                  <a:cubicBezTo>
                    <a:pt x="4301" y="938"/>
                    <a:pt x="4298" y="929"/>
                    <a:pt x="4295" y="920"/>
                  </a:cubicBezTo>
                  <a:lnTo>
                    <a:pt x="4295" y="920"/>
                  </a:lnTo>
                  <a:lnTo>
                    <a:pt x="4304" y="914"/>
                  </a:lnTo>
                  <a:cubicBezTo>
                    <a:pt x="4298" y="909"/>
                    <a:pt x="4292" y="905"/>
                    <a:pt x="4287" y="900"/>
                  </a:cubicBezTo>
                  <a:lnTo>
                    <a:pt x="4287" y="900"/>
                  </a:lnTo>
                  <a:cubicBezTo>
                    <a:pt x="4257" y="825"/>
                    <a:pt x="4210" y="741"/>
                    <a:pt x="4148" y="682"/>
                  </a:cubicBezTo>
                  <a:lnTo>
                    <a:pt x="4148" y="682"/>
                  </a:lnTo>
                  <a:cubicBezTo>
                    <a:pt x="4140" y="630"/>
                    <a:pt x="4146" y="574"/>
                    <a:pt x="4171" y="514"/>
                  </a:cubicBezTo>
                  <a:cubicBezTo>
                    <a:pt x="4204" y="380"/>
                    <a:pt x="4271" y="247"/>
                    <a:pt x="4404" y="213"/>
                  </a:cubicBezTo>
                  <a:cubicBezTo>
                    <a:pt x="4638" y="113"/>
                    <a:pt x="4904" y="80"/>
                    <a:pt x="5138" y="80"/>
                  </a:cubicBezTo>
                  <a:cubicBezTo>
                    <a:pt x="5205" y="91"/>
                    <a:pt x="5268" y="95"/>
                    <a:pt x="5328" y="95"/>
                  </a:cubicBezTo>
                  <a:cubicBezTo>
                    <a:pt x="5449" y="95"/>
                    <a:pt x="5560" y="80"/>
                    <a:pt x="5672" y="80"/>
                  </a:cubicBezTo>
                  <a:cubicBezTo>
                    <a:pt x="5738" y="47"/>
                    <a:pt x="5772" y="47"/>
                    <a:pt x="5838" y="13"/>
                  </a:cubicBezTo>
                  <a:lnTo>
                    <a:pt x="5605" y="13"/>
                  </a:lnTo>
                  <a:cubicBezTo>
                    <a:pt x="5522" y="30"/>
                    <a:pt x="5438" y="38"/>
                    <a:pt x="5355" y="38"/>
                  </a:cubicBezTo>
                  <a:cubicBezTo>
                    <a:pt x="5271" y="38"/>
                    <a:pt x="5188" y="30"/>
                    <a:pt x="5105" y="13"/>
                  </a:cubicBezTo>
                  <a:cubicBezTo>
                    <a:pt x="5038" y="5"/>
                    <a:pt x="4971" y="1"/>
                    <a:pt x="4905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8" name="Google Shape;4868;p2"/>
            <p:cNvSpPr/>
            <p:nvPr/>
          </p:nvSpPr>
          <p:spPr>
            <a:xfrm>
              <a:off x="4560823" y="1352561"/>
              <a:ext cx="64030" cy="74448"/>
            </a:xfrm>
            <a:custGeom>
              <a:rect b="b" l="l" r="r" t="t"/>
              <a:pathLst>
                <a:path extrusionOk="0" h="3337" w="2870">
                  <a:moveTo>
                    <a:pt x="2536" y="1"/>
                  </a:moveTo>
                  <a:cubicBezTo>
                    <a:pt x="2402" y="34"/>
                    <a:pt x="2269" y="134"/>
                    <a:pt x="2169" y="234"/>
                  </a:cubicBezTo>
                  <a:cubicBezTo>
                    <a:pt x="2053" y="321"/>
                    <a:pt x="1962" y="485"/>
                    <a:pt x="1918" y="658"/>
                  </a:cubicBezTo>
                  <a:lnTo>
                    <a:pt x="1918" y="658"/>
                  </a:lnTo>
                  <a:cubicBezTo>
                    <a:pt x="1889" y="653"/>
                    <a:pt x="1861" y="651"/>
                    <a:pt x="1832" y="651"/>
                  </a:cubicBezTo>
                  <a:cubicBezTo>
                    <a:pt x="1615" y="651"/>
                    <a:pt x="1418" y="780"/>
                    <a:pt x="1335" y="1001"/>
                  </a:cubicBezTo>
                  <a:cubicBezTo>
                    <a:pt x="1285" y="1176"/>
                    <a:pt x="1254" y="1388"/>
                    <a:pt x="1269" y="1596"/>
                  </a:cubicBezTo>
                  <a:lnTo>
                    <a:pt x="1269" y="1596"/>
                  </a:lnTo>
                  <a:cubicBezTo>
                    <a:pt x="1143" y="1517"/>
                    <a:pt x="998" y="1477"/>
                    <a:pt x="856" y="1477"/>
                  </a:cubicBezTo>
                  <a:cubicBezTo>
                    <a:pt x="660" y="1477"/>
                    <a:pt x="468" y="1552"/>
                    <a:pt x="334" y="1702"/>
                  </a:cubicBezTo>
                  <a:cubicBezTo>
                    <a:pt x="101" y="1935"/>
                    <a:pt x="1" y="2269"/>
                    <a:pt x="34" y="2569"/>
                  </a:cubicBezTo>
                  <a:cubicBezTo>
                    <a:pt x="67" y="2769"/>
                    <a:pt x="134" y="2969"/>
                    <a:pt x="234" y="3170"/>
                  </a:cubicBezTo>
                  <a:cubicBezTo>
                    <a:pt x="301" y="3270"/>
                    <a:pt x="368" y="3336"/>
                    <a:pt x="368" y="3336"/>
                  </a:cubicBezTo>
                  <a:cubicBezTo>
                    <a:pt x="334" y="3270"/>
                    <a:pt x="334" y="3203"/>
                    <a:pt x="301" y="3136"/>
                  </a:cubicBezTo>
                  <a:cubicBezTo>
                    <a:pt x="201" y="2936"/>
                    <a:pt x="168" y="2769"/>
                    <a:pt x="134" y="2569"/>
                  </a:cubicBezTo>
                  <a:cubicBezTo>
                    <a:pt x="101" y="2269"/>
                    <a:pt x="201" y="2002"/>
                    <a:pt x="401" y="1802"/>
                  </a:cubicBezTo>
                  <a:cubicBezTo>
                    <a:pt x="501" y="1669"/>
                    <a:pt x="668" y="1602"/>
                    <a:pt x="835" y="1602"/>
                  </a:cubicBezTo>
                  <a:cubicBezTo>
                    <a:pt x="1001" y="1602"/>
                    <a:pt x="1168" y="1669"/>
                    <a:pt x="1268" y="1802"/>
                  </a:cubicBezTo>
                  <a:lnTo>
                    <a:pt x="1302" y="1835"/>
                  </a:lnTo>
                  <a:lnTo>
                    <a:pt x="1468" y="2035"/>
                  </a:lnTo>
                  <a:lnTo>
                    <a:pt x="1435" y="1769"/>
                  </a:lnTo>
                  <a:cubicBezTo>
                    <a:pt x="1432" y="1759"/>
                    <a:pt x="1430" y="1749"/>
                    <a:pt x="1427" y="1739"/>
                  </a:cubicBezTo>
                  <a:lnTo>
                    <a:pt x="1427" y="1739"/>
                  </a:lnTo>
                  <a:lnTo>
                    <a:pt x="1435" y="1735"/>
                  </a:lnTo>
                  <a:lnTo>
                    <a:pt x="1423" y="1723"/>
                  </a:lnTo>
                  <a:lnTo>
                    <a:pt x="1423" y="1723"/>
                  </a:lnTo>
                  <a:cubicBezTo>
                    <a:pt x="1369" y="1501"/>
                    <a:pt x="1373" y="1253"/>
                    <a:pt x="1435" y="1035"/>
                  </a:cubicBezTo>
                  <a:cubicBezTo>
                    <a:pt x="1493" y="860"/>
                    <a:pt x="1679" y="762"/>
                    <a:pt x="1858" y="762"/>
                  </a:cubicBezTo>
                  <a:cubicBezTo>
                    <a:pt x="1884" y="762"/>
                    <a:pt x="1910" y="764"/>
                    <a:pt x="1935" y="768"/>
                  </a:cubicBezTo>
                  <a:lnTo>
                    <a:pt x="2002" y="801"/>
                  </a:lnTo>
                  <a:lnTo>
                    <a:pt x="2002" y="735"/>
                  </a:lnTo>
                  <a:cubicBezTo>
                    <a:pt x="2002" y="568"/>
                    <a:pt x="2069" y="401"/>
                    <a:pt x="2202" y="301"/>
                  </a:cubicBezTo>
                  <a:cubicBezTo>
                    <a:pt x="2302" y="201"/>
                    <a:pt x="2402" y="134"/>
                    <a:pt x="2536" y="67"/>
                  </a:cubicBezTo>
                  <a:cubicBezTo>
                    <a:pt x="2636" y="34"/>
                    <a:pt x="2769" y="34"/>
                    <a:pt x="2869" y="34"/>
                  </a:cubicBezTo>
                  <a:cubicBezTo>
                    <a:pt x="2869" y="34"/>
                    <a:pt x="2836" y="1"/>
                    <a:pt x="2803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69" name="Google Shape;4869;p2"/>
            <p:cNvSpPr/>
            <p:nvPr/>
          </p:nvSpPr>
          <p:spPr>
            <a:xfrm>
              <a:off x="4235610" y="1534142"/>
              <a:ext cx="153337" cy="110925"/>
            </a:xfrm>
            <a:custGeom>
              <a:rect b="b" l="l" r="r" t="t"/>
              <a:pathLst>
                <a:path extrusionOk="0" h="4972" w="6873">
                  <a:moveTo>
                    <a:pt x="6860" y="428"/>
                  </a:moveTo>
                  <a:cubicBezTo>
                    <a:pt x="6864" y="430"/>
                    <a:pt x="6868" y="432"/>
                    <a:pt x="6872" y="434"/>
                  </a:cubicBezTo>
                  <a:cubicBezTo>
                    <a:pt x="6872" y="434"/>
                    <a:pt x="6868" y="432"/>
                    <a:pt x="6860" y="428"/>
                  </a:cubicBezTo>
                  <a:close/>
                  <a:moveTo>
                    <a:pt x="5338" y="1"/>
                  </a:moveTo>
                  <a:cubicBezTo>
                    <a:pt x="5138" y="34"/>
                    <a:pt x="4971" y="101"/>
                    <a:pt x="4837" y="268"/>
                  </a:cubicBezTo>
                  <a:cubicBezTo>
                    <a:pt x="4712" y="394"/>
                    <a:pt x="4662" y="557"/>
                    <a:pt x="4702" y="716"/>
                  </a:cubicBezTo>
                  <a:lnTo>
                    <a:pt x="4702" y="716"/>
                  </a:lnTo>
                  <a:cubicBezTo>
                    <a:pt x="4633" y="697"/>
                    <a:pt x="4562" y="688"/>
                    <a:pt x="4493" y="688"/>
                  </a:cubicBezTo>
                  <a:cubicBezTo>
                    <a:pt x="4400" y="688"/>
                    <a:pt x="4312" y="705"/>
                    <a:pt x="4237" y="735"/>
                  </a:cubicBezTo>
                  <a:cubicBezTo>
                    <a:pt x="4104" y="801"/>
                    <a:pt x="4037" y="868"/>
                    <a:pt x="3970" y="968"/>
                  </a:cubicBezTo>
                  <a:cubicBezTo>
                    <a:pt x="3870" y="1035"/>
                    <a:pt x="3837" y="1135"/>
                    <a:pt x="3770" y="1202"/>
                  </a:cubicBezTo>
                  <a:cubicBezTo>
                    <a:pt x="3632" y="1312"/>
                    <a:pt x="3471" y="1377"/>
                    <a:pt x="3306" y="1377"/>
                  </a:cubicBezTo>
                  <a:cubicBezTo>
                    <a:pt x="3272" y="1377"/>
                    <a:pt x="3237" y="1374"/>
                    <a:pt x="3203" y="1368"/>
                  </a:cubicBezTo>
                  <a:cubicBezTo>
                    <a:pt x="3086" y="1352"/>
                    <a:pt x="2969" y="1343"/>
                    <a:pt x="2853" y="1343"/>
                  </a:cubicBezTo>
                  <a:cubicBezTo>
                    <a:pt x="2736" y="1343"/>
                    <a:pt x="2619" y="1352"/>
                    <a:pt x="2502" y="1368"/>
                  </a:cubicBezTo>
                  <a:cubicBezTo>
                    <a:pt x="2369" y="1402"/>
                    <a:pt x="2269" y="1469"/>
                    <a:pt x="2202" y="1535"/>
                  </a:cubicBezTo>
                  <a:cubicBezTo>
                    <a:pt x="2102" y="1635"/>
                    <a:pt x="2069" y="1735"/>
                    <a:pt x="2035" y="1835"/>
                  </a:cubicBezTo>
                  <a:cubicBezTo>
                    <a:pt x="2002" y="1902"/>
                    <a:pt x="1935" y="1969"/>
                    <a:pt x="1835" y="1969"/>
                  </a:cubicBezTo>
                  <a:lnTo>
                    <a:pt x="1535" y="1969"/>
                  </a:lnTo>
                  <a:cubicBezTo>
                    <a:pt x="1335" y="1969"/>
                    <a:pt x="1101" y="2069"/>
                    <a:pt x="968" y="2236"/>
                  </a:cubicBezTo>
                  <a:cubicBezTo>
                    <a:pt x="860" y="2371"/>
                    <a:pt x="839" y="2550"/>
                    <a:pt x="907" y="2719"/>
                  </a:cubicBezTo>
                  <a:lnTo>
                    <a:pt x="907" y="2719"/>
                  </a:lnTo>
                  <a:cubicBezTo>
                    <a:pt x="898" y="2719"/>
                    <a:pt x="890" y="2719"/>
                    <a:pt x="881" y="2719"/>
                  </a:cubicBezTo>
                  <a:cubicBezTo>
                    <a:pt x="646" y="2719"/>
                    <a:pt x="444" y="2844"/>
                    <a:pt x="334" y="3036"/>
                  </a:cubicBezTo>
                  <a:cubicBezTo>
                    <a:pt x="242" y="3221"/>
                    <a:pt x="235" y="3435"/>
                    <a:pt x="340" y="3624"/>
                  </a:cubicBezTo>
                  <a:lnTo>
                    <a:pt x="340" y="3624"/>
                  </a:lnTo>
                  <a:cubicBezTo>
                    <a:pt x="236" y="3669"/>
                    <a:pt x="157" y="3753"/>
                    <a:pt x="101" y="3837"/>
                  </a:cubicBezTo>
                  <a:cubicBezTo>
                    <a:pt x="34" y="3937"/>
                    <a:pt x="1" y="4037"/>
                    <a:pt x="1" y="4137"/>
                  </a:cubicBezTo>
                  <a:cubicBezTo>
                    <a:pt x="1" y="4304"/>
                    <a:pt x="34" y="4471"/>
                    <a:pt x="101" y="4604"/>
                  </a:cubicBezTo>
                  <a:cubicBezTo>
                    <a:pt x="134" y="4704"/>
                    <a:pt x="201" y="4804"/>
                    <a:pt x="268" y="4871"/>
                  </a:cubicBezTo>
                  <a:lnTo>
                    <a:pt x="334" y="4971"/>
                  </a:lnTo>
                  <a:cubicBezTo>
                    <a:pt x="334" y="4971"/>
                    <a:pt x="268" y="4838"/>
                    <a:pt x="167" y="4571"/>
                  </a:cubicBezTo>
                  <a:cubicBezTo>
                    <a:pt x="101" y="4437"/>
                    <a:pt x="67" y="4271"/>
                    <a:pt x="67" y="4137"/>
                  </a:cubicBezTo>
                  <a:cubicBezTo>
                    <a:pt x="101" y="3937"/>
                    <a:pt x="234" y="3737"/>
                    <a:pt x="401" y="3703"/>
                  </a:cubicBezTo>
                  <a:lnTo>
                    <a:pt x="468" y="3703"/>
                  </a:lnTo>
                  <a:lnTo>
                    <a:pt x="434" y="3637"/>
                  </a:lnTo>
                  <a:cubicBezTo>
                    <a:pt x="198" y="3282"/>
                    <a:pt x="460" y="2848"/>
                    <a:pt x="848" y="2848"/>
                  </a:cubicBezTo>
                  <a:cubicBezTo>
                    <a:pt x="897" y="2848"/>
                    <a:pt x="949" y="2855"/>
                    <a:pt x="1001" y="2870"/>
                  </a:cubicBezTo>
                  <a:lnTo>
                    <a:pt x="1168" y="2903"/>
                  </a:lnTo>
                  <a:lnTo>
                    <a:pt x="1068" y="2769"/>
                  </a:lnTo>
                  <a:cubicBezTo>
                    <a:pt x="968" y="2636"/>
                    <a:pt x="968" y="2436"/>
                    <a:pt x="1068" y="2336"/>
                  </a:cubicBezTo>
                  <a:cubicBezTo>
                    <a:pt x="1202" y="2202"/>
                    <a:pt x="1368" y="2102"/>
                    <a:pt x="1535" y="2102"/>
                  </a:cubicBezTo>
                  <a:cubicBezTo>
                    <a:pt x="1602" y="2119"/>
                    <a:pt x="1660" y="2127"/>
                    <a:pt x="1714" y="2127"/>
                  </a:cubicBezTo>
                  <a:cubicBezTo>
                    <a:pt x="1769" y="2127"/>
                    <a:pt x="1819" y="2119"/>
                    <a:pt x="1869" y="2102"/>
                  </a:cubicBezTo>
                  <a:cubicBezTo>
                    <a:pt x="2002" y="2102"/>
                    <a:pt x="2102" y="2002"/>
                    <a:pt x="2136" y="1902"/>
                  </a:cubicBezTo>
                  <a:cubicBezTo>
                    <a:pt x="2169" y="1802"/>
                    <a:pt x="2236" y="1702"/>
                    <a:pt x="2302" y="1635"/>
                  </a:cubicBezTo>
                  <a:cubicBezTo>
                    <a:pt x="2369" y="1569"/>
                    <a:pt x="2436" y="1502"/>
                    <a:pt x="2536" y="1502"/>
                  </a:cubicBezTo>
                  <a:cubicBezTo>
                    <a:pt x="2653" y="1485"/>
                    <a:pt x="2769" y="1477"/>
                    <a:pt x="2882" y="1477"/>
                  </a:cubicBezTo>
                  <a:cubicBezTo>
                    <a:pt x="2994" y="1477"/>
                    <a:pt x="3103" y="1485"/>
                    <a:pt x="3203" y="1502"/>
                  </a:cubicBezTo>
                  <a:cubicBezTo>
                    <a:pt x="3336" y="1502"/>
                    <a:pt x="3436" y="1502"/>
                    <a:pt x="3570" y="1469"/>
                  </a:cubicBezTo>
                  <a:cubicBezTo>
                    <a:pt x="3670" y="1435"/>
                    <a:pt x="3770" y="1368"/>
                    <a:pt x="3870" y="1302"/>
                  </a:cubicBezTo>
                  <a:cubicBezTo>
                    <a:pt x="3970" y="1202"/>
                    <a:pt x="4004" y="1102"/>
                    <a:pt x="4070" y="1035"/>
                  </a:cubicBezTo>
                  <a:cubicBezTo>
                    <a:pt x="4104" y="968"/>
                    <a:pt x="4204" y="901"/>
                    <a:pt x="4270" y="868"/>
                  </a:cubicBezTo>
                  <a:cubicBezTo>
                    <a:pt x="4346" y="823"/>
                    <a:pt x="4428" y="805"/>
                    <a:pt x="4511" y="805"/>
                  </a:cubicBezTo>
                  <a:cubicBezTo>
                    <a:pt x="4595" y="805"/>
                    <a:pt x="4681" y="824"/>
                    <a:pt x="4760" y="852"/>
                  </a:cubicBezTo>
                  <a:lnTo>
                    <a:pt x="4760" y="852"/>
                  </a:lnTo>
                  <a:cubicBezTo>
                    <a:pt x="4764" y="857"/>
                    <a:pt x="4767" y="863"/>
                    <a:pt x="4771" y="868"/>
                  </a:cubicBezTo>
                  <a:lnTo>
                    <a:pt x="4778" y="858"/>
                  </a:lnTo>
                  <a:lnTo>
                    <a:pt x="4778" y="858"/>
                  </a:lnTo>
                  <a:cubicBezTo>
                    <a:pt x="4787" y="861"/>
                    <a:pt x="4795" y="865"/>
                    <a:pt x="4804" y="868"/>
                  </a:cubicBezTo>
                  <a:lnTo>
                    <a:pt x="5004" y="1002"/>
                  </a:lnTo>
                  <a:lnTo>
                    <a:pt x="4871" y="801"/>
                  </a:lnTo>
                  <a:cubicBezTo>
                    <a:pt x="4771" y="635"/>
                    <a:pt x="4804" y="468"/>
                    <a:pt x="4938" y="334"/>
                  </a:cubicBezTo>
                  <a:cubicBezTo>
                    <a:pt x="5038" y="201"/>
                    <a:pt x="5171" y="134"/>
                    <a:pt x="5338" y="101"/>
                  </a:cubicBezTo>
                  <a:cubicBezTo>
                    <a:pt x="5409" y="92"/>
                    <a:pt x="5483" y="88"/>
                    <a:pt x="5558" y="88"/>
                  </a:cubicBezTo>
                  <a:cubicBezTo>
                    <a:pt x="5763" y="88"/>
                    <a:pt x="5976" y="119"/>
                    <a:pt x="6172" y="168"/>
                  </a:cubicBezTo>
                  <a:cubicBezTo>
                    <a:pt x="6577" y="283"/>
                    <a:pt x="6806" y="399"/>
                    <a:pt x="6860" y="428"/>
                  </a:cubicBezTo>
                  <a:lnTo>
                    <a:pt x="6860" y="428"/>
                  </a:lnTo>
                  <a:cubicBezTo>
                    <a:pt x="6801" y="393"/>
                    <a:pt x="6768" y="334"/>
                    <a:pt x="6705" y="334"/>
                  </a:cubicBezTo>
                  <a:cubicBezTo>
                    <a:pt x="6539" y="234"/>
                    <a:pt x="6372" y="168"/>
                    <a:pt x="6172" y="134"/>
                  </a:cubicBezTo>
                  <a:cubicBezTo>
                    <a:pt x="5905" y="34"/>
                    <a:pt x="5605" y="1"/>
                    <a:pt x="5338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0" name="Google Shape;4870;p2"/>
            <p:cNvSpPr/>
            <p:nvPr/>
          </p:nvSpPr>
          <p:spPr>
            <a:xfrm>
              <a:off x="4231148" y="1688951"/>
              <a:ext cx="64766" cy="135466"/>
            </a:xfrm>
            <a:custGeom>
              <a:rect b="b" l="l" r="r" t="t"/>
              <a:pathLst>
                <a:path extrusionOk="0" h="6072" w="2903">
                  <a:moveTo>
                    <a:pt x="2569" y="0"/>
                  </a:moveTo>
                  <a:cubicBezTo>
                    <a:pt x="2302" y="67"/>
                    <a:pt x="2002" y="200"/>
                    <a:pt x="1768" y="367"/>
                  </a:cubicBezTo>
                  <a:lnTo>
                    <a:pt x="1268" y="734"/>
                  </a:lnTo>
                  <a:cubicBezTo>
                    <a:pt x="1068" y="867"/>
                    <a:pt x="901" y="1034"/>
                    <a:pt x="801" y="1268"/>
                  </a:cubicBezTo>
                  <a:cubicBezTo>
                    <a:pt x="734" y="1401"/>
                    <a:pt x="701" y="1501"/>
                    <a:pt x="701" y="1635"/>
                  </a:cubicBezTo>
                  <a:cubicBezTo>
                    <a:pt x="701" y="1768"/>
                    <a:pt x="634" y="1835"/>
                    <a:pt x="501" y="1901"/>
                  </a:cubicBezTo>
                  <a:cubicBezTo>
                    <a:pt x="367" y="1935"/>
                    <a:pt x="267" y="2035"/>
                    <a:pt x="167" y="2168"/>
                  </a:cubicBezTo>
                  <a:cubicBezTo>
                    <a:pt x="101" y="2302"/>
                    <a:pt x="34" y="2435"/>
                    <a:pt x="34" y="2569"/>
                  </a:cubicBezTo>
                  <a:cubicBezTo>
                    <a:pt x="5" y="2829"/>
                    <a:pt x="101" y="3039"/>
                    <a:pt x="279" y="3198"/>
                  </a:cubicBezTo>
                  <a:lnTo>
                    <a:pt x="279" y="3198"/>
                  </a:lnTo>
                  <a:cubicBezTo>
                    <a:pt x="165" y="3253"/>
                    <a:pt x="94" y="3361"/>
                    <a:pt x="67" y="3469"/>
                  </a:cubicBezTo>
                  <a:cubicBezTo>
                    <a:pt x="1" y="3603"/>
                    <a:pt x="1" y="3769"/>
                    <a:pt x="34" y="3903"/>
                  </a:cubicBezTo>
                  <a:cubicBezTo>
                    <a:pt x="96" y="4121"/>
                    <a:pt x="188" y="4340"/>
                    <a:pt x="336" y="4531"/>
                  </a:cubicBezTo>
                  <a:lnTo>
                    <a:pt x="336" y="4531"/>
                  </a:lnTo>
                  <a:cubicBezTo>
                    <a:pt x="157" y="4699"/>
                    <a:pt x="69" y="4953"/>
                    <a:pt x="101" y="5237"/>
                  </a:cubicBezTo>
                  <a:cubicBezTo>
                    <a:pt x="101" y="5437"/>
                    <a:pt x="167" y="5638"/>
                    <a:pt x="334" y="5771"/>
                  </a:cubicBezTo>
                  <a:cubicBezTo>
                    <a:pt x="401" y="5871"/>
                    <a:pt x="501" y="5971"/>
                    <a:pt x="634" y="6038"/>
                  </a:cubicBezTo>
                  <a:cubicBezTo>
                    <a:pt x="668" y="6038"/>
                    <a:pt x="701" y="6071"/>
                    <a:pt x="734" y="6071"/>
                  </a:cubicBezTo>
                  <a:cubicBezTo>
                    <a:pt x="601" y="6004"/>
                    <a:pt x="501" y="5904"/>
                    <a:pt x="401" y="5771"/>
                  </a:cubicBezTo>
                  <a:cubicBezTo>
                    <a:pt x="267" y="5638"/>
                    <a:pt x="201" y="5437"/>
                    <a:pt x="201" y="5271"/>
                  </a:cubicBezTo>
                  <a:cubicBezTo>
                    <a:pt x="201" y="5004"/>
                    <a:pt x="301" y="4770"/>
                    <a:pt x="468" y="4603"/>
                  </a:cubicBezTo>
                  <a:lnTo>
                    <a:pt x="501" y="4570"/>
                  </a:lnTo>
                  <a:lnTo>
                    <a:pt x="468" y="4537"/>
                  </a:lnTo>
                  <a:cubicBezTo>
                    <a:pt x="334" y="4337"/>
                    <a:pt x="201" y="4136"/>
                    <a:pt x="167" y="3903"/>
                  </a:cubicBezTo>
                  <a:cubicBezTo>
                    <a:pt x="101" y="3669"/>
                    <a:pt x="201" y="3436"/>
                    <a:pt x="434" y="3302"/>
                  </a:cubicBezTo>
                  <a:lnTo>
                    <a:pt x="534" y="3269"/>
                  </a:lnTo>
                  <a:lnTo>
                    <a:pt x="434" y="3202"/>
                  </a:lnTo>
                  <a:cubicBezTo>
                    <a:pt x="34" y="2869"/>
                    <a:pt x="101" y="2235"/>
                    <a:pt x="568" y="2035"/>
                  </a:cubicBezTo>
                  <a:cubicBezTo>
                    <a:pt x="634" y="2002"/>
                    <a:pt x="701" y="1968"/>
                    <a:pt x="768" y="1901"/>
                  </a:cubicBezTo>
                  <a:cubicBezTo>
                    <a:pt x="801" y="1835"/>
                    <a:pt x="834" y="1768"/>
                    <a:pt x="834" y="1668"/>
                  </a:cubicBezTo>
                  <a:cubicBezTo>
                    <a:pt x="834" y="1568"/>
                    <a:pt x="868" y="1434"/>
                    <a:pt x="901" y="1334"/>
                  </a:cubicBezTo>
                  <a:cubicBezTo>
                    <a:pt x="1001" y="1134"/>
                    <a:pt x="1168" y="967"/>
                    <a:pt x="1335" y="834"/>
                  </a:cubicBezTo>
                  <a:lnTo>
                    <a:pt x="1835" y="467"/>
                  </a:lnTo>
                  <a:cubicBezTo>
                    <a:pt x="2069" y="300"/>
                    <a:pt x="2302" y="167"/>
                    <a:pt x="2602" y="67"/>
                  </a:cubicBezTo>
                  <a:cubicBezTo>
                    <a:pt x="2803" y="0"/>
                    <a:pt x="2903" y="0"/>
                    <a:pt x="2903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1" name="Google Shape;4871;p2"/>
            <p:cNvSpPr/>
            <p:nvPr/>
          </p:nvSpPr>
          <p:spPr>
            <a:xfrm>
              <a:off x="4310772" y="1621954"/>
              <a:ext cx="92319" cy="125806"/>
            </a:xfrm>
            <a:custGeom>
              <a:rect b="b" l="l" r="r" t="t"/>
              <a:pathLst>
                <a:path extrusionOk="0" h="5639" w="4138">
                  <a:moveTo>
                    <a:pt x="4137" y="1"/>
                  </a:moveTo>
                  <a:cubicBezTo>
                    <a:pt x="4070" y="1"/>
                    <a:pt x="4037" y="1"/>
                    <a:pt x="3970" y="34"/>
                  </a:cubicBezTo>
                  <a:cubicBezTo>
                    <a:pt x="3803" y="101"/>
                    <a:pt x="3670" y="168"/>
                    <a:pt x="3570" y="268"/>
                  </a:cubicBezTo>
                  <a:cubicBezTo>
                    <a:pt x="3336" y="435"/>
                    <a:pt x="3170" y="635"/>
                    <a:pt x="3070" y="868"/>
                  </a:cubicBezTo>
                  <a:cubicBezTo>
                    <a:pt x="2924" y="1101"/>
                    <a:pt x="2855" y="1384"/>
                    <a:pt x="2839" y="1674"/>
                  </a:cubicBezTo>
                  <a:lnTo>
                    <a:pt x="2839" y="1674"/>
                  </a:lnTo>
                  <a:cubicBezTo>
                    <a:pt x="2787" y="1631"/>
                    <a:pt x="2723" y="1602"/>
                    <a:pt x="2669" y="1602"/>
                  </a:cubicBezTo>
                  <a:cubicBezTo>
                    <a:pt x="2645" y="1596"/>
                    <a:pt x="2620" y="1593"/>
                    <a:pt x="2596" y="1593"/>
                  </a:cubicBezTo>
                  <a:cubicBezTo>
                    <a:pt x="2488" y="1593"/>
                    <a:pt x="2384" y="1648"/>
                    <a:pt x="2302" y="1702"/>
                  </a:cubicBezTo>
                  <a:cubicBezTo>
                    <a:pt x="2155" y="1879"/>
                    <a:pt x="2085" y="2109"/>
                    <a:pt x="2141" y="2345"/>
                  </a:cubicBezTo>
                  <a:lnTo>
                    <a:pt x="2141" y="2345"/>
                  </a:lnTo>
                  <a:cubicBezTo>
                    <a:pt x="2092" y="2335"/>
                    <a:pt x="2041" y="2331"/>
                    <a:pt x="1990" y="2331"/>
                  </a:cubicBezTo>
                  <a:cubicBezTo>
                    <a:pt x="1753" y="2331"/>
                    <a:pt x="1508" y="2430"/>
                    <a:pt x="1335" y="2603"/>
                  </a:cubicBezTo>
                  <a:cubicBezTo>
                    <a:pt x="1202" y="2770"/>
                    <a:pt x="1135" y="2970"/>
                    <a:pt x="1135" y="3170"/>
                  </a:cubicBezTo>
                  <a:cubicBezTo>
                    <a:pt x="1135" y="3270"/>
                    <a:pt x="1135" y="3337"/>
                    <a:pt x="1068" y="3337"/>
                  </a:cubicBezTo>
                  <a:cubicBezTo>
                    <a:pt x="1049" y="3346"/>
                    <a:pt x="1026" y="3351"/>
                    <a:pt x="1003" y="3351"/>
                  </a:cubicBezTo>
                  <a:cubicBezTo>
                    <a:pt x="946" y="3351"/>
                    <a:pt x="882" y="3327"/>
                    <a:pt x="835" y="3303"/>
                  </a:cubicBezTo>
                  <a:cubicBezTo>
                    <a:pt x="808" y="3294"/>
                    <a:pt x="781" y="3290"/>
                    <a:pt x="754" y="3290"/>
                  </a:cubicBezTo>
                  <a:cubicBezTo>
                    <a:pt x="681" y="3290"/>
                    <a:pt x="608" y="3321"/>
                    <a:pt x="534" y="3370"/>
                  </a:cubicBezTo>
                  <a:cubicBezTo>
                    <a:pt x="468" y="3437"/>
                    <a:pt x="401" y="3503"/>
                    <a:pt x="368" y="3604"/>
                  </a:cubicBezTo>
                  <a:cubicBezTo>
                    <a:pt x="368" y="3722"/>
                    <a:pt x="384" y="3856"/>
                    <a:pt x="418" y="3972"/>
                  </a:cubicBezTo>
                  <a:lnTo>
                    <a:pt x="418" y="3972"/>
                  </a:lnTo>
                  <a:cubicBezTo>
                    <a:pt x="406" y="3970"/>
                    <a:pt x="394" y="3969"/>
                    <a:pt x="382" y="3969"/>
                  </a:cubicBezTo>
                  <a:cubicBezTo>
                    <a:pt x="343" y="3969"/>
                    <a:pt x="303" y="3980"/>
                    <a:pt x="268" y="4004"/>
                  </a:cubicBezTo>
                  <a:cubicBezTo>
                    <a:pt x="168" y="4037"/>
                    <a:pt x="67" y="4137"/>
                    <a:pt x="34" y="4237"/>
                  </a:cubicBezTo>
                  <a:cubicBezTo>
                    <a:pt x="1" y="4404"/>
                    <a:pt x="34" y="4571"/>
                    <a:pt x="134" y="4738"/>
                  </a:cubicBezTo>
                  <a:cubicBezTo>
                    <a:pt x="334" y="5138"/>
                    <a:pt x="701" y="5438"/>
                    <a:pt x="1135" y="5605"/>
                  </a:cubicBezTo>
                  <a:cubicBezTo>
                    <a:pt x="1168" y="5605"/>
                    <a:pt x="1235" y="5638"/>
                    <a:pt x="1302" y="5638"/>
                  </a:cubicBezTo>
                  <a:cubicBezTo>
                    <a:pt x="1102" y="5538"/>
                    <a:pt x="901" y="5405"/>
                    <a:pt x="701" y="5271"/>
                  </a:cubicBezTo>
                  <a:cubicBezTo>
                    <a:pt x="501" y="5105"/>
                    <a:pt x="334" y="4904"/>
                    <a:pt x="234" y="4671"/>
                  </a:cubicBezTo>
                  <a:cubicBezTo>
                    <a:pt x="168" y="4538"/>
                    <a:pt x="134" y="4371"/>
                    <a:pt x="168" y="4237"/>
                  </a:cubicBezTo>
                  <a:cubicBezTo>
                    <a:pt x="168" y="4142"/>
                    <a:pt x="287" y="4063"/>
                    <a:pt x="392" y="4063"/>
                  </a:cubicBezTo>
                  <a:cubicBezTo>
                    <a:pt x="414" y="4063"/>
                    <a:pt x="435" y="4067"/>
                    <a:pt x="454" y="4074"/>
                  </a:cubicBezTo>
                  <a:lnTo>
                    <a:pt x="454" y="4074"/>
                  </a:lnTo>
                  <a:cubicBezTo>
                    <a:pt x="458" y="4084"/>
                    <a:pt x="463" y="4094"/>
                    <a:pt x="468" y="4104"/>
                  </a:cubicBezTo>
                  <a:lnTo>
                    <a:pt x="492" y="4096"/>
                  </a:lnTo>
                  <a:lnTo>
                    <a:pt x="492" y="4096"/>
                  </a:lnTo>
                  <a:cubicBezTo>
                    <a:pt x="495" y="4098"/>
                    <a:pt x="498" y="4101"/>
                    <a:pt x="501" y="4104"/>
                  </a:cubicBezTo>
                  <a:lnTo>
                    <a:pt x="701" y="4371"/>
                  </a:lnTo>
                  <a:lnTo>
                    <a:pt x="568" y="4071"/>
                  </a:lnTo>
                  <a:cubicBezTo>
                    <a:pt x="501" y="3904"/>
                    <a:pt x="501" y="3770"/>
                    <a:pt x="501" y="3604"/>
                  </a:cubicBezTo>
                  <a:cubicBezTo>
                    <a:pt x="501" y="3537"/>
                    <a:pt x="568" y="3470"/>
                    <a:pt x="601" y="3437"/>
                  </a:cubicBezTo>
                  <a:cubicBezTo>
                    <a:pt x="668" y="3403"/>
                    <a:pt x="735" y="3403"/>
                    <a:pt x="801" y="3403"/>
                  </a:cubicBezTo>
                  <a:cubicBezTo>
                    <a:pt x="860" y="3442"/>
                    <a:pt x="919" y="3459"/>
                    <a:pt x="977" y="3459"/>
                  </a:cubicBezTo>
                  <a:cubicBezTo>
                    <a:pt x="1019" y="3459"/>
                    <a:pt x="1060" y="3451"/>
                    <a:pt x="1102" y="3437"/>
                  </a:cubicBezTo>
                  <a:cubicBezTo>
                    <a:pt x="1168" y="3437"/>
                    <a:pt x="1235" y="3370"/>
                    <a:pt x="1235" y="3303"/>
                  </a:cubicBezTo>
                  <a:cubicBezTo>
                    <a:pt x="1235" y="3270"/>
                    <a:pt x="1235" y="3203"/>
                    <a:pt x="1235" y="3137"/>
                  </a:cubicBezTo>
                  <a:cubicBezTo>
                    <a:pt x="1235" y="2970"/>
                    <a:pt x="1302" y="2803"/>
                    <a:pt x="1435" y="2670"/>
                  </a:cubicBezTo>
                  <a:cubicBezTo>
                    <a:pt x="1582" y="2523"/>
                    <a:pt x="1764" y="2430"/>
                    <a:pt x="1969" y="2430"/>
                  </a:cubicBezTo>
                  <a:cubicBezTo>
                    <a:pt x="2044" y="2430"/>
                    <a:pt x="2122" y="2443"/>
                    <a:pt x="2202" y="2469"/>
                  </a:cubicBezTo>
                  <a:lnTo>
                    <a:pt x="2302" y="2503"/>
                  </a:lnTo>
                  <a:lnTo>
                    <a:pt x="2269" y="2369"/>
                  </a:lnTo>
                  <a:cubicBezTo>
                    <a:pt x="2202" y="2169"/>
                    <a:pt x="2236" y="1936"/>
                    <a:pt x="2369" y="1769"/>
                  </a:cubicBezTo>
                  <a:cubicBezTo>
                    <a:pt x="2425" y="1713"/>
                    <a:pt x="2504" y="1687"/>
                    <a:pt x="2582" y="1687"/>
                  </a:cubicBezTo>
                  <a:cubicBezTo>
                    <a:pt x="2690" y="1687"/>
                    <a:pt x="2797" y="1738"/>
                    <a:pt x="2836" y="1836"/>
                  </a:cubicBezTo>
                  <a:lnTo>
                    <a:pt x="2970" y="2269"/>
                  </a:lnTo>
                  <a:lnTo>
                    <a:pt x="2936" y="1802"/>
                  </a:lnTo>
                  <a:cubicBezTo>
                    <a:pt x="2903" y="1502"/>
                    <a:pt x="2970" y="1168"/>
                    <a:pt x="3136" y="902"/>
                  </a:cubicBezTo>
                  <a:cubicBezTo>
                    <a:pt x="3236" y="668"/>
                    <a:pt x="3403" y="468"/>
                    <a:pt x="3603" y="335"/>
                  </a:cubicBezTo>
                  <a:cubicBezTo>
                    <a:pt x="3770" y="201"/>
                    <a:pt x="3937" y="68"/>
                    <a:pt x="4137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2" name="Google Shape;4872;p2"/>
            <p:cNvSpPr/>
            <p:nvPr/>
          </p:nvSpPr>
          <p:spPr>
            <a:xfrm>
              <a:off x="4461856" y="1518525"/>
              <a:ext cx="26058" cy="47654"/>
            </a:xfrm>
            <a:custGeom>
              <a:rect b="b" l="l" r="r" t="t"/>
              <a:pathLst>
                <a:path extrusionOk="0" h="2136" w="1168">
                  <a:moveTo>
                    <a:pt x="434" y="0"/>
                  </a:moveTo>
                  <a:cubicBezTo>
                    <a:pt x="434" y="0"/>
                    <a:pt x="267" y="0"/>
                    <a:pt x="100" y="234"/>
                  </a:cubicBezTo>
                  <a:cubicBezTo>
                    <a:pt x="34" y="334"/>
                    <a:pt x="0" y="501"/>
                    <a:pt x="34" y="634"/>
                  </a:cubicBezTo>
                  <a:cubicBezTo>
                    <a:pt x="62" y="778"/>
                    <a:pt x="165" y="922"/>
                    <a:pt x="300" y="1023"/>
                  </a:cubicBezTo>
                  <a:lnTo>
                    <a:pt x="300" y="1023"/>
                  </a:lnTo>
                  <a:cubicBezTo>
                    <a:pt x="292" y="1043"/>
                    <a:pt x="284" y="1068"/>
                    <a:pt x="267" y="1101"/>
                  </a:cubicBezTo>
                  <a:cubicBezTo>
                    <a:pt x="234" y="1301"/>
                    <a:pt x="267" y="1501"/>
                    <a:pt x="401" y="1668"/>
                  </a:cubicBezTo>
                  <a:cubicBezTo>
                    <a:pt x="501" y="1802"/>
                    <a:pt x="634" y="1902"/>
                    <a:pt x="767" y="1968"/>
                  </a:cubicBezTo>
                  <a:cubicBezTo>
                    <a:pt x="868" y="2068"/>
                    <a:pt x="1001" y="2102"/>
                    <a:pt x="1168" y="2135"/>
                  </a:cubicBezTo>
                  <a:cubicBezTo>
                    <a:pt x="1168" y="2102"/>
                    <a:pt x="1034" y="2035"/>
                    <a:pt x="801" y="1935"/>
                  </a:cubicBezTo>
                  <a:cubicBezTo>
                    <a:pt x="701" y="1868"/>
                    <a:pt x="601" y="1768"/>
                    <a:pt x="501" y="1635"/>
                  </a:cubicBezTo>
                  <a:cubicBezTo>
                    <a:pt x="401" y="1501"/>
                    <a:pt x="367" y="1335"/>
                    <a:pt x="401" y="1168"/>
                  </a:cubicBezTo>
                  <a:cubicBezTo>
                    <a:pt x="401" y="1134"/>
                    <a:pt x="434" y="1101"/>
                    <a:pt x="434" y="1068"/>
                  </a:cubicBezTo>
                  <a:lnTo>
                    <a:pt x="467" y="1001"/>
                  </a:lnTo>
                  <a:lnTo>
                    <a:pt x="401" y="968"/>
                  </a:lnTo>
                  <a:cubicBezTo>
                    <a:pt x="267" y="901"/>
                    <a:pt x="200" y="768"/>
                    <a:pt x="134" y="634"/>
                  </a:cubicBezTo>
                  <a:cubicBezTo>
                    <a:pt x="134" y="501"/>
                    <a:pt x="134" y="367"/>
                    <a:pt x="200" y="267"/>
                  </a:cubicBezTo>
                  <a:cubicBezTo>
                    <a:pt x="300" y="67"/>
                    <a:pt x="434" y="0"/>
                    <a:pt x="434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3" name="Google Shape;4873;p2"/>
            <p:cNvSpPr/>
            <p:nvPr/>
          </p:nvSpPr>
          <p:spPr>
            <a:xfrm>
              <a:off x="4479704" y="1488764"/>
              <a:ext cx="79669" cy="45401"/>
            </a:xfrm>
            <a:custGeom>
              <a:rect b="b" l="l" r="r" t="t"/>
              <a:pathLst>
                <a:path extrusionOk="0" h="2035" w="3571">
                  <a:moveTo>
                    <a:pt x="535" y="0"/>
                  </a:moveTo>
                  <a:cubicBezTo>
                    <a:pt x="401" y="0"/>
                    <a:pt x="268" y="33"/>
                    <a:pt x="134" y="100"/>
                  </a:cubicBezTo>
                  <a:cubicBezTo>
                    <a:pt x="34" y="133"/>
                    <a:pt x="1" y="167"/>
                    <a:pt x="1" y="167"/>
                  </a:cubicBezTo>
                  <a:cubicBezTo>
                    <a:pt x="168" y="100"/>
                    <a:pt x="368" y="67"/>
                    <a:pt x="535" y="67"/>
                  </a:cubicBezTo>
                  <a:cubicBezTo>
                    <a:pt x="768" y="67"/>
                    <a:pt x="935" y="167"/>
                    <a:pt x="1102" y="300"/>
                  </a:cubicBezTo>
                  <a:cubicBezTo>
                    <a:pt x="1283" y="421"/>
                    <a:pt x="1410" y="652"/>
                    <a:pt x="1457" y="868"/>
                  </a:cubicBezTo>
                  <a:lnTo>
                    <a:pt x="1457" y="868"/>
                  </a:lnTo>
                  <a:cubicBezTo>
                    <a:pt x="1458" y="900"/>
                    <a:pt x="1462" y="933"/>
                    <a:pt x="1469" y="967"/>
                  </a:cubicBezTo>
                  <a:lnTo>
                    <a:pt x="1602" y="934"/>
                  </a:lnTo>
                  <a:cubicBezTo>
                    <a:pt x="1599" y="920"/>
                    <a:pt x="1596" y="906"/>
                    <a:pt x="1592" y="893"/>
                  </a:cubicBezTo>
                  <a:lnTo>
                    <a:pt x="1592" y="893"/>
                  </a:lnTo>
                  <a:cubicBezTo>
                    <a:pt x="1568" y="711"/>
                    <a:pt x="1785" y="567"/>
                    <a:pt x="2002" y="567"/>
                  </a:cubicBezTo>
                  <a:cubicBezTo>
                    <a:pt x="2136" y="600"/>
                    <a:pt x="2236" y="701"/>
                    <a:pt x="2336" y="801"/>
                  </a:cubicBezTo>
                  <a:cubicBezTo>
                    <a:pt x="2403" y="934"/>
                    <a:pt x="2436" y="1067"/>
                    <a:pt x="2469" y="1201"/>
                  </a:cubicBezTo>
                  <a:lnTo>
                    <a:pt x="2503" y="1301"/>
                  </a:lnTo>
                  <a:lnTo>
                    <a:pt x="2569" y="1234"/>
                  </a:lnTo>
                  <a:cubicBezTo>
                    <a:pt x="2681" y="1145"/>
                    <a:pt x="2836" y="1086"/>
                    <a:pt x="2987" y="1086"/>
                  </a:cubicBezTo>
                  <a:cubicBezTo>
                    <a:pt x="3062" y="1086"/>
                    <a:pt x="3136" y="1101"/>
                    <a:pt x="3203" y="1134"/>
                  </a:cubicBezTo>
                  <a:cubicBezTo>
                    <a:pt x="3370" y="1201"/>
                    <a:pt x="3470" y="1368"/>
                    <a:pt x="3503" y="1568"/>
                  </a:cubicBezTo>
                  <a:cubicBezTo>
                    <a:pt x="3537" y="1735"/>
                    <a:pt x="3503" y="1901"/>
                    <a:pt x="3437" y="2035"/>
                  </a:cubicBezTo>
                  <a:cubicBezTo>
                    <a:pt x="3437" y="2035"/>
                    <a:pt x="3470" y="2001"/>
                    <a:pt x="3503" y="1935"/>
                  </a:cubicBezTo>
                  <a:cubicBezTo>
                    <a:pt x="3570" y="1801"/>
                    <a:pt x="3570" y="1668"/>
                    <a:pt x="3570" y="1534"/>
                  </a:cubicBezTo>
                  <a:cubicBezTo>
                    <a:pt x="3537" y="1334"/>
                    <a:pt x="3437" y="1134"/>
                    <a:pt x="3236" y="1034"/>
                  </a:cubicBezTo>
                  <a:cubicBezTo>
                    <a:pt x="3136" y="997"/>
                    <a:pt x="3032" y="978"/>
                    <a:pt x="2929" y="978"/>
                  </a:cubicBezTo>
                  <a:cubicBezTo>
                    <a:pt x="2792" y="978"/>
                    <a:pt x="2659" y="1011"/>
                    <a:pt x="2547" y="1079"/>
                  </a:cubicBezTo>
                  <a:lnTo>
                    <a:pt x="2547" y="1079"/>
                  </a:lnTo>
                  <a:cubicBezTo>
                    <a:pt x="2519" y="965"/>
                    <a:pt x="2481" y="839"/>
                    <a:pt x="2403" y="734"/>
                  </a:cubicBezTo>
                  <a:cubicBezTo>
                    <a:pt x="2302" y="600"/>
                    <a:pt x="2169" y="467"/>
                    <a:pt x="2002" y="434"/>
                  </a:cubicBezTo>
                  <a:cubicBezTo>
                    <a:pt x="1835" y="434"/>
                    <a:pt x="1702" y="467"/>
                    <a:pt x="1602" y="567"/>
                  </a:cubicBezTo>
                  <a:cubicBezTo>
                    <a:pt x="1566" y="594"/>
                    <a:pt x="1537" y="624"/>
                    <a:pt x="1515" y="655"/>
                  </a:cubicBezTo>
                  <a:lnTo>
                    <a:pt x="1515" y="655"/>
                  </a:lnTo>
                  <a:cubicBezTo>
                    <a:pt x="1438" y="472"/>
                    <a:pt x="1326" y="313"/>
                    <a:pt x="1168" y="200"/>
                  </a:cubicBezTo>
                  <a:cubicBezTo>
                    <a:pt x="1002" y="67"/>
                    <a:pt x="768" y="0"/>
                    <a:pt x="535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4" name="Google Shape;4874;p2"/>
            <p:cNvSpPr/>
            <p:nvPr/>
          </p:nvSpPr>
          <p:spPr>
            <a:xfrm>
              <a:off x="4739437" y="1591456"/>
              <a:ext cx="43928" cy="51358"/>
            </a:xfrm>
            <a:custGeom>
              <a:rect b="b" l="l" r="r" t="t"/>
              <a:pathLst>
                <a:path extrusionOk="0" h="2302" w="1969">
                  <a:moveTo>
                    <a:pt x="1902" y="0"/>
                  </a:moveTo>
                  <a:cubicBezTo>
                    <a:pt x="1902" y="0"/>
                    <a:pt x="1902" y="167"/>
                    <a:pt x="1868" y="501"/>
                  </a:cubicBezTo>
                  <a:cubicBezTo>
                    <a:pt x="1835" y="901"/>
                    <a:pt x="1668" y="1268"/>
                    <a:pt x="1468" y="1601"/>
                  </a:cubicBezTo>
                  <a:cubicBezTo>
                    <a:pt x="1235" y="1935"/>
                    <a:pt x="868" y="2169"/>
                    <a:pt x="467" y="2202"/>
                  </a:cubicBezTo>
                  <a:cubicBezTo>
                    <a:pt x="419" y="2212"/>
                    <a:pt x="373" y="2216"/>
                    <a:pt x="328" y="2216"/>
                  </a:cubicBezTo>
                  <a:cubicBezTo>
                    <a:pt x="220" y="2216"/>
                    <a:pt x="118" y="2192"/>
                    <a:pt x="0" y="2169"/>
                  </a:cubicBezTo>
                  <a:lnTo>
                    <a:pt x="0" y="2169"/>
                  </a:lnTo>
                  <a:cubicBezTo>
                    <a:pt x="0" y="2169"/>
                    <a:pt x="34" y="2202"/>
                    <a:pt x="134" y="2235"/>
                  </a:cubicBezTo>
                  <a:cubicBezTo>
                    <a:pt x="234" y="2269"/>
                    <a:pt x="367" y="2302"/>
                    <a:pt x="501" y="2302"/>
                  </a:cubicBezTo>
                  <a:cubicBezTo>
                    <a:pt x="934" y="2269"/>
                    <a:pt x="1335" y="2035"/>
                    <a:pt x="1568" y="1668"/>
                  </a:cubicBezTo>
                  <a:cubicBezTo>
                    <a:pt x="1802" y="1335"/>
                    <a:pt x="1935" y="901"/>
                    <a:pt x="1935" y="501"/>
                  </a:cubicBezTo>
                  <a:cubicBezTo>
                    <a:pt x="1969" y="334"/>
                    <a:pt x="1935" y="167"/>
                    <a:pt x="1902" y="0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5" name="Google Shape;4875;p2"/>
            <p:cNvSpPr/>
            <p:nvPr/>
          </p:nvSpPr>
          <p:spPr>
            <a:xfrm>
              <a:off x="4557097" y="1426697"/>
              <a:ext cx="147380" cy="106731"/>
            </a:xfrm>
            <a:custGeom>
              <a:rect b="b" l="l" r="r" t="t"/>
              <a:pathLst>
                <a:path extrusionOk="0" h="4784" w="6606">
                  <a:moveTo>
                    <a:pt x="168" y="380"/>
                  </a:moveTo>
                  <a:cubicBezTo>
                    <a:pt x="101" y="447"/>
                    <a:pt x="68" y="480"/>
                    <a:pt x="1" y="580"/>
                  </a:cubicBezTo>
                  <a:cubicBezTo>
                    <a:pt x="1" y="580"/>
                    <a:pt x="68" y="514"/>
                    <a:pt x="168" y="380"/>
                  </a:cubicBezTo>
                  <a:close/>
                  <a:moveTo>
                    <a:pt x="1086" y="1"/>
                  </a:moveTo>
                  <a:cubicBezTo>
                    <a:pt x="978" y="1"/>
                    <a:pt x="871" y="16"/>
                    <a:pt x="768" y="47"/>
                  </a:cubicBezTo>
                  <a:cubicBezTo>
                    <a:pt x="535" y="113"/>
                    <a:pt x="335" y="214"/>
                    <a:pt x="168" y="380"/>
                  </a:cubicBezTo>
                  <a:cubicBezTo>
                    <a:pt x="335" y="247"/>
                    <a:pt x="535" y="147"/>
                    <a:pt x="768" y="80"/>
                  </a:cubicBezTo>
                  <a:cubicBezTo>
                    <a:pt x="852" y="63"/>
                    <a:pt x="935" y="55"/>
                    <a:pt x="1018" y="55"/>
                  </a:cubicBezTo>
                  <a:cubicBezTo>
                    <a:pt x="1266" y="55"/>
                    <a:pt x="1510" y="130"/>
                    <a:pt x="1736" y="280"/>
                  </a:cubicBezTo>
                  <a:cubicBezTo>
                    <a:pt x="2069" y="514"/>
                    <a:pt x="2303" y="914"/>
                    <a:pt x="2269" y="1348"/>
                  </a:cubicBezTo>
                  <a:lnTo>
                    <a:pt x="2269" y="1448"/>
                  </a:lnTo>
                  <a:lnTo>
                    <a:pt x="2369" y="1381"/>
                  </a:lnTo>
                  <a:cubicBezTo>
                    <a:pt x="2373" y="1378"/>
                    <a:pt x="2376" y="1376"/>
                    <a:pt x="2380" y="1373"/>
                  </a:cubicBezTo>
                  <a:lnTo>
                    <a:pt x="2380" y="1373"/>
                  </a:lnTo>
                  <a:lnTo>
                    <a:pt x="2403" y="1381"/>
                  </a:lnTo>
                  <a:cubicBezTo>
                    <a:pt x="2403" y="1373"/>
                    <a:pt x="2403" y="1366"/>
                    <a:pt x="2403" y="1358"/>
                  </a:cubicBezTo>
                  <a:lnTo>
                    <a:pt x="2403" y="1358"/>
                  </a:lnTo>
                  <a:cubicBezTo>
                    <a:pt x="2567" y="1249"/>
                    <a:pt x="2747" y="1189"/>
                    <a:pt x="2944" y="1189"/>
                  </a:cubicBezTo>
                  <a:cubicBezTo>
                    <a:pt x="3017" y="1189"/>
                    <a:pt x="3092" y="1197"/>
                    <a:pt x="3170" y="1214"/>
                  </a:cubicBezTo>
                  <a:cubicBezTo>
                    <a:pt x="3470" y="1248"/>
                    <a:pt x="3737" y="1448"/>
                    <a:pt x="3904" y="1715"/>
                  </a:cubicBezTo>
                  <a:cubicBezTo>
                    <a:pt x="4071" y="1981"/>
                    <a:pt x="4104" y="2282"/>
                    <a:pt x="4004" y="2582"/>
                  </a:cubicBezTo>
                  <a:lnTo>
                    <a:pt x="3970" y="2682"/>
                  </a:lnTo>
                  <a:lnTo>
                    <a:pt x="3970" y="2682"/>
                  </a:lnTo>
                  <a:lnTo>
                    <a:pt x="4071" y="2649"/>
                  </a:lnTo>
                  <a:cubicBezTo>
                    <a:pt x="4172" y="2601"/>
                    <a:pt x="4273" y="2579"/>
                    <a:pt x="4368" y="2579"/>
                  </a:cubicBezTo>
                  <a:cubicBezTo>
                    <a:pt x="4871" y="2579"/>
                    <a:pt x="5241" y="3173"/>
                    <a:pt x="4904" y="3649"/>
                  </a:cubicBezTo>
                  <a:lnTo>
                    <a:pt x="4804" y="3783"/>
                  </a:lnTo>
                  <a:lnTo>
                    <a:pt x="4938" y="3716"/>
                  </a:lnTo>
                  <a:cubicBezTo>
                    <a:pt x="4946" y="3713"/>
                    <a:pt x="4955" y="3711"/>
                    <a:pt x="4963" y="3708"/>
                  </a:cubicBezTo>
                  <a:lnTo>
                    <a:pt x="4963" y="3708"/>
                  </a:lnTo>
                  <a:lnTo>
                    <a:pt x="4971" y="3716"/>
                  </a:lnTo>
                  <a:cubicBezTo>
                    <a:pt x="4975" y="3711"/>
                    <a:pt x="4978" y="3707"/>
                    <a:pt x="4981" y="3702"/>
                  </a:cubicBezTo>
                  <a:lnTo>
                    <a:pt x="4981" y="3702"/>
                  </a:lnTo>
                  <a:cubicBezTo>
                    <a:pt x="5106" y="3665"/>
                    <a:pt x="5231" y="3645"/>
                    <a:pt x="5356" y="3645"/>
                  </a:cubicBezTo>
                  <a:cubicBezTo>
                    <a:pt x="5517" y="3645"/>
                    <a:pt x="5678" y="3678"/>
                    <a:pt x="5838" y="3749"/>
                  </a:cubicBezTo>
                  <a:cubicBezTo>
                    <a:pt x="6039" y="3849"/>
                    <a:pt x="6239" y="4016"/>
                    <a:pt x="6372" y="4216"/>
                  </a:cubicBezTo>
                  <a:cubicBezTo>
                    <a:pt x="6472" y="4383"/>
                    <a:pt x="6572" y="4550"/>
                    <a:pt x="6572" y="4783"/>
                  </a:cubicBezTo>
                  <a:cubicBezTo>
                    <a:pt x="6606" y="4717"/>
                    <a:pt x="6606" y="4650"/>
                    <a:pt x="6572" y="4617"/>
                  </a:cubicBezTo>
                  <a:cubicBezTo>
                    <a:pt x="6572" y="4450"/>
                    <a:pt x="6506" y="4316"/>
                    <a:pt x="6406" y="4183"/>
                  </a:cubicBezTo>
                  <a:cubicBezTo>
                    <a:pt x="6272" y="3983"/>
                    <a:pt x="6072" y="3816"/>
                    <a:pt x="5872" y="3716"/>
                  </a:cubicBezTo>
                  <a:cubicBezTo>
                    <a:pt x="5703" y="3622"/>
                    <a:pt x="5523" y="3581"/>
                    <a:pt x="5339" y="3581"/>
                  </a:cubicBezTo>
                  <a:cubicBezTo>
                    <a:pt x="5239" y="3581"/>
                    <a:pt x="5137" y="3593"/>
                    <a:pt x="5036" y="3615"/>
                  </a:cubicBezTo>
                  <a:lnTo>
                    <a:pt x="5036" y="3615"/>
                  </a:lnTo>
                  <a:cubicBezTo>
                    <a:pt x="5169" y="3368"/>
                    <a:pt x="5151" y="3079"/>
                    <a:pt x="5005" y="2815"/>
                  </a:cubicBezTo>
                  <a:cubicBezTo>
                    <a:pt x="4847" y="2613"/>
                    <a:pt x="4629" y="2502"/>
                    <a:pt x="4391" y="2502"/>
                  </a:cubicBezTo>
                  <a:cubicBezTo>
                    <a:pt x="4304" y="2502"/>
                    <a:pt x="4214" y="2516"/>
                    <a:pt x="4124" y="2547"/>
                  </a:cubicBezTo>
                  <a:lnTo>
                    <a:pt x="4124" y="2547"/>
                  </a:lnTo>
                  <a:cubicBezTo>
                    <a:pt x="4198" y="2261"/>
                    <a:pt x="4158" y="1928"/>
                    <a:pt x="4004" y="1681"/>
                  </a:cubicBezTo>
                  <a:cubicBezTo>
                    <a:pt x="3837" y="1381"/>
                    <a:pt x="3537" y="1181"/>
                    <a:pt x="3203" y="1114"/>
                  </a:cubicBezTo>
                  <a:cubicBezTo>
                    <a:pt x="3155" y="1109"/>
                    <a:pt x="3105" y="1106"/>
                    <a:pt x="3055" y="1106"/>
                  </a:cubicBezTo>
                  <a:cubicBezTo>
                    <a:pt x="2833" y="1106"/>
                    <a:pt x="2602" y="1161"/>
                    <a:pt x="2399" y="1283"/>
                  </a:cubicBezTo>
                  <a:lnTo>
                    <a:pt x="2399" y="1283"/>
                  </a:lnTo>
                  <a:cubicBezTo>
                    <a:pt x="2369" y="854"/>
                    <a:pt x="2143" y="462"/>
                    <a:pt x="1802" y="214"/>
                  </a:cubicBezTo>
                  <a:cubicBezTo>
                    <a:pt x="1572" y="75"/>
                    <a:pt x="1326" y="1"/>
                    <a:pt x="1086" y="1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6" name="Google Shape;4876;p2"/>
            <p:cNvSpPr/>
            <p:nvPr/>
          </p:nvSpPr>
          <p:spPr>
            <a:xfrm>
              <a:off x="4328643" y="2012669"/>
              <a:ext cx="111639" cy="854361"/>
            </a:xfrm>
            <a:custGeom>
              <a:rect b="b" l="l" r="r" t="t"/>
              <a:pathLst>
                <a:path extrusionOk="0" h="38295" w="5004">
                  <a:moveTo>
                    <a:pt x="2469" y="1"/>
                  </a:moveTo>
                  <a:cubicBezTo>
                    <a:pt x="2469" y="1"/>
                    <a:pt x="768" y="1668"/>
                    <a:pt x="567" y="2235"/>
                  </a:cubicBezTo>
                  <a:cubicBezTo>
                    <a:pt x="0" y="3636"/>
                    <a:pt x="434" y="20782"/>
                    <a:pt x="1168" y="27921"/>
                  </a:cubicBezTo>
                  <a:cubicBezTo>
                    <a:pt x="1902" y="35026"/>
                    <a:pt x="2836" y="38295"/>
                    <a:pt x="2836" y="38295"/>
                  </a:cubicBezTo>
                  <a:lnTo>
                    <a:pt x="5004" y="38295"/>
                  </a:lnTo>
                  <a:cubicBezTo>
                    <a:pt x="3670" y="32991"/>
                    <a:pt x="2802" y="27587"/>
                    <a:pt x="2435" y="22150"/>
                  </a:cubicBezTo>
                  <a:cubicBezTo>
                    <a:pt x="2035" y="15645"/>
                    <a:pt x="2469" y="6172"/>
                    <a:pt x="2602" y="2002"/>
                  </a:cubicBezTo>
                  <a:lnTo>
                    <a:pt x="246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7" name="Google Shape;4877;p2"/>
            <p:cNvSpPr/>
            <p:nvPr/>
          </p:nvSpPr>
          <p:spPr>
            <a:xfrm>
              <a:off x="4336830" y="2240320"/>
              <a:ext cx="37972" cy="6091"/>
            </a:xfrm>
            <a:custGeom>
              <a:rect b="b" l="l" r="r" t="t"/>
              <a:pathLst>
                <a:path extrusionOk="0" h="273" w="1702">
                  <a:moveTo>
                    <a:pt x="1176" y="1"/>
                  </a:moveTo>
                  <a:cubicBezTo>
                    <a:pt x="1064" y="1"/>
                    <a:pt x="949" y="12"/>
                    <a:pt x="834" y="37"/>
                  </a:cubicBezTo>
                  <a:cubicBezTo>
                    <a:pt x="401" y="37"/>
                    <a:pt x="0" y="104"/>
                    <a:pt x="0" y="171"/>
                  </a:cubicBezTo>
                  <a:cubicBezTo>
                    <a:pt x="194" y="235"/>
                    <a:pt x="374" y="272"/>
                    <a:pt x="558" y="272"/>
                  </a:cubicBezTo>
                  <a:cubicBezTo>
                    <a:pt x="659" y="272"/>
                    <a:pt x="761" y="261"/>
                    <a:pt x="868" y="237"/>
                  </a:cubicBezTo>
                  <a:cubicBezTo>
                    <a:pt x="1168" y="237"/>
                    <a:pt x="1435" y="204"/>
                    <a:pt x="1701" y="71"/>
                  </a:cubicBezTo>
                  <a:cubicBezTo>
                    <a:pt x="1537" y="29"/>
                    <a:pt x="1359" y="1"/>
                    <a:pt x="1176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8" name="Google Shape;4878;p2"/>
            <p:cNvSpPr/>
            <p:nvPr/>
          </p:nvSpPr>
          <p:spPr>
            <a:xfrm>
              <a:off x="4335336" y="2179080"/>
              <a:ext cx="37972" cy="5533"/>
            </a:xfrm>
            <a:custGeom>
              <a:rect b="b" l="l" r="r" t="t"/>
              <a:pathLst>
                <a:path extrusionOk="0" h="248" w="1702">
                  <a:moveTo>
                    <a:pt x="1189" y="0"/>
                  </a:moveTo>
                  <a:cubicBezTo>
                    <a:pt x="1080" y="0"/>
                    <a:pt x="960" y="5"/>
                    <a:pt x="834" y="14"/>
                  </a:cubicBezTo>
                  <a:cubicBezTo>
                    <a:pt x="534" y="14"/>
                    <a:pt x="267" y="47"/>
                    <a:pt x="1" y="180"/>
                  </a:cubicBezTo>
                  <a:cubicBezTo>
                    <a:pt x="1" y="247"/>
                    <a:pt x="401" y="247"/>
                    <a:pt x="868" y="247"/>
                  </a:cubicBezTo>
                  <a:cubicBezTo>
                    <a:pt x="1135" y="247"/>
                    <a:pt x="1435" y="214"/>
                    <a:pt x="1702" y="80"/>
                  </a:cubicBezTo>
                  <a:cubicBezTo>
                    <a:pt x="1702" y="31"/>
                    <a:pt x="1487" y="0"/>
                    <a:pt x="118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79" name="Google Shape;4879;p2"/>
            <p:cNvSpPr/>
            <p:nvPr/>
          </p:nvSpPr>
          <p:spPr>
            <a:xfrm>
              <a:off x="4337567" y="2115675"/>
              <a:ext cx="37972" cy="5957"/>
            </a:xfrm>
            <a:custGeom>
              <a:rect b="b" l="l" r="r" t="t"/>
              <a:pathLst>
                <a:path extrusionOk="0" h="267" w="1702">
                  <a:moveTo>
                    <a:pt x="1163" y="0"/>
                  </a:moveTo>
                  <a:cubicBezTo>
                    <a:pt x="1054" y="0"/>
                    <a:pt x="944" y="8"/>
                    <a:pt x="835" y="20"/>
                  </a:cubicBezTo>
                  <a:cubicBezTo>
                    <a:pt x="568" y="20"/>
                    <a:pt x="267" y="54"/>
                    <a:pt x="1" y="187"/>
                  </a:cubicBezTo>
                  <a:cubicBezTo>
                    <a:pt x="220" y="236"/>
                    <a:pt x="440" y="267"/>
                    <a:pt x="647" y="267"/>
                  </a:cubicBezTo>
                  <a:cubicBezTo>
                    <a:pt x="722" y="267"/>
                    <a:pt x="796" y="263"/>
                    <a:pt x="868" y="254"/>
                  </a:cubicBezTo>
                  <a:cubicBezTo>
                    <a:pt x="1335" y="220"/>
                    <a:pt x="1702" y="154"/>
                    <a:pt x="1702" y="87"/>
                  </a:cubicBezTo>
                  <a:cubicBezTo>
                    <a:pt x="1533" y="23"/>
                    <a:pt x="1350" y="0"/>
                    <a:pt x="1163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0" name="Google Shape;4880;p2"/>
            <p:cNvSpPr/>
            <p:nvPr/>
          </p:nvSpPr>
          <p:spPr>
            <a:xfrm>
              <a:off x="4336830" y="2302610"/>
              <a:ext cx="37972" cy="5533"/>
            </a:xfrm>
            <a:custGeom>
              <a:rect b="b" l="l" r="r" t="t"/>
              <a:pathLst>
                <a:path extrusionOk="0" h="248" w="1702">
                  <a:moveTo>
                    <a:pt x="1189" y="1"/>
                  </a:moveTo>
                  <a:cubicBezTo>
                    <a:pt x="1080" y="1"/>
                    <a:pt x="959" y="5"/>
                    <a:pt x="834" y="14"/>
                  </a:cubicBezTo>
                  <a:cubicBezTo>
                    <a:pt x="567" y="14"/>
                    <a:pt x="267" y="47"/>
                    <a:pt x="0" y="181"/>
                  </a:cubicBezTo>
                  <a:cubicBezTo>
                    <a:pt x="34" y="247"/>
                    <a:pt x="401" y="247"/>
                    <a:pt x="868" y="247"/>
                  </a:cubicBezTo>
                  <a:cubicBezTo>
                    <a:pt x="1134" y="247"/>
                    <a:pt x="1435" y="214"/>
                    <a:pt x="1701" y="81"/>
                  </a:cubicBezTo>
                  <a:cubicBezTo>
                    <a:pt x="1701" y="32"/>
                    <a:pt x="1487" y="1"/>
                    <a:pt x="1189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1" name="Google Shape;4881;p2"/>
            <p:cNvSpPr/>
            <p:nvPr/>
          </p:nvSpPr>
          <p:spPr>
            <a:xfrm>
              <a:off x="4339061" y="2362892"/>
              <a:ext cx="35741" cy="5064"/>
            </a:xfrm>
            <a:custGeom>
              <a:rect b="b" l="l" r="r" t="t"/>
              <a:pathLst>
                <a:path extrusionOk="0" h="227" w="1602">
                  <a:moveTo>
                    <a:pt x="1129" y="1"/>
                  </a:moveTo>
                  <a:cubicBezTo>
                    <a:pt x="1028" y="1"/>
                    <a:pt x="917" y="5"/>
                    <a:pt x="801" y="14"/>
                  </a:cubicBezTo>
                  <a:cubicBezTo>
                    <a:pt x="367" y="47"/>
                    <a:pt x="0" y="80"/>
                    <a:pt x="0" y="147"/>
                  </a:cubicBezTo>
                  <a:cubicBezTo>
                    <a:pt x="0" y="196"/>
                    <a:pt x="197" y="227"/>
                    <a:pt x="472" y="227"/>
                  </a:cubicBezTo>
                  <a:cubicBezTo>
                    <a:pt x="573" y="227"/>
                    <a:pt x="685" y="223"/>
                    <a:pt x="801" y="214"/>
                  </a:cubicBezTo>
                  <a:cubicBezTo>
                    <a:pt x="1235" y="214"/>
                    <a:pt x="1601" y="147"/>
                    <a:pt x="1601" y="80"/>
                  </a:cubicBezTo>
                  <a:cubicBezTo>
                    <a:pt x="1601" y="32"/>
                    <a:pt x="1405" y="1"/>
                    <a:pt x="1129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2" name="Google Shape;4882;p2"/>
            <p:cNvSpPr/>
            <p:nvPr/>
          </p:nvSpPr>
          <p:spPr>
            <a:xfrm>
              <a:off x="4341292" y="2423173"/>
              <a:ext cx="33510" cy="5064"/>
            </a:xfrm>
            <a:custGeom>
              <a:rect b="b" l="l" r="r" t="t"/>
              <a:pathLst>
                <a:path extrusionOk="0" h="227" w="1502">
                  <a:moveTo>
                    <a:pt x="1057" y="1"/>
                  </a:moveTo>
                  <a:cubicBezTo>
                    <a:pt x="959" y="1"/>
                    <a:pt x="850" y="5"/>
                    <a:pt x="734" y="14"/>
                  </a:cubicBezTo>
                  <a:cubicBezTo>
                    <a:pt x="334" y="14"/>
                    <a:pt x="0" y="80"/>
                    <a:pt x="0" y="147"/>
                  </a:cubicBezTo>
                  <a:cubicBezTo>
                    <a:pt x="0" y="196"/>
                    <a:pt x="179" y="227"/>
                    <a:pt x="445" y="227"/>
                  </a:cubicBezTo>
                  <a:cubicBezTo>
                    <a:pt x="542" y="227"/>
                    <a:pt x="651" y="223"/>
                    <a:pt x="768" y="214"/>
                  </a:cubicBezTo>
                  <a:cubicBezTo>
                    <a:pt x="1168" y="214"/>
                    <a:pt x="1501" y="114"/>
                    <a:pt x="1501" y="80"/>
                  </a:cubicBezTo>
                  <a:cubicBezTo>
                    <a:pt x="1501" y="32"/>
                    <a:pt x="1323" y="1"/>
                    <a:pt x="1057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3" name="Google Shape;4883;p2"/>
            <p:cNvSpPr/>
            <p:nvPr/>
          </p:nvSpPr>
          <p:spPr>
            <a:xfrm>
              <a:off x="4344260" y="2483009"/>
              <a:ext cx="30542" cy="5221"/>
            </a:xfrm>
            <a:custGeom>
              <a:rect b="b" l="l" r="r" t="t"/>
              <a:pathLst>
                <a:path extrusionOk="0" h="234" w="1369">
                  <a:moveTo>
                    <a:pt x="668" y="0"/>
                  </a:moveTo>
                  <a:cubicBezTo>
                    <a:pt x="301" y="34"/>
                    <a:pt x="1" y="100"/>
                    <a:pt x="1" y="167"/>
                  </a:cubicBezTo>
                  <a:cubicBezTo>
                    <a:pt x="1" y="234"/>
                    <a:pt x="301" y="234"/>
                    <a:pt x="701" y="234"/>
                  </a:cubicBezTo>
                  <a:cubicBezTo>
                    <a:pt x="1068" y="200"/>
                    <a:pt x="1368" y="134"/>
                    <a:pt x="1368" y="100"/>
                  </a:cubicBezTo>
                  <a:cubicBezTo>
                    <a:pt x="1368" y="34"/>
                    <a:pt x="1068" y="0"/>
                    <a:pt x="668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4" name="Google Shape;4884;p2"/>
            <p:cNvSpPr/>
            <p:nvPr/>
          </p:nvSpPr>
          <p:spPr>
            <a:xfrm>
              <a:off x="4347249" y="2543000"/>
              <a:ext cx="30520" cy="5511"/>
            </a:xfrm>
            <a:custGeom>
              <a:rect b="b" l="l" r="r" t="t"/>
              <a:pathLst>
                <a:path extrusionOk="0" h="247" w="1368">
                  <a:moveTo>
                    <a:pt x="949" y="0"/>
                  </a:moveTo>
                  <a:cubicBezTo>
                    <a:pt x="862" y="0"/>
                    <a:pt x="766" y="4"/>
                    <a:pt x="667" y="13"/>
                  </a:cubicBezTo>
                  <a:cubicBezTo>
                    <a:pt x="300" y="47"/>
                    <a:pt x="0" y="80"/>
                    <a:pt x="34" y="147"/>
                  </a:cubicBezTo>
                  <a:cubicBezTo>
                    <a:pt x="34" y="247"/>
                    <a:pt x="334" y="247"/>
                    <a:pt x="701" y="247"/>
                  </a:cubicBezTo>
                  <a:cubicBezTo>
                    <a:pt x="1068" y="213"/>
                    <a:pt x="1368" y="147"/>
                    <a:pt x="1368" y="80"/>
                  </a:cubicBezTo>
                  <a:cubicBezTo>
                    <a:pt x="1368" y="31"/>
                    <a:pt x="1189" y="0"/>
                    <a:pt x="94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5" name="Google Shape;4885;p2"/>
            <p:cNvSpPr/>
            <p:nvPr/>
          </p:nvSpPr>
          <p:spPr>
            <a:xfrm>
              <a:off x="4353206" y="2604018"/>
              <a:ext cx="27553" cy="5064"/>
            </a:xfrm>
            <a:custGeom>
              <a:rect b="b" l="l" r="r" t="t"/>
              <a:pathLst>
                <a:path extrusionOk="0" h="227" w="1235">
                  <a:moveTo>
                    <a:pt x="856" y="0"/>
                  </a:moveTo>
                  <a:cubicBezTo>
                    <a:pt x="777" y="0"/>
                    <a:pt x="690" y="5"/>
                    <a:pt x="601" y="14"/>
                  </a:cubicBezTo>
                  <a:cubicBezTo>
                    <a:pt x="267" y="14"/>
                    <a:pt x="0" y="80"/>
                    <a:pt x="0" y="147"/>
                  </a:cubicBezTo>
                  <a:cubicBezTo>
                    <a:pt x="0" y="196"/>
                    <a:pt x="143" y="227"/>
                    <a:pt x="351" y="227"/>
                  </a:cubicBezTo>
                  <a:cubicBezTo>
                    <a:pt x="427" y="227"/>
                    <a:pt x="511" y="223"/>
                    <a:pt x="601" y="214"/>
                  </a:cubicBezTo>
                  <a:cubicBezTo>
                    <a:pt x="967" y="214"/>
                    <a:pt x="1234" y="147"/>
                    <a:pt x="1234" y="80"/>
                  </a:cubicBezTo>
                  <a:cubicBezTo>
                    <a:pt x="1234" y="31"/>
                    <a:pt x="1073" y="0"/>
                    <a:pt x="856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6" name="Google Shape;4886;p2"/>
            <p:cNvSpPr/>
            <p:nvPr/>
          </p:nvSpPr>
          <p:spPr>
            <a:xfrm>
              <a:off x="4336830" y="2272402"/>
              <a:ext cx="18629" cy="5221"/>
            </a:xfrm>
            <a:custGeom>
              <a:rect b="b" l="l" r="r" t="t"/>
              <a:pathLst>
                <a:path extrusionOk="0" h="234" w="835">
                  <a:moveTo>
                    <a:pt x="434" y="0"/>
                  </a:moveTo>
                  <a:cubicBezTo>
                    <a:pt x="200" y="34"/>
                    <a:pt x="0" y="100"/>
                    <a:pt x="0" y="134"/>
                  </a:cubicBezTo>
                  <a:cubicBezTo>
                    <a:pt x="0" y="200"/>
                    <a:pt x="200" y="234"/>
                    <a:pt x="434" y="234"/>
                  </a:cubicBezTo>
                  <a:cubicBezTo>
                    <a:pt x="667" y="200"/>
                    <a:pt x="834" y="167"/>
                    <a:pt x="834" y="100"/>
                  </a:cubicBezTo>
                  <a:cubicBezTo>
                    <a:pt x="834" y="34"/>
                    <a:pt x="667" y="0"/>
                    <a:pt x="43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7" name="Google Shape;4887;p2"/>
            <p:cNvSpPr/>
            <p:nvPr/>
          </p:nvSpPr>
          <p:spPr>
            <a:xfrm>
              <a:off x="4337567" y="2209890"/>
              <a:ext cx="18629" cy="5221"/>
            </a:xfrm>
            <a:custGeom>
              <a:rect b="b" l="l" r="r" t="t"/>
              <a:pathLst>
                <a:path extrusionOk="0" h="234" w="835">
                  <a:moveTo>
                    <a:pt x="401" y="0"/>
                  </a:moveTo>
                  <a:cubicBezTo>
                    <a:pt x="167" y="34"/>
                    <a:pt x="1" y="100"/>
                    <a:pt x="1" y="134"/>
                  </a:cubicBezTo>
                  <a:cubicBezTo>
                    <a:pt x="1" y="200"/>
                    <a:pt x="167" y="234"/>
                    <a:pt x="401" y="234"/>
                  </a:cubicBezTo>
                  <a:cubicBezTo>
                    <a:pt x="634" y="234"/>
                    <a:pt x="835" y="167"/>
                    <a:pt x="835" y="100"/>
                  </a:cubicBezTo>
                  <a:cubicBezTo>
                    <a:pt x="835" y="34"/>
                    <a:pt x="634" y="0"/>
                    <a:pt x="40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8" name="Google Shape;4888;p2"/>
            <p:cNvSpPr/>
            <p:nvPr/>
          </p:nvSpPr>
          <p:spPr>
            <a:xfrm>
              <a:off x="4338303" y="2149608"/>
              <a:ext cx="18629" cy="5221"/>
            </a:xfrm>
            <a:custGeom>
              <a:rect b="b" l="l" r="r" t="t"/>
              <a:pathLst>
                <a:path extrusionOk="0" h="234" w="835">
                  <a:moveTo>
                    <a:pt x="401" y="0"/>
                  </a:moveTo>
                  <a:cubicBezTo>
                    <a:pt x="168" y="34"/>
                    <a:pt x="1" y="67"/>
                    <a:pt x="1" y="134"/>
                  </a:cubicBezTo>
                  <a:cubicBezTo>
                    <a:pt x="1" y="200"/>
                    <a:pt x="168" y="234"/>
                    <a:pt x="401" y="234"/>
                  </a:cubicBezTo>
                  <a:cubicBezTo>
                    <a:pt x="635" y="200"/>
                    <a:pt x="835" y="167"/>
                    <a:pt x="835" y="100"/>
                  </a:cubicBezTo>
                  <a:cubicBezTo>
                    <a:pt x="835" y="34"/>
                    <a:pt x="635" y="0"/>
                    <a:pt x="40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89" name="Google Shape;4889;p2"/>
            <p:cNvSpPr/>
            <p:nvPr/>
          </p:nvSpPr>
          <p:spPr>
            <a:xfrm>
              <a:off x="4339798" y="2084106"/>
              <a:ext cx="18629" cy="5243"/>
            </a:xfrm>
            <a:custGeom>
              <a:rect b="b" l="l" r="r" t="t"/>
              <a:pathLst>
                <a:path extrusionOk="0" h="235" w="835">
                  <a:moveTo>
                    <a:pt x="401" y="1"/>
                  </a:moveTo>
                  <a:cubicBezTo>
                    <a:pt x="167" y="34"/>
                    <a:pt x="1" y="68"/>
                    <a:pt x="1" y="134"/>
                  </a:cubicBezTo>
                  <a:cubicBezTo>
                    <a:pt x="1" y="201"/>
                    <a:pt x="167" y="234"/>
                    <a:pt x="401" y="234"/>
                  </a:cubicBezTo>
                  <a:cubicBezTo>
                    <a:pt x="634" y="201"/>
                    <a:pt x="835" y="168"/>
                    <a:pt x="835" y="101"/>
                  </a:cubicBezTo>
                  <a:cubicBezTo>
                    <a:pt x="835" y="34"/>
                    <a:pt x="634" y="1"/>
                    <a:pt x="40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0" name="Google Shape;4890;p2"/>
            <p:cNvSpPr/>
            <p:nvPr/>
          </p:nvSpPr>
          <p:spPr>
            <a:xfrm>
              <a:off x="4338303" y="2334625"/>
              <a:ext cx="18629" cy="4975"/>
            </a:xfrm>
            <a:custGeom>
              <a:rect b="b" l="l" r="r" t="t"/>
              <a:pathLst>
                <a:path extrusionOk="0" h="223" w="835">
                  <a:moveTo>
                    <a:pt x="579" y="0"/>
                  </a:moveTo>
                  <a:cubicBezTo>
                    <a:pt x="524" y="0"/>
                    <a:pt x="464" y="4"/>
                    <a:pt x="401" y="13"/>
                  </a:cubicBezTo>
                  <a:cubicBezTo>
                    <a:pt x="168" y="13"/>
                    <a:pt x="1" y="80"/>
                    <a:pt x="1" y="147"/>
                  </a:cubicBezTo>
                  <a:cubicBezTo>
                    <a:pt x="1" y="174"/>
                    <a:pt x="110" y="222"/>
                    <a:pt x="275" y="222"/>
                  </a:cubicBezTo>
                  <a:cubicBezTo>
                    <a:pt x="314" y="222"/>
                    <a:pt x="357" y="220"/>
                    <a:pt x="401" y="213"/>
                  </a:cubicBezTo>
                  <a:cubicBezTo>
                    <a:pt x="635" y="213"/>
                    <a:pt x="835" y="147"/>
                    <a:pt x="835" y="80"/>
                  </a:cubicBezTo>
                  <a:cubicBezTo>
                    <a:pt x="835" y="31"/>
                    <a:pt x="728" y="0"/>
                    <a:pt x="579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1" name="Google Shape;4891;p2"/>
            <p:cNvSpPr/>
            <p:nvPr/>
          </p:nvSpPr>
          <p:spPr>
            <a:xfrm>
              <a:off x="4340556" y="2391939"/>
              <a:ext cx="18607" cy="5042"/>
            </a:xfrm>
            <a:custGeom>
              <a:rect b="b" l="l" r="r" t="t"/>
              <a:pathLst>
                <a:path extrusionOk="0" h="226" w="834">
                  <a:moveTo>
                    <a:pt x="567" y="0"/>
                  </a:moveTo>
                  <a:cubicBezTo>
                    <a:pt x="515" y="0"/>
                    <a:pt x="459" y="4"/>
                    <a:pt x="400" y="13"/>
                  </a:cubicBezTo>
                  <a:cubicBezTo>
                    <a:pt x="167" y="13"/>
                    <a:pt x="0" y="79"/>
                    <a:pt x="0" y="146"/>
                  </a:cubicBezTo>
                  <a:cubicBezTo>
                    <a:pt x="0" y="195"/>
                    <a:pt x="89" y="226"/>
                    <a:pt x="229" y="226"/>
                  </a:cubicBezTo>
                  <a:cubicBezTo>
                    <a:pt x="280" y="226"/>
                    <a:pt x="338" y="222"/>
                    <a:pt x="400" y="213"/>
                  </a:cubicBezTo>
                  <a:cubicBezTo>
                    <a:pt x="634" y="213"/>
                    <a:pt x="834" y="146"/>
                    <a:pt x="834" y="113"/>
                  </a:cubicBezTo>
                  <a:cubicBezTo>
                    <a:pt x="834" y="38"/>
                    <a:pt x="721" y="0"/>
                    <a:pt x="56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2" name="Google Shape;4892;p2"/>
            <p:cNvSpPr/>
            <p:nvPr/>
          </p:nvSpPr>
          <p:spPr>
            <a:xfrm>
              <a:off x="4342787" y="2453693"/>
              <a:ext cx="18629" cy="4774"/>
            </a:xfrm>
            <a:custGeom>
              <a:rect b="b" l="l" r="r" t="t"/>
              <a:pathLst>
                <a:path extrusionOk="0" h="214" w="835">
                  <a:moveTo>
                    <a:pt x="605" y="0"/>
                  </a:moveTo>
                  <a:cubicBezTo>
                    <a:pt x="554" y="0"/>
                    <a:pt x="496" y="4"/>
                    <a:pt x="434" y="13"/>
                  </a:cubicBezTo>
                  <a:cubicBezTo>
                    <a:pt x="200" y="13"/>
                    <a:pt x="0" y="80"/>
                    <a:pt x="0" y="147"/>
                  </a:cubicBezTo>
                  <a:cubicBezTo>
                    <a:pt x="0" y="180"/>
                    <a:pt x="200" y="213"/>
                    <a:pt x="434" y="213"/>
                  </a:cubicBezTo>
                  <a:cubicBezTo>
                    <a:pt x="667" y="213"/>
                    <a:pt x="834" y="147"/>
                    <a:pt x="834" y="80"/>
                  </a:cubicBezTo>
                  <a:cubicBezTo>
                    <a:pt x="834" y="31"/>
                    <a:pt x="745" y="0"/>
                    <a:pt x="605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3" name="Google Shape;4893;p2"/>
            <p:cNvSpPr/>
            <p:nvPr/>
          </p:nvSpPr>
          <p:spPr>
            <a:xfrm>
              <a:off x="4347249" y="2513975"/>
              <a:ext cx="18629" cy="4774"/>
            </a:xfrm>
            <a:custGeom>
              <a:rect b="b" l="l" r="r" t="t"/>
              <a:pathLst>
                <a:path extrusionOk="0" h="214" w="835">
                  <a:moveTo>
                    <a:pt x="578" y="0"/>
                  </a:moveTo>
                  <a:cubicBezTo>
                    <a:pt x="523" y="0"/>
                    <a:pt x="463" y="4"/>
                    <a:pt x="401" y="13"/>
                  </a:cubicBezTo>
                  <a:cubicBezTo>
                    <a:pt x="167" y="13"/>
                    <a:pt x="0" y="80"/>
                    <a:pt x="0" y="113"/>
                  </a:cubicBezTo>
                  <a:cubicBezTo>
                    <a:pt x="0" y="180"/>
                    <a:pt x="167" y="213"/>
                    <a:pt x="401" y="213"/>
                  </a:cubicBezTo>
                  <a:cubicBezTo>
                    <a:pt x="634" y="213"/>
                    <a:pt x="834" y="147"/>
                    <a:pt x="834" y="80"/>
                  </a:cubicBezTo>
                  <a:cubicBezTo>
                    <a:pt x="834" y="31"/>
                    <a:pt x="727" y="0"/>
                    <a:pt x="578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4" name="Google Shape;4894;p2"/>
            <p:cNvSpPr/>
            <p:nvPr/>
          </p:nvSpPr>
          <p:spPr>
            <a:xfrm>
              <a:off x="4351711" y="2573788"/>
              <a:ext cx="18629" cy="5243"/>
            </a:xfrm>
            <a:custGeom>
              <a:rect b="b" l="l" r="r" t="t"/>
              <a:pathLst>
                <a:path extrusionOk="0" h="235" w="835">
                  <a:moveTo>
                    <a:pt x="401" y="1"/>
                  </a:moveTo>
                  <a:cubicBezTo>
                    <a:pt x="167" y="34"/>
                    <a:pt x="0" y="101"/>
                    <a:pt x="0" y="134"/>
                  </a:cubicBezTo>
                  <a:cubicBezTo>
                    <a:pt x="0" y="201"/>
                    <a:pt x="167" y="234"/>
                    <a:pt x="401" y="234"/>
                  </a:cubicBezTo>
                  <a:cubicBezTo>
                    <a:pt x="634" y="234"/>
                    <a:pt x="834" y="168"/>
                    <a:pt x="834" y="101"/>
                  </a:cubicBezTo>
                  <a:cubicBezTo>
                    <a:pt x="834" y="34"/>
                    <a:pt x="634" y="1"/>
                    <a:pt x="40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5" name="Google Shape;4895;p2"/>
            <p:cNvSpPr/>
            <p:nvPr/>
          </p:nvSpPr>
          <p:spPr>
            <a:xfrm>
              <a:off x="4587617" y="2022352"/>
              <a:ext cx="87098" cy="829798"/>
            </a:xfrm>
            <a:custGeom>
              <a:rect b="b" l="l" r="r" t="t"/>
              <a:pathLst>
                <a:path extrusionOk="0" h="37194" w="3904">
                  <a:moveTo>
                    <a:pt x="2169" y="0"/>
                  </a:moveTo>
                  <a:cubicBezTo>
                    <a:pt x="1869" y="2569"/>
                    <a:pt x="1668" y="5137"/>
                    <a:pt x="1668" y="7739"/>
                  </a:cubicBezTo>
                  <a:cubicBezTo>
                    <a:pt x="1668" y="11542"/>
                    <a:pt x="1" y="37093"/>
                    <a:pt x="1" y="37093"/>
                  </a:cubicBezTo>
                  <a:lnTo>
                    <a:pt x="1668" y="37193"/>
                  </a:lnTo>
                  <a:cubicBezTo>
                    <a:pt x="1668" y="37193"/>
                    <a:pt x="3903" y="2735"/>
                    <a:pt x="3637" y="1701"/>
                  </a:cubicBezTo>
                  <a:cubicBezTo>
                    <a:pt x="3370" y="667"/>
                    <a:pt x="2169" y="0"/>
                    <a:pt x="2169" y="0"/>
                  </a:cubicBezTo>
                  <a:close/>
                </a:path>
              </a:pathLst>
            </a:custGeom>
            <a:solidFill>
              <a:srgbClr val="F2624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6" name="Google Shape;4896;p2"/>
            <p:cNvSpPr/>
            <p:nvPr/>
          </p:nvSpPr>
          <p:spPr>
            <a:xfrm>
              <a:off x="4587617" y="2022352"/>
              <a:ext cx="87098" cy="829798"/>
            </a:xfrm>
            <a:custGeom>
              <a:rect b="b" l="l" r="r" t="t"/>
              <a:pathLst>
                <a:path extrusionOk="0" h="37194" w="3904">
                  <a:moveTo>
                    <a:pt x="2169" y="0"/>
                  </a:moveTo>
                  <a:cubicBezTo>
                    <a:pt x="1869" y="2569"/>
                    <a:pt x="1668" y="5137"/>
                    <a:pt x="1668" y="7739"/>
                  </a:cubicBezTo>
                  <a:cubicBezTo>
                    <a:pt x="1668" y="11542"/>
                    <a:pt x="1" y="37093"/>
                    <a:pt x="1" y="37093"/>
                  </a:cubicBezTo>
                  <a:lnTo>
                    <a:pt x="1668" y="37193"/>
                  </a:lnTo>
                  <a:cubicBezTo>
                    <a:pt x="1668" y="37193"/>
                    <a:pt x="3903" y="2735"/>
                    <a:pt x="3637" y="1701"/>
                  </a:cubicBezTo>
                  <a:cubicBezTo>
                    <a:pt x="3370" y="667"/>
                    <a:pt x="2169" y="0"/>
                    <a:pt x="21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7" name="Google Shape;4897;p2"/>
            <p:cNvSpPr/>
            <p:nvPr/>
          </p:nvSpPr>
          <p:spPr>
            <a:xfrm>
              <a:off x="4618873" y="2456214"/>
              <a:ext cx="29784" cy="4685"/>
            </a:xfrm>
            <a:custGeom>
              <a:rect b="b" l="l" r="r" t="t"/>
              <a:pathLst>
                <a:path extrusionOk="0" h="210" w="1335">
                  <a:moveTo>
                    <a:pt x="668" y="0"/>
                  </a:moveTo>
                  <a:cubicBezTo>
                    <a:pt x="301" y="0"/>
                    <a:pt x="1" y="34"/>
                    <a:pt x="1" y="100"/>
                  </a:cubicBezTo>
                  <a:cubicBezTo>
                    <a:pt x="1" y="134"/>
                    <a:pt x="301" y="201"/>
                    <a:pt x="668" y="201"/>
                  </a:cubicBezTo>
                  <a:cubicBezTo>
                    <a:pt x="738" y="207"/>
                    <a:pt x="805" y="210"/>
                    <a:pt x="869" y="210"/>
                  </a:cubicBezTo>
                  <a:cubicBezTo>
                    <a:pt x="1138" y="210"/>
                    <a:pt x="1335" y="161"/>
                    <a:pt x="1335" y="134"/>
                  </a:cubicBezTo>
                  <a:cubicBezTo>
                    <a:pt x="1335" y="67"/>
                    <a:pt x="1035" y="0"/>
                    <a:pt x="668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8" name="Google Shape;4898;p2"/>
            <p:cNvSpPr/>
            <p:nvPr/>
          </p:nvSpPr>
          <p:spPr>
            <a:xfrm>
              <a:off x="4613675" y="2517232"/>
              <a:ext cx="32015" cy="5243"/>
            </a:xfrm>
            <a:custGeom>
              <a:rect b="b" l="l" r="r" t="t"/>
              <a:pathLst>
                <a:path extrusionOk="0" h="235" w="1435">
                  <a:moveTo>
                    <a:pt x="734" y="1"/>
                  </a:moveTo>
                  <a:cubicBezTo>
                    <a:pt x="334" y="1"/>
                    <a:pt x="0" y="34"/>
                    <a:pt x="0" y="101"/>
                  </a:cubicBezTo>
                  <a:cubicBezTo>
                    <a:pt x="0" y="167"/>
                    <a:pt x="334" y="234"/>
                    <a:pt x="734" y="234"/>
                  </a:cubicBezTo>
                  <a:cubicBezTo>
                    <a:pt x="1101" y="234"/>
                    <a:pt x="1434" y="201"/>
                    <a:pt x="1434" y="134"/>
                  </a:cubicBezTo>
                  <a:cubicBezTo>
                    <a:pt x="1434" y="67"/>
                    <a:pt x="1101" y="1"/>
                    <a:pt x="73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899" name="Google Shape;4899;p2"/>
            <p:cNvSpPr/>
            <p:nvPr/>
          </p:nvSpPr>
          <p:spPr>
            <a:xfrm>
              <a:off x="4617379" y="2579745"/>
              <a:ext cx="25344" cy="5243"/>
            </a:xfrm>
            <a:custGeom>
              <a:rect b="b" l="l" r="r" t="t"/>
              <a:pathLst>
                <a:path extrusionOk="0" h="235" w="1136">
                  <a:moveTo>
                    <a:pt x="568" y="1"/>
                  </a:moveTo>
                  <a:cubicBezTo>
                    <a:pt x="234" y="1"/>
                    <a:pt x="1" y="34"/>
                    <a:pt x="1" y="101"/>
                  </a:cubicBezTo>
                  <a:cubicBezTo>
                    <a:pt x="1" y="168"/>
                    <a:pt x="234" y="234"/>
                    <a:pt x="568" y="234"/>
                  </a:cubicBezTo>
                  <a:cubicBezTo>
                    <a:pt x="868" y="234"/>
                    <a:pt x="1135" y="201"/>
                    <a:pt x="1135" y="134"/>
                  </a:cubicBezTo>
                  <a:cubicBezTo>
                    <a:pt x="1135" y="67"/>
                    <a:pt x="868" y="34"/>
                    <a:pt x="568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0" name="Google Shape;4900;p2"/>
            <p:cNvSpPr/>
            <p:nvPr/>
          </p:nvSpPr>
          <p:spPr>
            <a:xfrm>
              <a:off x="4623335" y="2394237"/>
              <a:ext cx="30542" cy="4685"/>
            </a:xfrm>
            <a:custGeom>
              <a:rect b="b" l="l" r="r" t="t"/>
              <a:pathLst>
                <a:path extrusionOk="0" h="210" w="1369">
                  <a:moveTo>
                    <a:pt x="484" y="1"/>
                  </a:moveTo>
                  <a:cubicBezTo>
                    <a:pt x="197" y="1"/>
                    <a:pt x="1" y="49"/>
                    <a:pt x="1" y="76"/>
                  </a:cubicBezTo>
                  <a:cubicBezTo>
                    <a:pt x="1" y="143"/>
                    <a:pt x="301" y="210"/>
                    <a:pt x="701" y="210"/>
                  </a:cubicBezTo>
                  <a:cubicBezTo>
                    <a:pt x="1068" y="210"/>
                    <a:pt x="1368" y="177"/>
                    <a:pt x="1368" y="110"/>
                  </a:cubicBezTo>
                  <a:cubicBezTo>
                    <a:pt x="1368" y="76"/>
                    <a:pt x="1068" y="10"/>
                    <a:pt x="701" y="10"/>
                  </a:cubicBezTo>
                  <a:cubicBezTo>
                    <a:pt x="625" y="3"/>
                    <a:pt x="552" y="1"/>
                    <a:pt x="48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1" name="Google Shape;4901;p2"/>
            <p:cNvSpPr/>
            <p:nvPr/>
          </p:nvSpPr>
          <p:spPr>
            <a:xfrm>
              <a:off x="4625566" y="2334156"/>
              <a:ext cx="30542" cy="4707"/>
            </a:xfrm>
            <a:custGeom>
              <a:rect b="b" l="l" r="r" t="t"/>
              <a:pathLst>
                <a:path extrusionOk="0" h="211" w="1369">
                  <a:moveTo>
                    <a:pt x="701" y="1"/>
                  </a:moveTo>
                  <a:cubicBezTo>
                    <a:pt x="301" y="1"/>
                    <a:pt x="1" y="34"/>
                    <a:pt x="1" y="101"/>
                  </a:cubicBezTo>
                  <a:cubicBezTo>
                    <a:pt x="1" y="134"/>
                    <a:pt x="301" y="201"/>
                    <a:pt x="668" y="201"/>
                  </a:cubicBezTo>
                  <a:cubicBezTo>
                    <a:pt x="744" y="207"/>
                    <a:pt x="817" y="210"/>
                    <a:pt x="885" y="210"/>
                  </a:cubicBezTo>
                  <a:cubicBezTo>
                    <a:pt x="1172" y="210"/>
                    <a:pt x="1368" y="161"/>
                    <a:pt x="1368" y="134"/>
                  </a:cubicBezTo>
                  <a:cubicBezTo>
                    <a:pt x="1368" y="68"/>
                    <a:pt x="1068" y="1"/>
                    <a:pt x="70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2" name="Google Shape;4902;p2"/>
            <p:cNvSpPr/>
            <p:nvPr/>
          </p:nvSpPr>
          <p:spPr>
            <a:xfrm>
              <a:off x="4625566" y="2273875"/>
              <a:ext cx="33510" cy="5243"/>
            </a:xfrm>
            <a:custGeom>
              <a:rect b="b" l="l" r="r" t="t"/>
              <a:pathLst>
                <a:path extrusionOk="0" h="235" w="1502">
                  <a:moveTo>
                    <a:pt x="735" y="1"/>
                  </a:moveTo>
                  <a:cubicBezTo>
                    <a:pt x="334" y="1"/>
                    <a:pt x="1" y="34"/>
                    <a:pt x="1" y="101"/>
                  </a:cubicBezTo>
                  <a:cubicBezTo>
                    <a:pt x="1" y="168"/>
                    <a:pt x="334" y="234"/>
                    <a:pt x="735" y="234"/>
                  </a:cubicBezTo>
                  <a:cubicBezTo>
                    <a:pt x="1168" y="234"/>
                    <a:pt x="1469" y="201"/>
                    <a:pt x="1502" y="134"/>
                  </a:cubicBezTo>
                  <a:cubicBezTo>
                    <a:pt x="1502" y="68"/>
                    <a:pt x="1168" y="34"/>
                    <a:pt x="735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3" name="Google Shape;4903;p2"/>
            <p:cNvSpPr/>
            <p:nvPr/>
          </p:nvSpPr>
          <p:spPr>
            <a:xfrm>
              <a:off x="4630028" y="2214151"/>
              <a:ext cx="30542" cy="4685"/>
            </a:xfrm>
            <a:custGeom>
              <a:rect b="b" l="l" r="r" t="t"/>
              <a:pathLst>
                <a:path extrusionOk="0" h="210" w="1369">
                  <a:moveTo>
                    <a:pt x="497" y="0"/>
                  </a:moveTo>
                  <a:cubicBezTo>
                    <a:pt x="219" y="0"/>
                    <a:pt x="1" y="49"/>
                    <a:pt x="1" y="76"/>
                  </a:cubicBezTo>
                  <a:cubicBezTo>
                    <a:pt x="1" y="143"/>
                    <a:pt x="301" y="209"/>
                    <a:pt x="701" y="209"/>
                  </a:cubicBezTo>
                  <a:cubicBezTo>
                    <a:pt x="1068" y="209"/>
                    <a:pt x="1369" y="176"/>
                    <a:pt x="1369" y="109"/>
                  </a:cubicBezTo>
                  <a:cubicBezTo>
                    <a:pt x="1369" y="76"/>
                    <a:pt x="1068" y="9"/>
                    <a:pt x="701" y="9"/>
                  </a:cubicBezTo>
                  <a:cubicBezTo>
                    <a:pt x="631" y="3"/>
                    <a:pt x="563" y="0"/>
                    <a:pt x="49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4" name="Google Shape;4904;p2"/>
            <p:cNvSpPr/>
            <p:nvPr/>
          </p:nvSpPr>
          <p:spPr>
            <a:xfrm>
              <a:off x="4632282" y="2154070"/>
              <a:ext cx="29784" cy="4685"/>
            </a:xfrm>
            <a:custGeom>
              <a:rect b="b" l="l" r="r" t="t"/>
              <a:pathLst>
                <a:path extrusionOk="0" h="210" w="1335">
                  <a:moveTo>
                    <a:pt x="667" y="0"/>
                  </a:moveTo>
                  <a:cubicBezTo>
                    <a:pt x="300" y="0"/>
                    <a:pt x="0" y="34"/>
                    <a:pt x="0" y="100"/>
                  </a:cubicBezTo>
                  <a:cubicBezTo>
                    <a:pt x="0" y="134"/>
                    <a:pt x="300" y="201"/>
                    <a:pt x="667" y="201"/>
                  </a:cubicBezTo>
                  <a:cubicBezTo>
                    <a:pt x="737" y="207"/>
                    <a:pt x="805" y="210"/>
                    <a:pt x="868" y="210"/>
                  </a:cubicBezTo>
                  <a:cubicBezTo>
                    <a:pt x="1138" y="210"/>
                    <a:pt x="1334" y="161"/>
                    <a:pt x="1334" y="134"/>
                  </a:cubicBezTo>
                  <a:cubicBezTo>
                    <a:pt x="1334" y="67"/>
                    <a:pt x="1034" y="0"/>
                    <a:pt x="667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5" name="Google Shape;4905;p2"/>
            <p:cNvSpPr/>
            <p:nvPr/>
          </p:nvSpPr>
          <p:spPr>
            <a:xfrm>
              <a:off x="4634513" y="2093052"/>
              <a:ext cx="27553" cy="5221"/>
            </a:xfrm>
            <a:custGeom>
              <a:rect b="b" l="l" r="r" t="t"/>
              <a:pathLst>
                <a:path extrusionOk="0" h="234" w="1235">
                  <a:moveTo>
                    <a:pt x="601" y="0"/>
                  </a:moveTo>
                  <a:cubicBezTo>
                    <a:pt x="267" y="0"/>
                    <a:pt x="0" y="33"/>
                    <a:pt x="0" y="100"/>
                  </a:cubicBezTo>
                  <a:cubicBezTo>
                    <a:pt x="0" y="167"/>
                    <a:pt x="267" y="200"/>
                    <a:pt x="601" y="234"/>
                  </a:cubicBezTo>
                  <a:cubicBezTo>
                    <a:pt x="934" y="234"/>
                    <a:pt x="1234" y="200"/>
                    <a:pt x="1234" y="134"/>
                  </a:cubicBezTo>
                  <a:cubicBezTo>
                    <a:pt x="1234" y="67"/>
                    <a:pt x="967" y="0"/>
                    <a:pt x="60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6" name="Google Shape;4906;p2"/>
            <p:cNvSpPr/>
            <p:nvPr/>
          </p:nvSpPr>
          <p:spPr>
            <a:xfrm>
              <a:off x="4632282" y="2424958"/>
              <a:ext cx="18607" cy="5221"/>
            </a:xfrm>
            <a:custGeom>
              <a:rect b="b" l="l" r="r" t="t"/>
              <a:pathLst>
                <a:path extrusionOk="0" h="234" w="834">
                  <a:moveTo>
                    <a:pt x="434" y="0"/>
                  </a:moveTo>
                  <a:cubicBezTo>
                    <a:pt x="200" y="0"/>
                    <a:pt x="0" y="34"/>
                    <a:pt x="0" y="100"/>
                  </a:cubicBezTo>
                  <a:cubicBezTo>
                    <a:pt x="0" y="167"/>
                    <a:pt x="200" y="201"/>
                    <a:pt x="434" y="234"/>
                  </a:cubicBezTo>
                  <a:cubicBezTo>
                    <a:pt x="634" y="234"/>
                    <a:pt x="834" y="201"/>
                    <a:pt x="834" y="134"/>
                  </a:cubicBezTo>
                  <a:cubicBezTo>
                    <a:pt x="834" y="67"/>
                    <a:pt x="634" y="0"/>
                    <a:pt x="43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7" name="Google Shape;4907;p2"/>
            <p:cNvSpPr/>
            <p:nvPr/>
          </p:nvSpPr>
          <p:spPr>
            <a:xfrm>
              <a:off x="4627061" y="2487471"/>
              <a:ext cx="18629" cy="4484"/>
            </a:xfrm>
            <a:custGeom>
              <a:rect b="b" l="l" r="r" t="t"/>
              <a:pathLst>
                <a:path extrusionOk="0" h="201" w="835">
                  <a:moveTo>
                    <a:pt x="401" y="0"/>
                  </a:moveTo>
                  <a:cubicBezTo>
                    <a:pt x="201" y="0"/>
                    <a:pt x="1" y="34"/>
                    <a:pt x="1" y="100"/>
                  </a:cubicBezTo>
                  <a:cubicBezTo>
                    <a:pt x="1" y="167"/>
                    <a:pt x="167" y="201"/>
                    <a:pt x="401" y="201"/>
                  </a:cubicBezTo>
                  <a:cubicBezTo>
                    <a:pt x="634" y="201"/>
                    <a:pt x="834" y="167"/>
                    <a:pt x="834" y="100"/>
                  </a:cubicBezTo>
                  <a:cubicBezTo>
                    <a:pt x="834" y="67"/>
                    <a:pt x="634" y="0"/>
                    <a:pt x="40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8" name="Google Shape;4908;p2"/>
            <p:cNvSpPr/>
            <p:nvPr/>
          </p:nvSpPr>
          <p:spPr>
            <a:xfrm>
              <a:off x="4623335" y="2547752"/>
              <a:ext cx="18629" cy="5221"/>
            </a:xfrm>
            <a:custGeom>
              <a:rect b="b" l="l" r="r" t="t"/>
              <a:pathLst>
                <a:path extrusionOk="0" h="234" w="835">
                  <a:moveTo>
                    <a:pt x="434" y="0"/>
                  </a:moveTo>
                  <a:cubicBezTo>
                    <a:pt x="201" y="0"/>
                    <a:pt x="1" y="34"/>
                    <a:pt x="1" y="100"/>
                  </a:cubicBezTo>
                  <a:cubicBezTo>
                    <a:pt x="1" y="167"/>
                    <a:pt x="201" y="200"/>
                    <a:pt x="434" y="234"/>
                  </a:cubicBezTo>
                  <a:cubicBezTo>
                    <a:pt x="635" y="234"/>
                    <a:pt x="835" y="167"/>
                    <a:pt x="835" y="134"/>
                  </a:cubicBezTo>
                  <a:cubicBezTo>
                    <a:pt x="835" y="67"/>
                    <a:pt x="635" y="0"/>
                    <a:pt x="434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09" name="Google Shape;4909;p2"/>
            <p:cNvSpPr/>
            <p:nvPr/>
          </p:nvSpPr>
          <p:spPr>
            <a:xfrm>
              <a:off x="4620368" y="2613031"/>
              <a:ext cx="18629" cy="4685"/>
            </a:xfrm>
            <a:custGeom>
              <a:rect b="b" l="l" r="r" t="t"/>
              <a:pathLst>
                <a:path extrusionOk="0" h="210" w="835">
                  <a:moveTo>
                    <a:pt x="292" y="1"/>
                  </a:moveTo>
                  <a:cubicBezTo>
                    <a:pt x="134" y="1"/>
                    <a:pt x="0" y="55"/>
                    <a:pt x="0" y="110"/>
                  </a:cubicBezTo>
                  <a:cubicBezTo>
                    <a:pt x="0" y="143"/>
                    <a:pt x="200" y="210"/>
                    <a:pt x="401" y="210"/>
                  </a:cubicBezTo>
                  <a:cubicBezTo>
                    <a:pt x="634" y="210"/>
                    <a:pt x="834" y="177"/>
                    <a:pt x="834" y="110"/>
                  </a:cubicBezTo>
                  <a:cubicBezTo>
                    <a:pt x="834" y="43"/>
                    <a:pt x="634" y="10"/>
                    <a:pt x="401" y="10"/>
                  </a:cubicBezTo>
                  <a:cubicBezTo>
                    <a:pt x="364" y="4"/>
                    <a:pt x="327" y="1"/>
                    <a:pt x="292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0" name="Google Shape;4910;p2"/>
            <p:cNvSpPr/>
            <p:nvPr/>
          </p:nvSpPr>
          <p:spPr>
            <a:xfrm>
              <a:off x="4635985" y="2363182"/>
              <a:ext cx="18629" cy="4685"/>
            </a:xfrm>
            <a:custGeom>
              <a:rect b="b" l="l" r="r" t="t"/>
              <a:pathLst>
                <a:path extrusionOk="0" h="210" w="835">
                  <a:moveTo>
                    <a:pt x="434" y="1"/>
                  </a:moveTo>
                  <a:cubicBezTo>
                    <a:pt x="201" y="1"/>
                    <a:pt x="1" y="34"/>
                    <a:pt x="1" y="101"/>
                  </a:cubicBezTo>
                  <a:cubicBezTo>
                    <a:pt x="1" y="168"/>
                    <a:pt x="201" y="201"/>
                    <a:pt x="434" y="201"/>
                  </a:cubicBezTo>
                  <a:cubicBezTo>
                    <a:pt x="479" y="207"/>
                    <a:pt x="521" y="210"/>
                    <a:pt x="560" y="210"/>
                  </a:cubicBezTo>
                  <a:cubicBezTo>
                    <a:pt x="726" y="210"/>
                    <a:pt x="835" y="161"/>
                    <a:pt x="835" y="134"/>
                  </a:cubicBezTo>
                  <a:cubicBezTo>
                    <a:pt x="835" y="67"/>
                    <a:pt x="668" y="1"/>
                    <a:pt x="434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1" name="Google Shape;4911;p2"/>
            <p:cNvSpPr/>
            <p:nvPr/>
          </p:nvSpPr>
          <p:spPr>
            <a:xfrm>
              <a:off x="4638975" y="2305890"/>
              <a:ext cx="18629" cy="5221"/>
            </a:xfrm>
            <a:custGeom>
              <a:rect b="b" l="l" r="r" t="t"/>
              <a:pathLst>
                <a:path extrusionOk="0" h="234" w="835">
                  <a:moveTo>
                    <a:pt x="401" y="0"/>
                  </a:moveTo>
                  <a:cubicBezTo>
                    <a:pt x="167" y="0"/>
                    <a:pt x="0" y="34"/>
                    <a:pt x="0" y="100"/>
                  </a:cubicBezTo>
                  <a:cubicBezTo>
                    <a:pt x="0" y="167"/>
                    <a:pt x="167" y="200"/>
                    <a:pt x="401" y="234"/>
                  </a:cubicBezTo>
                  <a:cubicBezTo>
                    <a:pt x="634" y="234"/>
                    <a:pt x="834" y="200"/>
                    <a:pt x="834" y="134"/>
                  </a:cubicBezTo>
                  <a:cubicBezTo>
                    <a:pt x="834" y="67"/>
                    <a:pt x="634" y="0"/>
                    <a:pt x="401" y="0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2" name="Google Shape;4912;p2"/>
            <p:cNvSpPr/>
            <p:nvPr/>
          </p:nvSpPr>
          <p:spPr>
            <a:xfrm>
              <a:off x="4641206" y="2244113"/>
              <a:ext cx="18629" cy="4685"/>
            </a:xfrm>
            <a:custGeom>
              <a:rect b="b" l="l" r="r" t="t"/>
              <a:pathLst>
                <a:path extrusionOk="0" h="210" w="835">
                  <a:moveTo>
                    <a:pt x="401" y="1"/>
                  </a:moveTo>
                  <a:cubicBezTo>
                    <a:pt x="200" y="1"/>
                    <a:pt x="0" y="34"/>
                    <a:pt x="0" y="101"/>
                  </a:cubicBezTo>
                  <a:cubicBezTo>
                    <a:pt x="0" y="167"/>
                    <a:pt x="200" y="201"/>
                    <a:pt x="401" y="201"/>
                  </a:cubicBezTo>
                  <a:cubicBezTo>
                    <a:pt x="445" y="207"/>
                    <a:pt x="489" y="210"/>
                    <a:pt x="530" y="210"/>
                  </a:cubicBezTo>
                  <a:cubicBezTo>
                    <a:pt x="703" y="210"/>
                    <a:pt x="834" y="161"/>
                    <a:pt x="834" y="134"/>
                  </a:cubicBezTo>
                  <a:cubicBezTo>
                    <a:pt x="834" y="67"/>
                    <a:pt x="634" y="1"/>
                    <a:pt x="40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3" name="Google Shape;4913;p2"/>
            <p:cNvSpPr/>
            <p:nvPr/>
          </p:nvSpPr>
          <p:spPr>
            <a:xfrm>
              <a:off x="4641942" y="2183832"/>
              <a:ext cx="18629" cy="4685"/>
            </a:xfrm>
            <a:custGeom>
              <a:rect b="b" l="l" r="r" t="t"/>
              <a:pathLst>
                <a:path extrusionOk="0" h="210" w="835">
                  <a:moveTo>
                    <a:pt x="401" y="1"/>
                  </a:moveTo>
                  <a:cubicBezTo>
                    <a:pt x="201" y="1"/>
                    <a:pt x="1" y="34"/>
                    <a:pt x="1" y="101"/>
                  </a:cubicBezTo>
                  <a:cubicBezTo>
                    <a:pt x="1" y="167"/>
                    <a:pt x="201" y="201"/>
                    <a:pt x="401" y="201"/>
                  </a:cubicBezTo>
                  <a:cubicBezTo>
                    <a:pt x="444" y="207"/>
                    <a:pt x="486" y="210"/>
                    <a:pt x="525" y="210"/>
                  </a:cubicBezTo>
                  <a:cubicBezTo>
                    <a:pt x="701" y="210"/>
                    <a:pt x="835" y="155"/>
                    <a:pt x="835" y="101"/>
                  </a:cubicBezTo>
                  <a:cubicBezTo>
                    <a:pt x="835" y="67"/>
                    <a:pt x="634" y="1"/>
                    <a:pt x="401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4" name="Google Shape;4914;p2"/>
            <p:cNvSpPr/>
            <p:nvPr/>
          </p:nvSpPr>
          <p:spPr>
            <a:xfrm>
              <a:off x="4642700" y="2123550"/>
              <a:ext cx="18607" cy="4484"/>
            </a:xfrm>
            <a:custGeom>
              <a:rect b="b" l="l" r="r" t="t"/>
              <a:pathLst>
                <a:path extrusionOk="0" h="201" w="834">
                  <a:moveTo>
                    <a:pt x="400" y="1"/>
                  </a:moveTo>
                  <a:cubicBezTo>
                    <a:pt x="167" y="1"/>
                    <a:pt x="0" y="34"/>
                    <a:pt x="0" y="101"/>
                  </a:cubicBezTo>
                  <a:cubicBezTo>
                    <a:pt x="0" y="168"/>
                    <a:pt x="167" y="201"/>
                    <a:pt x="400" y="201"/>
                  </a:cubicBezTo>
                  <a:cubicBezTo>
                    <a:pt x="634" y="201"/>
                    <a:pt x="834" y="168"/>
                    <a:pt x="834" y="101"/>
                  </a:cubicBezTo>
                  <a:cubicBezTo>
                    <a:pt x="834" y="67"/>
                    <a:pt x="634" y="1"/>
                    <a:pt x="400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5" name="Google Shape;4915;p2"/>
            <p:cNvSpPr/>
            <p:nvPr/>
          </p:nvSpPr>
          <p:spPr>
            <a:xfrm>
              <a:off x="4710411" y="2069225"/>
              <a:ext cx="203199" cy="782925"/>
            </a:xfrm>
            <a:custGeom>
              <a:rect b="b" l="l" r="r" t="t"/>
              <a:pathLst>
                <a:path extrusionOk="0" h="35093" w="9108">
                  <a:moveTo>
                    <a:pt x="834" y="1"/>
                  </a:moveTo>
                  <a:lnTo>
                    <a:pt x="1" y="34992"/>
                  </a:lnTo>
                  <a:lnTo>
                    <a:pt x="6839" y="35092"/>
                  </a:lnTo>
                  <a:lnTo>
                    <a:pt x="9107" y="3003"/>
                  </a:lnTo>
                  <a:lnTo>
                    <a:pt x="8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6" name="Google Shape;4916;p2"/>
            <p:cNvSpPr/>
            <p:nvPr/>
          </p:nvSpPr>
          <p:spPr>
            <a:xfrm>
              <a:off x="4843624" y="2136200"/>
              <a:ext cx="276867" cy="730831"/>
            </a:xfrm>
            <a:custGeom>
              <a:rect b="b" l="l" r="r" t="t"/>
              <a:pathLst>
                <a:path extrusionOk="0" h="32758" w="12410">
                  <a:moveTo>
                    <a:pt x="3136" y="1"/>
                  </a:moveTo>
                  <a:lnTo>
                    <a:pt x="0" y="9241"/>
                  </a:lnTo>
                  <a:lnTo>
                    <a:pt x="0" y="29989"/>
                  </a:lnTo>
                  <a:lnTo>
                    <a:pt x="9374" y="32758"/>
                  </a:lnTo>
                  <a:cubicBezTo>
                    <a:pt x="9374" y="32758"/>
                    <a:pt x="11008" y="32557"/>
                    <a:pt x="11709" y="30156"/>
                  </a:cubicBezTo>
                  <a:cubicBezTo>
                    <a:pt x="12409" y="27754"/>
                    <a:pt x="10641" y="25519"/>
                    <a:pt x="10641" y="25519"/>
                  </a:cubicBezTo>
                  <a:cubicBezTo>
                    <a:pt x="10641" y="25519"/>
                    <a:pt x="8140" y="10175"/>
                    <a:pt x="7773" y="6839"/>
                  </a:cubicBezTo>
                  <a:cubicBezTo>
                    <a:pt x="7372" y="3503"/>
                    <a:pt x="3136" y="1"/>
                    <a:pt x="313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7" name="Google Shape;4917;p2"/>
            <p:cNvSpPr/>
            <p:nvPr/>
          </p:nvSpPr>
          <p:spPr>
            <a:xfrm>
              <a:off x="4842129" y="2297702"/>
              <a:ext cx="11200" cy="378824"/>
            </a:xfrm>
            <a:custGeom>
              <a:rect b="b" l="l" r="r" t="t"/>
              <a:pathLst>
                <a:path extrusionOk="0" h="16980" w="502">
                  <a:moveTo>
                    <a:pt x="67" y="0"/>
                  </a:moveTo>
                  <a:lnTo>
                    <a:pt x="67" y="0"/>
                  </a:lnTo>
                  <a:cubicBezTo>
                    <a:pt x="1" y="0"/>
                    <a:pt x="34" y="3803"/>
                    <a:pt x="134" y="8506"/>
                  </a:cubicBezTo>
                  <a:cubicBezTo>
                    <a:pt x="234" y="13176"/>
                    <a:pt x="368" y="16979"/>
                    <a:pt x="434" y="16979"/>
                  </a:cubicBezTo>
                  <a:cubicBezTo>
                    <a:pt x="501" y="16979"/>
                    <a:pt x="468" y="13176"/>
                    <a:pt x="368" y="8473"/>
                  </a:cubicBezTo>
                  <a:cubicBezTo>
                    <a:pt x="268" y="3803"/>
                    <a:pt x="134" y="0"/>
                    <a:pt x="67" y="0"/>
                  </a:cubicBezTo>
                  <a:close/>
                </a:path>
              </a:pathLst>
            </a:custGeom>
            <a:solidFill>
              <a:srgbClr val="000000">
                <a:alpha val="37647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8" name="Google Shape;4918;p2"/>
            <p:cNvSpPr/>
            <p:nvPr/>
          </p:nvSpPr>
          <p:spPr>
            <a:xfrm>
              <a:off x="4903906" y="2645046"/>
              <a:ext cx="186065" cy="73154"/>
            </a:xfrm>
            <a:custGeom>
              <a:rect b="b" l="l" r="r" t="t"/>
              <a:pathLst>
                <a:path extrusionOk="0" h="3279" w="8340">
                  <a:moveTo>
                    <a:pt x="2390" y="1"/>
                  </a:moveTo>
                  <a:cubicBezTo>
                    <a:pt x="1964" y="1"/>
                    <a:pt x="1526" y="75"/>
                    <a:pt x="1135" y="243"/>
                  </a:cubicBezTo>
                  <a:cubicBezTo>
                    <a:pt x="801" y="343"/>
                    <a:pt x="501" y="510"/>
                    <a:pt x="234" y="743"/>
                  </a:cubicBezTo>
                  <a:cubicBezTo>
                    <a:pt x="134" y="810"/>
                    <a:pt x="34" y="910"/>
                    <a:pt x="0" y="1043"/>
                  </a:cubicBezTo>
                  <a:cubicBezTo>
                    <a:pt x="0" y="1043"/>
                    <a:pt x="100" y="943"/>
                    <a:pt x="267" y="810"/>
                  </a:cubicBezTo>
                  <a:cubicBezTo>
                    <a:pt x="567" y="610"/>
                    <a:pt x="868" y="476"/>
                    <a:pt x="1168" y="376"/>
                  </a:cubicBezTo>
                  <a:cubicBezTo>
                    <a:pt x="1555" y="266"/>
                    <a:pt x="1965" y="201"/>
                    <a:pt x="2359" y="201"/>
                  </a:cubicBezTo>
                  <a:cubicBezTo>
                    <a:pt x="2441" y="201"/>
                    <a:pt x="2522" y="204"/>
                    <a:pt x="2602" y="209"/>
                  </a:cubicBezTo>
                  <a:cubicBezTo>
                    <a:pt x="3203" y="343"/>
                    <a:pt x="3770" y="543"/>
                    <a:pt x="4270" y="843"/>
                  </a:cubicBezTo>
                  <a:cubicBezTo>
                    <a:pt x="5438" y="1477"/>
                    <a:pt x="6438" y="2077"/>
                    <a:pt x="7139" y="2544"/>
                  </a:cubicBezTo>
                  <a:cubicBezTo>
                    <a:pt x="7539" y="2811"/>
                    <a:pt x="7939" y="3045"/>
                    <a:pt x="8340" y="3278"/>
                  </a:cubicBezTo>
                  <a:cubicBezTo>
                    <a:pt x="8006" y="2945"/>
                    <a:pt x="7639" y="2678"/>
                    <a:pt x="7239" y="2411"/>
                  </a:cubicBezTo>
                  <a:cubicBezTo>
                    <a:pt x="6338" y="1777"/>
                    <a:pt x="5371" y="1177"/>
                    <a:pt x="4404" y="676"/>
                  </a:cubicBezTo>
                  <a:cubicBezTo>
                    <a:pt x="3836" y="343"/>
                    <a:pt x="3269" y="143"/>
                    <a:pt x="2636" y="9"/>
                  </a:cubicBezTo>
                  <a:cubicBezTo>
                    <a:pt x="2554" y="4"/>
                    <a:pt x="2472" y="1"/>
                    <a:pt x="2390" y="1"/>
                  </a:cubicBezTo>
                  <a:close/>
                </a:path>
              </a:pathLst>
            </a:custGeom>
            <a:solidFill>
              <a:srgbClr val="000000">
                <a:alpha val="37647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19" name="Google Shape;4919;p2"/>
            <p:cNvSpPr/>
            <p:nvPr/>
          </p:nvSpPr>
          <p:spPr>
            <a:xfrm>
              <a:off x="4920281" y="2601430"/>
              <a:ext cx="110903" cy="23002"/>
            </a:xfrm>
            <a:custGeom>
              <a:rect b="b" l="l" r="r" t="t"/>
              <a:pathLst>
                <a:path extrusionOk="0" h="1031" w="4971">
                  <a:moveTo>
                    <a:pt x="2853" y="1"/>
                  </a:moveTo>
                  <a:cubicBezTo>
                    <a:pt x="2073" y="1"/>
                    <a:pt x="1299" y="193"/>
                    <a:pt x="601" y="563"/>
                  </a:cubicBezTo>
                  <a:cubicBezTo>
                    <a:pt x="367" y="697"/>
                    <a:pt x="167" y="830"/>
                    <a:pt x="0" y="1030"/>
                  </a:cubicBezTo>
                  <a:cubicBezTo>
                    <a:pt x="234" y="930"/>
                    <a:pt x="467" y="830"/>
                    <a:pt x="667" y="697"/>
                  </a:cubicBezTo>
                  <a:cubicBezTo>
                    <a:pt x="1234" y="463"/>
                    <a:pt x="1835" y="296"/>
                    <a:pt x="2435" y="230"/>
                  </a:cubicBezTo>
                  <a:cubicBezTo>
                    <a:pt x="2596" y="212"/>
                    <a:pt x="2759" y="203"/>
                    <a:pt x="2923" y="203"/>
                  </a:cubicBezTo>
                  <a:cubicBezTo>
                    <a:pt x="3371" y="203"/>
                    <a:pt x="3821" y="265"/>
                    <a:pt x="4237" y="363"/>
                  </a:cubicBezTo>
                  <a:cubicBezTo>
                    <a:pt x="4503" y="463"/>
                    <a:pt x="4737" y="530"/>
                    <a:pt x="4970" y="563"/>
                  </a:cubicBezTo>
                  <a:cubicBezTo>
                    <a:pt x="4770" y="396"/>
                    <a:pt x="4537" y="296"/>
                    <a:pt x="4303" y="230"/>
                  </a:cubicBezTo>
                  <a:cubicBezTo>
                    <a:pt x="3829" y="76"/>
                    <a:pt x="3340" y="1"/>
                    <a:pt x="2853" y="1"/>
                  </a:cubicBezTo>
                  <a:close/>
                </a:path>
              </a:pathLst>
            </a:custGeom>
            <a:solidFill>
              <a:srgbClr val="000000">
                <a:alpha val="37647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0" name="Google Shape;4920;p2"/>
            <p:cNvSpPr/>
            <p:nvPr/>
          </p:nvSpPr>
          <p:spPr>
            <a:xfrm>
              <a:off x="4091242" y="2068489"/>
              <a:ext cx="308860" cy="1048592"/>
            </a:xfrm>
            <a:custGeom>
              <a:rect b="b" l="l" r="r" t="t"/>
              <a:pathLst>
                <a:path extrusionOk="0" h="47001" w="13844">
                  <a:moveTo>
                    <a:pt x="10708" y="0"/>
                  </a:moveTo>
                  <a:cubicBezTo>
                    <a:pt x="6638" y="934"/>
                    <a:pt x="1602" y="3369"/>
                    <a:pt x="1602" y="3369"/>
                  </a:cubicBezTo>
                  <a:lnTo>
                    <a:pt x="4003" y="34058"/>
                  </a:lnTo>
                  <a:lnTo>
                    <a:pt x="0" y="46834"/>
                  </a:lnTo>
                  <a:lnTo>
                    <a:pt x="13844" y="47001"/>
                  </a:lnTo>
                  <a:cubicBezTo>
                    <a:pt x="13844" y="47001"/>
                    <a:pt x="9607" y="26052"/>
                    <a:pt x="9474" y="23517"/>
                  </a:cubicBezTo>
                  <a:cubicBezTo>
                    <a:pt x="9374" y="20982"/>
                    <a:pt x="10074" y="10775"/>
                    <a:pt x="10074" y="10775"/>
                  </a:cubicBezTo>
                  <a:lnTo>
                    <a:pt x="1070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1" name="Google Shape;4921;p2"/>
            <p:cNvSpPr/>
            <p:nvPr/>
          </p:nvSpPr>
          <p:spPr>
            <a:xfrm>
              <a:off x="3835235" y="2140662"/>
              <a:ext cx="357986" cy="736966"/>
            </a:xfrm>
            <a:custGeom>
              <a:rect b="b" l="l" r="r" t="t"/>
              <a:pathLst>
                <a:path extrusionOk="0" h="33033" w="16046">
                  <a:moveTo>
                    <a:pt x="13377" y="1"/>
                  </a:moveTo>
                  <a:cubicBezTo>
                    <a:pt x="11676" y="768"/>
                    <a:pt x="10408" y="2203"/>
                    <a:pt x="9808" y="3970"/>
                  </a:cubicBezTo>
                  <a:cubicBezTo>
                    <a:pt x="9441" y="5005"/>
                    <a:pt x="4370" y="19982"/>
                    <a:pt x="4137" y="20482"/>
                  </a:cubicBezTo>
                  <a:cubicBezTo>
                    <a:pt x="3970" y="20749"/>
                    <a:pt x="2369" y="22284"/>
                    <a:pt x="1335" y="24485"/>
                  </a:cubicBezTo>
                  <a:cubicBezTo>
                    <a:pt x="1" y="27387"/>
                    <a:pt x="1301" y="30823"/>
                    <a:pt x="4204" y="32124"/>
                  </a:cubicBezTo>
                  <a:lnTo>
                    <a:pt x="4871" y="32424"/>
                  </a:lnTo>
                  <a:cubicBezTo>
                    <a:pt x="5756" y="32829"/>
                    <a:pt x="6709" y="33032"/>
                    <a:pt x="7663" y="33032"/>
                  </a:cubicBezTo>
                  <a:cubicBezTo>
                    <a:pt x="8829" y="33032"/>
                    <a:pt x="9996" y="32729"/>
                    <a:pt x="11042" y="32124"/>
                  </a:cubicBezTo>
                  <a:cubicBezTo>
                    <a:pt x="12476" y="31323"/>
                    <a:pt x="13510" y="29956"/>
                    <a:pt x="13977" y="28388"/>
                  </a:cubicBezTo>
                  <a:lnTo>
                    <a:pt x="16045" y="20983"/>
                  </a:lnTo>
                  <a:lnTo>
                    <a:pt x="133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2" name="Google Shape;4922;p2"/>
            <p:cNvSpPr/>
            <p:nvPr/>
          </p:nvSpPr>
          <p:spPr>
            <a:xfrm>
              <a:off x="3884361" y="2869998"/>
              <a:ext cx="439842" cy="253040"/>
            </a:xfrm>
            <a:custGeom>
              <a:rect b="b" l="l" r="r" t="t"/>
              <a:pathLst>
                <a:path extrusionOk="0" h="11342" w="19715">
                  <a:moveTo>
                    <a:pt x="18480" y="0"/>
                  </a:moveTo>
                  <a:cubicBezTo>
                    <a:pt x="17679" y="33"/>
                    <a:pt x="16479" y="834"/>
                    <a:pt x="16212" y="1568"/>
                  </a:cubicBezTo>
                  <a:cubicBezTo>
                    <a:pt x="15945" y="2335"/>
                    <a:pt x="15111" y="3302"/>
                    <a:pt x="15111" y="4070"/>
                  </a:cubicBezTo>
                  <a:cubicBezTo>
                    <a:pt x="15144" y="4904"/>
                    <a:pt x="15011" y="5704"/>
                    <a:pt x="14677" y="6438"/>
                  </a:cubicBezTo>
                  <a:cubicBezTo>
                    <a:pt x="14177" y="7239"/>
                    <a:pt x="13310" y="7772"/>
                    <a:pt x="12376" y="7772"/>
                  </a:cubicBezTo>
                  <a:cubicBezTo>
                    <a:pt x="11969" y="7772"/>
                    <a:pt x="11528" y="7671"/>
                    <a:pt x="11119" y="7671"/>
                  </a:cubicBezTo>
                  <a:cubicBezTo>
                    <a:pt x="10824" y="7671"/>
                    <a:pt x="10545" y="7724"/>
                    <a:pt x="10307" y="7906"/>
                  </a:cubicBezTo>
                  <a:cubicBezTo>
                    <a:pt x="9740" y="8306"/>
                    <a:pt x="9674" y="9340"/>
                    <a:pt x="9007" y="9674"/>
                  </a:cubicBezTo>
                  <a:cubicBezTo>
                    <a:pt x="8844" y="9760"/>
                    <a:pt x="8671" y="9794"/>
                    <a:pt x="8492" y="9794"/>
                  </a:cubicBezTo>
                  <a:cubicBezTo>
                    <a:pt x="8046" y="9794"/>
                    <a:pt x="7567" y="9583"/>
                    <a:pt x="7139" y="9440"/>
                  </a:cubicBezTo>
                  <a:cubicBezTo>
                    <a:pt x="6698" y="9312"/>
                    <a:pt x="6246" y="9251"/>
                    <a:pt x="5795" y="9251"/>
                  </a:cubicBezTo>
                  <a:cubicBezTo>
                    <a:pt x="5186" y="9251"/>
                    <a:pt x="4578" y="9363"/>
                    <a:pt x="4003" y="9574"/>
                  </a:cubicBezTo>
                  <a:cubicBezTo>
                    <a:pt x="3002" y="9940"/>
                    <a:pt x="901" y="10708"/>
                    <a:pt x="0" y="11241"/>
                  </a:cubicBezTo>
                  <a:cubicBezTo>
                    <a:pt x="3086" y="11291"/>
                    <a:pt x="6471" y="11291"/>
                    <a:pt x="9857" y="11291"/>
                  </a:cubicBezTo>
                  <a:cubicBezTo>
                    <a:pt x="13243" y="11291"/>
                    <a:pt x="16629" y="11291"/>
                    <a:pt x="19714" y="11341"/>
                  </a:cubicBezTo>
                  <a:lnTo>
                    <a:pt x="1848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3" name="Google Shape;4923;p2"/>
            <p:cNvSpPr/>
            <p:nvPr/>
          </p:nvSpPr>
          <p:spPr>
            <a:xfrm>
              <a:off x="4144072" y="2229969"/>
              <a:ext cx="38730" cy="417532"/>
            </a:xfrm>
            <a:custGeom>
              <a:rect b="b" l="l" r="r" t="t"/>
              <a:pathLst>
                <a:path extrusionOk="0" h="18715" w="1736">
                  <a:moveTo>
                    <a:pt x="34" y="1"/>
                  </a:moveTo>
                  <a:cubicBezTo>
                    <a:pt x="1" y="1"/>
                    <a:pt x="301" y="4170"/>
                    <a:pt x="768" y="9374"/>
                  </a:cubicBezTo>
                  <a:cubicBezTo>
                    <a:pt x="1202" y="14545"/>
                    <a:pt x="1602" y="18714"/>
                    <a:pt x="1669" y="18714"/>
                  </a:cubicBezTo>
                  <a:cubicBezTo>
                    <a:pt x="1735" y="18714"/>
                    <a:pt x="1435" y="14545"/>
                    <a:pt x="968" y="9341"/>
                  </a:cubicBezTo>
                  <a:cubicBezTo>
                    <a:pt x="501" y="4170"/>
                    <a:pt x="101" y="1"/>
                    <a:pt x="34" y="1"/>
                  </a:cubicBezTo>
                  <a:close/>
                </a:path>
              </a:pathLst>
            </a:custGeom>
            <a:solidFill>
              <a:srgbClr val="000000">
                <a:alpha val="37647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4" name="Google Shape;4924;p2"/>
            <p:cNvSpPr/>
            <p:nvPr/>
          </p:nvSpPr>
          <p:spPr>
            <a:xfrm>
              <a:off x="2859596" y="3120048"/>
              <a:ext cx="3469473" cy="94527"/>
            </a:xfrm>
            <a:custGeom>
              <a:rect b="b" l="l" r="r" t="t"/>
              <a:pathLst>
                <a:path extrusionOk="0" h="4237" w="155512">
                  <a:moveTo>
                    <a:pt x="0" y="0"/>
                  </a:moveTo>
                  <a:lnTo>
                    <a:pt x="0" y="4236"/>
                  </a:lnTo>
                  <a:lnTo>
                    <a:pt x="155511" y="4236"/>
                  </a:lnTo>
                  <a:lnTo>
                    <a:pt x="15551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5" name="Google Shape;4925;p2"/>
            <p:cNvSpPr/>
            <p:nvPr/>
          </p:nvSpPr>
          <p:spPr>
            <a:xfrm>
              <a:off x="4978332" y="3191485"/>
              <a:ext cx="206167" cy="11177"/>
            </a:xfrm>
            <a:custGeom>
              <a:rect b="b" l="l" r="r" t="t"/>
              <a:pathLst>
                <a:path extrusionOk="0" h="501" w="9241">
                  <a:moveTo>
                    <a:pt x="0" y="0"/>
                  </a:moveTo>
                  <a:lnTo>
                    <a:pt x="100" y="34"/>
                  </a:lnTo>
                  <a:lnTo>
                    <a:pt x="367" y="67"/>
                  </a:lnTo>
                  <a:lnTo>
                    <a:pt x="100" y="0"/>
                  </a:lnTo>
                  <a:close/>
                  <a:moveTo>
                    <a:pt x="367" y="67"/>
                  </a:moveTo>
                  <a:cubicBezTo>
                    <a:pt x="601" y="134"/>
                    <a:pt x="967" y="167"/>
                    <a:pt x="1368" y="234"/>
                  </a:cubicBezTo>
                  <a:cubicBezTo>
                    <a:pt x="2502" y="401"/>
                    <a:pt x="3636" y="467"/>
                    <a:pt x="4804" y="501"/>
                  </a:cubicBezTo>
                  <a:cubicBezTo>
                    <a:pt x="5938" y="501"/>
                    <a:pt x="7072" y="467"/>
                    <a:pt x="8206" y="334"/>
                  </a:cubicBezTo>
                  <a:cubicBezTo>
                    <a:pt x="8640" y="301"/>
                    <a:pt x="9007" y="267"/>
                    <a:pt x="9240" y="200"/>
                  </a:cubicBezTo>
                  <a:lnTo>
                    <a:pt x="9240" y="200"/>
                  </a:lnTo>
                  <a:lnTo>
                    <a:pt x="8206" y="301"/>
                  </a:lnTo>
                  <a:cubicBezTo>
                    <a:pt x="7072" y="401"/>
                    <a:pt x="5938" y="434"/>
                    <a:pt x="4804" y="434"/>
                  </a:cubicBezTo>
                  <a:cubicBezTo>
                    <a:pt x="3669" y="401"/>
                    <a:pt x="2535" y="334"/>
                    <a:pt x="1401" y="200"/>
                  </a:cubicBezTo>
                  <a:cubicBezTo>
                    <a:pt x="967" y="134"/>
                    <a:pt x="601" y="100"/>
                    <a:pt x="367" y="67"/>
                  </a:cubicBezTo>
                  <a:close/>
                </a:path>
              </a:pathLst>
            </a:custGeom>
            <a:solidFill>
              <a:srgbClr val="455A6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6" name="Google Shape;4926;p2"/>
            <p:cNvSpPr/>
            <p:nvPr/>
          </p:nvSpPr>
          <p:spPr>
            <a:xfrm>
              <a:off x="3424441" y="2972691"/>
              <a:ext cx="241885" cy="121322"/>
            </a:xfrm>
            <a:custGeom>
              <a:rect b="b" l="l" r="r" t="t"/>
              <a:pathLst>
                <a:path extrusionOk="0" h="5438" w="10842">
                  <a:moveTo>
                    <a:pt x="5404" y="0"/>
                  </a:moveTo>
                  <a:cubicBezTo>
                    <a:pt x="2402" y="0"/>
                    <a:pt x="0" y="2435"/>
                    <a:pt x="0" y="5438"/>
                  </a:cubicBezTo>
                  <a:lnTo>
                    <a:pt x="10841" y="5438"/>
                  </a:lnTo>
                  <a:cubicBezTo>
                    <a:pt x="10841" y="2435"/>
                    <a:pt x="8406" y="0"/>
                    <a:pt x="540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7" name="Google Shape;4927;p2"/>
            <p:cNvSpPr/>
            <p:nvPr/>
          </p:nvSpPr>
          <p:spPr>
            <a:xfrm>
              <a:off x="3402867" y="3093990"/>
              <a:ext cx="279076" cy="27553"/>
            </a:xfrm>
            <a:custGeom>
              <a:rect b="b" l="l" r="r" t="t"/>
              <a:pathLst>
                <a:path extrusionOk="0" h="1235" w="12509">
                  <a:moveTo>
                    <a:pt x="0" y="1"/>
                  </a:moveTo>
                  <a:lnTo>
                    <a:pt x="0" y="1235"/>
                  </a:lnTo>
                  <a:lnTo>
                    <a:pt x="12509" y="1235"/>
                  </a:lnTo>
                  <a:lnTo>
                    <a:pt x="1250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8" name="Google Shape;4928;p2"/>
            <p:cNvSpPr/>
            <p:nvPr/>
          </p:nvSpPr>
          <p:spPr>
            <a:xfrm>
              <a:off x="3416253" y="2950359"/>
              <a:ext cx="54347" cy="82636"/>
            </a:xfrm>
            <a:custGeom>
              <a:rect b="b" l="l" r="r" t="t"/>
              <a:pathLst>
                <a:path extrusionOk="0" h="3704" w="2436">
                  <a:moveTo>
                    <a:pt x="0" y="1"/>
                  </a:moveTo>
                  <a:cubicBezTo>
                    <a:pt x="301" y="668"/>
                    <a:pt x="701" y="1302"/>
                    <a:pt x="1135" y="1902"/>
                  </a:cubicBezTo>
                  <a:cubicBezTo>
                    <a:pt x="1502" y="2536"/>
                    <a:pt x="1935" y="3136"/>
                    <a:pt x="2436" y="3703"/>
                  </a:cubicBezTo>
                  <a:cubicBezTo>
                    <a:pt x="2135" y="3036"/>
                    <a:pt x="1735" y="2402"/>
                    <a:pt x="1301" y="1802"/>
                  </a:cubicBezTo>
                  <a:cubicBezTo>
                    <a:pt x="934" y="1168"/>
                    <a:pt x="501" y="56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29" name="Google Shape;4929;p2"/>
            <p:cNvSpPr/>
            <p:nvPr/>
          </p:nvSpPr>
          <p:spPr>
            <a:xfrm>
              <a:off x="3467610" y="2915376"/>
              <a:ext cx="29784" cy="88593"/>
            </a:xfrm>
            <a:custGeom>
              <a:rect b="b" l="l" r="r" t="t"/>
              <a:pathLst>
                <a:path extrusionOk="0" h="3971" w="1335">
                  <a:moveTo>
                    <a:pt x="0" y="1"/>
                  </a:moveTo>
                  <a:lnTo>
                    <a:pt x="0" y="1"/>
                  </a:lnTo>
                  <a:cubicBezTo>
                    <a:pt x="134" y="668"/>
                    <a:pt x="300" y="1368"/>
                    <a:pt x="567" y="2002"/>
                  </a:cubicBezTo>
                  <a:cubicBezTo>
                    <a:pt x="767" y="2703"/>
                    <a:pt x="1001" y="3337"/>
                    <a:pt x="1334" y="3970"/>
                  </a:cubicBezTo>
                  <a:cubicBezTo>
                    <a:pt x="1034" y="2603"/>
                    <a:pt x="601" y="1268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0" name="Google Shape;4930;p2"/>
            <p:cNvSpPr/>
            <p:nvPr/>
          </p:nvSpPr>
          <p:spPr>
            <a:xfrm>
              <a:off x="3536816" y="2913904"/>
              <a:ext cx="6715" cy="89307"/>
            </a:xfrm>
            <a:custGeom>
              <a:rect b="b" l="l" r="r" t="t"/>
              <a:pathLst>
                <a:path extrusionOk="0" h="4003" w="301">
                  <a:moveTo>
                    <a:pt x="134" y="0"/>
                  </a:moveTo>
                  <a:cubicBezTo>
                    <a:pt x="34" y="667"/>
                    <a:pt x="0" y="1334"/>
                    <a:pt x="34" y="2002"/>
                  </a:cubicBezTo>
                  <a:cubicBezTo>
                    <a:pt x="0" y="2669"/>
                    <a:pt x="67" y="3336"/>
                    <a:pt x="167" y="4003"/>
                  </a:cubicBezTo>
                  <a:cubicBezTo>
                    <a:pt x="267" y="3336"/>
                    <a:pt x="301" y="2669"/>
                    <a:pt x="267" y="2002"/>
                  </a:cubicBezTo>
                  <a:cubicBezTo>
                    <a:pt x="301" y="1334"/>
                    <a:pt x="234" y="634"/>
                    <a:pt x="1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1" name="Google Shape;4931;p2"/>
            <p:cNvSpPr/>
            <p:nvPr/>
          </p:nvSpPr>
          <p:spPr>
            <a:xfrm>
              <a:off x="3576260" y="2915376"/>
              <a:ext cx="23091" cy="87834"/>
            </a:xfrm>
            <a:custGeom>
              <a:rect b="b" l="l" r="r" t="t"/>
              <a:pathLst>
                <a:path extrusionOk="0" h="3937" w="1035">
                  <a:moveTo>
                    <a:pt x="1034" y="1"/>
                  </a:moveTo>
                  <a:lnTo>
                    <a:pt x="1034" y="1"/>
                  </a:lnTo>
                  <a:cubicBezTo>
                    <a:pt x="767" y="601"/>
                    <a:pt x="567" y="1268"/>
                    <a:pt x="434" y="1936"/>
                  </a:cubicBezTo>
                  <a:cubicBezTo>
                    <a:pt x="234" y="2569"/>
                    <a:pt x="67" y="3236"/>
                    <a:pt x="0" y="3937"/>
                  </a:cubicBezTo>
                  <a:cubicBezTo>
                    <a:pt x="300" y="3303"/>
                    <a:pt x="501" y="2636"/>
                    <a:pt x="634" y="1969"/>
                  </a:cubicBezTo>
                  <a:cubicBezTo>
                    <a:pt x="834" y="1335"/>
                    <a:pt x="968" y="668"/>
                    <a:pt x="1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2" name="Google Shape;4932;p2"/>
            <p:cNvSpPr/>
            <p:nvPr/>
          </p:nvSpPr>
          <p:spPr>
            <a:xfrm>
              <a:off x="3606758" y="2965239"/>
              <a:ext cx="44687" cy="52250"/>
            </a:xfrm>
            <a:custGeom>
              <a:rect b="b" l="l" r="r" t="t"/>
              <a:pathLst>
                <a:path extrusionOk="0" h="2342" w="2003">
                  <a:moveTo>
                    <a:pt x="2002" y="1"/>
                  </a:moveTo>
                  <a:lnTo>
                    <a:pt x="2002" y="1"/>
                  </a:lnTo>
                  <a:cubicBezTo>
                    <a:pt x="1602" y="334"/>
                    <a:pt x="1235" y="701"/>
                    <a:pt x="935" y="1135"/>
                  </a:cubicBezTo>
                  <a:cubicBezTo>
                    <a:pt x="668" y="1435"/>
                    <a:pt x="435" y="1735"/>
                    <a:pt x="268" y="1969"/>
                  </a:cubicBezTo>
                  <a:cubicBezTo>
                    <a:pt x="134" y="2069"/>
                    <a:pt x="68" y="2202"/>
                    <a:pt x="1" y="2336"/>
                  </a:cubicBezTo>
                  <a:cubicBezTo>
                    <a:pt x="5" y="2340"/>
                    <a:pt x="10" y="2342"/>
                    <a:pt x="18" y="2342"/>
                  </a:cubicBezTo>
                  <a:cubicBezTo>
                    <a:pt x="128" y="2342"/>
                    <a:pt x="600" y="1862"/>
                    <a:pt x="1102" y="1235"/>
                  </a:cubicBezTo>
                  <a:cubicBezTo>
                    <a:pt x="1469" y="868"/>
                    <a:pt x="1769" y="468"/>
                    <a:pt x="2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3" name="Google Shape;4933;p2"/>
            <p:cNvSpPr/>
            <p:nvPr/>
          </p:nvSpPr>
          <p:spPr>
            <a:xfrm>
              <a:off x="3398382" y="2936973"/>
              <a:ext cx="29806" cy="25411"/>
            </a:xfrm>
            <a:custGeom>
              <a:rect b="b" l="l" r="r" t="t"/>
              <a:pathLst>
                <a:path extrusionOk="0" h="1139" w="1336">
                  <a:moveTo>
                    <a:pt x="768" y="0"/>
                  </a:moveTo>
                  <a:cubicBezTo>
                    <a:pt x="234" y="0"/>
                    <a:pt x="1" y="634"/>
                    <a:pt x="334" y="968"/>
                  </a:cubicBezTo>
                  <a:cubicBezTo>
                    <a:pt x="453" y="1086"/>
                    <a:pt x="599" y="1138"/>
                    <a:pt x="742" y="1138"/>
                  </a:cubicBezTo>
                  <a:cubicBezTo>
                    <a:pt x="1044" y="1138"/>
                    <a:pt x="1335" y="906"/>
                    <a:pt x="1335" y="567"/>
                  </a:cubicBezTo>
                  <a:cubicBezTo>
                    <a:pt x="1335" y="267"/>
                    <a:pt x="1068" y="0"/>
                    <a:pt x="7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4" name="Google Shape;4934;p2"/>
            <p:cNvSpPr/>
            <p:nvPr/>
          </p:nvSpPr>
          <p:spPr>
            <a:xfrm>
              <a:off x="3449740" y="2902660"/>
              <a:ext cx="29784" cy="25143"/>
            </a:xfrm>
            <a:custGeom>
              <a:rect b="b" l="l" r="r" t="t"/>
              <a:pathLst>
                <a:path extrusionOk="0" h="1127" w="1335">
                  <a:moveTo>
                    <a:pt x="819" y="1"/>
                  </a:moveTo>
                  <a:cubicBezTo>
                    <a:pt x="802" y="1"/>
                    <a:pt x="785" y="2"/>
                    <a:pt x="768" y="4"/>
                  </a:cubicBezTo>
                  <a:cubicBezTo>
                    <a:pt x="267" y="4"/>
                    <a:pt x="1" y="604"/>
                    <a:pt x="367" y="971"/>
                  </a:cubicBezTo>
                  <a:cubicBezTo>
                    <a:pt x="485" y="1078"/>
                    <a:pt x="627" y="1127"/>
                    <a:pt x="766" y="1127"/>
                  </a:cubicBezTo>
                  <a:cubicBezTo>
                    <a:pt x="1058" y="1127"/>
                    <a:pt x="1335" y="910"/>
                    <a:pt x="1335" y="571"/>
                  </a:cubicBezTo>
                  <a:cubicBezTo>
                    <a:pt x="1335" y="256"/>
                    <a:pt x="1097" y="1"/>
                    <a:pt x="8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5" name="Google Shape;4935;p2"/>
            <p:cNvSpPr/>
            <p:nvPr/>
          </p:nvSpPr>
          <p:spPr>
            <a:xfrm>
              <a:off x="3524902" y="2900496"/>
              <a:ext cx="29048" cy="25567"/>
            </a:xfrm>
            <a:custGeom>
              <a:rect b="b" l="l" r="r" t="t"/>
              <a:pathLst>
                <a:path extrusionOk="0" h="1146" w="1302">
                  <a:moveTo>
                    <a:pt x="734" y="1"/>
                  </a:moveTo>
                  <a:cubicBezTo>
                    <a:pt x="234" y="1"/>
                    <a:pt x="1" y="634"/>
                    <a:pt x="334" y="968"/>
                  </a:cubicBezTo>
                  <a:cubicBezTo>
                    <a:pt x="456" y="1090"/>
                    <a:pt x="605" y="1146"/>
                    <a:pt x="748" y="1146"/>
                  </a:cubicBezTo>
                  <a:cubicBezTo>
                    <a:pt x="1035" y="1146"/>
                    <a:pt x="1302" y="924"/>
                    <a:pt x="1302" y="568"/>
                  </a:cubicBezTo>
                  <a:cubicBezTo>
                    <a:pt x="1302" y="268"/>
                    <a:pt x="1068" y="1"/>
                    <a:pt x="7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6" name="Google Shape;4936;p2"/>
            <p:cNvSpPr/>
            <p:nvPr/>
          </p:nvSpPr>
          <p:spPr>
            <a:xfrm>
              <a:off x="3584448" y="2898265"/>
              <a:ext cx="29784" cy="25411"/>
            </a:xfrm>
            <a:custGeom>
              <a:rect b="b" l="l" r="r" t="t"/>
              <a:pathLst>
                <a:path extrusionOk="0" h="1139" w="1335">
                  <a:moveTo>
                    <a:pt x="734" y="1"/>
                  </a:moveTo>
                  <a:cubicBezTo>
                    <a:pt x="234" y="1"/>
                    <a:pt x="0" y="634"/>
                    <a:pt x="334" y="968"/>
                  </a:cubicBezTo>
                  <a:cubicBezTo>
                    <a:pt x="452" y="1086"/>
                    <a:pt x="598" y="1139"/>
                    <a:pt x="741" y="1139"/>
                  </a:cubicBezTo>
                  <a:cubicBezTo>
                    <a:pt x="1043" y="1139"/>
                    <a:pt x="1334" y="907"/>
                    <a:pt x="1334" y="568"/>
                  </a:cubicBezTo>
                  <a:cubicBezTo>
                    <a:pt x="1334" y="267"/>
                    <a:pt x="1068" y="1"/>
                    <a:pt x="7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7" name="Google Shape;4937;p2"/>
            <p:cNvSpPr/>
            <p:nvPr/>
          </p:nvSpPr>
          <p:spPr>
            <a:xfrm>
              <a:off x="3636542" y="2949622"/>
              <a:ext cx="29784" cy="25411"/>
            </a:xfrm>
            <a:custGeom>
              <a:rect b="b" l="l" r="r" t="t"/>
              <a:pathLst>
                <a:path extrusionOk="0" h="1139" w="1335">
                  <a:moveTo>
                    <a:pt x="767" y="0"/>
                  </a:moveTo>
                  <a:cubicBezTo>
                    <a:pt x="267" y="0"/>
                    <a:pt x="0" y="601"/>
                    <a:pt x="367" y="968"/>
                  </a:cubicBezTo>
                  <a:cubicBezTo>
                    <a:pt x="485" y="1086"/>
                    <a:pt x="628" y="1138"/>
                    <a:pt x="767" y="1138"/>
                  </a:cubicBezTo>
                  <a:cubicBezTo>
                    <a:pt x="1059" y="1138"/>
                    <a:pt x="1334" y="906"/>
                    <a:pt x="1334" y="567"/>
                  </a:cubicBezTo>
                  <a:cubicBezTo>
                    <a:pt x="1334" y="267"/>
                    <a:pt x="1068" y="0"/>
                    <a:pt x="7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8" name="Google Shape;4938;p2"/>
            <p:cNvSpPr/>
            <p:nvPr/>
          </p:nvSpPr>
          <p:spPr>
            <a:xfrm>
              <a:off x="2903502" y="3199673"/>
              <a:ext cx="349040" cy="1514470"/>
            </a:xfrm>
            <a:custGeom>
              <a:rect b="b" l="l" r="r" t="t"/>
              <a:pathLst>
                <a:path extrusionOk="0" h="67883" w="15645">
                  <a:moveTo>
                    <a:pt x="12209" y="0"/>
                  </a:moveTo>
                  <a:lnTo>
                    <a:pt x="0" y="67882"/>
                  </a:lnTo>
                  <a:lnTo>
                    <a:pt x="3436" y="67882"/>
                  </a:lnTo>
                  <a:lnTo>
                    <a:pt x="1564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39" name="Google Shape;4939;p2"/>
            <p:cNvSpPr/>
            <p:nvPr/>
          </p:nvSpPr>
          <p:spPr>
            <a:xfrm>
              <a:off x="5726989" y="3199673"/>
              <a:ext cx="349040" cy="1514470"/>
            </a:xfrm>
            <a:custGeom>
              <a:rect b="b" l="l" r="r" t="t"/>
              <a:pathLst>
                <a:path extrusionOk="0" h="67883" w="15645">
                  <a:moveTo>
                    <a:pt x="0" y="0"/>
                  </a:moveTo>
                  <a:lnTo>
                    <a:pt x="12209" y="67882"/>
                  </a:lnTo>
                  <a:lnTo>
                    <a:pt x="15645" y="67882"/>
                  </a:lnTo>
                  <a:lnTo>
                    <a:pt x="343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0" name="Google Shape;4940;p2"/>
            <p:cNvSpPr/>
            <p:nvPr/>
          </p:nvSpPr>
          <p:spPr>
            <a:xfrm>
              <a:off x="5803646" y="2398588"/>
              <a:ext cx="155880" cy="667894"/>
            </a:xfrm>
            <a:custGeom>
              <a:rect b="b" l="l" r="r" t="t"/>
              <a:pathLst>
                <a:path extrusionOk="0" h="29937" w="6987">
                  <a:moveTo>
                    <a:pt x="5768" y="1"/>
                  </a:moveTo>
                  <a:cubicBezTo>
                    <a:pt x="5286" y="1"/>
                    <a:pt x="4811" y="297"/>
                    <a:pt x="4737" y="949"/>
                  </a:cubicBezTo>
                  <a:lnTo>
                    <a:pt x="0" y="29936"/>
                  </a:lnTo>
                  <a:lnTo>
                    <a:pt x="2168" y="29936"/>
                  </a:lnTo>
                  <a:lnTo>
                    <a:pt x="6838" y="1282"/>
                  </a:lnTo>
                  <a:cubicBezTo>
                    <a:pt x="6987" y="466"/>
                    <a:pt x="6372" y="1"/>
                    <a:pt x="57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1" name="Google Shape;4941;p2"/>
            <p:cNvSpPr/>
            <p:nvPr/>
          </p:nvSpPr>
          <p:spPr>
            <a:xfrm>
              <a:off x="5490324" y="1953124"/>
              <a:ext cx="472727" cy="514803"/>
            </a:xfrm>
            <a:custGeom>
              <a:rect b="b" l="l" r="r" t="t"/>
              <a:pathLst>
                <a:path extrusionOk="0" h="23075" w="21189">
                  <a:moveTo>
                    <a:pt x="1102" y="1"/>
                  </a:moveTo>
                  <a:lnTo>
                    <a:pt x="935" y="234"/>
                  </a:lnTo>
                  <a:lnTo>
                    <a:pt x="1" y="1802"/>
                  </a:lnTo>
                  <a:lnTo>
                    <a:pt x="18881" y="22717"/>
                  </a:lnTo>
                  <a:cubicBezTo>
                    <a:pt x="19117" y="22970"/>
                    <a:pt x="19389" y="23075"/>
                    <a:pt x="19652" y="23075"/>
                  </a:cubicBezTo>
                  <a:cubicBezTo>
                    <a:pt x="20465" y="23075"/>
                    <a:pt x="21188" y="22065"/>
                    <a:pt x="20482" y="21283"/>
                  </a:cubicBezTo>
                  <a:lnTo>
                    <a:pt x="20449" y="21283"/>
                  </a:lnTo>
                  <a:lnTo>
                    <a:pt x="110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2" name="Google Shape;4942;p2"/>
            <p:cNvSpPr/>
            <p:nvPr/>
          </p:nvSpPr>
          <p:spPr>
            <a:xfrm>
              <a:off x="5914527" y="2426453"/>
              <a:ext cx="28289" cy="26794"/>
            </a:xfrm>
            <a:custGeom>
              <a:rect b="b" l="l" r="r" t="t"/>
              <a:pathLst>
                <a:path extrusionOk="0" h="1201" w="1268">
                  <a:moveTo>
                    <a:pt x="506" y="197"/>
                  </a:moveTo>
                  <a:cubicBezTo>
                    <a:pt x="561" y="197"/>
                    <a:pt x="617" y="208"/>
                    <a:pt x="668" y="234"/>
                  </a:cubicBezTo>
                  <a:cubicBezTo>
                    <a:pt x="801" y="300"/>
                    <a:pt x="901" y="434"/>
                    <a:pt x="934" y="601"/>
                  </a:cubicBezTo>
                  <a:cubicBezTo>
                    <a:pt x="901" y="767"/>
                    <a:pt x="801" y="934"/>
                    <a:pt x="668" y="1001"/>
                  </a:cubicBezTo>
                  <a:cubicBezTo>
                    <a:pt x="612" y="1015"/>
                    <a:pt x="551" y="1023"/>
                    <a:pt x="492" y="1023"/>
                  </a:cubicBezTo>
                  <a:cubicBezTo>
                    <a:pt x="407" y="1023"/>
                    <a:pt x="326" y="1007"/>
                    <a:pt x="267" y="967"/>
                  </a:cubicBezTo>
                  <a:cubicBezTo>
                    <a:pt x="80" y="812"/>
                    <a:pt x="39" y="627"/>
                    <a:pt x="7" y="603"/>
                  </a:cubicBezTo>
                  <a:lnTo>
                    <a:pt x="7" y="603"/>
                  </a:lnTo>
                  <a:cubicBezTo>
                    <a:pt x="9" y="604"/>
                    <a:pt x="11" y="604"/>
                    <a:pt x="13" y="604"/>
                  </a:cubicBezTo>
                  <a:cubicBezTo>
                    <a:pt x="68" y="604"/>
                    <a:pt x="80" y="392"/>
                    <a:pt x="267" y="267"/>
                  </a:cubicBezTo>
                  <a:cubicBezTo>
                    <a:pt x="329" y="226"/>
                    <a:pt x="416" y="197"/>
                    <a:pt x="506" y="197"/>
                  </a:cubicBezTo>
                  <a:close/>
                  <a:moveTo>
                    <a:pt x="535" y="0"/>
                  </a:moveTo>
                  <a:cubicBezTo>
                    <a:pt x="404" y="0"/>
                    <a:pt x="278" y="45"/>
                    <a:pt x="167" y="134"/>
                  </a:cubicBezTo>
                  <a:cubicBezTo>
                    <a:pt x="67" y="234"/>
                    <a:pt x="0" y="334"/>
                    <a:pt x="0" y="467"/>
                  </a:cubicBezTo>
                  <a:cubicBezTo>
                    <a:pt x="0" y="567"/>
                    <a:pt x="0" y="601"/>
                    <a:pt x="0" y="601"/>
                  </a:cubicBezTo>
                  <a:cubicBezTo>
                    <a:pt x="0" y="601"/>
                    <a:pt x="0" y="667"/>
                    <a:pt x="0" y="734"/>
                  </a:cubicBezTo>
                  <a:cubicBezTo>
                    <a:pt x="0" y="867"/>
                    <a:pt x="67" y="1001"/>
                    <a:pt x="167" y="1068"/>
                  </a:cubicBezTo>
                  <a:cubicBezTo>
                    <a:pt x="278" y="1157"/>
                    <a:pt x="404" y="1201"/>
                    <a:pt x="535" y="1201"/>
                  </a:cubicBezTo>
                  <a:cubicBezTo>
                    <a:pt x="601" y="1201"/>
                    <a:pt x="668" y="1190"/>
                    <a:pt x="734" y="1168"/>
                  </a:cubicBezTo>
                  <a:cubicBezTo>
                    <a:pt x="1268" y="1001"/>
                    <a:pt x="1268" y="234"/>
                    <a:pt x="734" y="33"/>
                  </a:cubicBezTo>
                  <a:cubicBezTo>
                    <a:pt x="668" y="11"/>
                    <a:pt x="601" y="0"/>
                    <a:pt x="535" y="0"/>
                  </a:cubicBezTo>
                  <a:close/>
                </a:path>
              </a:pathLst>
            </a:custGeom>
            <a:solidFill>
              <a:srgbClr val="000000">
                <a:alpha val="37647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3" name="Google Shape;4943;p2"/>
            <p:cNvSpPr/>
            <p:nvPr/>
          </p:nvSpPr>
          <p:spPr>
            <a:xfrm>
              <a:off x="5903372" y="2400395"/>
              <a:ext cx="52116" cy="67711"/>
            </a:xfrm>
            <a:custGeom>
              <a:rect b="b" l="l" r="r" t="t"/>
              <a:pathLst>
                <a:path extrusionOk="0" h="3035" w="2336">
                  <a:moveTo>
                    <a:pt x="801" y="1"/>
                  </a:moveTo>
                  <a:lnTo>
                    <a:pt x="801" y="1"/>
                  </a:lnTo>
                  <a:cubicBezTo>
                    <a:pt x="934" y="234"/>
                    <a:pt x="1101" y="434"/>
                    <a:pt x="1268" y="634"/>
                  </a:cubicBezTo>
                  <a:cubicBezTo>
                    <a:pt x="1434" y="801"/>
                    <a:pt x="1635" y="1035"/>
                    <a:pt x="1801" y="1268"/>
                  </a:cubicBezTo>
                  <a:cubicBezTo>
                    <a:pt x="2001" y="1535"/>
                    <a:pt x="2102" y="1835"/>
                    <a:pt x="2068" y="2169"/>
                  </a:cubicBezTo>
                  <a:cubicBezTo>
                    <a:pt x="1968" y="2469"/>
                    <a:pt x="1735" y="2703"/>
                    <a:pt x="1434" y="2803"/>
                  </a:cubicBezTo>
                  <a:cubicBezTo>
                    <a:pt x="1340" y="2826"/>
                    <a:pt x="1245" y="2837"/>
                    <a:pt x="1152" y="2837"/>
                  </a:cubicBezTo>
                  <a:cubicBezTo>
                    <a:pt x="983" y="2837"/>
                    <a:pt x="818" y="2801"/>
                    <a:pt x="667" y="2736"/>
                  </a:cubicBezTo>
                  <a:cubicBezTo>
                    <a:pt x="267" y="2536"/>
                    <a:pt x="33" y="2302"/>
                    <a:pt x="33" y="2302"/>
                  </a:cubicBezTo>
                  <a:lnTo>
                    <a:pt x="33" y="2302"/>
                  </a:lnTo>
                  <a:cubicBezTo>
                    <a:pt x="0" y="2336"/>
                    <a:pt x="200" y="2602"/>
                    <a:pt x="600" y="2869"/>
                  </a:cubicBezTo>
                  <a:cubicBezTo>
                    <a:pt x="783" y="2983"/>
                    <a:pt x="996" y="3035"/>
                    <a:pt x="1209" y="3035"/>
                  </a:cubicBezTo>
                  <a:cubicBezTo>
                    <a:pt x="1308" y="3035"/>
                    <a:pt x="1406" y="3024"/>
                    <a:pt x="1501" y="3003"/>
                  </a:cubicBezTo>
                  <a:cubicBezTo>
                    <a:pt x="1868" y="2903"/>
                    <a:pt x="2168" y="2602"/>
                    <a:pt x="2268" y="2236"/>
                  </a:cubicBezTo>
                  <a:cubicBezTo>
                    <a:pt x="2335" y="1835"/>
                    <a:pt x="2235" y="1468"/>
                    <a:pt x="1968" y="1168"/>
                  </a:cubicBezTo>
                  <a:cubicBezTo>
                    <a:pt x="1801" y="935"/>
                    <a:pt x="1601" y="734"/>
                    <a:pt x="1401" y="534"/>
                  </a:cubicBezTo>
                  <a:cubicBezTo>
                    <a:pt x="1234" y="301"/>
                    <a:pt x="1034" y="134"/>
                    <a:pt x="801" y="1"/>
                  </a:cubicBezTo>
                  <a:close/>
                </a:path>
              </a:pathLst>
            </a:custGeom>
            <a:solidFill>
              <a:srgbClr val="000000">
                <a:alpha val="37647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4" name="Google Shape;4944;p2"/>
            <p:cNvSpPr/>
            <p:nvPr/>
          </p:nvSpPr>
          <p:spPr>
            <a:xfrm>
              <a:off x="5613877" y="3060503"/>
              <a:ext cx="393705" cy="62535"/>
            </a:xfrm>
            <a:custGeom>
              <a:rect b="b" l="l" r="r" t="t"/>
              <a:pathLst>
                <a:path extrusionOk="0" h="2803" w="17647">
                  <a:moveTo>
                    <a:pt x="9507" y="0"/>
                  </a:moveTo>
                  <a:cubicBezTo>
                    <a:pt x="4070" y="0"/>
                    <a:pt x="801" y="1602"/>
                    <a:pt x="0" y="2802"/>
                  </a:cubicBezTo>
                  <a:lnTo>
                    <a:pt x="17646" y="2802"/>
                  </a:lnTo>
                  <a:cubicBezTo>
                    <a:pt x="17646" y="2802"/>
                    <a:pt x="15378" y="0"/>
                    <a:pt x="95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5" name="Google Shape;4945;p2"/>
            <p:cNvSpPr/>
            <p:nvPr/>
          </p:nvSpPr>
          <p:spPr>
            <a:xfrm>
              <a:off x="5491083" y="1828857"/>
              <a:ext cx="46159" cy="49127"/>
            </a:xfrm>
            <a:custGeom>
              <a:rect b="b" l="l" r="r" t="t"/>
              <a:pathLst>
                <a:path extrusionOk="0" h="2202" w="2069">
                  <a:moveTo>
                    <a:pt x="968" y="0"/>
                  </a:moveTo>
                  <a:lnTo>
                    <a:pt x="0" y="1368"/>
                  </a:lnTo>
                  <a:lnTo>
                    <a:pt x="1168" y="2202"/>
                  </a:lnTo>
                  <a:lnTo>
                    <a:pt x="2068" y="868"/>
                  </a:lnTo>
                  <a:lnTo>
                    <a:pt x="96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6" name="Google Shape;4946;p2"/>
            <p:cNvSpPr/>
            <p:nvPr/>
          </p:nvSpPr>
          <p:spPr>
            <a:xfrm>
              <a:off x="5181487" y="1833319"/>
              <a:ext cx="369900" cy="409322"/>
            </a:xfrm>
            <a:custGeom>
              <a:rect b="b" l="l" r="r" t="t"/>
              <a:pathLst>
                <a:path extrusionOk="0" h="18347" w="16580">
                  <a:moveTo>
                    <a:pt x="12710" y="0"/>
                  </a:moveTo>
                  <a:lnTo>
                    <a:pt x="9007" y="4470"/>
                  </a:lnTo>
                  <a:cubicBezTo>
                    <a:pt x="2569" y="5504"/>
                    <a:pt x="1" y="9541"/>
                    <a:pt x="1" y="9541"/>
                  </a:cubicBezTo>
                  <a:lnTo>
                    <a:pt x="11509" y="18347"/>
                  </a:lnTo>
                  <a:cubicBezTo>
                    <a:pt x="15445" y="14010"/>
                    <a:pt x="13577" y="7773"/>
                    <a:pt x="13577" y="7773"/>
                  </a:cubicBezTo>
                  <a:lnTo>
                    <a:pt x="16579" y="2802"/>
                  </a:lnTo>
                  <a:lnTo>
                    <a:pt x="1271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7" name="Google Shape;4947;p2"/>
            <p:cNvSpPr/>
            <p:nvPr/>
          </p:nvSpPr>
          <p:spPr>
            <a:xfrm>
              <a:off x="5381675" y="1933045"/>
              <a:ext cx="101979" cy="73690"/>
            </a:xfrm>
            <a:custGeom>
              <a:rect b="b" l="l" r="r" t="t"/>
              <a:pathLst>
                <a:path extrusionOk="0" h="3303" w="4571">
                  <a:moveTo>
                    <a:pt x="1" y="0"/>
                  </a:moveTo>
                  <a:lnTo>
                    <a:pt x="1" y="0"/>
                  </a:lnTo>
                  <a:cubicBezTo>
                    <a:pt x="701" y="634"/>
                    <a:pt x="1435" y="1235"/>
                    <a:pt x="2236" y="1735"/>
                  </a:cubicBezTo>
                  <a:cubicBezTo>
                    <a:pt x="2969" y="2335"/>
                    <a:pt x="3737" y="2869"/>
                    <a:pt x="4571" y="3303"/>
                  </a:cubicBezTo>
                  <a:cubicBezTo>
                    <a:pt x="3870" y="2669"/>
                    <a:pt x="3136" y="2102"/>
                    <a:pt x="2369" y="1568"/>
                  </a:cubicBezTo>
                  <a:cubicBezTo>
                    <a:pt x="1602" y="1001"/>
                    <a:pt x="835" y="467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37647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8" name="Google Shape;4948;p2"/>
            <p:cNvSpPr/>
            <p:nvPr/>
          </p:nvSpPr>
          <p:spPr>
            <a:xfrm>
              <a:off x="4346491" y="1813976"/>
              <a:ext cx="41697" cy="96245"/>
            </a:xfrm>
            <a:custGeom>
              <a:rect b="b" l="l" r="r" t="t"/>
              <a:pathLst>
                <a:path extrusionOk="0" h="4314" w="1869">
                  <a:moveTo>
                    <a:pt x="840" y="0"/>
                  </a:moveTo>
                  <a:cubicBezTo>
                    <a:pt x="679" y="0"/>
                    <a:pt x="523" y="89"/>
                    <a:pt x="501" y="267"/>
                  </a:cubicBezTo>
                  <a:lnTo>
                    <a:pt x="501" y="200"/>
                  </a:lnTo>
                  <a:cubicBezTo>
                    <a:pt x="34" y="1368"/>
                    <a:pt x="1" y="2635"/>
                    <a:pt x="334" y="3803"/>
                  </a:cubicBezTo>
                  <a:cubicBezTo>
                    <a:pt x="368" y="3970"/>
                    <a:pt x="468" y="4136"/>
                    <a:pt x="601" y="4270"/>
                  </a:cubicBezTo>
                  <a:cubicBezTo>
                    <a:pt x="670" y="4298"/>
                    <a:pt x="745" y="4314"/>
                    <a:pt x="821" y="4314"/>
                  </a:cubicBezTo>
                  <a:cubicBezTo>
                    <a:pt x="928" y="4314"/>
                    <a:pt x="1037" y="4281"/>
                    <a:pt x="1135" y="4203"/>
                  </a:cubicBezTo>
                  <a:cubicBezTo>
                    <a:pt x="1268" y="4070"/>
                    <a:pt x="1402" y="3936"/>
                    <a:pt x="1469" y="3736"/>
                  </a:cubicBezTo>
                  <a:cubicBezTo>
                    <a:pt x="1869" y="2802"/>
                    <a:pt x="1669" y="1701"/>
                    <a:pt x="1435" y="701"/>
                  </a:cubicBezTo>
                  <a:cubicBezTo>
                    <a:pt x="1369" y="467"/>
                    <a:pt x="1268" y="234"/>
                    <a:pt x="1068" y="67"/>
                  </a:cubicBezTo>
                  <a:cubicBezTo>
                    <a:pt x="1002" y="22"/>
                    <a:pt x="920" y="0"/>
                    <a:pt x="8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49" name="Google Shape;4949;p2"/>
            <p:cNvSpPr/>
            <p:nvPr/>
          </p:nvSpPr>
          <p:spPr>
            <a:xfrm>
              <a:off x="4597300" y="2788120"/>
              <a:ext cx="6715" cy="69228"/>
            </a:xfrm>
            <a:custGeom>
              <a:rect b="b" l="l" r="r" t="t"/>
              <a:pathLst>
                <a:path extrusionOk="0" h="3103" w="301">
                  <a:moveTo>
                    <a:pt x="134" y="1"/>
                  </a:moveTo>
                  <a:cubicBezTo>
                    <a:pt x="0" y="1035"/>
                    <a:pt x="0" y="2069"/>
                    <a:pt x="134" y="3103"/>
                  </a:cubicBezTo>
                  <a:cubicBezTo>
                    <a:pt x="300" y="2069"/>
                    <a:pt x="300" y="1035"/>
                    <a:pt x="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0" name="Google Shape;4950;p2"/>
            <p:cNvSpPr/>
            <p:nvPr/>
          </p:nvSpPr>
          <p:spPr>
            <a:xfrm>
              <a:off x="4279516" y="2314077"/>
              <a:ext cx="1152044" cy="808224"/>
            </a:xfrm>
            <a:custGeom>
              <a:rect b="b" l="l" r="r" t="t"/>
              <a:pathLst>
                <a:path extrusionOk="0" h="36227" w="51638">
                  <a:moveTo>
                    <a:pt x="35793" y="0"/>
                  </a:moveTo>
                  <a:lnTo>
                    <a:pt x="35793" y="2335"/>
                  </a:lnTo>
                  <a:lnTo>
                    <a:pt x="7339" y="2168"/>
                  </a:lnTo>
                  <a:cubicBezTo>
                    <a:pt x="7319" y="2168"/>
                    <a:pt x="7300" y="2168"/>
                    <a:pt x="7280" y="2168"/>
                  </a:cubicBezTo>
                  <a:cubicBezTo>
                    <a:pt x="6041" y="2168"/>
                    <a:pt x="5071" y="3189"/>
                    <a:pt x="5038" y="4437"/>
                  </a:cubicBezTo>
                  <a:cubicBezTo>
                    <a:pt x="5038" y="7339"/>
                    <a:pt x="4938" y="11709"/>
                    <a:pt x="4871" y="14744"/>
                  </a:cubicBezTo>
                  <a:cubicBezTo>
                    <a:pt x="4838" y="16645"/>
                    <a:pt x="6372" y="18247"/>
                    <a:pt x="8273" y="18247"/>
                  </a:cubicBezTo>
                  <a:lnTo>
                    <a:pt x="16046" y="18247"/>
                  </a:lnTo>
                  <a:lnTo>
                    <a:pt x="17713" y="14677"/>
                  </a:lnTo>
                  <a:lnTo>
                    <a:pt x="17713" y="13677"/>
                  </a:lnTo>
                  <a:lnTo>
                    <a:pt x="30056" y="13677"/>
                  </a:lnTo>
                  <a:cubicBezTo>
                    <a:pt x="30056" y="13677"/>
                    <a:pt x="30923" y="14344"/>
                    <a:pt x="30923" y="16078"/>
                  </a:cubicBezTo>
                  <a:lnTo>
                    <a:pt x="30923" y="24885"/>
                  </a:lnTo>
                  <a:lnTo>
                    <a:pt x="801" y="24885"/>
                  </a:lnTo>
                  <a:cubicBezTo>
                    <a:pt x="368" y="24885"/>
                    <a:pt x="1" y="25252"/>
                    <a:pt x="1" y="25685"/>
                  </a:cubicBezTo>
                  <a:lnTo>
                    <a:pt x="1" y="35426"/>
                  </a:lnTo>
                  <a:cubicBezTo>
                    <a:pt x="1" y="35859"/>
                    <a:pt x="368" y="36226"/>
                    <a:pt x="801" y="36226"/>
                  </a:cubicBezTo>
                  <a:lnTo>
                    <a:pt x="51638" y="36226"/>
                  </a:lnTo>
                  <a:lnTo>
                    <a:pt x="51638" y="30689"/>
                  </a:lnTo>
                  <a:cubicBezTo>
                    <a:pt x="51638" y="30422"/>
                    <a:pt x="51437" y="30222"/>
                    <a:pt x="51171" y="30222"/>
                  </a:cubicBezTo>
                  <a:lnTo>
                    <a:pt x="49970" y="30222"/>
                  </a:lnTo>
                  <a:lnTo>
                    <a:pt x="49970" y="15378"/>
                  </a:lnTo>
                  <a:lnTo>
                    <a:pt x="51638" y="15378"/>
                  </a:lnTo>
                  <a:lnTo>
                    <a:pt x="51638" y="5671"/>
                  </a:lnTo>
                  <a:lnTo>
                    <a:pt x="50036" y="5671"/>
                  </a:lnTo>
                  <a:lnTo>
                    <a:pt x="50036" y="3369"/>
                  </a:lnTo>
                  <a:lnTo>
                    <a:pt x="48002" y="2502"/>
                  </a:lnTo>
                  <a:lnTo>
                    <a:pt x="37427" y="2502"/>
                  </a:lnTo>
                  <a:lnTo>
                    <a:pt x="374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1" name="Google Shape;4951;p2"/>
            <p:cNvSpPr/>
            <p:nvPr/>
          </p:nvSpPr>
          <p:spPr>
            <a:xfrm>
              <a:off x="4279516" y="2987572"/>
              <a:ext cx="1138658" cy="5221"/>
            </a:xfrm>
            <a:custGeom>
              <a:rect b="b" l="l" r="r" t="t"/>
              <a:pathLst>
                <a:path extrusionOk="0" h="234" w="51038">
                  <a:moveTo>
                    <a:pt x="25519" y="0"/>
                  </a:moveTo>
                  <a:cubicBezTo>
                    <a:pt x="11442" y="0"/>
                    <a:pt x="1" y="67"/>
                    <a:pt x="1" y="101"/>
                  </a:cubicBezTo>
                  <a:cubicBezTo>
                    <a:pt x="1" y="167"/>
                    <a:pt x="11409" y="234"/>
                    <a:pt x="25519" y="234"/>
                  </a:cubicBezTo>
                  <a:cubicBezTo>
                    <a:pt x="39596" y="234"/>
                    <a:pt x="51037" y="167"/>
                    <a:pt x="51037" y="101"/>
                  </a:cubicBezTo>
                  <a:cubicBezTo>
                    <a:pt x="51037" y="67"/>
                    <a:pt x="39596" y="0"/>
                    <a:pt x="25519" y="0"/>
                  </a:cubicBezTo>
                  <a:close/>
                </a:path>
              </a:pathLst>
            </a:custGeom>
            <a:solidFill>
              <a:srgbClr val="000000">
                <a:alpha val="37647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2" name="Google Shape;4952;p2"/>
            <p:cNvSpPr/>
            <p:nvPr/>
          </p:nvSpPr>
          <p:spPr>
            <a:xfrm>
              <a:off x="4346491" y="2842490"/>
              <a:ext cx="1169914" cy="386632"/>
            </a:xfrm>
            <a:custGeom>
              <a:rect b="b" l="l" r="r" t="t"/>
              <a:pathLst>
                <a:path extrusionOk="0" h="17330" w="52439">
                  <a:moveTo>
                    <a:pt x="25723" y="1"/>
                  </a:moveTo>
                  <a:cubicBezTo>
                    <a:pt x="25375" y="1"/>
                    <a:pt x="25027" y="15"/>
                    <a:pt x="24685" y="32"/>
                  </a:cubicBezTo>
                  <a:cubicBezTo>
                    <a:pt x="17847" y="332"/>
                    <a:pt x="9107" y="366"/>
                    <a:pt x="2269" y="666"/>
                  </a:cubicBezTo>
                  <a:cubicBezTo>
                    <a:pt x="1335" y="3601"/>
                    <a:pt x="4204" y="7271"/>
                    <a:pt x="2870" y="10039"/>
                  </a:cubicBezTo>
                  <a:cubicBezTo>
                    <a:pt x="2336" y="11073"/>
                    <a:pt x="1302" y="11774"/>
                    <a:pt x="668" y="12741"/>
                  </a:cubicBezTo>
                  <a:cubicBezTo>
                    <a:pt x="1" y="13709"/>
                    <a:pt x="34" y="15343"/>
                    <a:pt x="1135" y="15710"/>
                  </a:cubicBezTo>
                  <a:cubicBezTo>
                    <a:pt x="1270" y="15751"/>
                    <a:pt x="1403" y="15770"/>
                    <a:pt x="1534" y="15770"/>
                  </a:cubicBezTo>
                  <a:cubicBezTo>
                    <a:pt x="2564" y="15770"/>
                    <a:pt x="3476" y="14624"/>
                    <a:pt x="4571" y="14476"/>
                  </a:cubicBezTo>
                  <a:cubicBezTo>
                    <a:pt x="4643" y="14467"/>
                    <a:pt x="4715" y="14463"/>
                    <a:pt x="4786" y="14463"/>
                  </a:cubicBezTo>
                  <a:cubicBezTo>
                    <a:pt x="6117" y="14463"/>
                    <a:pt x="7178" y="15879"/>
                    <a:pt x="8540" y="15910"/>
                  </a:cubicBezTo>
                  <a:cubicBezTo>
                    <a:pt x="8558" y="15911"/>
                    <a:pt x="8575" y="15911"/>
                    <a:pt x="8592" y="15911"/>
                  </a:cubicBezTo>
                  <a:cubicBezTo>
                    <a:pt x="9737" y="15911"/>
                    <a:pt x="10817" y="15042"/>
                    <a:pt x="11817" y="15042"/>
                  </a:cubicBezTo>
                  <a:cubicBezTo>
                    <a:pt x="12052" y="15042"/>
                    <a:pt x="12283" y="15090"/>
                    <a:pt x="12510" y="15210"/>
                  </a:cubicBezTo>
                  <a:cubicBezTo>
                    <a:pt x="13144" y="15577"/>
                    <a:pt x="13410" y="16344"/>
                    <a:pt x="13978" y="16811"/>
                  </a:cubicBezTo>
                  <a:cubicBezTo>
                    <a:pt x="14386" y="17183"/>
                    <a:pt x="14916" y="17329"/>
                    <a:pt x="15469" y="17329"/>
                  </a:cubicBezTo>
                  <a:cubicBezTo>
                    <a:pt x="15956" y="17329"/>
                    <a:pt x="16460" y="17216"/>
                    <a:pt x="16913" y="17044"/>
                  </a:cubicBezTo>
                  <a:cubicBezTo>
                    <a:pt x="17880" y="16677"/>
                    <a:pt x="18714" y="16044"/>
                    <a:pt x="19682" y="15677"/>
                  </a:cubicBezTo>
                  <a:cubicBezTo>
                    <a:pt x="20472" y="15373"/>
                    <a:pt x="21305" y="15269"/>
                    <a:pt x="22151" y="15269"/>
                  </a:cubicBezTo>
                  <a:cubicBezTo>
                    <a:pt x="23160" y="15269"/>
                    <a:pt x="24187" y="15416"/>
                    <a:pt x="25186" y="15543"/>
                  </a:cubicBezTo>
                  <a:cubicBezTo>
                    <a:pt x="31757" y="16377"/>
                    <a:pt x="38362" y="16611"/>
                    <a:pt x="44933" y="16777"/>
                  </a:cubicBezTo>
                  <a:cubicBezTo>
                    <a:pt x="45591" y="16807"/>
                    <a:pt x="46252" y="16831"/>
                    <a:pt x="46911" y="16831"/>
                  </a:cubicBezTo>
                  <a:cubicBezTo>
                    <a:pt x="48487" y="16831"/>
                    <a:pt x="50045" y="16695"/>
                    <a:pt x="51504" y="16177"/>
                  </a:cubicBezTo>
                  <a:cubicBezTo>
                    <a:pt x="51938" y="16044"/>
                    <a:pt x="52438" y="15710"/>
                    <a:pt x="52405" y="15243"/>
                  </a:cubicBezTo>
                  <a:cubicBezTo>
                    <a:pt x="52372" y="14909"/>
                    <a:pt x="52005" y="14676"/>
                    <a:pt x="51704" y="14509"/>
                  </a:cubicBezTo>
                  <a:cubicBezTo>
                    <a:pt x="50371" y="13843"/>
                    <a:pt x="48944" y="13639"/>
                    <a:pt x="47469" y="13639"/>
                  </a:cubicBezTo>
                  <a:cubicBezTo>
                    <a:pt x="45161" y="13639"/>
                    <a:pt x="42737" y="14138"/>
                    <a:pt x="40377" y="14138"/>
                  </a:cubicBezTo>
                  <a:cubicBezTo>
                    <a:pt x="39493" y="14138"/>
                    <a:pt x="38618" y="14068"/>
                    <a:pt x="37761" y="13875"/>
                  </a:cubicBezTo>
                  <a:cubicBezTo>
                    <a:pt x="34526" y="13041"/>
                    <a:pt x="31957" y="10540"/>
                    <a:pt x="31090" y="7304"/>
                  </a:cubicBezTo>
                  <a:cubicBezTo>
                    <a:pt x="30823" y="6137"/>
                    <a:pt x="30756" y="4936"/>
                    <a:pt x="30489" y="3735"/>
                  </a:cubicBezTo>
                  <a:cubicBezTo>
                    <a:pt x="30189" y="2567"/>
                    <a:pt x="29655" y="1400"/>
                    <a:pt x="28688" y="733"/>
                  </a:cubicBezTo>
                  <a:cubicBezTo>
                    <a:pt x="27812" y="132"/>
                    <a:pt x="26768" y="1"/>
                    <a:pt x="257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3" name="Google Shape;4953;p2"/>
            <p:cNvSpPr/>
            <p:nvPr/>
          </p:nvSpPr>
          <p:spPr>
            <a:xfrm>
              <a:off x="4586881" y="2720409"/>
              <a:ext cx="26817" cy="67733"/>
            </a:xfrm>
            <a:custGeom>
              <a:rect b="b" l="l" r="r" t="t"/>
              <a:pathLst>
                <a:path extrusionOk="0" h="3036" w="1202">
                  <a:moveTo>
                    <a:pt x="0" y="0"/>
                  </a:moveTo>
                  <a:lnTo>
                    <a:pt x="0" y="3036"/>
                  </a:lnTo>
                  <a:lnTo>
                    <a:pt x="1201" y="3036"/>
                  </a:lnTo>
                  <a:lnTo>
                    <a:pt x="120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4" name="Google Shape;4954;p2"/>
            <p:cNvSpPr/>
            <p:nvPr/>
          </p:nvSpPr>
          <p:spPr>
            <a:xfrm>
              <a:off x="4393386" y="2561138"/>
              <a:ext cx="998729" cy="5243"/>
            </a:xfrm>
            <a:custGeom>
              <a:rect b="b" l="l" r="r" t="t"/>
              <a:pathLst>
                <a:path extrusionOk="0" h="235" w="44766">
                  <a:moveTo>
                    <a:pt x="22383" y="1"/>
                  </a:moveTo>
                  <a:cubicBezTo>
                    <a:pt x="10008" y="1"/>
                    <a:pt x="0" y="67"/>
                    <a:pt x="0" y="101"/>
                  </a:cubicBezTo>
                  <a:cubicBezTo>
                    <a:pt x="0" y="168"/>
                    <a:pt x="10008" y="234"/>
                    <a:pt x="22383" y="234"/>
                  </a:cubicBezTo>
                  <a:cubicBezTo>
                    <a:pt x="34759" y="234"/>
                    <a:pt x="44766" y="168"/>
                    <a:pt x="44766" y="101"/>
                  </a:cubicBezTo>
                  <a:cubicBezTo>
                    <a:pt x="44766" y="34"/>
                    <a:pt x="34759" y="1"/>
                    <a:pt x="22383" y="1"/>
                  </a:cubicBezTo>
                  <a:close/>
                </a:path>
              </a:pathLst>
            </a:custGeom>
            <a:solidFill>
              <a:srgbClr val="000000">
                <a:alpha val="37647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5" name="Google Shape;4955;p2"/>
            <p:cNvSpPr/>
            <p:nvPr/>
          </p:nvSpPr>
          <p:spPr>
            <a:xfrm>
              <a:off x="5392093" y="2395197"/>
              <a:ext cx="5243" cy="593892"/>
            </a:xfrm>
            <a:custGeom>
              <a:rect b="b" l="l" r="r" t="t"/>
              <a:pathLst>
                <a:path extrusionOk="0" h="26620" w="235">
                  <a:moveTo>
                    <a:pt x="101" y="0"/>
                  </a:moveTo>
                  <a:cubicBezTo>
                    <a:pt x="67" y="0"/>
                    <a:pt x="1" y="5971"/>
                    <a:pt x="1" y="13310"/>
                  </a:cubicBezTo>
                  <a:cubicBezTo>
                    <a:pt x="1" y="20648"/>
                    <a:pt x="67" y="26619"/>
                    <a:pt x="101" y="26619"/>
                  </a:cubicBezTo>
                  <a:cubicBezTo>
                    <a:pt x="167" y="26619"/>
                    <a:pt x="234" y="20648"/>
                    <a:pt x="234" y="13310"/>
                  </a:cubicBezTo>
                  <a:cubicBezTo>
                    <a:pt x="234" y="5971"/>
                    <a:pt x="167" y="0"/>
                    <a:pt x="101" y="0"/>
                  </a:cubicBezTo>
                  <a:close/>
                </a:path>
              </a:pathLst>
            </a:custGeom>
            <a:solidFill>
              <a:srgbClr val="000000">
                <a:alpha val="37647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6" name="Google Shape;4956;p2"/>
            <p:cNvSpPr/>
            <p:nvPr/>
          </p:nvSpPr>
          <p:spPr>
            <a:xfrm>
              <a:off x="5394324" y="2462171"/>
              <a:ext cx="37235" cy="5221"/>
            </a:xfrm>
            <a:custGeom>
              <a:rect b="b" l="l" r="r" t="t"/>
              <a:pathLst>
                <a:path extrusionOk="0" h="234" w="1669">
                  <a:moveTo>
                    <a:pt x="822" y="0"/>
                  </a:moveTo>
                  <a:cubicBezTo>
                    <a:pt x="543" y="0"/>
                    <a:pt x="268" y="34"/>
                    <a:pt x="1" y="100"/>
                  </a:cubicBezTo>
                  <a:cubicBezTo>
                    <a:pt x="1" y="167"/>
                    <a:pt x="368" y="234"/>
                    <a:pt x="835" y="234"/>
                  </a:cubicBezTo>
                  <a:cubicBezTo>
                    <a:pt x="1268" y="234"/>
                    <a:pt x="1669" y="167"/>
                    <a:pt x="1669" y="100"/>
                  </a:cubicBezTo>
                  <a:cubicBezTo>
                    <a:pt x="1385" y="34"/>
                    <a:pt x="1102" y="0"/>
                    <a:pt x="822" y="0"/>
                  </a:cubicBezTo>
                  <a:close/>
                </a:path>
              </a:pathLst>
            </a:custGeom>
            <a:solidFill>
              <a:srgbClr val="000000">
                <a:alpha val="37647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7" name="Google Shape;4957;p2"/>
            <p:cNvSpPr/>
            <p:nvPr/>
          </p:nvSpPr>
          <p:spPr>
            <a:xfrm>
              <a:off x="5394324" y="2484682"/>
              <a:ext cx="37235" cy="5042"/>
            </a:xfrm>
            <a:custGeom>
              <a:rect b="b" l="l" r="r" t="t"/>
              <a:pathLst>
                <a:path extrusionOk="0" h="226" w="1669">
                  <a:moveTo>
                    <a:pt x="822" y="0"/>
                  </a:moveTo>
                  <a:cubicBezTo>
                    <a:pt x="543" y="0"/>
                    <a:pt x="268" y="42"/>
                    <a:pt x="1" y="125"/>
                  </a:cubicBezTo>
                  <a:cubicBezTo>
                    <a:pt x="268" y="192"/>
                    <a:pt x="543" y="225"/>
                    <a:pt x="822" y="225"/>
                  </a:cubicBezTo>
                  <a:cubicBezTo>
                    <a:pt x="1102" y="225"/>
                    <a:pt x="1385" y="192"/>
                    <a:pt x="1669" y="125"/>
                  </a:cubicBezTo>
                  <a:cubicBezTo>
                    <a:pt x="1385" y="42"/>
                    <a:pt x="1102" y="0"/>
                    <a:pt x="822" y="0"/>
                  </a:cubicBezTo>
                  <a:close/>
                </a:path>
              </a:pathLst>
            </a:custGeom>
            <a:solidFill>
              <a:srgbClr val="000000">
                <a:alpha val="37647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8" name="Google Shape;4958;p2"/>
            <p:cNvSpPr/>
            <p:nvPr/>
          </p:nvSpPr>
          <p:spPr>
            <a:xfrm>
              <a:off x="5394324" y="2508308"/>
              <a:ext cx="37235" cy="4484"/>
            </a:xfrm>
            <a:custGeom>
              <a:rect b="b" l="l" r="r" t="t"/>
              <a:pathLst>
                <a:path extrusionOk="0" h="201" w="1669">
                  <a:moveTo>
                    <a:pt x="835" y="0"/>
                  </a:moveTo>
                  <a:cubicBezTo>
                    <a:pt x="368" y="0"/>
                    <a:pt x="1" y="34"/>
                    <a:pt x="1" y="100"/>
                  </a:cubicBezTo>
                  <a:cubicBezTo>
                    <a:pt x="268" y="167"/>
                    <a:pt x="543" y="201"/>
                    <a:pt x="822" y="201"/>
                  </a:cubicBezTo>
                  <a:cubicBezTo>
                    <a:pt x="1102" y="201"/>
                    <a:pt x="1385" y="167"/>
                    <a:pt x="1669" y="100"/>
                  </a:cubicBezTo>
                  <a:cubicBezTo>
                    <a:pt x="1669" y="34"/>
                    <a:pt x="1268" y="0"/>
                    <a:pt x="835" y="0"/>
                  </a:cubicBezTo>
                  <a:close/>
                </a:path>
              </a:pathLst>
            </a:custGeom>
            <a:solidFill>
              <a:srgbClr val="000000">
                <a:alpha val="37647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59" name="Google Shape;4959;p2"/>
            <p:cNvSpPr/>
            <p:nvPr/>
          </p:nvSpPr>
          <p:spPr>
            <a:xfrm>
              <a:off x="5394324" y="2531377"/>
              <a:ext cx="37235" cy="4484"/>
            </a:xfrm>
            <a:custGeom>
              <a:rect b="b" l="l" r="r" t="t"/>
              <a:pathLst>
                <a:path extrusionOk="0" h="201" w="1669">
                  <a:moveTo>
                    <a:pt x="822" y="0"/>
                  </a:moveTo>
                  <a:cubicBezTo>
                    <a:pt x="543" y="0"/>
                    <a:pt x="268" y="34"/>
                    <a:pt x="1" y="101"/>
                  </a:cubicBezTo>
                  <a:cubicBezTo>
                    <a:pt x="1" y="167"/>
                    <a:pt x="368" y="201"/>
                    <a:pt x="835" y="201"/>
                  </a:cubicBezTo>
                  <a:cubicBezTo>
                    <a:pt x="1268" y="201"/>
                    <a:pt x="1669" y="167"/>
                    <a:pt x="1669" y="101"/>
                  </a:cubicBezTo>
                  <a:cubicBezTo>
                    <a:pt x="1385" y="34"/>
                    <a:pt x="1102" y="0"/>
                    <a:pt x="822" y="0"/>
                  </a:cubicBezTo>
                  <a:close/>
                </a:path>
              </a:pathLst>
            </a:custGeom>
            <a:solidFill>
              <a:srgbClr val="000000">
                <a:alpha val="37647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0" name="Google Shape;4960;p2"/>
            <p:cNvSpPr/>
            <p:nvPr/>
          </p:nvSpPr>
          <p:spPr>
            <a:xfrm>
              <a:off x="5394324" y="2553888"/>
              <a:ext cx="37235" cy="5042"/>
            </a:xfrm>
            <a:custGeom>
              <a:rect b="b" l="l" r="r" t="t"/>
              <a:pathLst>
                <a:path extrusionOk="0" h="226" w="1669">
                  <a:moveTo>
                    <a:pt x="822" y="1"/>
                  </a:moveTo>
                  <a:cubicBezTo>
                    <a:pt x="543" y="1"/>
                    <a:pt x="268" y="42"/>
                    <a:pt x="1" y="126"/>
                  </a:cubicBezTo>
                  <a:cubicBezTo>
                    <a:pt x="268" y="192"/>
                    <a:pt x="543" y="226"/>
                    <a:pt x="822" y="226"/>
                  </a:cubicBezTo>
                  <a:cubicBezTo>
                    <a:pt x="1102" y="226"/>
                    <a:pt x="1385" y="192"/>
                    <a:pt x="1669" y="126"/>
                  </a:cubicBezTo>
                  <a:cubicBezTo>
                    <a:pt x="1385" y="42"/>
                    <a:pt x="1102" y="1"/>
                    <a:pt x="822" y="1"/>
                  </a:cubicBezTo>
                  <a:close/>
                </a:path>
              </a:pathLst>
            </a:custGeom>
            <a:solidFill>
              <a:srgbClr val="000000">
                <a:alpha val="37647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1" name="Google Shape;4961;p2"/>
            <p:cNvSpPr/>
            <p:nvPr/>
          </p:nvSpPr>
          <p:spPr>
            <a:xfrm>
              <a:off x="5394324" y="2576778"/>
              <a:ext cx="37235" cy="5042"/>
            </a:xfrm>
            <a:custGeom>
              <a:rect b="b" l="l" r="r" t="t"/>
              <a:pathLst>
                <a:path extrusionOk="0" h="226" w="1669">
                  <a:moveTo>
                    <a:pt x="835" y="0"/>
                  </a:moveTo>
                  <a:cubicBezTo>
                    <a:pt x="368" y="0"/>
                    <a:pt x="1" y="67"/>
                    <a:pt x="1" y="100"/>
                  </a:cubicBezTo>
                  <a:cubicBezTo>
                    <a:pt x="268" y="184"/>
                    <a:pt x="543" y="225"/>
                    <a:pt x="822" y="225"/>
                  </a:cubicBezTo>
                  <a:cubicBezTo>
                    <a:pt x="1102" y="225"/>
                    <a:pt x="1385" y="184"/>
                    <a:pt x="1669" y="100"/>
                  </a:cubicBezTo>
                  <a:cubicBezTo>
                    <a:pt x="1669" y="67"/>
                    <a:pt x="1268" y="0"/>
                    <a:pt x="835" y="0"/>
                  </a:cubicBezTo>
                  <a:close/>
                </a:path>
              </a:pathLst>
            </a:custGeom>
            <a:solidFill>
              <a:srgbClr val="000000">
                <a:alpha val="37647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2" name="Google Shape;4962;p2"/>
            <p:cNvSpPr/>
            <p:nvPr/>
          </p:nvSpPr>
          <p:spPr>
            <a:xfrm>
              <a:off x="5394324" y="2599846"/>
              <a:ext cx="37235" cy="4484"/>
            </a:xfrm>
            <a:custGeom>
              <a:rect b="b" l="l" r="r" t="t"/>
              <a:pathLst>
                <a:path extrusionOk="0" h="201" w="1669">
                  <a:moveTo>
                    <a:pt x="822" y="0"/>
                  </a:moveTo>
                  <a:cubicBezTo>
                    <a:pt x="543" y="0"/>
                    <a:pt x="268" y="34"/>
                    <a:pt x="1" y="100"/>
                  </a:cubicBezTo>
                  <a:cubicBezTo>
                    <a:pt x="1" y="167"/>
                    <a:pt x="368" y="201"/>
                    <a:pt x="835" y="201"/>
                  </a:cubicBezTo>
                  <a:cubicBezTo>
                    <a:pt x="1268" y="201"/>
                    <a:pt x="1669" y="167"/>
                    <a:pt x="1669" y="100"/>
                  </a:cubicBezTo>
                  <a:cubicBezTo>
                    <a:pt x="1385" y="34"/>
                    <a:pt x="1102" y="0"/>
                    <a:pt x="822" y="0"/>
                  </a:cubicBezTo>
                  <a:close/>
                </a:path>
              </a:pathLst>
            </a:custGeom>
            <a:solidFill>
              <a:srgbClr val="000000">
                <a:alpha val="37647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3" name="Google Shape;4963;p2"/>
            <p:cNvSpPr/>
            <p:nvPr/>
          </p:nvSpPr>
          <p:spPr>
            <a:xfrm>
              <a:off x="5394324" y="2622915"/>
              <a:ext cx="37235" cy="4484"/>
            </a:xfrm>
            <a:custGeom>
              <a:rect b="b" l="l" r="r" t="t"/>
              <a:pathLst>
                <a:path extrusionOk="0" h="201" w="1669">
                  <a:moveTo>
                    <a:pt x="835" y="0"/>
                  </a:moveTo>
                  <a:cubicBezTo>
                    <a:pt x="368" y="0"/>
                    <a:pt x="1" y="34"/>
                    <a:pt x="1" y="101"/>
                  </a:cubicBezTo>
                  <a:cubicBezTo>
                    <a:pt x="268" y="167"/>
                    <a:pt x="543" y="201"/>
                    <a:pt x="822" y="201"/>
                  </a:cubicBezTo>
                  <a:cubicBezTo>
                    <a:pt x="1102" y="201"/>
                    <a:pt x="1385" y="167"/>
                    <a:pt x="1669" y="101"/>
                  </a:cubicBezTo>
                  <a:cubicBezTo>
                    <a:pt x="1669" y="34"/>
                    <a:pt x="1268" y="0"/>
                    <a:pt x="835" y="0"/>
                  </a:cubicBezTo>
                  <a:close/>
                </a:path>
              </a:pathLst>
            </a:custGeom>
            <a:solidFill>
              <a:srgbClr val="000000">
                <a:alpha val="37647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4" name="Google Shape;4964;p2"/>
            <p:cNvSpPr/>
            <p:nvPr/>
          </p:nvSpPr>
          <p:spPr>
            <a:xfrm>
              <a:off x="5394324" y="2645425"/>
              <a:ext cx="37235" cy="5042"/>
            </a:xfrm>
            <a:custGeom>
              <a:rect b="b" l="l" r="r" t="t"/>
              <a:pathLst>
                <a:path extrusionOk="0" h="226" w="1669">
                  <a:moveTo>
                    <a:pt x="822" y="0"/>
                  </a:moveTo>
                  <a:cubicBezTo>
                    <a:pt x="543" y="0"/>
                    <a:pt x="268" y="42"/>
                    <a:pt x="1" y="126"/>
                  </a:cubicBezTo>
                  <a:cubicBezTo>
                    <a:pt x="1" y="192"/>
                    <a:pt x="368" y="226"/>
                    <a:pt x="835" y="226"/>
                  </a:cubicBezTo>
                  <a:cubicBezTo>
                    <a:pt x="1268" y="226"/>
                    <a:pt x="1669" y="192"/>
                    <a:pt x="1669" y="126"/>
                  </a:cubicBezTo>
                  <a:cubicBezTo>
                    <a:pt x="1385" y="42"/>
                    <a:pt x="1102" y="0"/>
                    <a:pt x="822" y="0"/>
                  </a:cubicBezTo>
                  <a:close/>
                </a:path>
              </a:pathLst>
            </a:custGeom>
            <a:solidFill>
              <a:srgbClr val="000000">
                <a:alpha val="37647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5" name="Google Shape;4965;p2"/>
            <p:cNvSpPr/>
            <p:nvPr/>
          </p:nvSpPr>
          <p:spPr>
            <a:xfrm>
              <a:off x="4464823" y="2717888"/>
              <a:ext cx="172679" cy="5711"/>
            </a:xfrm>
            <a:custGeom>
              <a:rect b="b" l="l" r="r" t="t"/>
              <a:pathLst>
                <a:path extrusionOk="0" h="256" w="7740">
                  <a:moveTo>
                    <a:pt x="2895" y="1"/>
                  </a:moveTo>
                  <a:cubicBezTo>
                    <a:pt x="1921" y="1"/>
                    <a:pt x="951" y="38"/>
                    <a:pt x="1" y="113"/>
                  </a:cubicBezTo>
                  <a:cubicBezTo>
                    <a:pt x="1044" y="196"/>
                    <a:pt x="2109" y="255"/>
                    <a:pt x="3179" y="255"/>
                  </a:cubicBezTo>
                  <a:cubicBezTo>
                    <a:pt x="3409" y="255"/>
                    <a:pt x="3640" y="253"/>
                    <a:pt x="3870" y="247"/>
                  </a:cubicBezTo>
                  <a:cubicBezTo>
                    <a:pt x="4095" y="253"/>
                    <a:pt x="4320" y="255"/>
                    <a:pt x="4547" y="255"/>
                  </a:cubicBezTo>
                  <a:cubicBezTo>
                    <a:pt x="5599" y="255"/>
                    <a:pt x="6669" y="196"/>
                    <a:pt x="7740" y="113"/>
                  </a:cubicBezTo>
                  <a:cubicBezTo>
                    <a:pt x="6764" y="38"/>
                    <a:pt x="5788" y="1"/>
                    <a:pt x="4827" y="1"/>
                  </a:cubicBezTo>
                  <a:cubicBezTo>
                    <a:pt x="4506" y="1"/>
                    <a:pt x="4187" y="5"/>
                    <a:pt x="3870" y="13"/>
                  </a:cubicBezTo>
                  <a:cubicBezTo>
                    <a:pt x="3545" y="5"/>
                    <a:pt x="3220" y="1"/>
                    <a:pt x="2895" y="1"/>
                  </a:cubicBezTo>
                  <a:close/>
                </a:path>
              </a:pathLst>
            </a:custGeom>
            <a:solidFill>
              <a:srgbClr val="000000">
                <a:alpha val="37647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6" name="Google Shape;4966;p2"/>
            <p:cNvSpPr/>
            <p:nvPr/>
          </p:nvSpPr>
          <p:spPr>
            <a:xfrm>
              <a:off x="4671703" y="2563369"/>
              <a:ext cx="6738" cy="76679"/>
            </a:xfrm>
            <a:custGeom>
              <a:rect b="b" l="l" r="r" t="t"/>
              <a:pathLst>
                <a:path extrusionOk="0" h="3437" w="302">
                  <a:moveTo>
                    <a:pt x="134" y="1"/>
                  </a:moveTo>
                  <a:cubicBezTo>
                    <a:pt x="1" y="1135"/>
                    <a:pt x="1" y="2303"/>
                    <a:pt x="134" y="3437"/>
                  </a:cubicBezTo>
                  <a:cubicBezTo>
                    <a:pt x="301" y="2303"/>
                    <a:pt x="301" y="1135"/>
                    <a:pt x="134" y="1"/>
                  </a:cubicBezTo>
                  <a:close/>
                </a:path>
              </a:pathLst>
            </a:custGeom>
            <a:solidFill>
              <a:srgbClr val="000000">
                <a:alpha val="37647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7" name="Google Shape;4967;p2"/>
            <p:cNvSpPr/>
            <p:nvPr/>
          </p:nvSpPr>
          <p:spPr>
            <a:xfrm>
              <a:off x="4673198" y="2585300"/>
              <a:ext cx="378088" cy="285880"/>
            </a:xfrm>
            <a:custGeom>
              <a:rect b="b" l="l" r="r" t="t"/>
              <a:pathLst>
                <a:path extrusionOk="0" h="12814" w="16947">
                  <a:moveTo>
                    <a:pt x="455" y="1"/>
                  </a:moveTo>
                  <a:cubicBezTo>
                    <a:pt x="249" y="1"/>
                    <a:pt x="131" y="55"/>
                    <a:pt x="67" y="352"/>
                  </a:cubicBezTo>
                  <a:cubicBezTo>
                    <a:pt x="1" y="719"/>
                    <a:pt x="1" y="1119"/>
                    <a:pt x="34" y="1486"/>
                  </a:cubicBezTo>
                  <a:lnTo>
                    <a:pt x="12376" y="1486"/>
                  </a:lnTo>
                  <a:cubicBezTo>
                    <a:pt x="13310" y="2420"/>
                    <a:pt x="13243" y="3621"/>
                    <a:pt x="13210" y="4689"/>
                  </a:cubicBezTo>
                  <a:cubicBezTo>
                    <a:pt x="13177" y="7290"/>
                    <a:pt x="13277" y="10126"/>
                    <a:pt x="13243" y="12728"/>
                  </a:cubicBezTo>
                  <a:lnTo>
                    <a:pt x="13277" y="12728"/>
                  </a:lnTo>
                  <a:cubicBezTo>
                    <a:pt x="13453" y="12786"/>
                    <a:pt x="13636" y="12814"/>
                    <a:pt x="13822" y="12814"/>
                  </a:cubicBezTo>
                  <a:cubicBezTo>
                    <a:pt x="14795" y="12814"/>
                    <a:pt x="15836" y="12067"/>
                    <a:pt x="16312" y="11227"/>
                  </a:cubicBezTo>
                  <a:cubicBezTo>
                    <a:pt x="16879" y="10226"/>
                    <a:pt x="16946" y="8992"/>
                    <a:pt x="16913" y="7858"/>
                  </a:cubicBezTo>
                  <a:cubicBezTo>
                    <a:pt x="16879" y="6290"/>
                    <a:pt x="16713" y="4722"/>
                    <a:pt x="16412" y="3188"/>
                  </a:cubicBezTo>
                  <a:cubicBezTo>
                    <a:pt x="16246" y="2254"/>
                    <a:pt x="15945" y="1253"/>
                    <a:pt x="15178" y="719"/>
                  </a:cubicBezTo>
                  <a:cubicBezTo>
                    <a:pt x="14511" y="219"/>
                    <a:pt x="13610" y="185"/>
                    <a:pt x="12776" y="185"/>
                  </a:cubicBezTo>
                  <a:lnTo>
                    <a:pt x="901" y="19"/>
                  </a:lnTo>
                  <a:cubicBezTo>
                    <a:pt x="719" y="19"/>
                    <a:pt x="573" y="1"/>
                    <a:pt x="455" y="1"/>
                  </a:cubicBezTo>
                  <a:close/>
                </a:path>
              </a:pathLst>
            </a:custGeom>
            <a:solidFill>
              <a:srgbClr val="000000">
                <a:alpha val="37647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8" name="Google Shape;4968;p2"/>
            <p:cNvSpPr/>
            <p:nvPr/>
          </p:nvSpPr>
          <p:spPr>
            <a:xfrm>
              <a:off x="5120469" y="2637795"/>
              <a:ext cx="182340" cy="39466"/>
            </a:xfrm>
            <a:custGeom>
              <a:rect b="b" l="l" r="r" t="t"/>
              <a:pathLst>
                <a:path extrusionOk="0" h="1769" w="8173">
                  <a:moveTo>
                    <a:pt x="0" y="1"/>
                  </a:moveTo>
                  <a:lnTo>
                    <a:pt x="0" y="1769"/>
                  </a:lnTo>
                  <a:lnTo>
                    <a:pt x="8173" y="1769"/>
                  </a:lnTo>
                  <a:lnTo>
                    <a:pt x="81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69" name="Google Shape;4969;p2"/>
            <p:cNvSpPr/>
            <p:nvPr/>
          </p:nvSpPr>
          <p:spPr>
            <a:xfrm>
              <a:off x="4704454" y="2666776"/>
              <a:ext cx="275372" cy="216519"/>
            </a:xfrm>
            <a:custGeom>
              <a:rect b="b" l="l" r="r" t="t"/>
              <a:pathLst>
                <a:path extrusionOk="0" h="9705" w="12343">
                  <a:moveTo>
                    <a:pt x="7860" y="1"/>
                  </a:moveTo>
                  <a:cubicBezTo>
                    <a:pt x="6376" y="1"/>
                    <a:pt x="5121" y="1901"/>
                    <a:pt x="4471" y="2738"/>
                  </a:cubicBezTo>
                  <a:cubicBezTo>
                    <a:pt x="3770" y="3638"/>
                    <a:pt x="1" y="7108"/>
                    <a:pt x="1" y="7108"/>
                  </a:cubicBezTo>
                  <a:cubicBezTo>
                    <a:pt x="139" y="7439"/>
                    <a:pt x="483" y="7633"/>
                    <a:pt x="825" y="7633"/>
                  </a:cubicBezTo>
                  <a:cubicBezTo>
                    <a:pt x="895" y="7633"/>
                    <a:pt x="966" y="7625"/>
                    <a:pt x="1035" y="7608"/>
                  </a:cubicBezTo>
                  <a:lnTo>
                    <a:pt x="1035" y="7608"/>
                  </a:lnTo>
                  <a:lnTo>
                    <a:pt x="1001" y="8008"/>
                  </a:lnTo>
                  <a:cubicBezTo>
                    <a:pt x="901" y="8442"/>
                    <a:pt x="1202" y="8876"/>
                    <a:pt x="1635" y="8976"/>
                  </a:cubicBezTo>
                  <a:cubicBezTo>
                    <a:pt x="1731" y="9009"/>
                    <a:pt x="1824" y="9024"/>
                    <a:pt x="1914" y="9024"/>
                  </a:cubicBezTo>
                  <a:cubicBezTo>
                    <a:pt x="2543" y="9024"/>
                    <a:pt x="3003" y="8309"/>
                    <a:pt x="3003" y="8308"/>
                  </a:cubicBezTo>
                  <a:lnTo>
                    <a:pt x="3003" y="8308"/>
                  </a:lnTo>
                  <a:cubicBezTo>
                    <a:pt x="2803" y="8909"/>
                    <a:pt x="3203" y="9576"/>
                    <a:pt x="3837" y="9643"/>
                  </a:cubicBezTo>
                  <a:cubicBezTo>
                    <a:pt x="3963" y="9685"/>
                    <a:pt x="4092" y="9705"/>
                    <a:pt x="4220" y="9705"/>
                  </a:cubicBezTo>
                  <a:cubicBezTo>
                    <a:pt x="4652" y="9705"/>
                    <a:pt x="5068" y="9477"/>
                    <a:pt x="5300" y="9105"/>
                  </a:cubicBezTo>
                  <a:lnTo>
                    <a:pt x="5300" y="9105"/>
                  </a:lnTo>
                  <a:cubicBezTo>
                    <a:pt x="5342" y="9193"/>
                    <a:pt x="5551" y="9321"/>
                    <a:pt x="6238" y="9476"/>
                  </a:cubicBezTo>
                  <a:cubicBezTo>
                    <a:pt x="6295" y="9487"/>
                    <a:pt x="6352" y="9493"/>
                    <a:pt x="6411" y="9493"/>
                  </a:cubicBezTo>
                  <a:cubicBezTo>
                    <a:pt x="7740" y="9493"/>
                    <a:pt x="9607" y="6708"/>
                    <a:pt x="9608" y="6707"/>
                  </a:cubicBezTo>
                  <a:lnTo>
                    <a:pt x="9608" y="6707"/>
                  </a:lnTo>
                  <a:cubicBezTo>
                    <a:pt x="9607" y="6708"/>
                    <a:pt x="9007" y="7842"/>
                    <a:pt x="8840" y="8308"/>
                  </a:cubicBezTo>
                  <a:cubicBezTo>
                    <a:pt x="8707" y="8775"/>
                    <a:pt x="8840" y="8976"/>
                    <a:pt x="9374" y="8976"/>
                  </a:cubicBezTo>
                  <a:cubicBezTo>
                    <a:pt x="10041" y="8976"/>
                    <a:pt x="10575" y="8142"/>
                    <a:pt x="11042" y="7274"/>
                  </a:cubicBezTo>
                  <a:cubicBezTo>
                    <a:pt x="11676" y="6107"/>
                    <a:pt x="12043" y="4839"/>
                    <a:pt x="12176" y="3538"/>
                  </a:cubicBezTo>
                  <a:cubicBezTo>
                    <a:pt x="12343" y="2104"/>
                    <a:pt x="9874" y="336"/>
                    <a:pt x="8207" y="36"/>
                  </a:cubicBezTo>
                  <a:cubicBezTo>
                    <a:pt x="8090" y="12"/>
                    <a:pt x="7974" y="1"/>
                    <a:pt x="7860" y="1"/>
                  </a:cubicBezTo>
                  <a:close/>
                </a:path>
              </a:pathLst>
            </a:custGeom>
            <a:solidFill>
              <a:srgbClr val="8E68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0" name="Google Shape;4970;p2"/>
            <p:cNvSpPr/>
            <p:nvPr/>
          </p:nvSpPr>
          <p:spPr>
            <a:xfrm>
              <a:off x="4936657" y="2720409"/>
              <a:ext cx="43928" cy="132477"/>
            </a:xfrm>
            <a:custGeom>
              <a:rect b="b" l="l" r="r" t="t"/>
              <a:pathLst>
                <a:path extrusionOk="0" h="5938" w="1969">
                  <a:moveTo>
                    <a:pt x="1835" y="0"/>
                  </a:moveTo>
                  <a:cubicBezTo>
                    <a:pt x="1801" y="0"/>
                    <a:pt x="1835" y="401"/>
                    <a:pt x="1801" y="934"/>
                  </a:cubicBezTo>
                  <a:cubicBezTo>
                    <a:pt x="1735" y="1668"/>
                    <a:pt x="1568" y="2402"/>
                    <a:pt x="1301" y="3102"/>
                  </a:cubicBezTo>
                  <a:cubicBezTo>
                    <a:pt x="1034" y="3770"/>
                    <a:pt x="734" y="4437"/>
                    <a:pt x="367" y="5104"/>
                  </a:cubicBezTo>
                  <a:cubicBezTo>
                    <a:pt x="234" y="5371"/>
                    <a:pt x="100" y="5638"/>
                    <a:pt x="0" y="5938"/>
                  </a:cubicBezTo>
                  <a:cubicBezTo>
                    <a:pt x="200" y="5704"/>
                    <a:pt x="367" y="5437"/>
                    <a:pt x="500" y="5171"/>
                  </a:cubicBezTo>
                  <a:cubicBezTo>
                    <a:pt x="901" y="4537"/>
                    <a:pt x="1234" y="3836"/>
                    <a:pt x="1501" y="3136"/>
                  </a:cubicBezTo>
                  <a:cubicBezTo>
                    <a:pt x="1768" y="2435"/>
                    <a:pt x="1935" y="1701"/>
                    <a:pt x="1968" y="934"/>
                  </a:cubicBezTo>
                  <a:cubicBezTo>
                    <a:pt x="1968" y="634"/>
                    <a:pt x="1935" y="300"/>
                    <a:pt x="1835" y="0"/>
                  </a:cubicBezTo>
                  <a:close/>
                </a:path>
              </a:pathLst>
            </a:custGeom>
            <a:solidFill>
              <a:srgbClr val="68454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1" name="Google Shape;4971;p2"/>
            <p:cNvSpPr/>
            <p:nvPr/>
          </p:nvSpPr>
          <p:spPr>
            <a:xfrm>
              <a:off x="4591343" y="2811189"/>
              <a:ext cx="22355" cy="8210"/>
            </a:xfrm>
            <a:custGeom>
              <a:rect b="b" l="l" r="r" t="t"/>
              <a:pathLst>
                <a:path extrusionOk="0" h="368" w="1002">
                  <a:moveTo>
                    <a:pt x="0" y="1"/>
                  </a:moveTo>
                  <a:lnTo>
                    <a:pt x="0" y="368"/>
                  </a:lnTo>
                  <a:lnTo>
                    <a:pt x="1001" y="368"/>
                  </a:lnTo>
                  <a:lnTo>
                    <a:pt x="100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2" name="Google Shape;4972;p2"/>
            <p:cNvSpPr/>
            <p:nvPr/>
          </p:nvSpPr>
          <p:spPr>
            <a:xfrm>
              <a:off x="5111545" y="2335383"/>
              <a:ext cx="186065" cy="5778"/>
            </a:xfrm>
            <a:custGeom>
              <a:rect b="b" l="l" r="r" t="t"/>
              <a:pathLst>
                <a:path extrusionOk="0" h="259" w="8340">
                  <a:moveTo>
                    <a:pt x="3182" y="1"/>
                  </a:moveTo>
                  <a:cubicBezTo>
                    <a:pt x="2121" y="1"/>
                    <a:pt x="1070" y="44"/>
                    <a:pt x="0" y="146"/>
                  </a:cubicBezTo>
                  <a:cubicBezTo>
                    <a:pt x="1051" y="221"/>
                    <a:pt x="2083" y="259"/>
                    <a:pt x="3124" y="259"/>
                  </a:cubicBezTo>
                  <a:cubicBezTo>
                    <a:pt x="3471" y="259"/>
                    <a:pt x="3819" y="254"/>
                    <a:pt x="4170" y="246"/>
                  </a:cubicBezTo>
                  <a:cubicBezTo>
                    <a:pt x="4520" y="254"/>
                    <a:pt x="4868" y="259"/>
                    <a:pt x="5215" y="259"/>
                  </a:cubicBezTo>
                  <a:cubicBezTo>
                    <a:pt x="6257" y="259"/>
                    <a:pt x="7289" y="221"/>
                    <a:pt x="8339" y="146"/>
                  </a:cubicBezTo>
                  <a:cubicBezTo>
                    <a:pt x="7269" y="44"/>
                    <a:pt x="6218" y="1"/>
                    <a:pt x="5157" y="1"/>
                  </a:cubicBezTo>
                  <a:cubicBezTo>
                    <a:pt x="4829" y="1"/>
                    <a:pt x="4500" y="5"/>
                    <a:pt x="4170" y="13"/>
                  </a:cubicBezTo>
                  <a:cubicBezTo>
                    <a:pt x="3839" y="5"/>
                    <a:pt x="3510" y="1"/>
                    <a:pt x="31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3" name="Google Shape;4973;p2"/>
            <p:cNvSpPr/>
            <p:nvPr/>
          </p:nvSpPr>
          <p:spPr>
            <a:xfrm>
              <a:off x="4582396" y="2582734"/>
              <a:ext cx="33532" cy="139928"/>
            </a:xfrm>
            <a:custGeom>
              <a:rect b="b" l="l" r="r" t="t"/>
              <a:pathLst>
                <a:path extrusionOk="0" h="6272" w="1503">
                  <a:moveTo>
                    <a:pt x="1395" y="67"/>
                  </a:moveTo>
                  <a:cubicBezTo>
                    <a:pt x="1364" y="223"/>
                    <a:pt x="1335" y="378"/>
                    <a:pt x="1335" y="534"/>
                  </a:cubicBezTo>
                  <a:cubicBezTo>
                    <a:pt x="1335" y="901"/>
                    <a:pt x="1335" y="1334"/>
                    <a:pt x="1335" y="1835"/>
                  </a:cubicBezTo>
                  <a:cubicBezTo>
                    <a:pt x="1303" y="2907"/>
                    <a:pt x="1270" y="4391"/>
                    <a:pt x="1269" y="6071"/>
                  </a:cubicBezTo>
                  <a:lnTo>
                    <a:pt x="201" y="6071"/>
                  </a:lnTo>
                  <a:lnTo>
                    <a:pt x="201" y="4337"/>
                  </a:lnTo>
                  <a:lnTo>
                    <a:pt x="201" y="2669"/>
                  </a:lnTo>
                  <a:cubicBezTo>
                    <a:pt x="201" y="1666"/>
                    <a:pt x="170" y="820"/>
                    <a:pt x="168" y="131"/>
                  </a:cubicBezTo>
                  <a:lnTo>
                    <a:pt x="168" y="131"/>
                  </a:lnTo>
                  <a:lnTo>
                    <a:pt x="1035" y="100"/>
                  </a:lnTo>
                  <a:cubicBezTo>
                    <a:pt x="1166" y="100"/>
                    <a:pt x="1265" y="68"/>
                    <a:pt x="1395" y="67"/>
                  </a:cubicBezTo>
                  <a:close/>
                  <a:moveTo>
                    <a:pt x="201" y="6186"/>
                  </a:moveTo>
                  <a:cubicBezTo>
                    <a:pt x="211" y="6197"/>
                    <a:pt x="214" y="6201"/>
                    <a:pt x="214" y="6201"/>
                  </a:cubicBezTo>
                  <a:cubicBezTo>
                    <a:pt x="214" y="6201"/>
                    <a:pt x="207" y="6193"/>
                    <a:pt x="201" y="6189"/>
                  </a:cubicBezTo>
                  <a:lnTo>
                    <a:pt x="201" y="6189"/>
                  </a:lnTo>
                  <a:lnTo>
                    <a:pt x="201" y="6186"/>
                  </a:lnTo>
                  <a:close/>
                  <a:moveTo>
                    <a:pt x="68" y="0"/>
                  </a:moveTo>
                  <a:lnTo>
                    <a:pt x="68" y="67"/>
                  </a:lnTo>
                  <a:cubicBezTo>
                    <a:pt x="34" y="767"/>
                    <a:pt x="1" y="1635"/>
                    <a:pt x="1" y="2669"/>
                  </a:cubicBezTo>
                  <a:lnTo>
                    <a:pt x="1" y="4337"/>
                  </a:lnTo>
                  <a:lnTo>
                    <a:pt x="1" y="5271"/>
                  </a:lnTo>
                  <a:lnTo>
                    <a:pt x="1" y="5738"/>
                  </a:lnTo>
                  <a:lnTo>
                    <a:pt x="1" y="6171"/>
                  </a:lnTo>
                  <a:cubicBezTo>
                    <a:pt x="14" y="6184"/>
                    <a:pt x="18" y="6188"/>
                    <a:pt x="18" y="6188"/>
                  </a:cubicBezTo>
                  <a:cubicBezTo>
                    <a:pt x="19" y="6188"/>
                    <a:pt x="1" y="6169"/>
                    <a:pt x="5" y="6169"/>
                  </a:cubicBezTo>
                  <a:lnTo>
                    <a:pt x="5" y="6169"/>
                  </a:lnTo>
                  <a:cubicBezTo>
                    <a:pt x="10" y="6169"/>
                    <a:pt x="39" y="6189"/>
                    <a:pt x="135" y="6271"/>
                  </a:cubicBezTo>
                  <a:lnTo>
                    <a:pt x="1502" y="6271"/>
                  </a:lnTo>
                  <a:lnTo>
                    <a:pt x="1502" y="6171"/>
                  </a:lnTo>
                  <a:cubicBezTo>
                    <a:pt x="1502" y="4403"/>
                    <a:pt x="1469" y="2869"/>
                    <a:pt x="1469" y="1768"/>
                  </a:cubicBezTo>
                  <a:cubicBezTo>
                    <a:pt x="1435" y="1234"/>
                    <a:pt x="1435" y="834"/>
                    <a:pt x="1435" y="467"/>
                  </a:cubicBezTo>
                  <a:cubicBezTo>
                    <a:pt x="1435" y="334"/>
                    <a:pt x="1435" y="167"/>
                    <a:pt x="1402" y="34"/>
                  </a:cubicBezTo>
                  <a:cubicBezTo>
                    <a:pt x="1400" y="44"/>
                    <a:pt x="1398" y="55"/>
                    <a:pt x="1396" y="65"/>
                  </a:cubicBezTo>
                  <a:lnTo>
                    <a:pt x="1396" y="65"/>
                  </a:lnTo>
                  <a:cubicBezTo>
                    <a:pt x="1265" y="34"/>
                    <a:pt x="1167" y="34"/>
                    <a:pt x="1069" y="34"/>
                  </a:cubicBezTo>
                  <a:cubicBezTo>
                    <a:pt x="868" y="34"/>
                    <a:pt x="535" y="0"/>
                    <a:pt x="101" y="0"/>
                  </a:cubicBezTo>
                  <a:close/>
                </a:path>
              </a:pathLst>
            </a:custGeom>
            <a:solidFill>
              <a:srgbClr val="000000">
                <a:alpha val="37647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4" name="Google Shape;4974;p2"/>
            <p:cNvSpPr/>
            <p:nvPr/>
          </p:nvSpPr>
          <p:spPr>
            <a:xfrm>
              <a:off x="4729018" y="2939204"/>
              <a:ext cx="98253" cy="136939"/>
            </a:xfrm>
            <a:custGeom>
              <a:rect b="b" l="l" r="r" t="t"/>
              <a:pathLst>
                <a:path extrusionOk="0" h="6138" w="4404">
                  <a:moveTo>
                    <a:pt x="0" y="0"/>
                  </a:moveTo>
                  <a:lnTo>
                    <a:pt x="0" y="0"/>
                  </a:lnTo>
                  <a:cubicBezTo>
                    <a:pt x="134" y="334"/>
                    <a:pt x="301" y="667"/>
                    <a:pt x="501" y="968"/>
                  </a:cubicBezTo>
                  <a:cubicBezTo>
                    <a:pt x="934" y="1768"/>
                    <a:pt x="1435" y="2535"/>
                    <a:pt x="1969" y="3236"/>
                  </a:cubicBezTo>
                  <a:cubicBezTo>
                    <a:pt x="2469" y="3970"/>
                    <a:pt x="3036" y="4670"/>
                    <a:pt x="3636" y="5371"/>
                  </a:cubicBezTo>
                  <a:cubicBezTo>
                    <a:pt x="3837" y="5638"/>
                    <a:pt x="4103" y="5904"/>
                    <a:pt x="4404" y="6138"/>
                  </a:cubicBezTo>
                  <a:cubicBezTo>
                    <a:pt x="4203" y="5838"/>
                    <a:pt x="4003" y="5538"/>
                    <a:pt x="3736" y="5271"/>
                  </a:cubicBezTo>
                  <a:cubicBezTo>
                    <a:pt x="3336" y="4704"/>
                    <a:pt x="2736" y="3970"/>
                    <a:pt x="2135" y="3136"/>
                  </a:cubicBezTo>
                  <a:cubicBezTo>
                    <a:pt x="1535" y="2269"/>
                    <a:pt x="1001" y="1468"/>
                    <a:pt x="634" y="901"/>
                  </a:cubicBezTo>
                  <a:cubicBezTo>
                    <a:pt x="434" y="567"/>
                    <a:pt x="234" y="267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37647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5" name="Google Shape;4975;p2"/>
            <p:cNvSpPr/>
            <p:nvPr/>
          </p:nvSpPr>
          <p:spPr>
            <a:xfrm>
              <a:off x="4755812" y="2936214"/>
              <a:ext cx="220311" cy="171185"/>
            </a:xfrm>
            <a:custGeom>
              <a:rect b="b" l="l" r="r" t="t"/>
              <a:pathLst>
                <a:path extrusionOk="0" h="7673" w="9875">
                  <a:moveTo>
                    <a:pt x="0" y="1"/>
                  </a:moveTo>
                  <a:lnTo>
                    <a:pt x="0" y="1"/>
                  </a:lnTo>
                  <a:cubicBezTo>
                    <a:pt x="67" y="168"/>
                    <a:pt x="134" y="301"/>
                    <a:pt x="234" y="434"/>
                  </a:cubicBezTo>
                  <a:cubicBezTo>
                    <a:pt x="467" y="835"/>
                    <a:pt x="701" y="1235"/>
                    <a:pt x="1001" y="1602"/>
                  </a:cubicBezTo>
                  <a:cubicBezTo>
                    <a:pt x="2802" y="4037"/>
                    <a:pt x="5271" y="5938"/>
                    <a:pt x="8073" y="7106"/>
                  </a:cubicBezTo>
                  <a:cubicBezTo>
                    <a:pt x="8506" y="7273"/>
                    <a:pt x="8940" y="7406"/>
                    <a:pt x="9374" y="7540"/>
                  </a:cubicBezTo>
                  <a:cubicBezTo>
                    <a:pt x="9540" y="7606"/>
                    <a:pt x="9707" y="7640"/>
                    <a:pt x="9874" y="7673"/>
                  </a:cubicBezTo>
                  <a:cubicBezTo>
                    <a:pt x="9874" y="7640"/>
                    <a:pt x="9207" y="7406"/>
                    <a:pt x="8139" y="6939"/>
                  </a:cubicBezTo>
                  <a:cubicBezTo>
                    <a:pt x="5404" y="5738"/>
                    <a:pt x="2969" y="3870"/>
                    <a:pt x="1101" y="1502"/>
                  </a:cubicBezTo>
                  <a:cubicBezTo>
                    <a:pt x="401" y="601"/>
                    <a:pt x="34" y="1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37647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6" name="Google Shape;4976;p2"/>
            <p:cNvSpPr/>
            <p:nvPr/>
          </p:nvSpPr>
          <p:spPr>
            <a:xfrm>
              <a:off x="4496079" y="2955579"/>
              <a:ext cx="42456" cy="150347"/>
            </a:xfrm>
            <a:custGeom>
              <a:rect b="b" l="l" r="r" t="t"/>
              <a:pathLst>
                <a:path extrusionOk="0" h="6739" w="1903">
                  <a:moveTo>
                    <a:pt x="1235" y="0"/>
                  </a:moveTo>
                  <a:lnTo>
                    <a:pt x="1235" y="0"/>
                  </a:lnTo>
                  <a:cubicBezTo>
                    <a:pt x="1268" y="367"/>
                    <a:pt x="1335" y="734"/>
                    <a:pt x="1435" y="1068"/>
                  </a:cubicBezTo>
                  <a:cubicBezTo>
                    <a:pt x="1602" y="1901"/>
                    <a:pt x="1669" y="2769"/>
                    <a:pt x="1635" y="3636"/>
                  </a:cubicBezTo>
                  <a:cubicBezTo>
                    <a:pt x="1602" y="4503"/>
                    <a:pt x="1268" y="5304"/>
                    <a:pt x="768" y="6004"/>
                  </a:cubicBezTo>
                  <a:cubicBezTo>
                    <a:pt x="534" y="6271"/>
                    <a:pt x="268" y="6505"/>
                    <a:pt x="1" y="6738"/>
                  </a:cubicBezTo>
                  <a:cubicBezTo>
                    <a:pt x="1" y="6738"/>
                    <a:pt x="101" y="6705"/>
                    <a:pt x="268" y="6605"/>
                  </a:cubicBezTo>
                  <a:cubicBezTo>
                    <a:pt x="501" y="6471"/>
                    <a:pt x="701" y="6305"/>
                    <a:pt x="868" y="6104"/>
                  </a:cubicBezTo>
                  <a:cubicBezTo>
                    <a:pt x="1468" y="5404"/>
                    <a:pt x="1802" y="4570"/>
                    <a:pt x="1869" y="3669"/>
                  </a:cubicBezTo>
                  <a:cubicBezTo>
                    <a:pt x="1902" y="2769"/>
                    <a:pt x="1802" y="1901"/>
                    <a:pt x="1568" y="1034"/>
                  </a:cubicBezTo>
                  <a:cubicBezTo>
                    <a:pt x="1502" y="701"/>
                    <a:pt x="1402" y="334"/>
                    <a:pt x="1235" y="0"/>
                  </a:cubicBezTo>
                  <a:close/>
                </a:path>
              </a:pathLst>
            </a:custGeom>
            <a:solidFill>
              <a:srgbClr val="000000">
                <a:alpha val="37647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7" name="Google Shape;4977;p2"/>
            <p:cNvSpPr/>
            <p:nvPr/>
          </p:nvSpPr>
          <p:spPr>
            <a:xfrm>
              <a:off x="4514686" y="3017333"/>
              <a:ext cx="40961" cy="130268"/>
            </a:xfrm>
            <a:custGeom>
              <a:rect b="b" l="l" r="r" t="t"/>
              <a:pathLst>
                <a:path extrusionOk="0" h="5839" w="1836">
                  <a:moveTo>
                    <a:pt x="1769" y="1"/>
                  </a:moveTo>
                  <a:cubicBezTo>
                    <a:pt x="1702" y="1"/>
                    <a:pt x="1635" y="1402"/>
                    <a:pt x="1168" y="3003"/>
                  </a:cubicBezTo>
                  <a:cubicBezTo>
                    <a:pt x="701" y="4604"/>
                    <a:pt x="1" y="5805"/>
                    <a:pt x="67" y="5838"/>
                  </a:cubicBezTo>
                  <a:cubicBezTo>
                    <a:pt x="267" y="5605"/>
                    <a:pt x="401" y="5338"/>
                    <a:pt x="534" y="5071"/>
                  </a:cubicBezTo>
                  <a:cubicBezTo>
                    <a:pt x="868" y="4437"/>
                    <a:pt x="1168" y="3737"/>
                    <a:pt x="1368" y="3036"/>
                  </a:cubicBezTo>
                  <a:cubicBezTo>
                    <a:pt x="1568" y="2336"/>
                    <a:pt x="1702" y="1635"/>
                    <a:pt x="1769" y="901"/>
                  </a:cubicBezTo>
                  <a:cubicBezTo>
                    <a:pt x="1835" y="601"/>
                    <a:pt x="1835" y="301"/>
                    <a:pt x="1769" y="1"/>
                  </a:cubicBezTo>
                  <a:close/>
                </a:path>
              </a:pathLst>
            </a:custGeom>
            <a:solidFill>
              <a:srgbClr val="000000">
                <a:alpha val="37647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8" name="Google Shape;4978;p2"/>
            <p:cNvSpPr/>
            <p:nvPr/>
          </p:nvSpPr>
          <p:spPr>
            <a:xfrm>
              <a:off x="4729018" y="2760590"/>
              <a:ext cx="61799" cy="73690"/>
            </a:xfrm>
            <a:custGeom>
              <a:rect b="b" l="l" r="r" t="t"/>
              <a:pathLst>
                <a:path extrusionOk="0" h="3303" w="2770">
                  <a:moveTo>
                    <a:pt x="2769" y="1"/>
                  </a:moveTo>
                  <a:lnTo>
                    <a:pt x="2769" y="1"/>
                  </a:lnTo>
                  <a:cubicBezTo>
                    <a:pt x="2269" y="501"/>
                    <a:pt x="1768" y="1068"/>
                    <a:pt x="1368" y="1635"/>
                  </a:cubicBezTo>
                  <a:cubicBezTo>
                    <a:pt x="868" y="2169"/>
                    <a:pt x="401" y="2702"/>
                    <a:pt x="0" y="3303"/>
                  </a:cubicBezTo>
                  <a:cubicBezTo>
                    <a:pt x="568" y="2869"/>
                    <a:pt x="1068" y="2336"/>
                    <a:pt x="1535" y="1768"/>
                  </a:cubicBezTo>
                  <a:cubicBezTo>
                    <a:pt x="2002" y="1235"/>
                    <a:pt x="2436" y="634"/>
                    <a:pt x="2769" y="1"/>
                  </a:cubicBezTo>
                  <a:close/>
                </a:path>
              </a:pathLst>
            </a:custGeom>
            <a:solidFill>
              <a:srgbClr val="68454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79" name="Google Shape;4979;p2"/>
            <p:cNvSpPr/>
            <p:nvPr/>
          </p:nvSpPr>
          <p:spPr>
            <a:xfrm>
              <a:off x="4771429" y="2784394"/>
              <a:ext cx="43928" cy="67867"/>
            </a:xfrm>
            <a:custGeom>
              <a:rect b="b" l="l" r="r" t="t"/>
              <a:pathLst>
                <a:path extrusionOk="0" h="3042" w="1969">
                  <a:moveTo>
                    <a:pt x="1802" y="1"/>
                  </a:moveTo>
                  <a:cubicBezTo>
                    <a:pt x="1802" y="168"/>
                    <a:pt x="1769" y="335"/>
                    <a:pt x="1735" y="501"/>
                  </a:cubicBezTo>
                  <a:cubicBezTo>
                    <a:pt x="1535" y="868"/>
                    <a:pt x="1302" y="1202"/>
                    <a:pt x="1002" y="1502"/>
                  </a:cubicBezTo>
                  <a:cubicBezTo>
                    <a:pt x="701" y="1902"/>
                    <a:pt x="468" y="2303"/>
                    <a:pt x="268" y="2569"/>
                  </a:cubicBezTo>
                  <a:cubicBezTo>
                    <a:pt x="168" y="2703"/>
                    <a:pt x="68" y="2870"/>
                    <a:pt x="1" y="3036"/>
                  </a:cubicBezTo>
                  <a:cubicBezTo>
                    <a:pt x="4" y="3040"/>
                    <a:pt x="9" y="3041"/>
                    <a:pt x="15" y="3041"/>
                  </a:cubicBezTo>
                  <a:cubicBezTo>
                    <a:pt x="68" y="3041"/>
                    <a:pt x="221" y="2909"/>
                    <a:pt x="401" y="2670"/>
                  </a:cubicBezTo>
                  <a:cubicBezTo>
                    <a:pt x="635" y="2403"/>
                    <a:pt x="868" y="2036"/>
                    <a:pt x="1168" y="1635"/>
                  </a:cubicBezTo>
                  <a:cubicBezTo>
                    <a:pt x="1502" y="1335"/>
                    <a:pt x="1735" y="935"/>
                    <a:pt x="1869" y="535"/>
                  </a:cubicBezTo>
                  <a:cubicBezTo>
                    <a:pt x="1969" y="168"/>
                    <a:pt x="1835" y="1"/>
                    <a:pt x="1802" y="1"/>
                  </a:cubicBezTo>
                  <a:close/>
                </a:path>
              </a:pathLst>
            </a:custGeom>
            <a:solidFill>
              <a:srgbClr val="68454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0" name="Google Shape;4980;p2"/>
            <p:cNvSpPr/>
            <p:nvPr/>
          </p:nvSpPr>
          <p:spPr>
            <a:xfrm>
              <a:off x="4822787" y="2779129"/>
              <a:ext cx="58586" cy="88638"/>
            </a:xfrm>
            <a:custGeom>
              <a:rect b="b" l="l" r="r" t="t"/>
              <a:pathLst>
                <a:path extrusionOk="0" h="3973" w="2626">
                  <a:moveTo>
                    <a:pt x="2475" y="1"/>
                  </a:moveTo>
                  <a:cubicBezTo>
                    <a:pt x="2473" y="1"/>
                    <a:pt x="2471" y="2"/>
                    <a:pt x="2469" y="3"/>
                  </a:cubicBezTo>
                  <a:cubicBezTo>
                    <a:pt x="2469" y="204"/>
                    <a:pt x="2402" y="437"/>
                    <a:pt x="2302" y="637"/>
                  </a:cubicBezTo>
                  <a:cubicBezTo>
                    <a:pt x="2102" y="1004"/>
                    <a:pt x="1735" y="1471"/>
                    <a:pt x="1368" y="2038"/>
                  </a:cubicBezTo>
                  <a:cubicBezTo>
                    <a:pt x="868" y="2639"/>
                    <a:pt x="401" y="3306"/>
                    <a:pt x="0" y="3973"/>
                  </a:cubicBezTo>
                  <a:cubicBezTo>
                    <a:pt x="601" y="3439"/>
                    <a:pt x="1101" y="2805"/>
                    <a:pt x="1535" y="2138"/>
                  </a:cubicBezTo>
                  <a:cubicBezTo>
                    <a:pt x="1868" y="1705"/>
                    <a:pt x="2169" y="1204"/>
                    <a:pt x="2436" y="704"/>
                  </a:cubicBezTo>
                  <a:cubicBezTo>
                    <a:pt x="2626" y="292"/>
                    <a:pt x="2515" y="1"/>
                    <a:pt x="2475" y="1"/>
                  </a:cubicBezTo>
                  <a:close/>
                </a:path>
              </a:pathLst>
            </a:custGeom>
            <a:solidFill>
              <a:srgbClr val="68454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1" name="Google Shape;4981;p2"/>
            <p:cNvSpPr/>
            <p:nvPr/>
          </p:nvSpPr>
          <p:spPr>
            <a:xfrm>
              <a:off x="4912094" y="2774734"/>
              <a:ext cx="33510" cy="49171"/>
            </a:xfrm>
            <a:custGeom>
              <a:rect b="b" l="l" r="r" t="t"/>
              <a:pathLst>
                <a:path extrusionOk="0" h="2204" w="1502">
                  <a:moveTo>
                    <a:pt x="1435" y="0"/>
                  </a:moveTo>
                  <a:cubicBezTo>
                    <a:pt x="1368" y="0"/>
                    <a:pt x="1134" y="501"/>
                    <a:pt x="768" y="1101"/>
                  </a:cubicBezTo>
                  <a:cubicBezTo>
                    <a:pt x="367" y="1702"/>
                    <a:pt x="0" y="2135"/>
                    <a:pt x="34" y="2202"/>
                  </a:cubicBezTo>
                  <a:cubicBezTo>
                    <a:pt x="36" y="2203"/>
                    <a:pt x="39" y="2204"/>
                    <a:pt x="43" y="2204"/>
                  </a:cubicBezTo>
                  <a:cubicBezTo>
                    <a:pt x="134" y="2204"/>
                    <a:pt x="550" y="1812"/>
                    <a:pt x="934" y="1235"/>
                  </a:cubicBezTo>
                  <a:cubicBezTo>
                    <a:pt x="1335" y="601"/>
                    <a:pt x="1501" y="0"/>
                    <a:pt x="1435" y="0"/>
                  </a:cubicBezTo>
                  <a:close/>
                </a:path>
              </a:pathLst>
            </a:custGeom>
            <a:solidFill>
              <a:srgbClr val="68454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2" name="Google Shape;4982;p2"/>
            <p:cNvSpPr/>
            <p:nvPr/>
          </p:nvSpPr>
          <p:spPr>
            <a:xfrm>
              <a:off x="4903170" y="2768777"/>
              <a:ext cx="23827" cy="5154"/>
            </a:xfrm>
            <a:custGeom>
              <a:rect b="b" l="l" r="r" t="t"/>
              <a:pathLst>
                <a:path extrusionOk="0" h="231" w="1068">
                  <a:moveTo>
                    <a:pt x="534" y="0"/>
                  </a:moveTo>
                  <a:cubicBezTo>
                    <a:pt x="200" y="0"/>
                    <a:pt x="0" y="167"/>
                    <a:pt x="0" y="201"/>
                  </a:cubicBezTo>
                  <a:cubicBezTo>
                    <a:pt x="11" y="223"/>
                    <a:pt x="45" y="230"/>
                    <a:pt x="94" y="230"/>
                  </a:cubicBezTo>
                  <a:cubicBezTo>
                    <a:pt x="193" y="230"/>
                    <a:pt x="356" y="201"/>
                    <a:pt x="534" y="201"/>
                  </a:cubicBezTo>
                  <a:cubicBezTo>
                    <a:pt x="667" y="201"/>
                    <a:pt x="792" y="209"/>
                    <a:pt x="888" y="209"/>
                  </a:cubicBezTo>
                  <a:cubicBezTo>
                    <a:pt x="984" y="209"/>
                    <a:pt x="1051" y="201"/>
                    <a:pt x="1067" y="167"/>
                  </a:cubicBezTo>
                  <a:cubicBezTo>
                    <a:pt x="1067" y="101"/>
                    <a:pt x="834" y="0"/>
                    <a:pt x="534" y="0"/>
                  </a:cubicBezTo>
                  <a:close/>
                </a:path>
              </a:pathLst>
            </a:custGeom>
            <a:solidFill>
              <a:srgbClr val="68454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3" name="Google Shape;4983;p2"/>
            <p:cNvSpPr/>
            <p:nvPr/>
          </p:nvSpPr>
          <p:spPr>
            <a:xfrm>
              <a:off x="4829569" y="2765565"/>
              <a:ext cx="34179" cy="10017"/>
            </a:xfrm>
            <a:custGeom>
              <a:rect b="b" l="l" r="r" t="t"/>
              <a:pathLst>
                <a:path extrusionOk="0" h="449" w="1532">
                  <a:moveTo>
                    <a:pt x="649" y="0"/>
                  </a:moveTo>
                  <a:cubicBezTo>
                    <a:pt x="262" y="0"/>
                    <a:pt x="0" y="218"/>
                    <a:pt x="30" y="278"/>
                  </a:cubicBezTo>
                  <a:cubicBezTo>
                    <a:pt x="36" y="289"/>
                    <a:pt x="50" y="294"/>
                    <a:pt x="70" y="294"/>
                  </a:cubicBezTo>
                  <a:cubicBezTo>
                    <a:pt x="149" y="294"/>
                    <a:pt x="330" y="228"/>
                    <a:pt x="566" y="228"/>
                  </a:cubicBezTo>
                  <a:cubicBezTo>
                    <a:pt x="629" y="228"/>
                    <a:pt x="695" y="233"/>
                    <a:pt x="764" y="245"/>
                  </a:cubicBezTo>
                  <a:cubicBezTo>
                    <a:pt x="1134" y="275"/>
                    <a:pt x="1389" y="448"/>
                    <a:pt x="1479" y="448"/>
                  </a:cubicBezTo>
                  <a:cubicBezTo>
                    <a:pt x="1486" y="448"/>
                    <a:pt x="1493" y="447"/>
                    <a:pt x="1498" y="445"/>
                  </a:cubicBezTo>
                  <a:cubicBezTo>
                    <a:pt x="1531" y="445"/>
                    <a:pt x="1298" y="78"/>
                    <a:pt x="797" y="11"/>
                  </a:cubicBezTo>
                  <a:cubicBezTo>
                    <a:pt x="746" y="4"/>
                    <a:pt x="696" y="0"/>
                    <a:pt x="649" y="0"/>
                  </a:cubicBezTo>
                  <a:close/>
                </a:path>
              </a:pathLst>
            </a:custGeom>
            <a:solidFill>
              <a:srgbClr val="68454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4" name="Google Shape;4984;p2"/>
            <p:cNvSpPr/>
            <p:nvPr/>
          </p:nvSpPr>
          <p:spPr>
            <a:xfrm>
              <a:off x="4805675" y="2756128"/>
              <a:ext cx="14903" cy="5555"/>
            </a:xfrm>
            <a:custGeom>
              <a:rect b="b" l="l" r="r" t="t"/>
              <a:pathLst>
                <a:path extrusionOk="0" h="249" w="668">
                  <a:moveTo>
                    <a:pt x="300" y="0"/>
                  </a:moveTo>
                  <a:cubicBezTo>
                    <a:pt x="100" y="34"/>
                    <a:pt x="0" y="167"/>
                    <a:pt x="34" y="234"/>
                  </a:cubicBezTo>
                  <a:cubicBezTo>
                    <a:pt x="45" y="245"/>
                    <a:pt x="67" y="249"/>
                    <a:pt x="97" y="249"/>
                  </a:cubicBezTo>
                  <a:cubicBezTo>
                    <a:pt x="156" y="249"/>
                    <a:pt x="245" y="234"/>
                    <a:pt x="334" y="234"/>
                  </a:cubicBezTo>
                  <a:cubicBezTo>
                    <a:pt x="401" y="217"/>
                    <a:pt x="467" y="217"/>
                    <a:pt x="521" y="217"/>
                  </a:cubicBezTo>
                  <a:cubicBezTo>
                    <a:pt x="576" y="217"/>
                    <a:pt x="617" y="217"/>
                    <a:pt x="634" y="201"/>
                  </a:cubicBezTo>
                  <a:cubicBezTo>
                    <a:pt x="667" y="134"/>
                    <a:pt x="534" y="0"/>
                    <a:pt x="300" y="0"/>
                  </a:cubicBezTo>
                  <a:close/>
                </a:path>
              </a:pathLst>
            </a:custGeom>
            <a:solidFill>
              <a:srgbClr val="68454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5" name="Google Shape;4985;p2"/>
            <p:cNvSpPr/>
            <p:nvPr/>
          </p:nvSpPr>
          <p:spPr>
            <a:xfrm>
              <a:off x="3899978" y="2615909"/>
              <a:ext cx="437655" cy="255226"/>
            </a:xfrm>
            <a:custGeom>
              <a:rect b="b" l="l" r="r" t="t"/>
              <a:pathLst>
                <a:path extrusionOk="0" h="11440" w="19617">
                  <a:moveTo>
                    <a:pt x="18548" y="0"/>
                  </a:moveTo>
                  <a:cubicBezTo>
                    <a:pt x="18517" y="0"/>
                    <a:pt x="18484" y="5"/>
                    <a:pt x="18447" y="14"/>
                  </a:cubicBezTo>
                  <a:cubicBezTo>
                    <a:pt x="17146" y="348"/>
                    <a:pt x="1368" y="3583"/>
                    <a:pt x="1368" y="3583"/>
                  </a:cubicBezTo>
                  <a:cubicBezTo>
                    <a:pt x="1" y="5285"/>
                    <a:pt x="634" y="9554"/>
                    <a:pt x="2369" y="10955"/>
                  </a:cubicBezTo>
                  <a:cubicBezTo>
                    <a:pt x="2796" y="11301"/>
                    <a:pt x="3327" y="11439"/>
                    <a:pt x="3909" y="11439"/>
                  </a:cubicBezTo>
                  <a:cubicBezTo>
                    <a:pt x="5689" y="11439"/>
                    <a:pt x="7950" y="10141"/>
                    <a:pt x="9207" y="9488"/>
                  </a:cubicBezTo>
                  <a:cubicBezTo>
                    <a:pt x="10842" y="8654"/>
                    <a:pt x="17380" y="5451"/>
                    <a:pt x="17380" y="5451"/>
                  </a:cubicBezTo>
                  <a:cubicBezTo>
                    <a:pt x="17380" y="5451"/>
                    <a:pt x="19617" y="0"/>
                    <a:pt x="18548" y="0"/>
                  </a:cubicBezTo>
                  <a:close/>
                </a:path>
              </a:pathLst>
            </a:custGeom>
            <a:solidFill>
              <a:srgbClr val="8E68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6" name="Google Shape;4986;p2"/>
            <p:cNvSpPr/>
            <p:nvPr/>
          </p:nvSpPr>
          <p:spPr>
            <a:xfrm>
              <a:off x="4260909" y="2615396"/>
              <a:ext cx="357986" cy="264485"/>
            </a:xfrm>
            <a:custGeom>
              <a:rect b="b" l="l" r="r" t="t"/>
              <a:pathLst>
                <a:path extrusionOk="0" h="11855" w="16046">
                  <a:moveTo>
                    <a:pt x="2833" y="0"/>
                  </a:moveTo>
                  <a:cubicBezTo>
                    <a:pt x="2645" y="0"/>
                    <a:pt x="2457" y="13"/>
                    <a:pt x="2269" y="37"/>
                  </a:cubicBezTo>
                  <a:lnTo>
                    <a:pt x="1" y="4474"/>
                  </a:lnTo>
                  <a:cubicBezTo>
                    <a:pt x="468" y="5108"/>
                    <a:pt x="835" y="5775"/>
                    <a:pt x="1102" y="6509"/>
                  </a:cubicBezTo>
                  <a:cubicBezTo>
                    <a:pt x="1335" y="7409"/>
                    <a:pt x="3270" y="8310"/>
                    <a:pt x="3270" y="8310"/>
                  </a:cubicBezTo>
                  <a:cubicBezTo>
                    <a:pt x="3270" y="8310"/>
                    <a:pt x="6072" y="10978"/>
                    <a:pt x="6739" y="11445"/>
                  </a:cubicBezTo>
                  <a:cubicBezTo>
                    <a:pt x="6961" y="11612"/>
                    <a:pt x="7243" y="11668"/>
                    <a:pt x="7520" y="11668"/>
                  </a:cubicBezTo>
                  <a:cubicBezTo>
                    <a:pt x="8073" y="11668"/>
                    <a:pt x="8607" y="11445"/>
                    <a:pt x="8607" y="11445"/>
                  </a:cubicBezTo>
                  <a:lnTo>
                    <a:pt x="5972" y="8076"/>
                  </a:lnTo>
                  <a:lnTo>
                    <a:pt x="5972" y="8076"/>
                  </a:lnTo>
                  <a:cubicBezTo>
                    <a:pt x="5972" y="8077"/>
                    <a:pt x="9341" y="11078"/>
                    <a:pt x="10542" y="11646"/>
                  </a:cubicBezTo>
                  <a:cubicBezTo>
                    <a:pt x="10820" y="11785"/>
                    <a:pt x="11121" y="11854"/>
                    <a:pt x="11421" y="11854"/>
                  </a:cubicBezTo>
                  <a:cubicBezTo>
                    <a:pt x="11841" y="11854"/>
                    <a:pt x="12260" y="11718"/>
                    <a:pt x="12610" y="11445"/>
                  </a:cubicBezTo>
                  <a:cubicBezTo>
                    <a:pt x="12961" y="11577"/>
                    <a:pt x="13266" y="11629"/>
                    <a:pt x="13528" y="11629"/>
                  </a:cubicBezTo>
                  <a:cubicBezTo>
                    <a:pt x="14459" y="11629"/>
                    <a:pt x="14845" y="10978"/>
                    <a:pt x="14845" y="10978"/>
                  </a:cubicBezTo>
                  <a:cubicBezTo>
                    <a:pt x="14930" y="10998"/>
                    <a:pt x="15016" y="11007"/>
                    <a:pt x="15101" y="11007"/>
                  </a:cubicBezTo>
                  <a:cubicBezTo>
                    <a:pt x="15446" y="11007"/>
                    <a:pt x="15778" y="10852"/>
                    <a:pt x="16046" y="10611"/>
                  </a:cubicBezTo>
                  <a:cubicBezTo>
                    <a:pt x="16046" y="10611"/>
                    <a:pt x="5438" y="905"/>
                    <a:pt x="4537" y="371"/>
                  </a:cubicBezTo>
                  <a:cubicBezTo>
                    <a:pt x="3983" y="119"/>
                    <a:pt x="3410" y="0"/>
                    <a:pt x="2833" y="0"/>
                  </a:cubicBezTo>
                  <a:close/>
                </a:path>
              </a:pathLst>
            </a:custGeom>
            <a:solidFill>
              <a:srgbClr val="8E686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7" name="Google Shape;4987;p2"/>
            <p:cNvSpPr/>
            <p:nvPr/>
          </p:nvSpPr>
          <p:spPr>
            <a:xfrm>
              <a:off x="4420917" y="2752402"/>
              <a:ext cx="124311" cy="117618"/>
            </a:xfrm>
            <a:custGeom>
              <a:rect b="b" l="l" r="r" t="t"/>
              <a:pathLst>
                <a:path extrusionOk="0" h="5272" w="5572">
                  <a:moveTo>
                    <a:pt x="1" y="1"/>
                  </a:moveTo>
                  <a:lnTo>
                    <a:pt x="1" y="1"/>
                  </a:lnTo>
                  <a:cubicBezTo>
                    <a:pt x="167" y="334"/>
                    <a:pt x="401" y="634"/>
                    <a:pt x="668" y="901"/>
                  </a:cubicBezTo>
                  <a:cubicBezTo>
                    <a:pt x="1235" y="1602"/>
                    <a:pt x="1869" y="2269"/>
                    <a:pt x="2536" y="2903"/>
                  </a:cubicBezTo>
                  <a:cubicBezTo>
                    <a:pt x="3203" y="3536"/>
                    <a:pt x="3903" y="4104"/>
                    <a:pt x="4637" y="4671"/>
                  </a:cubicBezTo>
                  <a:cubicBezTo>
                    <a:pt x="4904" y="4904"/>
                    <a:pt x="5238" y="5104"/>
                    <a:pt x="5571" y="5271"/>
                  </a:cubicBezTo>
                  <a:cubicBezTo>
                    <a:pt x="5304" y="5004"/>
                    <a:pt x="5038" y="4771"/>
                    <a:pt x="4737" y="4571"/>
                  </a:cubicBezTo>
                  <a:cubicBezTo>
                    <a:pt x="4204" y="4104"/>
                    <a:pt x="3470" y="3503"/>
                    <a:pt x="2703" y="2769"/>
                  </a:cubicBezTo>
                  <a:cubicBezTo>
                    <a:pt x="1902" y="2035"/>
                    <a:pt x="1235" y="1335"/>
                    <a:pt x="768" y="835"/>
                  </a:cubicBezTo>
                  <a:cubicBezTo>
                    <a:pt x="534" y="534"/>
                    <a:pt x="267" y="234"/>
                    <a:pt x="1" y="1"/>
                  </a:cubicBezTo>
                  <a:close/>
                </a:path>
              </a:pathLst>
            </a:custGeom>
            <a:solidFill>
              <a:srgbClr val="68454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8" name="Google Shape;4988;p2"/>
            <p:cNvSpPr/>
            <p:nvPr/>
          </p:nvSpPr>
          <p:spPr>
            <a:xfrm>
              <a:off x="4456635" y="2737521"/>
              <a:ext cx="133994" cy="122817"/>
            </a:xfrm>
            <a:custGeom>
              <a:rect b="b" l="l" r="r" t="t"/>
              <a:pathLst>
                <a:path extrusionOk="0" h="5505" w="6006">
                  <a:moveTo>
                    <a:pt x="1" y="0"/>
                  </a:moveTo>
                  <a:cubicBezTo>
                    <a:pt x="234" y="334"/>
                    <a:pt x="501" y="634"/>
                    <a:pt x="768" y="901"/>
                  </a:cubicBezTo>
                  <a:cubicBezTo>
                    <a:pt x="1268" y="1468"/>
                    <a:pt x="2002" y="2202"/>
                    <a:pt x="2836" y="2936"/>
                  </a:cubicBezTo>
                  <a:cubicBezTo>
                    <a:pt x="3670" y="3703"/>
                    <a:pt x="4471" y="4370"/>
                    <a:pt x="5038" y="4804"/>
                  </a:cubicBezTo>
                  <a:cubicBezTo>
                    <a:pt x="5338" y="5071"/>
                    <a:pt x="5671" y="5304"/>
                    <a:pt x="6005" y="5504"/>
                  </a:cubicBezTo>
                  <a:cubicBezTo>
                    <a:pt x="5738" y="5204"/>
                    <a:pt x="5438" y="4937"/>
                    <a:pt x="5138" y="4704"/>
                  </a:cubicBezTo>
                  <a:cubicBezTo>
                    <a:pt x="4571" y="4203"/>
                    <a:pt x="3803" y="3536"/>
                    <a:pt x="2970" y="2802"/>
                  </a:cubicBezTo>
                  <a:cubicBezTo>
                    <a:pt x="2136" y="2035"/>
                    <a:pt x="1435" y="1335"/>
                    <a:pt x="901" y="801"/>
                  </a:cubicBezTo>
                  <a:cubicBezTo>
                    <a:pt x="635" y="501"/>
                    <a:pt x="334" y="234"/>
                    <a:pt x="1" y="0"/>
                  </a:cubicBezTo>
                  <a:close/>
                </a:path>
              </a:pathLst>
            </a:custGeom>
            <a:solidFill>
              <a:srgbClr val="68454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89" name="Google Shape;4989;p2"/>
            <p:cNvSpPr/>
            <p:nvPr/>
          </p:nvSpPr>
          <p:spPr>
            <a:xfrm>
              <a:off x="2622195" y="4710394"/>
              <a:ext cx="3899610" cy="5221"/>
            </a:xfrm>
            <a:custGeom>
              <a:rect b="b" l="l" r="r" t="t"/>
              <a:pathLst>
                <a:path extrusionOk="0" h="234" w="174792">
                  <a:moveTo>
                    <a:pt x="87396" y="0"/>
                  </a:moveTo>
                  <a:cubicBezTo>
                    <a:pt x="39128" y="0"/>
                    <a:pt x="0" y="67"/>
                    <a:pt x="0" y="134"/>
                  </a:cubicBezTo>
                  <a:cubicBezTo>
                    <a:pt x="0" y="167"/>
                    <a:pt x="39128" y="234"/>
                    <a:pt x="87396" y="234"/>
                  </a:cubicBezTo>
                  <a:cubicBezTo>
                    <a:pt x="135664" y="234"/>
                    <a:pt x="174792" y="167"/>
                    <a:pt x="174792" y="134"/>
                  </a:cubicBezTo>
                  <a:cubicBezTo>
                    <a:pt x="174792" y="67"/>
                    <a:pt x="135664" y="0"/>
                    <a:pt x="873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0" name="Google Shape;4990;p2"/>
            <p:cNvSpPr/>
            <p:nvPr/>
          </p:nvSpPr>
          <p:spPr>
            <a:xfrm>
              <a:off x="5275992" y="2338618"/>
              <a:ext cx="26817" cy="31279"/>
            </a:xfrm>
            <a:custGeom>
              <a:rect b="b" l="l" r="r" t="t"/>
              <a:pathLst>
                <a:path extrusionOk="0" h="1402" w="1202">
                  <a:moveTo>
                    <a:pt x="1" y="1"/>
                  </a:moveTo>
                  <a:lnTo>
                    <a:pt x="1" y="1402"/>
                  </a:lnTo>
                  <a:lnTo>
                    <a:pt x="1202" y="1402"/>
                  </a:lnTo>
                  <a:lnTo>
                    <a:pt x="120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4991" name="Google Shape;4991;p2"/>
          <p:cNvGrpSpPr/>
          <p:nvPr/>
        </p:nvGrpSpPr>
        <p:grpSpPr>
          <a:xfrm>
            <a:off x="457296" y="1299500"/>
            <a:ext cx="3181076" cy="1248000"/>
            <a:chOff x="-3272475" y="723500"/>
            <a:chExt cx="3385204" cy="1248000"/>
          </a:xfrm>
        </p:grpSpPr>
        <p:sp>
          <p:nvSpPr>
            <p:cNvPr id="4992" name="Google Shape;4992;p2"/>
            <p:cNvSpPr txBox="1"/>
            <p:nvPr/>
          </p:nvSpPr>
          <p:spPr>
            <a:xfrm>
              <a:off x="-3272471" y="723500"/>
              <a:ext cx="2698800" cy="4380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0" spcFirstLastPara="1" rIns="0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400"/>
                <a:buFont typeface="Arial"/>
                <a:buNone/>
              </a:pPr>
              <a:r>
                <a:rPr b="0" i="0" lang="en" sz="3400" u="none" cap="none" strike="noStrike">
                  <a:solidFill>
                    <a:schemeClr val="lt1"/>
                  </a:solidFill>
                  <a:latin typeface="Fira Sans Extra Condensed SemiBold"/>
                  <a:ea typeface="Fira Sans Extra Condensed SemiBold"/>
                  <a:cs typeface="Fira Sans Extra Condensed SemiBold"/>
                  <a:sym typeface="Fira Sans Extra Condensed SemiBold"/>
                </a:rPr>
                <a:t>Environmental</a:t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3" name="Google Shape;4993;p2"/>
            <p:cNvSpPr txBox="1"/>
            <p:nvPr/>
          </p:nvSpPr>
          <p:spPr>
            <a:xfrm>
              <a:off x="-3272475" y="1161500"/>
              <a:ext cx="2076300" cy="2700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0" spcFirstLastPara="1" rIns="0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b="0" i="0" lang="en" sz="2200" u="none" cap="none" strike="noStrike">
                  <a:solidFill>
                    <a:schemeClr val="lt1"/>
                  </a:solidFill>
                  <a:latin typeface="Fira Sans Extra Condensed SemiBold"/>
                  <a:ea typeface="Fira Sans Extra Condensed SemiBold"/>
                  <a:cs typeface="Fira Sans Extra Condensed SemiBold"/>
                  <a:sym typeface="Fira Sans Extra Condensed SemiBold"/>
                </a:rPr>
                <a:t>Impact</a:t>
              </a:r>
              <a:endParaRPr b="0" i="0" sz="1400" u="none" cap="none" strike="noStrike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4" name="Google Shape;4994;p2"/>
            <p:cNvSpPr txBox="1"/>
            <p:nvPr/>
          </p:nvSpPr>
          <p:spPr>
            <a:xfrm>
              <a:off x="-3272471" y="1431500"/>
              <a:ext cx="3385200" cy="5400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0" spcFirstLastPara="1" rIns="0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b="1" i="0" lang="en" sz="1300" u="none" cap="none" strike="noStrike">
                  <a:solidFill>
                    <a:srgbClr val="0D0D0D"/>
                  </a:solidFill>
                  <a:highlight>
                    <a:srgbClr val="FFFFFF"/>
                  </a:highlight>
                  <a:latin typeface="Roboto"/>
                  <a:ea typeface="Roboto"/>
                  <a:cs typeface="Roboto"/>
                  <a:sym typeface="Roboto"/>
                </a:rPr>
                <a:t>Disproportionately affects communities in developing countries where textile manufacturing is concentrated.</a:t>
              </a:r>
              <a:endParaRPr b="1" i="0" sz="1300" u="none" cap="none" strike="noStrik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</p:grpSp>
      <p:grpSp>
        <p:nvGrpSpPr>
          <p:cNvPr id="4995" name="Google Shape;4995;p2"/>
          <p:cNvGrpSpPr/>
          <p:nvPr/>
        </p:nvGrpSpPr>
        <p:grpSpPr>
          <a:xfrm>
            <a:off x="457296" y="3035000"/>
            <a:ext cx="2298416" cy="1248000"/>
            <a:chOff x="-3272475" y="2682525"/>
            <a:chExt cx="2445904" cy="1248000"/>
          </a:xfrm>
        </p:grpSpPr>
        <p:sp>
          <p:nvSpPr>
            <p:cNvPr id="4996" name="Google Shape;4996;p2"/>
            <p:cNvSpPr txBox="1"/>
            <p:nvPr/>
          </p:nvSpPr>
          <p:spPr>
            <a:xfrm>
              <a:off x="-3272475" y="2682525"/>
              <a:ext cx="2076300" cy="4380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0" spcFirstLastPara="1" rIns="0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400"/>
                <a:buFont typeface="Arial"/>
                <a:buNone/>
              </a:pPr>
              <a:r>
                <a:rPr b="0" i="0" lang="en" sz="3400" u="none" cap="none" strike="noStrike">
                  <a:solidFill>
                    <a:schemeClr val="lt2"/>
                  </a:solidFill>
                  <a:latin typeface="Fira Sans Extra Condensed SemiBold"/>
                  <a:ea typeface="Fira Sans Extra Condensed SemiBold"/>
                  <a:cs typeface="Fira Sans Extra Condensed SemiBold"/>
                  <a:sym typeface="Fira Sans Extra Condensed SemiBold"/>
                </a:rPr>
                <a:t>Social</a:t>
              </a:r>
              <a:endParaRPr b="0" i="0" sz="3400" u="none" cap="none" strike="noStrike">
                <a:solidFill>
                  <a:schemeClr val="lt2"/>
                </a:solidFill>
                <a:latin typeface="Fira Sans Extra Condensed SemiBold"/>
                <a:ea typeface="Fira Sans Extra Condensed SemiBold"/>
                <a:cs typeface="Fira Sans Extra Condensed SemiBold"/>
                <a:sym typeface="Fira Sans Extra Condensed SemiBold"/>
              </a:endParaRPr>
            </a:p>
          </p:txBody>
        </p:sp>
        <p:sp>
          <p:nvSpPr>
            <p:cNvPr id="4997" name="Google Shape;4997;p2"/>
            <p:cNvSpPr txBox="1"/>
            <p:nvPr/>
          </p:nvSpPr>
          <p:spPr>
            <a:xfrm>
              <a:off x="-3272475" y="3120525"/>
              <a:ext cx="2076300" cy="2700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0" spcFirstLastPara="1" rIns="0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200"/>
                <a:buFont typeface="Arial"/>
                <a:buNone/>
              </a:pPr>
              <a:r>
                <a:rPr b="0" i="0" lang="en" sz="2200" u="none" cap="none" strike="noStrike">
                  <a:solidFill>
                    <a:schemeClr val="lt2"/>
                  </a:solidFill>
                  <a:latin typeface="Fira Sans Extra Condensed SemiBold"/>
                  <a:ea typeface="Fira Sans Extra Condensed SemiBold"/>
                  <a:cs typeface="Fira Sans Extra Condensed SemiBold"/>
                  <a:sym typeface="Fira Sans Extra Condensed SemiBold"/>
                </a:rPr>
                <a:t>Impact</a:t>
              </a:r>
              <a:endParaRPr b="0" i="0" sz="1400" u="none" cap="none" strike="noStrike">
                <a:solidFill>
                  <a:schemeClr val="lt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4998" name="Google Shape;4998;p2"/>
            <p:cNvSpPr txBox="1"/>
            <p:nvPr/>
          </p:nvSpPr>
          <p:spPr>
            <a:xfrm>
              <a:off x="-3272471" y="3390525"/>
              <a:ext cx="2445900" cy="5400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0" spcFirstLastPara="1" rIns="0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00"/>
                <a:buFont typeface="Arial"/>
                <a:buNone/>
              </a:pPr>
              <a:r>
                <a:rPr b="1" i="0" lang="en" sz="1300" u="none" cap="none" strike="noStrike">
                  <a:solidFill>
                    <a:srgbClr val="0D0D0D"/>
                  </a:solidFill>
                  <a:highlight>
                    <a:srgbClr val="FFFFFF"/>
                  </a:highlight>
                  <a:latin typeface="Roboto"/>
                  <a:ea typeface="Roboto"/>
                  <a:cs typeface="Roboto"/>
                  <a:sym typeface="Roboto"/>
                </a:rPr>
                <a:t>Unsafe working conditions, long hours, and low wages in countries where production is outsourced, leading to systemic exploitation and poverty.</a:t>
              </a:r>
              <a:endParaRPr b="1" i="0" sz="1300" u="none" cap="none" strike="noStrik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</p:grpSp>
      <p:grpSp>
        <p:nvGrpSpPr>
          <p:cNvPr id="4999" name="Google Shape;4999;p2"/>
          <p:cNvGrpSpPr/>
          <p:nvPr/>
        </p:nvGrpSpPr>
        <p:grpSpPr>
          <a:xfrm>
            <a:off x="6099775" y="1299500"/>
            <a:ext cx="2587088" cy="1248000"/>
            <a:chOff x="-3949096" y="723500"/>
            <a:chExt cx="2753100" cy="1248000"/>
          </a:xfrm>
        </p:grpSpPr>
        <p:sp>
          <p:nvSpPr>
            <p:cNvPr id="5000" name="Google Shape;5000;p2"/>
            <p:cNvSpPr txBox="1"/>
            <p:nvPr/>
          </p:nvSpPr>
          <p:spPr>
            <a:xfrm>
              <a:off x="-3272475" y="723500"/>
              <a:ext cx="2076300" cy="4380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0" spcFirstLastPara="1" rIns="0" wrap="square" tIns="91425">
              <a:noAutofit/>
            </a:bodyPr>
            <a:lstStyle/>
            <a:p>
              <a:pPr indent="0" lvl="0" marL="0" marR="0" rtl="0" algn="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400"/>
                <a:buFont typeface="Arial"/>
                <a:buNone/>
              </a:pPr>
              <a:r>
                <a:rPr b="0" i="0" lang="en" sz="3400" u="none" cap="none" strike="noStrike">
                  <a:solidFill>
                    <a:schemeClr val="accent2"/>
                  </a:solidFill>
                  <a:latin typeface="Fira Sans Extra Condensed SemiBold"/>
                  <a:ea typeface="Fira Sans Extra Condensed SemiBold"/>
                  <a:cs typeface="Fira Sans Extra Condensed SemiBold"/>
                  <a:sym typeface="Fira Sans Extra Condensed SemiBold"/>
                </a:rPr>
                <a:t>Waste</a:t>
              </a:r>
              <a:endParaRPr b="0" i="0" sz="3400" u="none" cap="none" strike="noStrike">
                <a:solidFill>
                  <a:schemeClr val="accent2"/>
                </a:solidFill>
                <a:latin typeface="Fira Sans Extra Condensed SemiBold"/>
                <a:ea typeface="Fira Sans Extra Condensed SemiBold"/>
                <a:cs typeface="Fira Sans Extra Condensed SemiBold"/>
                <a:sym typeface="Fira Sans Extra Condensed SemiBold"/>
              </a:endParaRPr>
            </a:p>
          </p:txBody>
        </p:sp>
        <p:sp>
          <p:nvSpPr>
            <p:cNvPr id="5001" name="Google Shape;5001;p2"/>
            <p:cNvSpPr txBox="1"/>
            <p:nvPr/>
          </p:nvSpPr>
          <p:spPr>
            <a:xfrm>
              <a:off x="-3272475" y="1161500"/>
              <a:ext cx="2076300" cy="2700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0" spcFirstLastPara="1" rIns="0" wrap="square" tIns="91425">
              <a:noAutofit/>
            </a:bodyPr>
            <a:lstStyle/>
            <a:p>
              <a:pPr indent="0" lvl="0" marL="0" marR="0" rtl="0" algn="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200"/>
                <a:buFont typeface="Arial"/>
                <a:buNone/>
              </a:pPr>
              <a:r>
                <a:rPr b="0" i="0" lang="en" sz="2200" u="none" cap="none" strike="noStrike">
                  <a:solidFill>
                    <a:schemeClr val="accent2"/>
                  </a:solidFill>
                  <a:latin typeface="Fira Sans Extra Condensed SemiBold"/>
                  <a:ea typeface="Fira Sans Extra Condensed SemiBold"/>
                  <a:cs typeface="Fira Sans Extra Condensed SemiBold"/>
                  <a:sym typeface="Fira Sans Extra Condensed SemiBold"/>
                </a:rPr>
                <a:t>Impact</a:t>
              </a:r>
              <a:endParaRPr b="0" i="0" sz="2200" u="none" cap="none" strike="noStrike">
                <a:solidFill>
                  <a:schemeClr val="accent2"/>
                </a:solidFill>
                <a:latin typeface="Fira Sans Extra Condensed SemiBold"/>
                <a:ea typeface="Fira Sans Extra Condensed SemiBold"/>
                <a:cs typeface="Fira Sans Extra Condensed SemiBold"/>
                <a:sym typeface="Fira Sans Extra Condensed SemiBold"/>
              </a:endParaRPr>
            </a:p>
          </p:txBody>
        </p:sp>
        <p:sp>
          <p:nvSpPr>
            <p:cNvPr id="5002" name="Google Shape;5002;p2"/>
            <p:cNvSpPr txBox="1"/>
            <p:nvPr/>
          </p:nvSpPr>
          <p:spPr>
            <a:xfrm>
              <a:off x="-3949096" y="1431500"/>
              <a:ext cx="2753100" cy="5400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0" spcFirstLastPara="1" rIns="0" wrap="square" tIns="91425">
              <a:noAutofit/>
            </a:bodyPr>
            <a:lstStyle/>
            <a:p>
              <a:pPr indent="0" lvl="0" marL="0" marR="0" rtl="0" algn="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00"/>
                <a:buFont typeface="Arial"/>
                <a:buNone/>
              </a:pPr>
              <a:r>
                <a:rPr b="1" i="0" lang="en" sz="1300" u="none" cap="none" strike="noStrike">
                  <a:solidFill>
                    <a:srgbClr val="0D0D0D"/>
                  </a:solidFill>
                  <a:latin typeface="Roboto"/>
                  <a:ea typeface="Roboto"/>
                  <a:cs typeface="Roboto"/>
                  <a:sym typeface="Roboto"/>
                </a:rPr>
                <a:t> 92 million tons of textile waste is produced annually, much of which ends up in developing countries </a:t>
              </a:r>
              <a:r>
                <a:rPr b="1" i="0" lang="en" sz="1200" u="none" cap="none" strike="noStrike">
                  <a:solidFill>
                    <a:srgbClr val="0D0D0D"/>
                  </a:solidFill>
                  <a:latin typeface="Roboto"/>
                  <a:ea typeface="Roboto"/>
                  <a:cs typeface="Roboto"/>
                  <a:sym typeface="Roboto"/>
                </a:rPr>
                <a:t>(Ellen MacArthur Foundation, 2017).</a:t>
              </a:r>
              <a:endParaRPr b="1" i="0" sz="1200" u="none" cap="none" strike="noStrik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</p:grpSp>
      <p:grpSp>
        <p:nvGrpSpPr>
          <p:cNvPr id="5003" name="Google Shape;5003;p2"/>
          <p:cNvGrpSpPr/>
          <p:nvPr/>
        </p:nvGrpSpPr>
        <p:grpSpPr>
          <a:xfrm>
            <a:off x="6218601" y="3035000"/>
            <a:ext cx="2468122" cy="1248000"/>
            <a:chOff x="-3822646" y="2682525"/>
            <a:chExt cx="2626500" cy="1248000"/>
          </a:xfrm>
        </p:grpSpPr>
        <p:sp>
          <p:nvSpPr>
            <p:cNvPr id="5004" name="Google Shape;5004;p2"/>
            <p:cNvSpPr txBox="1"/>
            <p:nvPr/>
          </p:nvSpPr>
          <p:spPr>
            <a:xfrm>
              <a:off x="-3272475" y="2682525"/>
              <a:ext cx="2076300" cy="4380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0" spcFirstLastPara="1" rIns="0" wrap="square" tIns="91425">
              <a:noAutofit/>
            </a:bodyPr>
            <a:lstStyle/>
            <a:p>
              <a:pPr indent="0" lvl="0" marL="0" marR="0" rtl="0" algn="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400"/>
                <a:buFont typeface="Arial"/>
                <a:buNone/>
              </a:pPr>
              <a:r>
                <a:rPr b="0" i="0" lang="en" sz="3400" u="none" cap="none" strike="noStrike">
                  <a:solidFill>
                    <a:schemeClr val="accent4"/>
                  </a:solidFill>
                  <a:latin typeface="Fira Sans Extra Condensed SemiBold"/>
                  <a:ea typeface="Fira Sans Extra Condensed SemiBold"/>
                  <a:cs typeface="Fira Sans Extra Condensed SemiBold"/>
                  <a:sym typeface="Fira Sans Extra Condensed SemiBold"/>
                </a:rPr>
                <a:t>Economic</a:t>
              </a:r>
              <a:endParaRPr b="0" i="0" sz="3400" u="none" cap="none" strike="noStrike">
                <a:solidFill>
                  <a:schemeClr val="accent4"/>
                </a:solidFill>
                <a:latin typeface="Fira Sans Extra Condensed SemiBold"/>
                <a:ea typeface="Fira Sans Extra Condensed SemiBold"/>
                <a:cs typeface="Fira Sans Extra Condensed SemiBold"/>
                <a:sym typeface="Fira Sans Extra Condensed SemiBold"/>
              </a:endParaRPr>
            </a:p>
          </p:txBody>
        </p:sp>
        <p:sp>
          <p:nvSpPr>
            <p:cNvPr id="5005" name="Google Shape;5005;p2"/>
            <p:cNvSpPr txBox="1"/>
            <p:nvPr/>
          </p:nvSpPr>
          <p:spPr>
            <a:xfrm>
              <a:off x="-3272475" y="3120525"/>
              <a:ext cx="2076300" cy="2700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0" spcFirstLastPara="1" rIns="0" wrap="square" tIns="91425">
              <a:noAutofit/>
            </a:bodyPr>
            <a:lstStyle/>
            <a:p>
              <a:pPr indent="0" lvl="0" marL="0" marR="0" rtl="0" algn="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200"/>
                <a:buFont typeface="Arial"/>
                <a:buNone/>
              </a:pPr>
              <a:r>
                <a:rPr b="0" i="0" lang="en" sz="2200" u="none" cap="none" strike="noStrike">
                  <a:solidFill>
                    <a:schemeClr val="accent4"/>
                  </a:solidFill>
                  <a:latin typeface="Fira Sans Extra Condensed SemiBold"/>
                  <a:ea typeface="Fira Sans Extra Condensed SemiBold"/>
                  <a:cs typeface="Fira Sans Extra Condensed SemiBold"/>
                  <a:sym typeface="Fira Sans Extra Condensed SemiBold"/>
                </a:rPr>
                <a:t>Impact</a:t>
              </a:r>
              <a:endParaRPr b="0" i="0" sz="2200" u="none" cap="none" strike="noStrike">
                <a:solidFill>
                  <a:schemeClr val="accent4"/>
                </a:solidFill>
                <a:latin typeface="Fira Sans Extra Condensed SemiBold"/>
                <a:ea typeface="Fira Sans Extra Condensed SemiBold"/>
                <a:cs typeface="Fira Sans Extra Condensed SemiBold"/>
                <a:sym typeface="Fira Sans Extra Condensed SemiBold"/>
              </a:endParaRPr>
            </a:p>
          </p:txBody>
        </p:sp>
        <p:sp>
          <p:nvSpPr>
            <p:cNvPr id="5006" name="Google Shape;5006;p2"/>
            <p:cNvSpPr txBox="1"/>
            <p:nvPr/>
          </p:nvSpPr>
          <p:spPr>
            <a:xfrm>
              <a:off x="-3822646" y="3390525"/>
              <a:ext cx="2626500" cy="5400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0" spcFirstLastPara="1" rIns="0" wrap="square" tIns="91425">
              <a:noAutofit/>
            </a:bodyPr>
            <a:lstStyle/>
            <a:p>
              <a:pPr indent="0" lvl="0" marL="0" marR="0" rtl="0" algn="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300"/>
                <a:buFont typeface="Arial"/>
                <a:buNone/>
              </a:pPr>
              <a:r>
                <a:rPr b="1" i="0" lang="en" sz="1300" u="none" cap="none" strike="noStrike">
                  <a:solidFill>
                    <a:srgbClr val="0D0D0D"/>
                  </a:solidFill>
                  <a:latin typeface="Roboto"/>
                  <a:ea typeface="Roboto"/>
                  <a:cs typeface="Roboto"/>
                  <a:sym typeface="Roboto"/>
                </a:rPr>
                <a:t>In Bangladesh, workers often work up to 14 hours/ day in unsafe conditions and earn wages below the poverty line </a:t>
              </a:r>
              <a:r>
                <a:rPr b="1" i="0" lang="en" sz="1200" u="none" cap="none" strike="noStrike">
                  <a:solidFill>
                    <a:srgbClr val="0D0D0D"/>
                  </a:solidFill>
                  <a:latin typeface="Roboto"/>
                  <a:ea typeface="Roboto"/>
                  <a:cs typeface="Roboto"/>
                  <a:sym typeface="Roboto"/>
                </a:rPr>
                <a:t>(Oxfam, 2018).</a:t>
              </a:r>
              <a:endParaRPr b="1" i="0" sz="1200" u="none" cap="none" strike="noStrik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</p:grp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5010" name="Shape 50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1" name="Google Shape;5011;p3"/>
          <p:cNvSpPr/>
          <p:nvPr/>
        </p:nvSpPr>
        <p:spPr>
          <a:xfrm>
            <a:off x="718600" y="1327900"/>
            <a:ext cx="3052800" cy="25710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12" name="Google Shape;5012;p3"/>
          <p:cNvSpPr txBox="1"/>
          <p:nvPr>
            <p:ph type="title"/>
          </p:nvPr>
        </p:nvSpPr>
        <p:spPr>
          <a:xfrm>
            <a:off x="457200" y="408425"/>
            <a:ext cx="8229600" cy="507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</a:pPr>
            <a:r>
              <a:rPr lang="en"/>
              <a:t>Impact Outcome Overview</a:t>
            </a:r>
            <a:endParaRPr/>
          </a:p>
        </p:txBody>
      </p:sp>
      <p:cxnSp>
        <p:nvCxnSpPr>
          <p:cNvPr id="5013" name="Google Shape;5013;p3"/>
          <p:cNvCxnSpPr>
            <a:stCxn id="5014" idx="6"/>
            <a:endCxn id="5015" idx="3"/>
          </p:cNvCxnSpPr>
          <p:nvPr/>
        </p:nvCxnSpPr>
        <p:spPr>
          <a:xfrm>
            <a:off x="3771400" y="2571750"/>
            <a:ext cx="1151400" cy="433800"/>
          </a:xfrm>
          <a:prstGeom prst="bentConnector3">
            <a:avLst>
              <a:gd fmla="val 50003" name="adj1"/>
            </a:avLst>
          </a:prstGeom>
          <a:noFill/>
          <a:ln cap="flat" cmpd="sng" w="19050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5016" name="Google Shape;5016;p3"/>
          <p:cNvCxnSpPr>
            <a:stCxn id="5014" idx="6"/>
            <a:endCxn id="5017" idx="3"/>
          </p:cNvCxnSpPr>
          <p:nvPr/>
        </p:nvCxnSpPr>
        <p:spPr>
          <a:xfrm flipH="1" rot="10800000">
            <a:off x="3771400" y="1812450"/>
            <a:ext cx="1151400" cy="759300"/>
          </a:xfrm>
          <a:prstGeom prst="bentConnector3">
            <a:avLst>
              <a:gd fmla="val 50003" name="adj1"/>
            </a:avLst>
          </a:prstGeom>
          <a:noFill/>
          <a:ln cap="flat" cmpd="sng" w="19050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5018" name="Google Shape;5018;p3"/>
          <p:cNvCxnSpPr>
            <a:stCxn id="5014" idx="6"/>
            <a:endCxn id="5019" idx="3"/>
          </p:cNvCxnSpPr>
          <p:nvPr/>
        </p:nvCxnSpPr>
        <p:spPr>
          <a:xfrm>
            <a:off x="3771400" y="2571750"/>
            <a:ext cx="1151400" cy="1626900"/>
          </a:xfrm>
          <a:prstGeom prst="bentConnector3">
            <a:avLst>
              <a:gd fmla="val 50003" name="adj1"/>
            </a:avLst>
          </a:prstGeom>
          <a:noFill/>
          <a:ln cap="flat" cmpd="sng" w="19050">
            <a:solidFill>
              <a:schemeClr val="accent1"/>
            </a:solidFill>
            <a:prstDash val="solid"/>
            <a:round/>
            <a:headEnd len="sm" w="sm" type="none"/>
            <a:tailEnd len="sm" w="sm" type="none"/>
          </a:ln>
        </p:spPr>
      </p:cxnSp>
      <p:sp>
        <p:nvSpPr>
          <p:cNvPr id="5019" name="Google Shape;5019;p3"/>
          <p:cNvSpPr/>
          <p:nvPr/>
        </p:nvSpPr>
        <p:spPr>
          <a:xfrm flipH="1" rot="-5400000">
            <a:off x="4922875" y="3662125"/>
            <a:ext cx="1072800" cy="1072800"/>
          </a:xfrm>
          <a:prstGeom prst="round2SameRect">
            <a:avLst>
              <a:gd fmla="val 6804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t/>
            </a:r>
            <a:endParaRPr b="0" i="0" sz="3400" u="none" cap="none" strike="noStrike">
              <a:solidFill>
                <a:srgbClr val="FFFFFF"/>
              </a:solidFill>
              <a:latin typeface="Fira Sans Extra Condensed ExtraBold"/>
              <a:ea typeface="Fira Sans Extra Condensed ExtraBold"/>
              <a:cs typeface="Fira Sans Extra Condensed ExtraBold"/>
              <a:sym typeface="Fira Sans Extra Condensed ExtraBold"/>
            </a:endParaRPr>
          </a:p>
        </p:txBody>
      </p:sp>
      <p:sp>
        <p:nvSpPr>
          <p:cNvPr id="5017" name="Google Shape;5017;p3"/>
          <p:cNvSpPr/>
          <p:nvPr/>
        </p:nvSpPr>
        <p:spPr>
          <a:xfrm flipH="1" rot="-5400000">
            <a:off x="4922875" y="1276025"/>
            <a:ext cx="1072800" cy="1072800"/>
          </a:xfrm>
          <a:prstGeom prst="round2SameRect">
            <a:avLst>
              <a:gd fmla="val 6804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t/>
            </a:r>
            <a:endParaRPr b="0" i="0" sz="3400" u="none" cap="none" strike="noStrike">
              <a:solidFill>
                <a:srgbClr val="FFFFFF"/>
              </a:solidFill>
              <a:latin typeface="Fira Sans Extra Condensed ExtraBold"/>
              <a:ea typeface="Fira Sans Extra Condensed ExtraBold"/>
              <a:cs typeface="Fira Sans Extra Condensed ExtraBold"/>
              <a:sym typeface="Fira Sans Extra Condensed ExtraBold"/>
            </a:endParaRPr>
          </a:p>
        </p:txBody>
      </p:sp>
      <p:sp>
        <p:nvSpPr>
          <p:cNvPr id="5015" name="Google Shape;5015;p3"/>
          <p:cNvSpPr/>
          <p:nvPr/>
        </p:nvSpPr>
        <p:spPr>
          <a:xfrm flipH="1" rot="-5400000">
            <a:off x="4922875" y="2469075"/>
            <a:ext cx="1072800" cy="1072800"/>
          </a:xfrm>
          <a:prstGeom prst="round2SameRect">
            <a:avLst>
              <a:gd fmla="val 6804" name="adj1"/>
              <a:gd fmla="val 0" name="adj2"/>
            </a:avLst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t/>
            </a:r>
            <a:endParaRPr b="0" i="0" sz="3400" u="none" cap="none" strike="noStrike">
              <a:solidFill>
                <a:srgbClr val="FFFFFF"/>
              </a:solidFill>
              <a:latin typeface="Fira Sans Extra Condensed ExtraBold"/>
              <a:ea typeface="Fira Sans Extra Condensed ExtraBold"/>
              <a:cs typeface="Fira Sans Extra Condensed ExtraBold"/>
              <a:sym typeface="Fira Sans Extra Condensed ExtraBold"/>
            </a:endParaRPr>
          </a:p>
        </p:txBody>
      </p:sp>
      <p:grpSp>
        <p:nvGrpSpPr>
          <p:cNvPr id="5020" name="Google Shape;5020;p3"/>
          <p:cNvGrpSpPr/>
          <p:nvPr/>
        </p:nvGrpSpPr>
        <p:grpSpPr>
          <a:xfrm>
            <a:off x="5189264" y="1542427"/>
            <a:ext cx="540022" cy="539995"/>
            <a:chOff x="819250" y="1257800"/>
            <a:chExt cx="471100" cy="471900"/>
          </a:xfrm>
        </p:grpSpPr>
        <p:sp>
          <p:nvSpPr>
            <p:cNvPr id="5021" name="Google Shape;5021;p3"/>
            <p:cNvSpPr/>
            <p:nvPr/>
          </p:nvSpPr>
          <p:spPr>
            <a:xfrm>
              <a:off x="850125" y="1325300"/>
              <a:ext cx="20600" cy="18825"/>
            </a:xfrm>
            <a:custGeom>
              <a:rect b="b" l="l" r="r" t="t"/>
              <a:pathLst>
                <a:path extrusionOk="0" h="753" w="824">
                  <a:moveTo>
                    <a:pt x="400" y="0"/>
                  </a:moveTo>
                  <a:cubicBezTo>
                    <a:pt x="309" y="0"/>
                    <a:pt x="222" y="40"/>
                    <a:pt x="159" y="119"/>
                  </a:cubicBezTo>
                  <a:cubicBezTo>
                    <a:pt x="0" y="277"/>
                    <a:pt x="0" y="467"/>
                    <a:pt x="159" y="626"/>
                  </a:cubicBezTo>
                  <a:cubicBezTo>
                    <a:pt x="190" y="721"/>
                    <a:pt x="285" y="752"/>
                    <a:pt x="380" y="752"/>
                  </a:cubicBezTo>
                  <a:cubicBezTo>
                    <a:pt x="507" y="752"/>
                    <a:pt x="570" y="721"/>
                    <a:pt x="665" y="626"/>
                  </a:cubicBezTo>
                  <a:cubicBezTo>
                    <a:pt x="824" y="467"/>
                    <a:pt x="824" y="277"/>
                    <a:pt x="665" y="119"/>
                  </a:cubicBezTo>
                  <a:cubicBezTo>
                    <a:pt x="586" y="40"/>
                    <a:pt x="491" y="0"/>
                    <a:pt x="4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2" name="Google Shape;5022;p3"/>
            <p:cNvSpPr/>
            <p:nvPr/>
          </p:nvSpPr>
          <p:spPr>
            <a:xfrm>
              <a:off x="819250" y="1257800"/>
              <a:ext cx="471100" cy="471900"/>
            </a:xfrm>
            <a:custGeom>
              <a:rect b="b" l="l" r="r" t="t"/>
              <a:pathLst>
                <a:path extrusionOk="0" h="18876" w="18844">
                  <a:moveTo>
                    <a:pt x="13016" y="1"/>
                  </a:moveTo>
                  <a:cubicBezTo>
                    <a:pt x="11148" y="1"/>
                    <a:pt x="9469" y="856"/>
                    <a:pt x="8361" y="2344"/>
                  </a:cubicBezTo>
                  <a:cubicBezTo>
                    <a:pt x="7442" y="1584"/>
                    <a:pt x="6302" y="1172"/>
                    <a:pt x="5099" y="1172"/>
                  </a:cubicBezTo>
                  <a:cubicBezTo>
                    <a:pt x="4244" y="1172"/>
                    <a:pt x="3389" y="1426"/>
                    <a:pt x="2660" y="1806"/>
                  </a:cubicBezTo>
                  <a:cubicBezTo>
                    <a:pt x="2439" y="1932"/>
                    <a:pt x="2407" y="2122"/>
                    <a:pt x="2502" y="2344"/>
                  </a:cubicBezTo>
                  <a:cubicBezTo>
                    <a:pt x="2568" y="2476"/>
                    <a:pt x="2696" y="2532"/>
                    <a:pt x="2832" y="2532"/>
                  </a:cubicBezTo>
                  <a:cubicBezTo>
                    <a:pt x="2891" y="2532"/>
                    <a:pt x="2951" y="2522"/>
                    <a:pt x="3009" y="2502"/>
                  </a:cubicBezTo>
                  <a:cubicBezTo>
                    <a:pt x="3642" y="2186"/>
                    <a:pt x="4402" y="1964"/>
                    <a:pt x="5099" y="1964"/>
                  </a:cubicBezTo>
                  <a:cubicBezTo>
                    <a:pt x="6239" y="1964"/>
                    <a:pt x="7316" y="2407"/>
                    <a:pt x="8139" y="3199"/>
                  </a:cubicBezTo>
                  <a:cubicBezTo>
                    <a:pt x="8234" y="3231"/>
                    <a:pt x="8361" y="3294"/>
                    <a:pt x="8456" y="3294"/>
                  </a:cubicBezTo>
                  <a:cubicBezTo>
                    <a:pt x="8582" y="3294"/>
                    <a:pt x="8709" y="3199"/>
                    <a:pt x="8741" y="3136"/>
                  </a:cubicBezTo>
                  <a:cubicBezTo>
                    <a:pt x="9691" y="1647"/>
                    <a:pt x="11274" y="792"/>
                    <a:pt x="13016" y="792"/>
                  </a:cubicBezTo>
                  <a:cubicBezTo>
                    <a:pt x="15835" y="792"/>
                    <a:pt x="18083" y="3041"/>
                    <a:pt x="18083" y="5859"/>
                  </a:cubicBezTo>
                  <a:cubicBezTo>
                    <a:pt x="18083" y="7094"/>
                    <a:pt x="17703" y="8234"/>
                    <a:pt x="16911" y="9153"/>
                  </a:cubicBezTo>
                  <a:cubicBezTo>
                    <a:pt x="16816" y="9216"/>
                    <a:pt x="16816" y="9343"/>
                    <a:pt x="16816" y="9406"/>
                  </a:cubicBezTo>
                  <a:cubicBezTo>
                    <a:pt x="16816" y="9501"/>
                    <a:pt x="16911" y="9628"/>
                    <a:pt x="16975" y="9660"/>
                  </a:cubicBezTo>
                  <a:cubicBezTo>
                    <a:pt x="17640" y="10135"/>
                    <a:pt x="18083" y="10895"/>
                    <a:pt x="18083" y="11718"/>
                  </a:cubicBezTo>
                  <a:cubicBezTo>
                    <a:pt x="18083" y="12795"/>
                    <a:pt x="17323" y="13776"/>
                    <a:pt x="16310" y="14061"/>
                  </a:cubicBezTo>
                  <a:cubicBezTo>
                    <a:pt x="16151" y="14093"/>
                    <a:pt x="16056" y="14220"/>
                    <a:pt x="16025" y="14315"/>
                  </a:cubicBezTo>
                  <a:cubicBezTo>
                    <a:pt x="15581" y="16532"/>
                    <a:pt x="13681" y="18115"/>
                    <a:pt x="11433" y="18115"/>
                  </a:cubicBezTo>
                  <a:cubicBezTo>
                    <a:pt x="9849" y="18115"/>
                    <a:pt x="8392" y="17323"/>
                    <a:pt x="7506" y="16025"/>
                  </a:cubicBezTo>
                  <a:cubicBezTo>
                    <a:pt x="7474" y="15962"/>
                    <a:pt x="7347" y="15867"/>
                    <a:pt x="7284" y="15867"/>
                  </a:cubicBezTo>
                  <a:cubicBezTo>
                    <a:pt x="7189" y="15867"/>
                    <a:pt x="7062" y="15898"/>
                    <a:pt x="6999" y="15962"/>
                  </a:cubicBezTo>
                  <a:cubicBezTo>
                    <a:pt x="6334" y="16468"/>
                    <a:pt x="5542" y="16690"/>
                    <a:pt x="4687" y="16690"/>
                  </a:cubicBezTo>
                  <a:cubicBezTo>
                    <a:pt x="2534" y="16690"/>
                    <a:pt x="760" y="14917"/>
                    <a:pt x="760" y="12731"/>
                  </a:cubicBezTo>
                  <a:cubicBezTo>
                    <a:pt x="760" y="11686"/>
                    <a:pt x="1140" y="10673"/>
                    <a:pt x="1900" y="9945"/>
                  </a:cubicBezTo>
                  <a:cubicBezTo>
                    <a:pt x="2027" y="9786"/>
                    <a:pt x="2027" y="9565"/>
                    <a:pt x="1900" y="9406"/>
                  </a:cubicBezTo>
                  <a:cubicBezTo>
                    <a:pt x="1140" y="8583"/>
                    <a:pt x="697" y="7506"/>
                    <a:pt x="697" y="6398"/>
                  </a:cubicBezTo>
                  <a:cubicBezTo>
                    <a:pt x="697" y="5733"/>
                    <a:pt x="855" y="5099"/>
                    <a:pt x="1140" y="4529"/>
                  </a:cubicBezTo>
                  <a:cubicBezTo>
                    <a:pt x="1267" y="4339"/>
                    <a:pt x="1172" y="4117"/>
                    <a:pt x="982" y="4022"/>
                  </a:cubicBezTo>
                  <a:cubicBezTo>
                    <a:pt x="933" y="3993"/>
                    <a:pt x="878" y="3979"/>
                    <a:pt x="822" y="3979"/>
                  </a:cubicBezTo>
                  <a:cubicBezTo>
                    <a:pt x="698" y="3979"/>
                    <a:pt x="572" y="4050"/>
                    <a:pt x="507" y="4181"/>
                  </a:cubicBezTo>
                  <a:cubicBezTo>
                    <a:pt x="158" y="4878"/>
                    <a:pt x="0" y="5606"/>
                    <a:pt x="0" y="6398"/>
                  </a:cubicBezTo>
                  <a:cubicBezTo>
                    <a:pt x="0" y="7601"/>
                    <a:pt x="380" y="8741"/>
                    <a:pt x="1140" y="9660"/>
                  </a:cubicBezTo>
                  <a:cubicBezTo>
                    <a:pt x="380" y="10546"/>
                    <a:pt x="0" y="11591"/>
                    <a:pt x="0" y="12731"/>
                  </a:cubicBezTo>
                  <a:cubicBezTo>
                    <a:pt x="0" y="15328"/>
                    <a:pt x="2090" y="17418"/>
                    <a:pt x="4655" y="17418"/>
                  </a:cubicBezTo>
                  <a:cubicBezTo>
                    <a:pt x="5542" y="17418"/>
                    <a:pt x="6366" y="17165"/>
                    <a:pt x="7062" y="16753"/>
                  </a:cubicBezTo>
                  <a:cubicBezTo>
                    <a:pt x="8107" y="18083"/>
                    <a:pt x="9691" y="18875"/>
                    <a:pt x="11401" y="18875"/>
                  </a:cubicBezTo>
                  <a:cubicBezTo>
                    <a:pt x="13934" y="18875"/>
                    <a:pt x="16120" y="17133"/>
                    <a:pt x="16753" y="14632"/>
                  </a:cubicBezTo>
                  <a:cubicBezTo>
                    <a:pt x="17956" y="14220"/>
                    <a:pt x="18843" y="13016"/>
                    <a:pt x="18843" y="11686"/>
                  </a:cubicBezTo>
                  <a:cubicBezTo>
                    <a:pt x="18843" y="10736"/>
                    <a:pt x="18400" y="9850"/>
                    <a:pt x="17703" y="9248"/>
                  </a:cubicBezTo>
                  <a:cubicBezTo>
                    <a:pt x="18431" y="8266"/>
                    <a:pt x="18843" y="7031"/>
                    <a:pt x="18843" y="5828"/>
                  </a:cubicBezTo>
                  <a:cubicBezTo>
                    <a:pt x="18843" y="2597"/>
                    <a:pt x="16215" y="1"/>
                    <a:pt x="1301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3" name="Google Shape;5023;p3"/>
            <p:cNvSpPr/>
            <p:nvPr/>
          </p:nvSpPr>
          <p:spPr>
            <a:xfrm>
              <a:off x="1135150" y="1309250"/>
              <a:ext cx="17425" cy="18250"/>
            </a:xfrm>
            <a:custGeom>
              <a:rect b="b" l="l" r="r" t="t"/>
              <a:pathLst>
                <a:path extrusionOk="0" h="730" w="697">
                  <a:moveTo>
                    <a:pt x="348" y="1"/>
                  </a:moveTo>
                  <a:cubicBezTo>
                    <a:pt x="158" y="1"/>
                    <a:pt x="0" y="159"/>
                    <a:pt x="0" y="349"/>
                  </a:cubicBezTo>
                  <a:cubicBezTo>
                    <a:pt x="0" y="571"/>
                    <a:pt x="158" y="729"/>
                    <a:pt x="348" y="729"/>
                  </a:cubicBezTo>
                  <a:cubicBezTo>
                    <a:pt x="538" y="729"/>
                    <a:pt x="697" y="571"/>
                    <a:pt x="697" y="349"/>
                  </a:cubicBezTo>
                  <a:cubicBezTo>
                    <a:pt x="697" y="159"/>
                    <a:pt x="538" y="1"/>
                    <a:pt x="3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4" name="Google Shape;5024;p3"/>
            <p:cNvSpPr/>
            <p:nvPr/>
          </p:nvSpPr>
          <p:spPr>
            <a:xfrm>
              <a:off x="1169975" y="1317950"/>
              <a:ext cx="68900" cy="95050"/>
            </a:xfrm>
            <a:custGeom>
              <a:rect b="b" l="l" r="r" t="t"/>
              <a:pathLst>
                <a:path extrusionOk="0" h="3802" w="2756">
                  <a:moveTo>
                    <a:pt x="425" y="0"/>
                  </a:moveTo>
                  <a:cubicBezTo>
                    <a:pt x="307" y="0"/>
                    <a:pt x="190" y="77"/>
                    <a:pt x="127" y="223"/>
                  </a:cubicBezTo>
                  <a:cubicBezTo>
                    <a:pt x="0" y="381"/>
                    <a:pt x="96" y="603"/>
                    <a:pt x="286" y="698"/>
                  </a:cubicBezTo>
                  <a:cubicBezTo>
                    <a:pt x="1362" y="1205"/>
                    <a:pt x="2027" y="2282"/>
                    <a:pt x="2027" y="3453"/>
                  </a:cubicBezTo>
                  <a:cubicBezTo>
                    <a:pt x="2027" y="3643"/>
                    <a:pt x="2186" y="3802"/>
                    <a:pt x="2407" y="3802"/>
                  </a:cubicBezTo>
                  <a:cubicBezTo>
                    <a:pt x="2597" y="3802"/>
                    <a:pt x="2756" y="3643"/>
                    <a:pt x="2756" y="3485"/>
                  </a:cubicBezTo>
                  <a:cubicBezTo>
                    <a:pt x="2756" y="2757"/>
                    <a:pt x="2566" y="2028"/>
                    <a:pt x="2154" y="1426"/>
                  </a:cubicBezTo>
                  <a:cubicBezTo>
                    <a:pt x="1806" y="856"/>
                    <a:pt x="1236" y="381"/>
                    <a:pt x="602" y="65"/>
                  </a:cubicBezTo>
                  <a:cubicBezTo>
                    <a:pt x="548" y="21"/>
                    <a:pt x="486" y="0"/>
                    <a:pt x="4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5" name="Google Shape;5025;p3"/>
            <p:cNvSpPr/>
            <p:nvPr/>
          </p:nvSpPr>
          <p:spPr>
            <a:xfrm>
              <a:off x="868325" y="1566575"/>
              <a:ext cx="76825" cy="76025"/>
            </a:xfrm>
            <a:custGeom>
              <a:rect b="b" l="l" r="r" t="t"/>
              <a:pathLst>
                <a:path extrusionOk="0" h="3041" w="3073">
                  <a:moveTo>
                    <a:pt x="381" y="0"/>
                  </a:moveTo>
                  <a:cubicBezTo>
                    <a:pt x="159" y="0"/>
                    <a:pt x="1" y="159"/>
                    <a:pt x="1" y="349"/>
                  </a:cubicBezTo>
                  <a:cubicBezTo>
                    <a:pt x="1" y="1837"/>
                    <a:pt x="1204" y="3041"/>
                    <a:pt x="2692" y="3041"/>
                  </a:cubicBezTo>
                  <a:cubicBezTo>
                    <a:pt x="2914" y="3041"/>
                    <a:pt x="3072" y="2882"/>
                    <a:pt x="3072" y="2692"/>
                  </a:cubicBezTo>
                  <a:cubicBezTo>
                    <a:pt x="3072" y="2502"/>
                    <a:pt x="2914" y="2344"/>
                    <a:pt x="2692" y="2344"/>
                  </a:cubicBezTo>
                  <a:cubicBezTo>
                    <a:pt x="1584" y="2344"/>
                    <a:pt x="729" y="1425"/>
                    <a:pt x="729" y="349"/>
                  </a:cubicBezTo>
                  <a:cubicBezTo>
                    <a:pt x="729" y="159"/>
                    <a:pt x="571" y="0"/>
                    <a:pt x="38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6" name="Google Shape;5026;p3"/>
            <p:cNvSpPr/>
            <p:nvPr/>
          </p:nvSpPr>
          <p:spPr>
            <a:xfrm>
              <a:off x="1029850" y="1411400"/>
              <a:ext cx="129075" cy="128275"/>
            </a:xfrm>
            <a:custGeom>
              <a:rect b="b" l="l" r="r" t="t"/>
              <a:pathLst>
                <a:path extrusionOk="0" h="5131" w="5163">
                  <a:moveTo>
                    <a:pt x="2565" y="697"/>
                  </a:moveTo>
                  <a:cubicBezTo>
                    <a:pt x="3579" y="697"/>
                    <a:pt x="4402" y="1552"/>
                    <a:pt x="4402" y="2534"/>
                  </a:cubicBezTo>
                  <a:cubicBezTo>
                    <a:pt x="4402" y="3516"/>
                    <a:pt x="3610" y="4339"/>
                    <a:pt x="2565" y="4339"/>
                  </a:cubicBezTo>
                  <a:cubicBezTo>
                    <a:pt x="1584" y="4339"/>
                    <a:pt x="760" y="3516"/>
                    <a:pt x="760" y="2534"/>
                  </a:cubicBezTo>
                  <a:cubicBezTo>
                    <a:pt x="760" y="1552"/>
                    <a:pt x="1552" y="697"/>
                    <a:pt x="2565" y="697"/>
                  </a:cubicBezTo>
                  <a:close/>
                  <a:moveTo>
                    <a:pt x="2565" y="0"/>
                  </a:moveTo>
                  <a:cubicBezTo>
                    <a:pt x="1140" y="0"/>
                    <a:pt x="0" y="1140"/>
                    <a:pt x="0" y="2565"/>
                  </a:cubicBezTo>
                  <a:cubicBezTo>
                    <a:pt x="0" y="3991"/>
                    <a:pt x="1140" y="5131"/>
                    <a:pt x="2565" y="5131"/>
                  </a:cubicBezTo>
                  <a:cubicBezTo>
                    <a:pt x="3959" y="5131"/>
                    <a:pt x="5162" y="3991"/>
                    <a:pt x="5162" y="2565"/>
                  </a:cubicBezTo>
                  <a:cubicBezTo>
                    <a:pt x="5162" y="1140"/>
                    <a:pt x="3990" y="0"/>
                    <a:pt x="25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7" name="Google Shape;5027;p3"/>
            <p:cNvSpPr/>
            <p:nvPr/>
          </p:nvSpPr>
          <p:spPr>
            <a:xfrm>
              <a:off x="893650" y="1411400"/>
              <a:ext cx="119600" cy="128275"/>
            </a:xfrm>
            <a:custGeom>
              <a:rect b="b" l="l" r="r" t="t"/>
              <a:pathLst>
                <a:path extrusionOk="0" h="5131" w="4784">
                  <a:moveTo>
                    <a:pt x="2804" y="0"/>
                  </a:moveTo>
                  <a:cubicBezTo>
                    <a:pt x="2139" y="0"/>
                    <a:pt x="1474" y="254"/>
                    <a:pt x="983" y="760"/>
                  </a:cubicBezTo>
                  <a:cubicBezTo>
                    <a:pt x="1" y="1742"/>
                    <a:pt x="1" y="3389"/>
                    <a:pt x="983" y="4402"/>
                  </a:cubicBezTo>
                  <a:cubicBezTo>
                    <a:pt x="1489" y="4909"/>
                    <a:pt x="2123" y="5131"/>
                    <a:pt x="2788" y="5131"/>
                  </a:cubicBezTo>
                  <a:cubicBezTo>
                    <a:pt x="3421" y="5131"/>
                    <a:pt x="4086" y="4877"/>
                    <a:pt x="4625" y="4371"/>
                  </a:cubicBezTo>
                  <a:cubicBezTo>
                    <a:pt x="4783" y="4276"/>
                    <a:pt x="4783" y="4022"/>
                    <a:pt x="4625" y="3864"/>
                  </a:cubicBezTo>
                  <a:cubicBezTo>
                    <a:pt x="4561" y="3785"/>
                    <a:pt x="4474" y="3745"/>
                    <a:pt x="4383" y="3745"/>
                  </a:cubicBezTo>
                  <a:cubicBezTo>
                    <a:pt x="4292" y="3745"/>
                    <a:pt x="4197" y="3785"/>
                    <a:pt x="4118" y="3864"/>
                  </a:cubicBezTo>
                  <a:cubicBezTo>
                    <a:pt x="3738" y="4212"/>
                    <a:pt x="3263" y="4434"/>
                    <a:pt x="2788" y="4434"/>
                  </a:cubicBezTo>
                  <a:cubicBezTo>
                    <a:pt x="2281" y="4434"/>
                    <a:pt x="1838" y="4212"/>
                    <a:pt x="1489" y="3864"/>
                  </a:cubicBezTo>
                  <a:cubicBezTo>
                    <a:pt x="793" y="3167"/>
                    <a:pt x="793" y="1964"/>
                    <a:pt x="1489" y="1267"/>
                  </a:cubicBezTo>
                  <a:cubicBezTo>
                    <a:pt x="1838" y="919"/>
                    <a:pt x="2313" y="697"/>
                    <a:pt x="2788" y="697"/>
                  </a:cubicBezTo>
                  <a:cubicBezTo>
                    <a:pt x="3326" y="697"/>
                    <a:pt x="3738" y="919"/>
                    <a:pt x="4118" y="1267"/>
                  </a:cubicBezTo>
                  <a:cubicBezTo>
                    <a:pt x="4165" y="1346"/>
                    <a:pt x="4253" y="1386"/>
                    <a:pt x="4348" y="1386"/>
                  </a:cubicBezTo>
                  <a:cubicBezTo>
                    <a:pt x="4443" y="1386"/>
                    <a:pt x="4546" y="1346"/>
                    <a:pt x="4625" y="1267"/>
                  </a:cubicBezTo>
                  <a:cubicBezTo>
                    <a:pt x="4783" y="1140"/>
                    <a:pt x="4783" y="919"/>
                    <a:pt x="4625" y="760"/>
                  </a:cubicBezTo>
                  <a:cubicBezTo>
                    <a:pt x="4134" y="254"/>
                    <a:pt x="3469" y="0"/>
                    <a:pt x="28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28" name="Google Shape;5028;p3"/>
            <p:cNvSpPr/>
            <p:nvPr/>
          </p:nvSpPr>
          <p:spPr>
            <a:xfrm>
              <a:off x="1158100" y="1504025"/>
              <a:ext cx="49100" cy="73650"/>
            </a:xfrm>
            <a:custGeom>
              <a:rect b="b" l="l" r="r" t="t"/>
              <a:pathLst>
                <a:path extrusionOk="0" h="2946" w="1964">
                  <a:moveTo>
                    <a:pt x="982" y="1"/>
                  </a:moveTo>
                  <a:cubicBezTo>
                    <a:pt x="444" y="1"/>
                    <a:pt x="0" y="444"/>
                    <a:pt x="0" y="951"/>
                  </a:cubicBezTo>
                  <a:cubicBezTo>
                    <a:pt x="0" y="1172"/>
                    <a:pt x="190" y="1331"/>
                    <a:pt x="380" y="1331"/>
                  </a:cubicBezTo>
                  <a:cubicBezTo>
                    <a:pt x="571" y="1331"/>
                    <a:pt x="729" y="1172"/>
                    <a:pt x="729" y="951"/>
                  </a:cubicBezTo>
                  <a:cubicBezTo>
                    <a:pt x="729" y="856"/>
                    <a:pt x="856" y="729"/>
                    <a:pt x="982" y="729"/>
                  </a:cubicBezTo>
                  <a:cubicBezTo>
                    <a:pt x="1172" y="729"/>
                    <a:pt x="1204" y="792"/>
                    <a:pt x="1204" y="951"/>
                  </a:cubicBezTo>
                  <a:cubicBezTo>
                    <a:pt x="1204" y="1394"/>
                    <a:pt x="475" y="2059"/>
                    <a:pt x="190" y="2312"/>
                  </a:cubicBezTo>
                  <a:cubicBezTo>
                    <a:pt x="64" y="2376"/>
                    <a:pt x="32" y="2534"/>
                    <a:pt x="64" y="2692"/>
                  </a:cubicBezTo>
                  <a:cubicBezTo>
                    <a:pt x="95" y="2819"/>
                    <a:pt x="254" y="2946"/>
                    <a:pt x="412" y="2946"/>
                  </a:cubicBezTo>
                  <a:lnTo>
                    <a:pt x="1616" y="2946"/>
                  </a:lnTo>
                  <a:cubicBezTo>
                    <a:pt x="1806" y="2946"/>
                    <a:pt x="1964" y="2787"/>
                    <a:pt x="1964" y="2597"/>
                  </a:cubicBezTo>
                  <a:cubicBezTo>
                    <a:pt x="1964" y="2376"/>
                    <a:pt x="1806" y="2217"/>
                    <a:pt x="1616" y="2217"/>
                  </a:cubicBezTo>
                  <a:lnTo>
                    <a:pt x="1331" y="2217"/>
                  </a:lnTo>
                  <a:cubicBezTo>
                    <a:pt x="1647" y="1869"/>
                    <a:pt x="1932" y="1426"/>
                    <a:pt x="1932" y="951"/>
                  </a:cubicBezTo>
                  <a:cubicBezTo>
                    <a:pt x="1932" y="412"/>
                    <a:pt x="1521" y="1"/>
                    <a:pt x="98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029" name="Google Shape;5029;p3"/>
          <p:cNvGrpSpPr/>
          <p:nvPr/>
        </p:nvGrpSpPr>
        <p:grpSpPr>
          <a:xfrm>
            <a:off x="5210036" y="2735482"/>
            <a:ext cx="498478" cy="539985"/>
            <a:chOff x="3891150" y="1260975"/>
            <a:chExt cx="430725" cy="467925"/>
          </a:xfrm>
        </p:grpSpPr>
        <p:sp>
          <p:nvSpPr>
            <p:cNvPr id="5030" name="Google Shape;5030;p3"/>
            <p:cNvSpPr/>
            <p:nvPr/>
          </p:nvSpPr>
          <p:spPr>
            <a:xfrm>
              <a:off x="3891150" y="1260975"/>
              <a:ext cx="430725" cy="467925"/>
            </a:xfrm>
            <a:custGeom>
              <a:rect b="b" l="l" r="r" t="t"/>
              <a:pathLst>
                <a:path extrusionOk="0" h="18717" w="17229">
                  <a:moveTo>
                    <a:pt x="10134" y="665"/>
                  </a:moveTo>
                  <a:cubicBezTo>
                    <a:pt x="11433" y="665"/>
                    <a:pt x="12699" y="1172"/>
                    <a:pt x="13618" y="2122"/>
                  </a:cubicBezTo>
                  <a:cubicBezTo>
                    <a:pt x="13903" y="2407"/>
                    <a:pt x="14124" y="2724"/>
                    <a:pt x="14315" y="3040"/>
                  </a:cubicBezTo>
                  <a:cubicBezTo>
                    <a:pt x="13206" y="2344"/>
                    <a:pt x="11908" y="1932"/>
                    <a:pt x="10578" y="1932"/>
                  </a:cubicBezTo>
                  <a:lnTo>
                    <a:pt x="6714" y="1932"/>
                  </a:lnTo>
                  <a:cubicBezTo>
                    <a:pt x="5384" y="1932"/>
                    <a:pt x="4022" y="2344"/>
                    <a:pt x="2914" y="3072"/>
                  </a:cubicBezTo>
                  <a:lnTo>
                    <a:pt x="2882" y="3135"/>
                  </a:lnTo>
                  <a:cubicBezTo>
                    <a:pt x="3072" y="2724"/>
                    <a:pt x="3325" y="2407"/>
                    <a:pt x="3610" y="2122"/>
                  </a:cubicBezTo>
                  <a:cubicBezTo>
                    <a:pt x="4497" y="1235"/>
                    <a:pt x="5764" y="665"/>
                    <a:pt x="7094" y="665"/>
                  </a:cubicBezTo>
                  <a:close/>
                  <a:moveTo>
                    <a:pt x="7791" y="2660"/>
                  </a:moveTo>
                  <a:lnTo>
                    <a:pt x="3167" y="7284"/>
                  </a:lnTo>
                  <a:lnTo>
                    <a:pt x="2882" y="6999"/>
                  </a:lnTo>
                  <a:cubicBezTo>
                    <a:pt x="2534" y="6556"/>
                    <a:pt x="2280" y="5986"/>
                    <a:pt x="2344" y="5384"/>
                  </a:cubicBezTo>
                  <a:cubicBezTo>
                    <a:pt x="2375" y="4656"/>
                    <a:pt x="2724" y="4022"/>
                    <a:pt x="3325" y="3674"/>
                  </a:cubicBezTo>
                  <a:cubicBezTo>
                    <a:pt x="4339" y="3009"/>
                    <a:pt x="5511" y="2660"/>
                    <a:pt x="6714" y="2660"/>
                  </a:cubicBezTo>
                  <a:close/>
                  <a:moveTo>
                    <a:pt x="10546" y="2660"/>
                  </a:moveTo>
                  <a:cubicBezTo>
                    <a:pt x="11148" y="2660"/>
                    <a:pt x="11781" y="2724"/>
                    <a:pt x="12351" y="2914"/>
                  </a:cubicBezTo>
                  <a:lnTo>
                    <a:pt x="10989" y="4275"/>
                  </a:lnTo>
                  <a:cubicBezTo>
                    <a:pt x="10831" y="4434"/>
                    <a:pt x="10831" y="4656"/>
                    <a:pt x="10989" y="4782"/>
                  </a:cubicBezTo>
                  <a:cubicBezTo>
                    <a:pt x="11084" y="4877"/>
                    <a:pt x="11148" y="4909"/>
                    <a:pt x="11274" y="4909"/>
                  </a:cubicBezTo>
                  <a:cubicBezTo>
                    <a:pt x="11338" y="4909"/>
                    <a:pt x="11464" y="4846"/>
                    <a:pt x="11559" y="4782"/>
                  </a:cubicBezTo>
                  <a:lnTo>
                    <a:pt x="13143" y="3199"/>
                  </a:lnTo>
                  <a:cubicBezTo>
                    <a:pt x="13396" y="3325"/>
                    <a:pt x="13681" y="3484"/>
                    <a:pt x="13966" y="3642"/>
                  </a:cubicBezTo>
                  <a:cubicBezTo>
                    <a:pt x="14568" y="4022"/>
                    <a:pt x="14916" y="4656"/>
                    <a:pt x="14948" y="5416"/>
                  </a:cubicBezTo>
                  <a:cubicBezTo>
                    <a:pt x="14948" y="5986"/>
                    <a:pt x="14758" y="6524"/>
                    <a:pt x="14410" y="6967"/>
                  </a:cubicBezTo>
                  <a:lnTo>
                    <a:pt x="13016" y="8519"/>
                  </a:lnTo>
                  <a:cubicBezTo>
                    <a:pt x="12794" y="8772"/>
                    <a:pt x="12383" y="8931"/>
                    <a:pt x="12003" y="8931"/>
                  </a:cubicBezTo>
                  <a:cubicBezTo>
                    <a:pt x="11464" y="8931"/>
                    <a:pt x="10989" y="8614"/>
                    <a:pt x="10768" y="8139"/>
                  </a:cubicBezTo>
                  <a:lnTo>
                    <a:pt x="10324" y="7252"/>
                  </a:lnTo>
                  <a:cubicBezTo>
                    <a:pt x="10039" y="6682"/>
                    <a:pt x="9501" y="6302"/>
                    <a:pt x="8867" y="6302"/>
                  </a:cubicBezTo>
                  <a:lnTo>
                    <a:pt x="8392" y="6302"/>
                  </a:lnTo>
                  <a:cubicBezTo>
                    <a:pt x="7759" y="6302"/>
                    <a:pt x="7189" y="6651"/>
                    <a:pt x="6936" y="7252"/>
                  </a:cubicBezTo>
                  <a:lnTo>
                    <a:pt x="6492" y="8139"/>
                  </a:lnTo>
                  <a:cubicBezTo>
                    <a:pt x="6239" y="8614"/>
                    <a:pt x="5764" y="8931"/>
                    <a:pt x="5257" y="8931"/>
                  </a:cubicBezTo>
                  <a:cubicBezTo>
                    <a:pt x="4845" y="8931"/>
                    <a:pt x="4497" y="8772"/>
                    <a:pt x="4212" y="8519"/>
                  </a:cubicBezTo>
                  <a:lnTo>
                    <a:pt x="3642" y="7822"/>
                  </a:lnTo>
                  <a:lnTo>
                    <a:pt x="8836" y="2660"/>
                  </a:lnTo>
                  <a:close/>
                  <a:moveTo>
                    <a:pt x="8867" y="7126"/>
                  </a:moveTo>
                  <a:cubicBezTo>
                    <a:pt x="9216" y="7126"/>
                    <a:pt x="9532" y="7316"/>
                    <a:pt x="9691" y="7632"/>
                  </a:cubicBezTo>
                  <a:lnTo>
                    <a:pt x="10134" y="8551"/>
                  </a:lnTo>
                  <a:cubicBezTo>
                    <a:pt x="10483" y="9248"/>
                    <a:pt x="11211" y="9723"/>
                    <a:pt x="12034" y="9723"/>
                  </a:cubicBezTo>
                  <a:cubicBezTo>
                    <a:pt x="12636" y="9723"/>
                    <a:pt x="13174" y="9501"/>
                    <a:pt x="13586" y="9026"/>
                  </a:cubicBezTo>
                  <a:lnTo>
                    <a:pt x="14631" y="7791"/>
                  </a:lnTo>
                  <a:lnTo>
                    <a:pt x="14631" y="7791"/>
                  </a:lnTo>
                  <a:cubicBezTo>
                    <a:pt x="14473" y="8234"/>
                    <a:pt x="14251" y="8646"/>
                    <a:pt x="13998" y="9057"/>
                  </a:cubicBezTo>
                  <a:lnTo>
                    <a:pt x="10831" y="13839"/>
                  </a:lnTo>
                  <a:cubicBezTo>
                    <a:pt x="10293" y="13269"/>
                    <a:pt x="9501" y="12858"/>
                    <a:pt x="8614" y="12858"/>
                  </a:cubicBezTo>
                  <a:cubicBezTo>
                    <a:pt x="7759" y="12858"/>
                    <a:pt x="6967" y="13269"/>
                    <a:pt x="6397" y="13839"/>
                  </a:cubicBezTo>
                  <a:lnTo>
                    <a:pt x="3230" y="9057"/>
                  </a:lnTo>
                  <a:cubicBezTo>
                    <a:pt x="2977" y="8677"/>
                    <a:pt x="2755" y="8234"/>
                    <a:pt x="2597" y="7791"/>
                  </a:cubicBezTo>
                  <a:lnTo>
                    <a:pt x="2597" y="7791"/>
                  </a:lnTo>
                  <a:lnTo>
                    <a:pt x="3674" y="9026"/>
                  </a:lnTo>
                  <a:cubicBezTo>
                    <a:pt x="4054" y="9438"/>
                    <a:pt x="4624" y="9723"/>
                    <a:pt x="5225" y="9723"/>
                  </a:cubicBezTo>
                  <a:cubicBezTo>
                    <a:pt x="6017" y="9723"/>
                    <a:pt x="6746" y="9248"/>
                    <a:pt x="7126" y="8551"/>
                  </a:cubicBezTo>
                  <a:lnTo>
                    <a:pt x="7537" y="7632"/>
                  </a:lnTo>
                  <a:cubicBezTo>
                    <a:pt x="7696" y="7316"/>
                    <a:pt x="8012" y="7126"/>
                    <a:pt x="8392" y="7126"/>
                  </a:cubicBezTo>
                  <a:close/>
                  <a:moveTo>
                    <a:pt x="2819" y="9723"/>
                  </a:moveTo>
                  <a:lnTo>
                    <a:pt x="5289" y="13523"/>
                  </a:lnTo>
                  <a:lnTo>
                    <a:pt x="4624" y="13966"/>
                  </a:lnTo>
                  <a:lnTo>
                    <a:pt x="2122" y="10166"/>
                  </a:lnTo>
                  <a:lnTo>
                    <a:pt x="2819" y="9723"/>
                  </a:lnTo>
                  <a:close/>
                  <a:moveTo>
                    <a:pt x="8266" y="13618"/>
                  </a:moveTo>
                  <a:lnTo>
                    <a:pt x="8266" y="13966"/>
                  </a:lnTo>
                  <a:lnTo>
                    <a:pt x="7442" y="13966"/>
                  </a:lnTo>
                  <a:cubicBezTo>
                    <a:pt x="7664" y="13808"/>
                    <a:pt x="7981" y="13681"/>
                    <a:pt x="8266" y="13618"/>
                  </a:cubicBezTo>
                  <a:close/>
                  <a:moveTo>
                    <a:pt x="8994" y="13618"/>
                  </a:moveTo>
                  <a:cubicBezTo>
                    <a:pt x="9311" y="13649"/>
                    <a:pt x="9564" y="13776"/>
                    <a:pt x="9817" y="13966"/>
                  </a:cubicBezTo>
                  <a:lnTo>
                    <a:pt x="8994" y="13966"/>
                  </a:lnTo>
                  <a:lnTo>
                    <a:pt x="8994" y="13618"/>
                  </a:lnTo>
                  <a:close/>
                  <a:moveTo>
                    <a:pt x="14441" y="9723"/>
                  </a:moveTo>
                  <a:lnTo>
                    <a:pt x="15106" y="10166"/>
                  </a:lnTo>
                  <a:lnTo>
                    <a:pt x="12636" y="13966"/>
                  </a:lnTo>
                  <a:lnTo>
                    <a:pt x="11939" y="13523"/>
                  </a:lnTo>
                  <a:lnTo>
                    <a:pt x="14441" y="9723"/>
                  </a:lnTo>
                  <a:close/>
                  <a:moveTo>
                    <a:pt x="15708" y="10578"/>
                  </a:moveTo>
                  <a:lnTo>
                    <a:pt x="16088" y="10831"/>
                  </a:lnTo>
                  <a:cubicBezTo>
                    <a:pt x="16341" y="10989"/>
                    <a:pt x="16373" y="11274"/>
                    <a:pt x="16278" y="11464"/>
                  </a:cubicBezTo>
                  <a:lnTo>
                    <a:pt x="14251" y="14536"/>
                  </a:lnTo>
                  <a:cubicBezTo>
                    <a:pt x="14174" y="14652"/>
                    <a:pt x="14026" y="14721"/>
                    <a:pt x="13879" y="14721"/>
                  </a:cubicBezTo>
                  <a:cubicBezTo>
                    <a:pt x="13785" y="14721"/>
                    <a:pt x="13692" y="14693"/>
                    <a:pt x="13618" y="14631"/>
                  </a:cubicBezTo>
                  <a:lnTo>
                    <a:pt x="13206" y="14378"/>
                  </a:lnTo>
                  <a:lnTo>
                    <a:pt x="15708" y="10578"/>
                  </a:lnTo>
                  <a:close/>
                  <a:moveTo>
                    <a:pt x="8266" y="14726"/>
                  </a:moveTo>
                  <a:lnTo>
                    <a:pt x="8266" y="15486"/>
                  </a:lnTo>
                  <a:lnTo>
                    <a:pt x="6461" y="15486"/>
                  </a:lnTo>
                  <a:cubicBezTo>
                    <a:pt x="6492" y="15201"/>
                    <a:pt x="6556" y="14948"/>
                    <a:pt x="6714" y="14726"/>
                  </a:cubicBezTo>
                  <a:close/>
                  <a:moveTo>
                    <a:pt x="10514" y="14726"/>
                  </a:moveTo>
                  <a:cubicBezTo>
                    <a:pt x="10641" y="14948"/>
                    <a:pt x="10768" y="15201"/>
                    <a:pt x="10799" y="15486"/>
                  </a:cubicBezTo>
                  <a:lnTo>
                    <a:pt x="8962" y="15486"/>
                  </a:lnTo>
                  <a:lnTo>
                    <a:pt x="8962" y="14726"/>
                  </a:lnTo>
                  <a:close/>
                  <a:moveTo>
                    <a:pt x="8266" y="16151"/>
                  </a:moveTo>
                  <a:lnTo>
                    <a:pt x="8266" y="16911"/>
                  </a:lnTo>
                  <a:lnTo>
                    <a:pt x="6714" y="16911"/>
                  </a:lnTo>
                  <a:cubicBezTo>
                    <a:pt x="6619" y="16658"/>
                    <a:pt x="6492" y="16436"/>
                    <a:pt x="6461" y="16151"/>
                  </a:cubicBezTo>
                  <a:close/>
                  <a:moveTo>
                    <a:pt x="10799" y="16151"/>
                  </a:moveTo>
                  <a:cubicBezTo>
                    <a:pt x="10768" y="16436"/>
                    <a:pt x="10673" y="16658"/>
                    <a:pt x="10514" y="16911"/>
                  </a:cubicBezTo>
                  <a:lnTo>
                    <a:pt x="8994" y="16911"/>
                  </a:lnTo>
                  <a:lnTo>
                    <a:pt x="8994" y="16151"/>
                  </a:lnTo>
                  <a:close/>
                  <a:moveTo>
                    <a:pt x="8266" y="17640"/>
                  </a:moveTo>
                  <a:lnTo>
                    <a:pt x="8266" y="18020"/>
                  </a:lnTo>
                  <a:cubicBezTo>
                    <a:pt x="7949" y="17956"/>
                    <a:pt x="7664" y="17861"/>
                    <a:pt x="7442" y="17640"/>
                  </a:cubicBezTo>
                  <a:close/>
                  <a:moveTo>
                    <a:pt x="9817" y="17640"/>
                  </a:moveTo>
                  <a:cubicBezTo>
                    <a:pt x="9564" y="17798"/>
                    <a:pt x="9247" y="17925"/>
                    <a:pt x="8994" y="18020"/>
                  </a:cubicBezTo>
                  <a:lnTo>
                    <a:pt x="8994" y="17640"/>
                  </a:lnTo>
                  <a:close/>
                  <a:moveTo>
                    <a:pt x="7094" y="0"/>
                  </a:moveTo>
                  <a:cubicBezTo>
                    <a:pt x="5574" y="0"/>
                    <a:pt x="4117" y="602"/>
                    <a:pt x="3072" y="1647"/>
                  </a:cubicBezTo>
                  <a:cubicBezTo>
                    <a:pt x="2059" y="2724"/>
                    <a:pt x="1457" y="4117"/>
                    <a:pt x="1457" y="5574"/>
                  </a:cubicBezTo>
                  <a:cubicBezTo>
                    <a:pt x="1457" y="6841"/>
                    <a:pt x="1774" y="8076"/>
                    <a:pt x="2407" y="9152"/>
                  </a:cubicBezTo>
                  <a:lnTo>
                    <a:pt x="697" y="10229"/>
                  </a:lnTo>
                  <a:cubicBezTo>
                    <a:pt x="158" y="10609"/>
                    <a:pt x="0" y="11338"/>
                    <a:pt x="348" y="11908"/>
                  </a:cubicBezTo>
                  <a:lnTo>
                    <a:pt x="633" y="12319"/>
                  </a:lnTo>
                  <a:cubicBezTo>
                    <a:pt x="697" y="12414"/>
                    <a:pt x="823" y="12478"/>
                    <a:pt x="950" y="12478"/>
                  </a:cubicBezTo>
                  <a:cubicBezTo>
                    <a:pt x="1013" y="12478"/>
                    <a:pt x="1109" y="12414"/>
                    <a:pt x="1140" y="12383"/>
                  </a:cubicBezTo>
                  <a:cubicBezTo>
                    <a:pt x="1299" y="12256"/>
                    <a:pt x="1330" y="12034"/>
                    <a:pt x="1267" y="11876"/>
                  </a:cubicBezTo>
                  <a:lnTo>
                    <a:pt x="982" y="11464"/>
                  </a:lnTo>
                  <a:cubicBezTo>
                    <a:pt x="855" y="11274"/>
                    <a:pt x="918" y="10989"/>
                    <a:pt x="1109" y="10831"/>
                  </a:cubicBezTo>
                  <a:lnTo>
                    <a:pt x="1489" y="10578"/>
                  </a:lnTo>
                  <a:lnTo>
                    <a:pt x="3990" y="14378"/>
                  </a:lnTo>
                  <a:lnTo>
                    <a:pt x="3610" y="14631"/>
                  </a:lnTo>
                  <a:cubicBezTo>
                    <a:pt x="3522" y="14682"/>
                    <a:pt x="3428" y="14707"/>
                    <a:pt x="3337" y="14707"/>
                  </a:cubicBezTo>
                  <a:cubicBezTo>
                    <a:pt x="3201" y="14707"/>
                    <a:pt x="3072" y="14650"/>
                    <a:pt x="2977" y="14536"/>
                  </a:cubicBezTo>
                  <a:lnTo>
                    <a:pt x="2850" y="14315"/>
                  </a:lnTo>
                  <a:cubicBezTo>
                    <a:pt x="2771" y="14216"/>
                    <a:pt x="2655" y="14166"/>
                    <a:pt x="2532" y="14166"/>
                  </a:cubicBezTo>
                  <a:cubicBezTo>
                    <a:pt x="2459" y="14166"/>
                    <a:pt x="2383" y="14184"/>
                    <a:pt x="2312" y="14220"/>
                  </a:cubicBezTo>
                  <a:cubicBezTo>
                    <a:pt x="2185" y="14315"/>
                    <a:pt x="2122" y="14568"/>
                    <a:pt x="2217" y="14726"/>
                  </a:cubicBezTo>
                  <a:lnTo>
                    <a:pt x="2312" y="14916"/>
                  </a:lnTo>
                  <a:cubicBezTo>
                    <a:pt x="2565" y="15265"/>
                    <a:pt x="2914" y="15423"/>
                    <a:pt x="3325" y="15423"/>
                  </a:cubicBezTo>
                  <a:cubicBezTo>
                    <a:pt x="3547" y="15423"/>
                    <a:pt x="3769" y="15360"/>
                    <a:pt x="3959" y="15233"/>
                  </a:cubicBezTo>
                  <a:lnTo>
                    <a:pt x="5669" y="14125"/>
                  </a:lnTo>
                  <a:lnTo>
                    <a:pt x="5891" y="14536"/>
                  </a:lnTo>
                  <a:cubicBezTo>
                    <a:pt x="5701" y="14916"/>
                    <a:pt x="5606" y="15360"/>
                    <a:pt x="5606" y="15803"/>
                  </a:cubicBezTo>
                  <a:cubicBezTo>
                    <a:pt x="5606" y="17418"/>
                    <a:pt x="6936" y="18717"/>
                    <a:pt x="8551" y="18717"/>
                  </a:cubicBezTo>
                  <a:cubicBezTo>
                    <a:pt x="10166" y="18717"/>
                    <a:pt x="11464" y="17418"/>
                    <a:pt x="11464" y="15803"/>
                  </a:cubicBezTo>
                  <a:cubicBezTo>
                    <a:pt x="11464" y="15328"/>
                    <a:pt x="11338" y="14885"/>
                    <a:pt x="11211" y="14536"/>
                  </a:cubicBezTo>
                  <a:lnTo>
                    <a:pt x="11433" y="14125"/>
                  </a:lnTo>
                  <a:lnTo>
                    <a:pt x="13143" y="15233"/>
                  </a:lnTo>
                  <a:cubicBezTo>
                    <a:pt x="13333" y="15360"/>
                    <a:pt x="13586" y="15423"/>
                    <a:pt x="13776" y="15423"/>
                  </a:cubicBezTo>
                  <a:cubicBezTo>
                    <a:pt x="14156" y="15423"/>
                    <a:pt x="14536" y="15233"/>
                    <a:pt x="14758" y="14916"/>
                  </a:cubicBezTo>
                  <a:lnTo>
                    <a:pt x="16785" y="11876"/>
                  </a:lnTo>
                  <a:cubicBezTo>
                    <a:pt x="17228" y="11306"/>
                    <a:pt x="17101" y="10609"/>
                    <a:pt x="16531" y="10229"/>
                  </a:cubicBezTo>
                  <a:lnTo>
                    <a:pt x="14853" y="9152"/>
                  </a:lnTo>
                  <a:cubicBezTo>
                    <a:pt x="15486" y="8076"/>
                    <a:pt x="15771" y="6841"/>
                    <a:pt x="15771" y="5574"/>
                  </a:cubicBezTo>
                  <a:cubicBezTo>
                    <a:pt x="15771" y="4117"/>
                    <a:pt x="15233" y="2692"/>
                    <a:pt x="14156" y="1647"/>
                  </a:cubicBezTo>
                  <a:cubicBezTo>
                    <a:pt x="13143" y="602"/>
                    <a:pt x="11654" y="0"/>
                    <a:pt x="1016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1" name="Google Shape;5031;p3"/>
            <p:cNvSpPr/>
            <p:nvPr/>
          </p:nvSpPr>
          <p:spPr>
            <a:xfrm>
              <a:off x="3925975" y="1584775"/>
              <a:ext cx="19825" cy="19825"/>
            </a:xfrm>
            <a:custGeom>
              <a:rect b="b" l="l" r="r" t="t"/>
              <a:pathLst>
                <a:path extrusionOk="0" h="793" w="793">
                  <a:moveTo>
                    <a:pt x="381" y="1"/>
                  </a:moveTo>
                  <a:cubicBezTo>
                    <a:pt x="317" y="1"/>
                    <a:pt x="191" y="32"/>
                    <a:pt x="96" y="96"/>
                  </a:cubicBezTo>
                  <a:cubicBezTo>
                    <a:pt x="32" y="191"/>
                    <a:pt x="1" y="254"/>
                    <a:pt x="1" y="381"/>
                  </a:cubicBezTo>
                  <a:cubicBezTo>
                    <a:pt x="1" y="476"/>
                    <a:pt x="32" y="571"/>
                    <a:pt x="96" y="666"/>
                  </a:cubicBezTo>
                  <a:cubicBezTo>
                    <a:pt x="191" y="729"/>
                    <a:pt x="254" y="792"/>
                    <a:pt x="381" y="792"/>
                  </a:cubicBezTo>
                  <a:cubicBezTo>
                    <a:pt x="476" y="792"/>
                    <a:pt x="571" y="729"/>
                    <a:pt x="666" y="666"/>
                  </a:cubicBezTo>
                  <a:cubicBezTo>
                    <a:pt x="729" y="571"/>
                    <a:pt x="792" y="507"/>
                    <a:pt x="792" y="381"/>
                  </a:cubicBezTo>
                  <a:cubicBezTo>
                    <a:pt x="792" y="317"/>
                    <a:pt x="729" y="191"/>
                    <a:pt x="666" y="96"/>
                  </a:cubicBezTo>
                  <a:cubicBezTo>
                    <a:pt x="539" y="32"/>
                    <a:pt x="476" y="1"/>
                    <a:pt x="3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2" name="Google Shape;5032;p3"/>
            <p:cNvSpPr/>
            <p:nvPr/>
          </p:nvSpPr>
          <p:spPr>
            <a:xfrm>
              <a:off x="4137375" y="1389225"/>
              <a:ext cx="19800" cy="19825"/>
            </a:xfrm>
            <a:custGeom>
              <a:rect b="b" l="l" r="r" t="t"/>
              <a:pathLst>
                <a:path extrusionOk="0" h="793" w="792">
                  <a:moveTo>
                    <a:pt x="412" y="1"/>
                  </a:moveTo>
                  <a:cubicBezTo>
                    <a:pt x="317" y="1"/>
                    <a:pt x="190" y="64"/>
                    <a:pt x="127" y="127"/>
                  </a:cubicBezTo>
                  <a:cubicBezTo>
                    <a:pt x="32" y="222"/>
                    <a:pt x="0" y="286"/>
                    <a:pt x="0" y="412"/>
                  </a:cubicBezTo>
                  <a:cubicBezTo>
                    <a:pt x="0" y="539"/>
                    <a:pt x="32" y="602"/>
                    <a:pt x="127" y="697"/>
                  </a:cubicBezTo>
                  <a:cubicBezTo>
                    <a:pt x="190" y="761"/>
                    <a:pt x="317" y="792"/>
                    <a:pt x="412" y="792"/>
                  </a:cubicBezTo>
                  <a:cubicBezTo>
                    <a:pt x="475" y="792"/>
                    <a:pt x="602" y="761"/>
                    <a:pt x="665" y="697"/>
                  </a:cubicBezTo>
                  <a:cubicBezTo>
                    <a:pt x="760" y="602"/>
                    <a:pt x="792" y="539"/>
                    <a:pt x="792" y="412"/>
                  </a:cubicBezTo>
                  <a:cubicBezTo>
                    <a:pt x="792" y="286"/>
                    <a:pt x="760" y="222"/>
                    <a:pt x="665" y="127"/>
                  </a:cubicBezTo>
                  <a:cubicBezTo>
                    <a:pt x="602" y="64"/>
                    <a:pt x="507" y="1"/>
                    <a:pt x="4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033" name="Google Shape;5033;p3"/>
          <p:cNvGrpSpPr/>
          <p:nvPr/>
        </p:nvGrpSpPr>
        <p:grpSpPr>
          <a:xfrm>
            <a:off x="5183052" y="3928530"/>
            <a:ext cx="552446" cy="539989"/>
            <a:chOff x="5096150" y="3953500"/>
            <a:chExt cx="478225" cy="468050"/>
          </a:xfrm>
        </p:grpSpPr>
        <p:sp>
          <p:nvSpPr>
            <p:cNvPr id="5034" name="Google Shape;5034;p3"/>
            <p:cNvSpPr/>
            <p:nvPr/>
          </p:nvSpPr>
          <p:spPr>
            <a:xfrm>
              <a:off x="5142850" y="4373225"/>
              <a:ext cx="360275" cy="48325"/>
            </a:xfrm>
            <a:custGeom>
              <a:rect b="b" l="l" r="r" t="t"/>
              <a:pathLst>
                <a:path extrusionOk="0" h="1933" w="14411">
                  <a:moveTo>
                    <a:pt x="4973" y="1"/>
                  </a:moveTo>
                  <a:cubicBezTo>
                    <a:pt x="4878" y="1"/>
                    <a:pt x="4783" y="32"/>
                    <a:pt x="4720" y="127"/>
                  </a:cubicBezTo>
                  <a:lnTo>
                    <a:pt x="4276" y="571"/>
                  </a:lnTo>
                  <a:cubicBezTo>
                    <a:pt x="3833" y="998"/>
                    <a:pt x="3255" y="1212"/>
                    <a:pt x="2681" y="1212"/>
                  </a:cubicBezTo>
                  <a:cubicBezTo>
                    <a:pt x="2107" y="1212"/>
                    <a:pt x="1537" y="998"/>
                    <a:pt x="1109" y="571"/>
                  </a:cubicBezTo>
                  <a:lnTo>
                    <a:pt x="666" y="127"/>
                  </a:lnTo>
                  <a:cubicBezTo>
                    <a:pt x="587" y="48"/>
                    <a:pt x="492" y="9"/>
                    <a:pt x="401" y="9"/>
                  </a:cubicBezTo>
                  <a:cubicBezTo>
                    <a:pt x="310" y="9"/>
                    <a:pt x="223" y="48"/>
                    <a:pt x="159" y="127"/>
                  </a:cubicBezTo>
                  <a:cubicBezTo>
                    <a:pt x="1" y="286"/>
                    <a:pt x="1" y="507"/>
                    <a:pt x="159" y="634"/>
                  </a:cubicBezTo>
                  <a:lnTo>
                    <a:pt x="603" y="1077"/>
                  </a:lnTo>
                  <a:cubicBezTo>
                    <a:pt x="1173" y="1647"/>
                    <a:pt x="1933" y="1932"/>
                    <a:pt x="2693" y="1932"/>
                  </a:cubicBezTo>
                  <a:cubicBezTo>
                    <a:pt x="3453" y="1932"/>
                    <a:pt x="4213" y="1647"/>
                    <a:pt x="4783" y="1077"/>
                  </a:cubicBezTo>
                  <a:lnTo>
                    <a:pt x="4941" y="919"/>
                  </a:lnTo>
                  <a:lnTo>
                    <a:pt x="5100" y="1077"/>
                  </a:lnTo>
                  <a:cubicBezTo>
                    <a:pt x="5670" y="1616"/>
                    <a:pt x="6398" y="1932"/>
                    <a:pt x="7190" y="1932"/>
                  </a:cubicBezTo>
                  <a:cubicBezTo>
                    <a:pt x="7981" y="1932"/>
                    <a:pt x="8742" y="1616"/>
                    <a:pt x="9312" y="1077"/>
                  </a:cubicBezTo>
                  <a:lnTo>
                    <a:pt x="9470" y="919"/>
                  </a:lnTo>
                  <a:lnTo>
                    <a:pt x="9628" y="1077"/>
                  </a:lnTo>
                  <a:cubicBezTo>
                    <a:pt x="10198" y="1647"/>
                    <a:pt x="10958" y="1932"/>
                    <a:pt x="11718" y="1932"/>
                  </a:cubicBezTo>
                  <a:cubicBezTo>
                    <a:pt x="12478" y="1932"/>
                    <a:pt x="13239" y="1647"/>
                    <a:pt x="13809" y="1077"/>
                  </a:cubicBezTo>
                  <a:lnTo>
                    <a:pt x="14252" y="634"/>
                  </a:lnTo>
                  <a:cubicBezTo>
                    <a:pt x="14410" y="476"/>
                    <a:pt x="14410" y="286"/>
                    <a:pt x="14252" y="127"/>
                  </a:cubicBezTo>
                  <a:cubicBezTo>
                    <a:pt x="14268" y="64"/>
                    <a:pt x="14220" y="32"/>
                    <a:pt x="14149" y="32"/>
                  </a:cubicBezTo>
                  <a:cubicBezTo>
                    <a:pt x="14078" y="32"/>
                    <a:pt x="13983" y="64"/>
                    <a:pt x="13904" y="127"/>
                  </a:cubicBezTo>
                  <a:lnTo>
                    <a:pt x="13460" y="571"/>
                  </a:lnTo>
                  <a:cubicBezTo>
                    <a:pt x="13033" y="998"/>
                    <a:pt x="12463" y="1212"/>
                    <a:pt x="11889" y="1212"/>
                  </a:cubicBezTo>
                  <a:cubicBezTo>
                    <a:pt x="11315" y="1212"/>
                    <a:pt x="10737" y="998"/>
                    <a:pt x="10293" y="571"/>
                  </a:cubicBezTo>
                  <a:lnTo>
                    <a:pt x="9850" y="127"/>
                  </a:lnTo>
                  <a:cubicBezTo>
                    <a:pt x="9787" y="32"/>
                    <a:pt x="9692" y="1"/>
                    <a:pt x="9565" y="1"/>
                  </a:cubicBezTo>
                  <a:cubicBezTo>
                    <a:pt x="9502" y="1"/>
                    <a:pt x="9375" y="32"/>
                    <a:pt x="9312" y="127"/>
                  </a:cubicBezTo>
                  <a:lnTo>
                    <a:pt x="8868" y="571"/>
                  </a:lnTo>
                  <a:cubicBezTo>
                    <a:pt x="8425" y="982"/>
                    <a:pt x="7886" y="1236"/>
                    <a:pt x="7285" y="1236"/>
                  </a:cubicBezTo>
                  <a:cubicBezTo>
                    <a:pt x="6683" y="1236"/>
                    <a:pt x="6145" y="982"/>
                    <a:pt x="5701" y="571"/>
                  </a:cubicBezTo>
                  <a:lnTo>
                    <a:pt x="5258" y="127"/>
                  </a:lnTo>
                  <a:cubicBezTo>
                    <a:pt x="5195" y="32"/>
                    <a:pt x="5100" y="1"/>
                    <a:pt x="497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5" name="Google Shape;5035;p3"/>
            <p:cNvSpPr/>
            <p:nvPr/>
          </p:nvSpPr>
          <p:spPr>
            <a:xfrm>
              <a:off x="5096150" y="3953500"/>
              <a:ext cx="478225" cy="403800"/>
            </a:xfrm>
            <a:custGeom>
              <a:rect b="b" l="l" r="r" t="t"/>
              <a:pathLst>
                <a:path extrusionOk="0" h="16152" w="19129">
                  <a:moveTo>
                    <a:pt x="12288" y="5131"/>
                  </a:moveTo>
                  <a:lnTo>
                    <a:pt x="12288" y="6176"/>
                  </a:lnTo>
                  <a:lnTo>
                    <a:pt x="7126" y="6176"/>
                  </a:lnTo>
                  <a:lnTo>
                    <a:pt x="7126" y="5131"/>
                  </a:lnTo>
                  <a:close/>
                  <a:moveTo>
                    <a:pt x="11844" y="1"/>
                  </a:moveTo>
                  <a:cubicBezTo>
                    <a:pt x="9374" y="1"/>
                    <a:pt x="7252" y="1933"/>
                    <a:pt x="7094" y="4371"/>
                  </a:cubicBezTo>
                  <a:lnTo>
                    <a:pt x="6714" y="4371"/>
                  </a:lnTo>
                  <a:cubicBezTo>
                    <a:pt x="6492" y="4371"/>
                    <a:pt x="6334" y="4529"/>
                    <a:pt x="6334" y="4751"/>
                  </a:cubicBezTo>
                  <a:lnTo>
                    <a:pt x="6334" y="6525"/>
                  </a:lnTo>
                  <a:cubicBezTo>
                    <a:pt x="6334" y="6715"/>
                    <a:pt x="6492" y="6873"/>
                    <a:pt x="6714" y="6873"/>
                  </a:cubicBezTo>
                  <a:lnTo>
                    <a:pt x="6936" y="6873"/>
                  </a:lnTo>
                  <a:lnTo>
                    <a:pt x="6936" y="12985"/>
                  </a:lnTo>
                  <a:cubicBezTo>
                    <a:pt x="6936" y="13175"/>
                    <a:pt x="7094" y="13333"/>
                    <a:pt x="7284" y="13333"/>
                  </a:cubicBezTo>
                  <a:cubicBezTo>
                    <a:pt x="7506" y="13333"/>
                    <a:pt x="7664" y="13175"/>
                    <a:pt x="7664" y="12985"/>
                  </a:cubicBezTo>
                  <a:lnTo>
                    <a:pt x="7664" y="6873"/>
                  </a:lnTo>
                  <a:lnTo>
                    <a:pt x="11623" y="6873"/>
                  </a:lnTo>
                  <a:lnTo>
                    <a:pt x="11623" y="15392"/>
                  </a:lnTo>
                  <a:cubicBezTo>
                    <a:pt x="11148" y="15360"/>
                    <a:pt x="10673" y="15107"/>
                    <a:pt x="10292" y="14758"/>
                  </a:cubicBezTo>
                  <a:lnTo>
                    <a:pt x="9881" y="14315"/>
                  </a:lnTo>
                  <a:cubicBezTo>
                    <a:pt x="9786" y="14252"/>
                    <a:pt x="9722" y="14188"/>
                    <a:pt x="9596" y="14188"/>
                  </a:cubicBezTo>
                  <a:cubicBezTo>
                    <a:pt x="9501" y="14188"/>
                    <a:pt x="9406" y="14252"/>
                    <a:pt x="9311" y="14315"/>
                  </a:cubicBezTo>
                  <a:lnTo>
                    <a:pt x="8867" y="14758"/>
                  </a:lnTo>
                  <a:cubicBezTo>
                    <a:pt x="8440" y="15186"/>
                    <a:pt x="7870" y="15400"/>
                    <a:pt x="7296" y="15400"/>
                  </a:cubicBezTo>
                  <a:cubicBezTo>
                    <a:pt x="6722" y="15400"/>
                    <a:pt x="6144" y="15186"/>
                    <a:pt x="5700" y="14758"/>
                  </a:cubicBezTo>
                  <a:lnTo>
                    <a:pt x="5289" y="14315"/>
                  </a:lnTo>
                  <a:cubicBezTo>
                    <a:pt x="5194" y="14252"/>
                    <a:pt x="5130" y="14188"/>
                    <a:pt x="5004" y="14188"/>
                  </a:cubicBezTo>
                  <a:cubicBezTo>
                    <a:pt x="4909" y="14188"/>
                    <a:pt x="4814" y="14252"/>
                    <a:pt x="4719" y="14315"/>
                  </a:cubicBezTo>
                  <a:lnTo>
                    <a:pt x="4275" y="14758"/>
                  </a:lnTo>
                  <a:cubicBezTo>
                    <a:pt x="3848" y="15186"/>
                    <a:pt x="3278" y="15400"/>
                    <a:pt x="2704" y="15400"/>
                  </a:cubicBezTo>
                  <a:cubicBezTo>
                    <a:pt x="2130" y="15400"/>
                    <a:pt x="1552" y="15186"/>
                    <a:pt x="1108" y="14758"/>
                  </a:cubicBezTo>
                  <a:lnTo>
                    <a:pt x="697" y="14315"/>
                  </a:lnTo>
                  <a:cubicBezTo>
                    <a:pt x="618" y="14236"/>
                    <a:pt x="515" y="14196"/>
                    <a:pt x="416" y="14196"/>
                  </a:cubicBezTo>
                  <a:cubicBezTo>
                    <a:pt x="317" y="14196"/>
                    <a:pt x="222" y="14236"/>
                    <a:pt x="158" y="14315"/>
                  </a:cubicBezTo>
                  <a:cubicBezTo>
                    <a:pt x="0" y="14473"/>
                    <a:pt x="0" y="14695"/>
                    <a:pt x="158" y="14822"/>
                  </a:cubicBezTo>
                  <a:lnTo>
                    <a:pt x="602" y="15265"/>
                  </a:lnTo>
                  <a:cubicBezTo>
                    <a:pt x="1172" y="15835"/>
                    <a:pt x="1932" y="16120"/>
                    <a:pt x="2696" y="16120"/>
                  </a:cubicBezTo>
                  <a:cubicBezTo>
                    <a:pt x="3460" y="16120"/>
                    <a:pt x="4228" y="15835"/>
                    <a:pt x="4814" y="15265"/>
                  </a:cubicBezTo>
                  <a:lnTo>
                    <a:pt x="4972" y="15107"/>
                  </a:lnTo>
                  <a:lnTo>
                    <a:pt x="5130" y="15265"/>
                  </a:lnTo>
                  <a:cubicBezTo>
                    <a:pt x="5700" y="15835"/>
                    <a:pt x="6461" y="16120"/>
                    <a:pt x="7221" y="16120"/>
                  </a:cubicBezTo>
                  <a:cubicBezTo>
                    <a:pt x="7981" y="16120"/>
                    <a:pt x="8741" y="15835"/>
                    <a:pt x="9311" y="15265"/>
                  </a:cubicBezTo>
                  <a:lnTo>
                    <a:pt x="9469" y="15107"/>
                  </a:lnTo>
                  <a:lnTo>
                    <a:pt x="9627" y="15265"/>
                  </a:lnTo>
                  <a:cubicBezTo>
                    <a:pt x="10197" y="15835"/>
                    <a:pt x="10958" y="16120"/>
                    <a:pt x="11722" y="16120"/>
                  </a:cubicBezTo>
                  <a:cubicBezTo>
                    <a:pt x="12486" y="16120"/>
                    <a:pt x="13254" y="15835"/>
                    <a:pt x="13839" y="15265"/>
                  </a:cubicBezTo>
                  <a:lnTo>
                    <a:pt x="13998" y="15107"/>
                  </a:lnTo>
                  <a:lnTo>
                    <a:pt x="14156" y="15265"/>
                  </a:lnTo>
                  <a:cubicBezTo>
                    <a:pt x="14726" y="15867"/>
                    <a:pt x="15486" y="16152"/>
                    <a:pt x="16246" y="16152"/>
                  </a:cubicBezTo>
                  <a:cubicBezTo>
                    <a:pt x="17006" y="16152"/>
                    <a:pt x="17735" y="15867"/>
                    <a:pt x="18336" y="15265"/>
                  </a:cubicBezTo>
                  <a:lnTo>
                    <a:pt x="18780" y="14822"/>
                  </a:lnTo>
                  <a:cubicBezTo>
                    <a:pt x="19128" y="14727"/>
                    <a:pt x="19128" y="14473"/>
                    <a:pt x="19001" y="14347"/>
                  </a:cubicBezTo>
                  <a:cubicBezTo>
                    <a:pt x="18938" y="14268"/>
                    <a:pt x="18843" y="14228"/>
                    <a:pt x="18748" y="14228"/>
                  </a:cubicBezTo>
                  <a:cubicBezTo>
                    <a:pt x="18653" y="14228"/>
                    <a:pt x="18558" y="14268"/>
                    <a:pt x="18495" y="14347"/>
                  </a:cubicBezTo>
                  <a:lnTo>
                    <a:pt x="18083" y="14790"/>
                  </a:lnTo>
                  <a:cubicBezTo>
                    <a:pt x="17640" y="15233"/>
                    <a:pt x="17062" y="15455"/>
                    <a:pt x="16488" y="15455"/>
                  </a:cubicBezTo>
                  <a:cubicBezTo>
                    <a:pt x="15914" y="15455"/>
                    <a:pt x="15344" y="15233"/>
                    <a:pt x="14916" y="14790"/>
                  </a:cubicBezTo>
                  <a:lnTo>
                    <a:pt x="14473" y="14347"/>
                  </a:lnTo>
                  <a:cubicBezTo>
                    <a:pt x="14378" y="14283"/>
                    <a:pt x="14314" y="14252"/>
                    <a:pt x="14188" y="14252"/>
                  </a:cubicBezTo>
                  <a:cubicBezTo>
                    <a:pt x="14093" y="14252"/>
                    <a:pt x="13998" y="14283"/>
                    <a:pt x="13903" y="14347"/>
                  </a:cubicBezTo>
                  <a:lnTo>
                    <a:pt x="13459" y="14790"/>
                  </a:lnTo>
                  <a:cubicBezTo>
                    <a:pt x="13143" y="15107"/>
                    <a:pt x="12763" y="15297"/>
                    <a:pt x="12351" y="15392"/>
                  </a:cubicBezTo>
                  <a:lnTo>
                    <a:pt x="12351" y="6873"/>
                  </a:lnTo>
                  <a:lnTo>
                    <a:pt x="12604" y="6873"/>
                  </a:lnTo>
                  <a:cubicBezTo>
                    <a:pt x="12794" y="6873"/>
                    <a:pt x="12953" y="6715"/>
                    <a:pt x="12953" y="6525"/>
                  </a:cubicBezTo>
                  <a:lnTo>
                    <a:pt x="12953" y="4751"/>
                  </a:lnTo>
                  <a:cubicBezTo>
                    <a:pt x="12953" y="4529"/>
                    <a:pt x="12794" y="4371"/>
                    <a:pt x="12604" y="4371"/>
                  </a:cubicBezTo>
                  <a:lnTo>
                    <a:pt x="12288" y="4371"/>
                  </a:lnTo>
                  <a:cubicBezTo>
                    <a:pt x="12446" y="3959"/>
                    <a:pt x="12826" y="3643"/>
                    <a:pt x="13333" y="3643"/>
                  </a:cubicBezTo>
                  <a:lnTo>
                    <a:pt x="17196" y="3643"/>
                  </a:lnTo>
                  <a:cubicBezTo>
                    <a:pt x="17386" y="3643"/>
                    <a:pt x="17545" y="3484"/>
                    <a:pt x="17545" y="3263"/>
                  </a:cubicBezTo>
                  <a:cubicBezTo>
                    <a:pt x="17545" y="3073"/>
                    <a:pt x="17386" y="2914"/>
                    <a:pt x="17196" y="2914"/>
                  </a:cubicBezTo>
                  <a:lnTo>
                    <a:pt x="13333" y="2914"/>
                  </a:lnTo>
                  <a:cubicBezTo>
                    <a:pt x="12446" y="2914"/>
                    <a:pt x="11686" y="3548"/>
                    <a:pt x="11496" y="4371"/>
                  </a:cubicBezTo>
                  <a:lnTo>
                    <a:pt x="7822" y="4371"/>
                  </a:lnTo>
                  <a:cubicBezTo>
                    <a:pt x="8012" y="2313"/>
                    <a:pt x="9754" y="697"/>
                    <a:pt x="11844" y="697"/>
                  </a:cubicBezTo>
                  <a:lnTo>
                    <a:pt x="18685" y="697"/>
                  </a:lnTo>
                  <a:cubicBezTo>
                    <a:pt x="18906" y="697"/>
                    <a:pt x="19065" y="539"/>
                    <a:pt x="19065" y="349"/>
                  </a:cubicBezTo>
                  <a:cubicBezTo>
                    <a:pt x="19065" y="159"/>
                    <a:pt x="18906" y="1"/>
                    <a:pt x="186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6" name="Google Shape;5036;p3"/>
            <p:cNvSpPr/>
            <p:nvPr/>
          </p:nvSpPr>
          <p:spPr>
            <a:xfrm>
              <a:off x="5543475" y="4024875"/>
              <a:ext cx="19825" cy="19800"/>
            </a:xfrm>
            <a:custGeom>
              <a:rect b="b" l="l" r="r" t="t"/>
              <a:pathLst>
                <a:path extrusionOk="0" h="792" w="793">
                  <a:moveTo>
                    <a:pt x="412" y="0"/>
                  </a:moveTo>
                  <a:cubicBezTo>
                    <a:pt x="317" y="0"/>
                    <a:pt x="222" y="32"/>
                    <a:pt x="127" y="127"/>
                  </a:cubicBezTo>
                  <a:cubicBezTo>
                    <a:pt x="32" y="190"/>
                    <a:pt x="0" y="285"/>
                    <a:pt x="0" y="412"/>
                  </a:cubicBezTo>
                  <a:cubicBezTo>
                    <a:pt x="0" y="475"/>
                    <a:pt x="64" y="602"/>
                    <a:pt x="127" y="665"/>
                  </a:cubicBezTo>
                  <a:cubicBezTo>
                    <a:pt x="222" y="760"/>
                    <a:pt x="285" y="792"/>
                    <a:pt x="412" y="792"/>
                  </a:cubicBezTo>
                  <a:cubicBezTo>
                    <a:pt x="475" y="792"/>
                    <a:pt x="602" y="760"/>
                    <a:pt x="697" y="665"/>
                  </a:cubicBezTo>
                  <a:cubicBezTo>
                    <a:pt x="760" y="602"/>
                    <a:pt x="792" y="507"/>
                    <a:pt x="792" y="412"/>
                  </a:cubicBezTo>
                  <a:cubicBezTo>
                    <a:pt x="792" y="317"/>
                    <a:pt x="760" y="190"/>
                    <a:pt x="697" y="127"/>
                  </a:cubicBezTo>
                  <a:cubicBezTo>
                    <a:pt x="602" y="32"/>
                    <a:pt x="475" y="0"/>
                    <a:pt x="4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7" name="Google Shape;5037;p3"/>
            <p:cNvSpPr/>
            <p:nvPr/>
          </p:nvSpPr>
          <p:spPr>
            <a:xfrm>
              <a:off x="5258450" y="4302775"/>
              <a:ext cx="19825" cy="19800"/>
            </a:xfrm>
            <a:custGeom>
              <a:rect b="b" l="l" r="r" t="t"/>
              <a:pathLst>
                <a:path extrusionOk="0" h="792" w="793">
                  <a:moveTo>
                    <a:pt x="412" y="0"/>
                  </a:moveTo>
                  <a:cubicBezTo>
                    <a:pt x="317" y="0"/>
                    <a:pt x="222" y="63"/>
                    <a:pt x="127" y="127"/>
                  </a:cubicBezTo>
                  <a:cubicBezTo>
                    <a:pt x="64" y="222"/>
                    <a:pt x="1" y="285"/>
                    <a:pt x="1" y="412"/>
                  </a:cubicBezTo>
                  <a:cubicBezTo>
                    <a:pt x="1" y="538"/>
                    <a:pt x="64" y="602"/>
                    <a:pt x="127" y="697"/>
                  </a:cubicBezTo>
                  <a:cubicBezTo>
                    <a:pt x="222" y="760"/>
                    <a:pt x="286" y="792"/>
                    <a:pt x="412" y="792"/>
                  </a:cubicBezTo>
                  <a:cubicBezTo>
                    <a:pt x="539" y="792"/>
                    <a:pt x="602" y="760"/>
                    <a:pt x="697" y="697"/>
                  </a:cubicBezTo>
                  <a:cubicBezTo>
                    <a:pt x="761" y="602"/>
                    <a:pt x="792" y="538"/>
                    <a:pt x="792" y="412"/>
                  </a:cubicBezTo>
                  <a:cubicBezTo>
                    <a:pt x="792" y="285"/>
                    <a:pt x="761" y="222"/>
                    <a:pt x="697" y="127"/>
                  </a:cubicBezTo>
                  <a:cubicBezTo>
                    <a:pt x="602" y="63"/>
                    <a:pt x="539" y="0"/>
                    <a:pt x="4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8" name="Google Shape;5038;p3"/>
            <p:cNvSpPr/>
            <p:nvPr/>
          </p:nvSpPr>
          <p:spPr>
            <a:xfrm>
              <a:off x="5297250" y="4152325"/>
              <a:ext cx="18225" cy="92675"/>
            </a:xfrm>
            <a:custGeom>
              <a:rect b="b" l="l" r="r" t="t"/>
              <a:pathLst>
                <a:path extrusionOk="0" h="3707" w="729">
                  <a:moveTo>
                    <a:pt x="349" y="1"/>
                  </a:moveTo>
                  <a:cubicBezTo>
                    <a:pt x="159" y="1"/>
                    <a:pt x="0" y="159"/>
                    <a:pt x="0" y="381"/>
                  </a:cubicBezTo>
                  <a:lnTo>
                    <a:pt x="0" y="3326"/>
                  </a:lnTo>
                  <a:cubicBezTo>
                    <a:pt x="0" y="3548"/>
                    <a:pt x="159" y="3706"/>
                    <a:pt x="349" y="3706"/>
                  </a:cubicBezTo>
                  <a:cubicBezTo>
                    <a:pt x="570" y="3706"/>
                    <a:pt x="729" y="3548"/>
                    <a:pt x="729" y="3326"/>
                  </a:cubicBezTo>
                  <a:lnTo>
                    <a:pt x="729" y="381"/>
                  </a:lnTo>
                  <a:cubicBezTo>
                    <a:pt x="729" y="159"/>
                    <a:pt x="570" y="1"/>
                    <a:pt x="3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39" name="Google Shape;5039;p3"/>
            <p:cNvSpPr/>
            <p:nvPr/>
          </p:nvSpPr>
          <p:spPr>
            <a:xfrm>
              <a:off x="5332875" y="4152325"/>
              <a:ext cx="19025" cy="63375"/>
            </a:xfrm>
            <a:custGeom>
              <a:rect b="b" l="l" r="r" t="t"/>
              <a:pathLst>
                <a:path extrusionOk="0" h="2535" w="761">
                  <a:moveTo>
                    <a:pt x="380" y="1"/>
                  </a:moveTo>
                  <a:cubicBezTo>
                    <a:pt x="190" y="1"/>
                    <a:pt x="32" y="159"/>
                    <a:pt x="32" y="381"/>
                  </a:cubicBezTo>
                  <a:lnTo>
                    <a:pt x="32" y="2186"/>
                  </a:lnTo>
                  <a:cubicBezTo>
                    <a:pt x="0" y="2376"/>
                    <a:pt x="190" y="2534"/>
                    <a:pt x="380" y="2534"/>
                  </a:cubicBezTo>
                  <a:cubicBezTo>
                    <a:pt x="602" y="2534"/>
                    <a:pt x="761" y="2376"/>
                    <a:pt x="761" y="2186"/>
                  </a:cubicBezTo>
                  <a:lnTo>
                    <a:pt x="761" y="381"/>
                  </a:lnTo>
                  <a:cubicBezTo>
                    <a:pt x="761" y="159"/>
                    <a:pt x="602" y="1"/>
                    <a:pt x="3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0" name="Google Shape;5040;p3"/>
            <p:cNvSpPr/>
            <p:nvPr/>
          </p:nvSpPr>
          <p:spPr>
            <a:xfrm>
              <a:off x="5332875" y="4245750"/>
              <a:ext cx="17450" cy="39625"/>
            </a:xfrm>
            <a:custGeom>
              <a:rect b="b" l="l" r="r" t="t"/>
              <a:pathLst>
                <a:path extrusionOk="0" h="1585" w="698">
                  <a:moveTo>
                    <a:pt x="349" y="1"/>
                  </a:moveTo>
                  <a:cubicBezTo>
                    <a:pt x="159" y="1"/>
                    <a:pt x="0" y="159"/>
                    <a:pt x="0" y="349"/>
                  </a:cubicBezTo>
                  <a:lnTo>
                    <a:pt x="0" y="1236"/>
                  </a:lnTo>
                  <a:cubicBezTo>
                    <a:pt x="0" y="1426"/>
                    <a:pt x="159" y="1584"/>
                    <a:pt x="349" y="1584"/>
                  </a:cubicBezTo>
                  <a:cubicBezTo>
                    <a:pt x="539" y="1584"/>
                    <a:pt x="697" y="1426"/>
                    <a:pt x="697" y="1236"/>
                  </a:cubicBezTo>
                  <a:lnTo>
                    <a:pt x="697" y="349"/>
                  </a:lnTo>
                  <a:cubicBezTo>
                    <a:pt x="697" y="159"/>
                    <a:pt x="539" y="1"/>
                    <a:pt x="3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014" name="Google Shape;5014;p3"/>
          <p:cNvSpPr/>
          <p:nvPr/>
        </p:nvSpPr>
        <p:spPr>
          <a:xfrm>
            <a:off x="718600" y="1348500"/>
            <a:ext cx="3052800" cy="2446500"/>
          </a:xfrm>
          <a:prstGeom prst="flowChartConnector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500"/>
              <a:buFont typeface="Arial"/>
              <a:buNone/>
            </a:pPr>
            <a:r>
              <a:rPr b="0" i="0" lang="en" sz="2500" u="none" cap="none" strike="noStrike">
                <a:solidFill>
                  <a:srgbClr val="000000"/>
                </a:solidFill>
                <a:latin typeface="Fira Sans Extra Condensed ExtraBold"/>
                <a:ea typeface="Fira Sans Extra Condensed ExtraBold"/>
                <a:cs typeface="Fira Sans Extra Condensed ExtraBold"/>
                <a:sym typeface="Fira Sans Extra Condensed ExtraBold"/>
              </a:rPr>
              <a:t>Clothing Mapping Activity at the Fashion Forward Event</a:t>
            </a:r>
            <a:endParaRPr b="0" i="0" sz="2500" u="none" cap="none" strike="noStrike">
              <a:solidFill>
                <a:srgbClr val="000000"/>
              </a:solidFill>
              <a:latin typeface="Fira Sans Extra Condensed ExtraBold"/>
              <a:ea typeface="Fira Sans Extra Condensed ExtraBold"/>
              <a:cs typeface="Fira Sans Extra Condensed ExtraBold"/>
              <a:sym typeface="Fira Sans Extra Condensed ExtraBold"/>
            </a:endParaRPr>
          </a:p>
        </p:txBody>
      </p:sp>
      <p:grpSp>
        <p:nvGrpSpPr>
          <p:cNvPr id="5041" name="Google Shape;5041;p3"/>
          <p:cNvGrpSpPr/>
          <p:nvPr/>
        </p:nvGrpSpPr>
        <p:grpSpPr>
          <a:xfrm>
            <a:off x="6036889" y="1276025"/>
            <a:ext cx="3053726" cy="1072950"/>
            <a:chOff x="6036850" y="1276025"/>
            <a:chExt cx="2326294" cy="1072950"/>
          </a:xfrm>
        </p:grpSpPr>
        <p:sp>
          <p:nvSpPr>
            <p:cNvPr id="5042" name="Google Shape;5042;p3"/>
            <p:cNvSpPr/>
            <p:nvPr/>
          </p:nvSpPr>
          <p:spPr>
            <a:xfrm flipH="1" rot="10800000">
              <a:off x="6037537" y="1747775"/>
              <a:ext cx="2324100" cy="601200"/>
            </a:xfrm>
            <a:prstGeom prst="round1Rect">
              <a:avLst>
                <a:gd fmla="val 12668" name="adj"/>
              </a:avLst>
            </a:pr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</a:pPr>
              <a:r>
                <a:t/>
              </a:r>
              <a:endParaRPr b="0" i="0" sz="3400" u="none" cap="none" strike="noStrike">
                <a:solidFill>
                  <a:srgbClr val="FFFFFF"/>
                </a:solidFill>
                <a:latin typeface="Fira Sans Extra Condensed ExtraBold"/>
                <a:ea typeface="Fira Sans Extra Condensed ExtraBold"/>
                <a:cs typeface="Fira Sans Extra Condensed ExtraBold"/>
                <a:sym typeface="Fira Sans Extra Condensed ExtraBold"/>
              </a:endParaRPr>
            </a:p>
          </p:txBody>
        </p:sp>
        <p:sp>
          <p:nvSpPr>
            <p:cNvPr id="5043" name="Google Shape;5043;p3"/>
            <p:cNvSpPr/>
            <p:nvPr/>
          </p:nvSpPr>
          <p:spPr>
            <a:xfrm flipH="1" rot="5400000">
              <a:off x="6983650" y="329225"/>
              <a:ext cx="432000" cy="2325600"/>
            </a:xfrm>
            <a:prstGeom prst="round1Rect">
              <a:avLst>
                <a:gd fmla="val 16667" name="adj"/>
              </a:avLst>
            </a:pr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</a:pPr>
              <a:r>
                <a:t/>
              </a:r>
              <a:endParaRPr b="0" i="0" sz="3400" u="none" cap="none" strike="noStrike">
                <a:solidFill>
                  <a:srgbClr val="FFFFFF"/>
                </a:solidFill>
                <a:latin typeface="Fira Sans Extra Condensed ExtraBold"/>
                <a:ea typeface="Fira Sans Extra Condensed ExtraBold"/>
                <a:cs typeface="Fira Sans Extra Condensed ExtraBold"/>
                <a:sym typeface="Fira Sans Extra Condensed ExtraBold"/>
              </a:endParaRPr>
            </a:p>
          </p:txBody>
        </p:sp>
        <p:sp>
          <p:nvSpPr>
            <p:cNvPr id="5044" name="Google Shape;5044;p3"/>
            <p:cNvSpPr txBox="1"/>
            <p:nvPr/>
          </p:nvSpPr>
          <p:spPr>
            <a:xfrm>
              <a:off x="6160975" y="1357025"/>
              <a:ext cx="2077200" cy="2700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b="0" i="0" lang="en" sz="2200" u="none" cap="none" strike="noStrike">
                  <a:solidFill>
                    <a:schemeClr val="dk1"/>
                  </a:solidFill>
                  <a:latin typeface="Fira Sans Extra Condensed SemiBold"/>
                  <a:ea typeface="Fira Sans Extra Condensed SemiBold"/>
                  <a:cs typeface="Fira Sans Extra Condensed SemiBold"/>
                  <a:sym typeface="Fira Sans Extra Condensed SemiBold"/>
                </a:rPr>
                <a:t>Outcome</a:t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45" name="Google Shape;5045;p3"/>
            <p:cNvSpPr txBox="1"/>
            <p:nvPr/>
          </p:nvSpPr>
          <p:spPr>
            <a:xfrm>
              <a:off x="6037544" y="1627025"/>
              <a:ext cx="2325600" cy="6012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Arial"/>
                <a:buNone/>
              </a:pPr>
              <a:r>
                <a:rPr b="0" i="0" lang="en" sz="1200" u="none" cap="none" strike="noStrike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rPr>
                <a:t>Provide students a chance to participate in their own education and awareness about where their clothing was made.</a:t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046" name="Google Shape;5046;p3"/>
          <p:cNvGrpSpPr/>
          <p:nvPr/>
        </p:nvGrpSpPr>
        <p:grpSpPr>
          <a:xfrm>
            <a:off x="5893550" y="2469075"/>
            <a:ext cx="3339509" cy="1072950"/>
            <a:chOff x="5927656" y="2469075"/>
            <a:chExt cx="2544000" cy="1072950"/>
          </a:xfrm>
        </p:grpSpPr>
        <p:sp>
          <p:nvSpPr>
            <p:cNvPr id="5047" name="Google Shape;5047;p3"/>
            <p:cNvSpPr/>
            <p:nvPr/>
          </p:nvSpPr>
          <p:spPr>
            <a:xfrm flipH="1" rot="10800000">
              <a:off x="6037537" y="2940825"/>
              <a:ext cx="2324100" cy="601200"/>
            </a:xfrm>
            <a:prstGeom prst="round1Rect">
              <a:avLst>
                <a:gd fmla="val 12668" name="adj"/>
              </a:avLst>
            </a:pr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</a:pPr>
              <a:r>
                <a:t/>
              </a:r>
              <a:endParaRPr b="0" i="0" sz="3400" u="none" cap="none" strike="noStrike">
                <a:solidFill>
                  <a:srgbClr val="FFFFFF"/>
                </a:solidFill>
                <a:latin typeface="Fira Sans Extra Condensed ExtraBold"/>
                <a:ea typeface="Fira Sans Extra Condensed ExtraBold"/>
                <a:cs typeface="Fira Sans Extra Condensed ExtraBold"/>
                <a:sym typeface="Fira Sans Extra Condensed ExtraBold"/>
              </a:endParaRPr>
            </a:p>
          </p:txBody>
        </p:sp>
        <p:sp>
          <p:nvSpPr>
            <p:cNvPr id="5048" name="Google Shape;5048;p3"/>
            <p:cNvSpPr/>
            <p:nvPr/>
          </p:nvSpPr>
          <p:spPr>
            <a:xfrm flipH="1" rot="5400000">
              <a:off x="6983650" y="1522275"/>
              <a:ext cx="432000" cy="2325600"/>
            </a:xfrm>
            <a:prstGeom prst="round1Rect">
              <a:avLst>
                <a:gd fmla="val 16667" name="adj"/>
              </a:avLst>
            </a:pr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</a:pPr>
              <a:r>
                <a:t/>
              </a:r>
              <a:endParaRPr b="0" i="0" sz="3400" u="none" cap="none" strike="noStrike">
                <a:solidFill>
                  <a:srgbClr val="FFFFFF"/>
                </a:solidFill>
                <a:latin typeface="Fira Sans Extra Condensed ExtraBold"/>
                <a:ea typeface="Fira Sans Extra Condensed ExtraBold"/>
                <a:cs typeface="Fira Sans Extra Condensed ExtraBold"/>
                <a:sym typeface="Fira Sans Extra Condensed ExtraBold"/>
              </a:endParaRPr>
            </a:p>
          </p:txBody>
        </p:sp>
        <p:sp>
          <p:nvSpPr>
            <p:cNvPr id="5049" name="Google Shape;5049;p3"/>
            <p:cNvSpPr txBox="1"/>
            <p:nvPr/>
          </p:nvSpPr>
          <p:spPr>
            <a:xfrm>
              <a:off x="6161038" y="2550075"/>
              <a:ext cx="2077200" cy="2700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200"/>
                <a:buFont typeface="Arial"/>
                <a:buNone/>
              </a:pPr>
              <a:r>
                <a:rPr b="0" i="0" lang="en" sz="2200" u="none" cap="none" strike="noStrike">
                  <a:solidFill>
                    <a:schemeClr val="dk1"/>
                  </a:solidFill>
                  <a:latin typeface="Fira Sans Extra Condensed SemiBold"/>
                  <a:ea typeface="Fira Sans Extra Condensed SemiBold"/>
                  <a:cs typeface="Fira Sans Extra Condensed SemiBold"/>
                  <a:sym typeface="Fira Sans Extra Condensed SemiBold"/>
                </a:rPr>
                <a:t>Method</a:t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0" name="Google Shape;5050;p3"/>
            <p:cNvSpPr txBox="1"/>
            <p:nvPr/>
          </p:nvSpPr>
          <p:spPr>
            <a:xfrm>
              <a:off x="5927656" y="2901075"/>
              <a:ext cx="2544000" cy="5400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rPr b="0" i="0" lang="en" sz="1200" u="none" cap="none" strike="noStrike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rPr>
                <a:t>Table and set up map at the Fashion Forward event. Create complimentary educational materials.</a:t>
              </a:r>
              <a:endParaRPr b="0" i="0" sz="1200" u="none" cap="none" strike="noStrik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100"/>
                <a:buFont typeface="Arial"/>
                <a:buNone/>
              </a:pPr>
              <a:r>
                <a:t/>
              </a:r>
              <a:endParaRPr b="0" i="0" sz="1200" u="none" cap="none" strike="noStrik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Arial"/>
                <a:buNone/>
              </a:pPr>
              <a:r>
                <a:t/>
              </a:r>
              <a:endParaRPr b="0" i="0" sz="1200" u="none" cap="none" strike="noStrik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</p:grpSp>
      <p:grpSp>
        <p:nvGrpSpPr>
          <p:cNvPr id="5051" name="Google Shape;5051;p3"/>
          <p:cNvGrpSpPr/>
          <p:nvPr/>
        </p:nvGrpSpPr>
        <p:grpSpPr>
          <a:xfrm>
            <a:off x="5995750" y="3662125"/>
            <a:ext cx="3093954" cy="1072950"/>
            <a:chOff x="6005511" y="3662125"/>
            <a:chExt cx="2356939" cy="1072950"/>
          </a:xfrm>
        </p:grpSpPr>
        <p:sp>
          <p:nvSpPr>
            <p:cNvPr id="5052" name="Google Shape;5052;p3"/>
            <p:cNvSpPr/>
            <p:nvPr/>
          </p:nvSpPr>
          <p:spPr>
            <a:xfrm flipH="1" rot="10800000">
              <a:off x="6037600" y="4133875"/>
              <a:ext cx="2324100" cy="601200"/>
            </a:xfrm>
            <a:prstGeom prst="round1Rect">
              <a:avLst>
                <a:gd fmla="val 12668" name="adj"/>
              </a:avLst>
            </a:pr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</a:pPr>
              <a:r>
                <a:t/>
              </a:r>
              <a:endParaRPr b="0" i="0" sz="3400" u="none" cap="none" strike="noStrike">
                <a:solidFill>
                  <a:srgbClr val="FFFFFF"/>
                </a:solidFill>
                <a:latin typeface="Fira Sans Extra Condensed ExtraBold"/>
                <a:ea typeface="Fira Sans Extra Condensed ExtraBold"/>
                <a:cs typeface="Fira Sans Extra Condensed ExtraBold"/>
                <a:sym typeface="Fira Sans Extra Condensed ExtraBold"/>
              </a:endParaRPr>
            </a:p>
          </p:txBody>
        </p:sp>
        <p:sp>
          <p:nvSpPr>
            <p:cNvPr id="5053" name="Google Shape;5053;p3"/>
            <p:cNvSpPr/>
            <p:nvPr/>
          </p:nvSpPr>
          <p:spPr>
            <a:xfrm flipH="1" rot="5400000">
              <a:off x="6983650" y="2715325"/>
              <a:ext cx="432000" cy="2325600"/>
            </a:xfrm>
            <a:prstGeom prst="round1Rect">
              <a:avLst>
                <a:gd fmla="val 16667" name="adj"/>
              </a:avLst>
            </a:pr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</a:pPr>
              <a:r>
                <a:t/>
              </a:r>
              <a:endParaRPr b="0" i="0" sz="3400" u="none" cap="none" strike="noStrike">
                <a:solidFill>
                  <a:srgbClr val="FFFFFF"/>
                </a:solidFill>
                <a:latin typeface="Fira Sans Extra Condensed ExtraBold"/>
                <a:ea typeface="Fira Sans Extra Condensed ExtraBold"/>
                <a:cs typeface="Fira Sans Extra Condensed ExtraBold"/>
                <a:sym typeface="Fira Sans Extra Condensed ExtraBold"/>
              </a:endParaRPr>
            </a:p>
          </p:txBody>
        </p:sp>
        <p:sp>
          <p:nvSpPr>
            <p:cNvPr id="5054" name="Google Shape;5054;p3"/>
            <p:cNvSpPr txBox="1"/>
            <p:nvPr/>
          </p:nvSpPr>
          <p:spPr>
            <a:xfrm>
              <a:off x="6161050" y="3743125"/>
              <a:ext cx="2077200" cy="2700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200"/>
                <a:buFont typeface="Arial"/>
                <a:buNone/>
              </a:pPr>
              <a:r>
                <a:rPr b="0" i="0" lang="en" sz="2200" u="none" cap="none" strike="noStrike">
                  <a:solidFill>
                    <a:schemeClr val="dk1"/>
                  </a:solidFill>
                  <a:latin typeface="Fira Sans Extra Condensed SemiBold"/>
                  <a:ea typeface="Fira Sans Extra Condensed SemiBold"/>
                  <a:cs typeface="Fira Sans Extra Condensed SemiBold"/>
                  <a:sym typeface="Fira Sans Extra Condensed SemiBold"/>
                </a:rPr>
                <a:t>Deliverable</a:t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55" name="Google Shape;5055;p3"/>
            <p:cNvSpPr txBox="1"/>
            <p:nvPr/>
          </p:nvSpPr>
          <p:spPr>
            <a:xfrm>
              <a:off x="6005511" y="4094125"/>
              <a:ext cx="2324100" cy="5400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91425" spcFirstLastPara="1" rIns="91425" wrap="square" tIns="91425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Arial"/>
                <a:buNone/>
              </a:pPr>
              <a:r>
                <a:rPr b="0" i="0" lang="en" sz="1200" u="none" cap="none" strike="noStrike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rPr>
                <a:t>A robust, crowd-sourced representative map illustrating concentrated clothing production regions.</a:t>
              </a:r>
              <a:endParaRPr b="0" i="0" sz="1200" u="none" cap="none" strike="noStrike">
                <a:solidFill>
                  <a:srgbClr val="000000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5059" name="Shape 50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60" name="Google Shape;5060;p4"/>
          <p:cNvSpPr txBox="1"/>
          <p:nvPr>
            <p:ph type="title"/>
          </p:nvPr>
        </p:nvSpPr>
        <p:spPr>
          <a:xfrm>
            <a:off x="457200" y="408425"/>
            <a:ext cx="8229600" cy="507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</a:pPr>
            <a:r>
              <a:rPr lang="en"/>
              <a:t>Project Planning Process</a:t>
            </a:r>
            <a:endParaRPr/>
          </a:p>
        </p:txBody>
      </p:sp>
      <p:sp>
        <p:nvSpPr>
          <p:cNvPr id="5061" name="Google Shape;5061;p4"/>
          <p:cNvSpPr/>
          <p:nvPr/>
        </p:nvSpPr>
        <p:spPr>
          <a:xfrm>
            <a:off x="2857512" y="1367300"/>
            <a:ext cx="890400" cy="890400"/>
          </a:xfrm>
          <a:prstGeom prst="flowChartConnector">
            <a:avLst/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62" name="Google Shape;5062;p4"/>
          <p:cNvSpPr/>
          <p:nvPr/>
        </p:nvSpPr>
        <p:spPr>
          <a:xfrm>
            <a:off x="6910188" y="1367283"/>
            <a:ext cx="890400" cy="890400"/>
          </a:xfrm>
          <a:prstGeom prst="flowChartConnector">
            <a:avLst/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63" name="Google Shape;5063;p4"/>
          <p:cNvSpPr/>
          <p:nvPr/>
        </p:nvSpPr>
        <p:spPr>
          <a:xfrm>
            <a:off x="5396088" y="2560350"/>
            <a:ext cx="890400" cy="890400"/>
          </a:xfrm>
          <a:prstGeom prst="flowChartConnector">
            <a:avLst/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64" name="Google Shape;5064;p4"/>
          <p:cNvSpPr/>
          <p:nvPr/>
        </p:nvSpPr>
        <p:spPr>
          <a:xfrm>
            <a:off x="1343412" y="2560350"/>
            <a:ext cx="890400" cy="890400"/>
          </a:xfrm>
          <a:prstGeom prst="flowChartConnector">
            <a:avLst/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65" name="Google Shape;5065;p4"/>
          <p:cNvSpPr/>
          <p:nvPr/>
        </p:nvSpPr>
        <p:spPr>
          <a:xfrm>
            <a:off x="2857512" y="3753400"/>
            <a:ext cx="890400" cy="890400"/>
          </a:xfrm>
          <a:prstGeom prst="flowChartConnector">
            <a:avLst/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066" name="Google Shape;5066;p4"/>
          <p:cNvSpPr/>
          <p:nvPr/>
        </p:nvSpPr>
        <p:spPr>
          <a:xfrm>
            <a:off x="6910176" y="3753400"/>
            <a:ext cx="890400" cy="890400"/>
          </a:xfrm>
          <a:prstGeom prst="flowChartConnector">
            <a:avLst/>
          </a:prstGeom>
          <a:solidFill>
            <a:schemeClr val="dk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067" name="Google Shape;5067;p4"/>
          <p:cNvGrpSpPr/>
          <p:nvPr/>
        </p:nvGrpSpPr>
        <p:grpSpPr>
          <a:xfrm>
            <a:off x="1576745" y="2807553"/>
            <a:ext cx="423734" cy="395993"/>
            <a:chOff x="2766264" y="3394042"/>
            <a:chExt cx="294874" cy="275934"/>
          </a:xfrm>
        </p:grpSpPr>
        <p:sp>
          <p:nvSpPr>
            <p:cNvPr id="5068" name="Google Shape;5068;p4"/>
            <p:cNvSpPr/>
            <p:nvPr/>
          </p:nvSpPr>
          <p:spPr>
            <a:xfrm>
              <a:off x="2766264" y="3394042"/>
              <a:ext cx="253176" cy="275934"/>
            </a:xfrm>
            <a:custGeom>
              <a:rect b="b" l="l" r="r" t="t"/>
              <a:pathLst>
                <a:path extrusionOk="0" h="8669" w="7954">
                  <a:moveTo>
                    <a:pt x="6942" y="3489"/>
                  </a:moveTo>
                  <a:cubicBezTo>
                    <a:pt x="7371" y="3549"/>
                    <a:pt x="7692" y="3918"/>
                    <a:pt x="7692" y="4346"/>
                  </a:cubicBezTo>
                  <a:cubicBezTo>
                    <a:pt x="7692" y="4799"/>
                    <a:pt x="7382" y="5156"/>
                    <a:pt x="6942" y="5227"/>
                  </a:cubicBezTo>
                  <a:lnTo>
                    <a:pt x="6942" y="3489"/>
                  </a:lnTo>
                  <a:close/>
                  <a:moveTo>
                    <a:pt x="1013" y="3322"/>
                  </a:moveTo>
                  <a:lnTo>
                    <a:pt x="1013" y="5382"/>
                  </a:lnTo>
                  <a:lnTo>
                    <a:pt x="715" y="5382"/>
                  </a:lnTo>
                  <a:cubicBezTo>
                    <a:pt x="465" y="5382"/>
                    <a:pt x="263" y="5180"/>
                    <a:pt x="263" y="4930"/>
                  </a:cubicBezTo>
                  <a:lnTo>
                    <a:pt x="263" y="3775"/>
                  </a:lnTo>
                  <a:cubicBezTo>
                    <a:pt x="263" y="3537"/>
                    <a:pt x="453" y="3322"/>
                    <a:pt x="715" y="3322"/>
                  </a:cubicBezTo>
                  <a:close/>
                  <a:moveTo>
                    <a:pt x="2179" y="3322"/>
                  </a:moveTo>
                  <a:lnTo>
                    <a:pt x="2179" y="5382"/>
                  </a:lnTo>
                  <a:lnTo>
                    <a:pt x="1286" y="5382"/>
                  </a:lnTo>
                  <a:lnTo>
                    <a:pt x="1286" y="3322"/>
                  </a:lnTo>
                  <a:close/>
                  <a:moveTo>
                    <a:pt x="2322" y="6370"/>
                  </a:moveTo>
                  <a:lnTo>
                    <a:pt x="2322" y="6966"/>
                  </a:lnTo>
                  <a:lnTo>
                    <a:pt x="2060" y="6966"/>
                  </a:lnTo>
                  <a:lnTo>
                    <a:pt x="2227" y="6370"/>
                  </a:lnTo>
                  <a:close/>
                  <a:moveTo>
                    <a:pt x="2144" y="5644"/>
                  </a:moveTo>
                  <a:lnTo>
                    <a:pt x="1632" y="7549"/>
                  </a:lnTo>
                  <a:lnTo>
                    <a:pt x="1286" y="7549"/>
                  </a:lnTo>
                  <a:lnTo>
                    <a:pt x="1286" y="5644"/>
                  </a:lnTo>
                  <a:close/>
                  <a:moveTo>
                    <a:pt x="6680" y="274"/>
                  </a:moveTo>
                  <a:lnTo>
                    <a:pt x="6680" y="8430"/>
                  </a:lnTo>
                  <a:lnTo>
                    <a:pt x="6085" y="8430"/>
                  </a:lnTo>
                  <a:lnTo>
                    <a:pt x="6085" y="2703"/>
                  </a:lnTo>
                  <a:cubicBezTo>
                    <a:pt x="6085" y="2620"/>
                    <a:pt x="6025" y="2560"/>
                    <a:pt x="5954" y="2560"/>
                  </a:cubicBezTo>
                  <a:cubicBezTo>
                    <a:pt x="5870" y="2560"/>
                    <a:pt x="5811" y="2620"/>
                    <a:pt x="5811" y="2703"/>
                  </a:cubicBezTo>
                  <a:lnTo>
                    <a:pt x="5811" y="7549"/>
                  </a:lnTo>
                  <a:cubicBezTo>
                    <a:pt x="5632" y="7311"/>
                    <a:pt x="5382" y="6989"/>
                    <a:pt x="5037" y="6668"/>
                  </a:cubicBezTo>
                  <a:cubicBezTo>
                    <a:pt x="4668" y="6299"/>
                    <a:pt x="4263" y="6013"/>
                    <a:pt x="3870" y="5799"/>
                  </a:cubicBezTo>
                  <a:cubicBezTo>
                    <a:pt x="3406" y="5561"/>
                    <a:pt x="2930" y="5418"/>
                    <a:pt x="2453" y="5394"/>
                  </a:cubicBezTo>
                  <a:lnTo>
                    <a:pt x="2453" y="3322"/>
                  </a:lnTo>
                  <a:cubicBezTo>
                    <a:pt x="2930" y="3310"/>
                    <a:pt x="3406" y="3179"/>
                    <a:pt x="3870" y="2918"/>
                  </a:cubicBezTo>
                  <a:cubicBezTo>
                    <a:pt x="4263" y="2715"/>
                    <a:pt x="4668" y="2417"/>
                    <a:pt x="5037" y="2048"/>
                  </a:cubicBezTo>
                  <a:cubicBezTo>
                    <a:pt x="5370" y="1715"/>
                    <a:pt x="5632" y="1394"/>
                    <a:pt x="5811" y="1167"/>
                  </a:cubicBezTo>
                  <a:lnTo>
                    <a:pt x="5811" y="2025"/>
                  </a:lnTo>
                  <a:cubicBezTo>
                    <a:pt x="5811" y="2108"/>
                    <a:pt x="5870" y="2167"/>
                    <a:pt x="5954" y="2167"/>
                  </a:cubicBezTo>
                  <a:cubicBezTo>
                    <a:pt x="6025" y="2167"/>
                    <a:pt x="6085" y="2108"/>
                    <a:pt x="6085" y="2025"/>
                  </a:cubicBezTo>
                  <a:lnTo>
                    <a:pt x="6085" y="274"/>
                  </a:lnTo>
                  <a:close/>
                  <a:moveTo>
                    <a:pt x="5930" y="0"/>
                  </a:moveTo>
                  <a:cubicBezTo>
                    <a:pt x="5858" y="0"/>
                    <a:pt x="5799" y="60"/>
                    <a:pt x="5799" y="143"/>
                  </a:cubicBezTo>
                  <a:lnTo>
                    <a:pt x="5799" y="679"/>
                  </a:lnTo>
                  <a:cubicBezTo>
                    <a:pt x="5728" y="810"/>
                    <a:pt x="5370" y="1334"/>
                    <a:pt x="4835" y="1846"/>
                  </a:cubicBezTo>
                  <a:cubicBezTo>
                    <a:pt x="4263" y="2382"/>
                    <a:pt x="3370" y="3037"/>
                    <a:pt x="2299" y="3037"/>
                  </a:cubicBezTo>
                  <a:lnTo>
                    <a:pt x="715" y="3037"/>
                  </a:lnTo>
                  <a:cubicBezTo>
                    <a:pt x="310" y="3037"/>
                    <a:pt x="1" y="3370"/>
                    <a:pt x="1" y="3751"/>
                  </a:cubicBezTo>
                  <a:lnTo>
                    <a:pt x="1" y="4918"/>
                  </a:lnTo>
                  <a:cubicBezTo>
                    <a:pt x="1" y="5323"/>
                    <a:pt x="322" y="5632"/>
                    <a:pt x="715" y="5632"/>
                  </a:cubicBezTo>
                  <a:lnTo>
                    <a:pt x="1013" y="5632"/>
                  </a:lnTo>
                  <a:lnTo>
                    <a:pt x="1013" y="7668"/>
                  </a:lnTo>
                  <a:cubicBezTo>
                    <a:pt x="1013" y="7740"/>
                    <a:pt x="1072" y="7799"/>
                    <a:pt x="1144" y="7799"/>
                  </a:cubicBezTo>
                  <a:lnTo>
                    <a:pt x="1727" y="7799"/>
                  </a:lnTo>
                  <a:cubicBezTo>
                    <a:pt x="1787" y="7799"/>
                    <a:pt x="1846" y="7763"/>
                    <a:pt x="1858" y="7692"/>
                  </a:cubicBezTo>
                  <a:lnTo>
                    <a:pt x="1989" y="7216"/>
                  </a:lnTo>
                  <a:lnTo>
                    <a:pt x="2453" y="7216"/>
                  </a:lnTo>
                  <a:cubicBezTo>
                    <a:pt x="2525" y="7216"/>
                    <a:pt x="2584" y="7156"/>
                    <a:pt x="2584" y="7085"/>
                  </a:cubicBezTo>
                  <a:lnTo>
                    <a:pt x="2584" y="6204"/>
                  </a:lnTo>
                  <a:cubicBezTo>
                    <a:pt x="2584" y="6132"/>
                    <a:pt x="2525" y="6073"/>
                    <a:pt x="2453" y="6073"/>
                  </a:cubicBezTo>
                  <a:lnTo>
                    <a:pt x="2287" y="6073"/>
                  </a:lnTo>
                  <a:lnTo>
                    <a:pt x="2406" y="5632"/>
                  </a:lnTo>
                  <a:cubicBezTo>
                    <a:pt x="3430" y="5668"/>
                    <a:pt x="4299" y="6299"/>
                    <a:pt x="4835" y="6823"/>
                  </a:cubicBezTo>
                  <a:cubicBezTo>
                    <a:pt x="5370" y="7335"/>
                    <a:pt x="5704" y="7859"/>
                    <a:pt x="5799" y="7990"/>
                  </a:cubicBezTo>
                  <a:lnTo>
                    <a:pt x="5799" y="8525"/>
                  </a:lnTo>
                  <a:cubicBezTo>
                    <a:pt x="5799" y="8609"/>
                    <a:pt x="5858" y="8668"/>
                    <a:pt x="5930" y="8668"/>
                  </a:cubicBezTo>
                  <a:lnTo>
                    <a:pt x="6811" y="8668"/>
                  </a:lnTo>
                  <a:cubicBezTo>
                    <a:pt x="6882" y="8668"/>
                    <a:pt x="6942" y="8609"/>
                    <a:pt x="6942" y="8525"/>
                  </a:cubicBezTo>
                  <a:lnTo>
                    <a:pt x="6942" y="5465"/>
                  </a:lnTo>
                  <a:cubicBezTo>
                    <a:pt x="7525" y="5394"/>
                    <a:pt x="7954" y="4918"/>
                    <a:pt x="7954" y="4322"/>
                  </a:cubicBezTo>
                  <a:cubicBezTo>
                    <a:pt x="7954" y="3775"/>
                    <a:pt x="7525" y="3275"/>
                    <a:pt x="6942" y="3203"/>
                  </a:cubicBezTo>
                  <a:lnTo>
                    <a:pt x="6942" y="143"/>
                  </a:lnTo>
                  <a:cubicBezTo>
                    <a:pt x="6942" y="60"/>
                    <a:pt x="6882" y="0"/>
                    <a:pt x="681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69" name="Google Shape;5069;p4"/>
            <p:cNvSpPr/>
            <p:nvPr/>
          </p:nvSpPr>
          <p:spPr>
            <a:xfrm>
              <a:off x="3039143" y="3528205"/>
              <a:ext cx="21995" cy="8753"/>
            </a:xfrm>
            <a:custGeom>
              <a:rect b="b" l="l" r="r" t="t"/>
              <a:pathLst>
                <a:path extrusionOk="0" h="275" w="691"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cubicBezTo>
                    <a:pt x="0" y="215"/>
                    <a:pt x="60" y="274"/>
                    <a:pt x="131" y="274"/>
                  </a:cubicBezTo>
                  <a:lnTo>
                    <a:pt x="560" y="274"/>
                  </a:lnTo>
                  <a:cubicBezTo>
                    <a:pt x="631" y="274"/>
                    <a:pt x="691" y="215"/>
                    <a:pt x="691" y="131"/>
                  </a:cubicBezTo>
                  <a:cubicBezTo>
                    <a:pt x="691" y="60"/>
                    <a:pt x="631" y="0"/>
                    <a:pt x="56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0" name="Google Shape;5070;p4"/>
            <p:cNvSpPr/>
            <p:nvPr/>
          </p:nvSpPr>
          <p:spPr>
            <a:xfrm>
              <a:off x="3019408" y="3475622"/>
              <a:ext cx="20499" cy="18875"/>
            </a:xfrm>
            <a:custGeom>
              <a:rect b="b" l="l" r="r" t="t"/>
              <a:pathLst>
                <a:path extrusionOk="0" h="593" w="644">
                  <a:moveTo>
                    <a:pt x="501" y="0"/>
                  </a:moveTo>
                  <a:cubicBezTo>
                    <a:pt x="468" y="0"/>
                    <a:pt x="436" y="15"/>
                    <a:pt x="406" y="45"/>
                  </a:cubicBezTo>
                  <a:lnTo>
                    <a:pt x="96" y="355"/>
                  </a:lnTo>
                  <a:cubicBezTo>
                    <a:pt x="1" y="450"/>
                    <a:pt x="61" y="593"/>
                    <a:pt x="180" y="593"/>
                  </a:cubicBezTo>
                  <a:cubicBezTo>
                    <a:pt x="215" y="593"/>
                    <a:pt x="263" y="581"/>
                    <a:pt x="275" y="557"/>
                  </a:cubicBezTo>
                  <a:lnTo>
                    <a:pt x="584" y="235"/>
                  </a:lnTo>
                  <a:cubicBezTo>
                    <a:pt x="644" y="200"/>
                    <a:pt x="644" y="104"/>
                    <a:pt x="596" y="45"/>
                  </a:cubicBezTo>
                  <a:cubicBezTo>
                    <a:pt x="567" y="15"/>
                    <a:pt x="534" y="0"/>
                    <a:pt x="5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1" name="Google Shape;5071;p4"/>
            <p:cNvSpPr/>
            <p:nvPr/>
          </p:nvSpPr>
          <p:spPr>
            <a:xfrm>
              <a:off x="3020554" y="3570348"/>
              <a:ext cx="19353" cy="18621"/>
            </a:xfrm>
            <a:custGeom>
              <a:rect b="b" l="l" r="r" t="t"/>
              <a:pathLst>
                <a:path extrusionOk="0" h="585" w="608">
                  <a:moveTo>
                    <a:pt x="155" y="1"/>
                  </a:moveTo>
                  <a:cubicBezTo>
                    <a:pt x="123" y="1"/>
                    <a:pt x="90" y="16"/>
                    <a:pt x="60" y="46"/>
                  </a:cubicBezTo>
                  <a:cubicBezTo>
                    <a:pt x="1" y="105"/>
                    <a:pt x="1" y="176"/>
                    <a:pt x="60" y="236"/>
                  </a:cubicBezTo>
                  <a:lnTo>
                    <a:pt x="370" y="546"/>
                  </a:lnTo>
                  <a:cubicBezTo>
                    <a:pt x="397" y="572"/>
                    <a:pt x="431" y="585"/>
                    <a:pt x="463" y="585"/>
                  </a:cubicBezTo>
                  <a:cubicBezTo>
                    <a:pt x="503" y="585"/>
                    <a:pt x="541" y="566"/>
                    <a:pt x="560" y="534"/>
                  </a:cubicBezTo>
                  <a:cubicBezTo>
                    <a:pt x="608" y="498"/>
                    <a:pt x="608" y="403"/>
                    <a:pt x="560" y="355"/>
                  </a:cubicBezTo>
                  <a:lnTo>
                    <a:pt x="251" y="46"/>
                  </a:lnTo>
                  <a:cubicBezTo>
                    <a:pt x="221" y="16"/>
                    <a:pt x="188" y="1"/>
                    <a:pt x="15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072" name="Google Shape;5072;p4"/>
          <p:cNvGrpSpPr/>
          <p:nvPr/>
        </p:nvGrpSpPr>
        <p:grpSpPr>
          <a:xfrm>
            <a:off x="3096390" y="3992280"/>
            <a:ext cx="412644" cy="412639"/>
            <a:chOff x="4206763" y="2450951"/>
            <a:chExt cx="322151" cy="322374"/>
          </a:xfrm>
        </p:grpSpPr>
        <p:sp>
          <p:nvSpPr>
            <p:cNvPr id="5073" name="Google Shape;5073;p4"/>
            <p:cNvSpPr/>
            <p:nvPr/>
          </p:nvSpPr>
          <p:spPr>
            <a:xfrm>
              <a:off x="4206763" y="2571650"/>
              <a:ext cx="322151" cy="201675"/>
            </a:xfrm>
            <a:custGeom>
              <a:rect b="b" l="l" r="r" t="t"/>
              <a:pathLst>
                <a:path extrusionOk="0" h="6336" w="10121">
                  <a:moveTo>
                    <a:pt x="2691" y="2847"/>
                  </a:moveTo>
                  <a:lnTo>
                    <a:pt x="2691" y="6037"/>
                  </a:lnTo>
                  <a:lnTo>
                    <a:pt x="1393" y="6037"/>
                  </a:lnTo>
                  <a:lnTo>
                    <a:pt x="1393" y="2847"/>
                  </a:lnTo>
                  <a:close/>
                  <a:moveTo>
                    <a:pt x="5703" y="2049"/>
                  </a:moveTo>
                  <a:lnTo>
                    <a:pt x="5703" y="6037"/>
                  </a:lnTo>
                  <a:lnTo>
                    <a:pt x="4406" y="6037"/>
                  </a:lnTo>
                  <a:lnTo>
                    <a:pt x="4406" y="2049"/>
                  </a:lnTo>
                  <a:close/>
                  <a:moveTo>
                    <a:pt x="8704" y="299"/>
                  </a:moveTo>
                  <a:lnTo>
                    <a:pt x="8704" y="6037"/>
                  </a:lnTo>
                  <a:lnTo>
                    <a:pt x="7406" y="6037"/>
                  </a:lnTo>
                  <a:lnTo>
                    <a:pt x="7406" y="299"/>
                  </a:lnTo>
                  <a:close/>
                  <a:moveTo>
                    <a:pt x="7275" y="1"/>
                  </a:moveTo>
                  <a:cubicBezTo>
                    <a:pt x="7192" y="1"/>
                    <a:pt x="7132" y="61"/>
                    <a:pt x="7132" y="156"/>
                  </a:cubicBezTo>
                  <a:lnTo>
                    <a:pt x="7132" y="6037"/>
                  </a:lnTo>
                  <a:lnTo>
                    <a:pt x="6001" y="6037"/>
                  </a:lnTo>
                  <a:lnTo>
                    <a:pt x="6001" y="1894"/>
                  </a:lnTo>
                  <a:cubicBezTo>
                    <a:pt x="6001" y="1811"/>
                    <a:pt x="5941" y="1751"/>
                    <a:pt x="5846" y="1751"/>
                  </a:cubicBezTo>
                  <a:lnTo>
                    <a:pt x="4275" y="1751"/>
                  </a:lnTo>
                  <a:cubicBezTo>
                    <a:pt x="4179" y="1751"/>
                    <a:pt x="4120" y="1811"/>
                    <a:pt x="4120" y="1894"/>
                  </a:cubicBezTo>
                  <a:lnTo>
                    <a:pt x="4120" y="6037"/>
                  </a:lnTo>
                  <a:lnTo>
                    <a:pt x="2989" y="6037"/>
                  </a:lnTo>
                  <a:lnTo>
                    <a:pt x="2989" y="2704"/>
                  </a:lnTo>
                  <a:cubicBezTo>
                    <a:pt x="2989" y="2608"/>
                    <a:pt x="2929" y="2549"/>
                    <a:pt x="2846" y="2549"/>
                  </a:cubicBezTo>
                  <a:lnTo>
                    <a:pt x="1262" y="2549"/>
                  </a:lnTo>
                  <a:cubicBezTo>
                    <a:pt x="1167" y="2549"/>
                    <a:pt x="1119" y="2608"/>
                    <a:pt x="1119" y="2704"/>
                  </a:cubicBezTo>
                  <a:lnTo>
                    <a:pt x="1119" y="6037"/>
                  </a:lnTo>
                  <a:lnTo>
                    <a:pt x="143" y="6037"/>
                  </a:lnTo>
                  <a:cubicBezTo>
                    <a:pt x="60" y="6037"/>
                    <a:pt x="0" y="6097"/>
                    <a:pt x="0" y="6180"/>
                  </a:cubicBezTo>
                  <a:cubicBezTo>
                    <a:pt x="0" y="6276"/>
                    <a:pt x="60" y="6335"/>
                    <a:pt x="143" y="6335"/>
                  </a:cubicBezTo>
                  <a:lnTo>
                    <a:pt x="9966" y="6335"/>
                  </a:lnTo>
                  <a:cubicBezTo>
                    <a:pt x="10061" y="6335"/>
                    <a:pt x="10121" y="6276"/>
                    <a:pt x="10121" y="6180"/>
                  </a:cubicBezTo>
                  <a:cubicBezTo>
                    <a:pt x="10121" y="6109"/>
                    <a:pt x="10049" y="6037"/>
                    <a:pt x="9966" y="6037"/>
                  </a:cubicBezTo>
                  <a:lnTo>
                    <a:pt x="9001" y="6037"/>
                  </a:lnTo>
                  <a:lnTo>
                    <a:pt x="9001" y="156"/>
                  </a:lnTo>
                  <a:cubicBezTo>
                    <a:pt x="9001" y="61"/>
                    <a:pt x="8942" y="1"/>
                    <a:pt x="885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4" name="Google Shape;5074;p4"/>
            <p:cNvSpPr/>
            <p:nvPr/>
          </p:nvSpPr>
          <p:spPr>
            <a:xfrm>
              <a:off x="4210933" y="2450951"/>
              <a:ext cx="308878" cy="185537"/>
            </a:xfrm>
            <a:custGeom>
              <a:rect b="b" l="l" r="r" t="t"/>
              <a:pathLst>
                <a:path extrusionOk="0" h="5829" w="9704">
                  <a:moveTo>
                    <a:pt x="9212" y="1"/>
                  </a:moveTo>
                  <a:cubicBezTo>
                    <a:pt x="9189" y="1"/>
                    <a:pt x="9167" y="3"/>
                    <a:pt x="9144" y="7"/>
                  </a:cubicBezTo>
                  <a:lnTo>
                    <a:pt x="7870" y="162"/>
                  </a:lnTo>
                  <a:cubicBezTo>
                    <a:pt x="7620" y="197"/>
                    <a:pt x="7442" y="435"/>
                    <a:pt x="7477" y="685"/>
                  </a:cubicBezTo>
                  <a:cubicBezTo>
                    <a:pt x="7500" y="920"/>
                    <a:pt x="7711" y="1092"/>
                    <a:pt x="7944" y="1092"/>
                  </a:cubicBezTo>
                  <a:cubicBezTo>
                    <a:pt x="7959" y="1092"/>
                    <a:pt x="7974" y="1092"/>
                    <a:pt x="7989" y="1090"/>
                  </a:cubicBezTo>
                  <a:lnTo>
                    <a:pt x="8096" y="1066"/>
                  </a:lnTo>
                  <a:lnTo>
                    <a:pt x="8096" y="1066"/>
                  </a:lnTo>
                  <a:cubicBezTo>
                    <a:pt x="6537" y="2876"/>
                    <a:pt x="4691" y="3805"/>
                    <a:pt x="3382" y="4269"/>
                  </a:cubicBezTo>
                  <a:cubicBezTo>
                    <a:pt x="1739" y="4853"/>
                    <a:pt x="476" y="4912"/>
                    <a:pt x="465" y="4912"/>
                  </a:cubicBezTo>
                  <a:cubicBezTo>
                    <a:pt x="203" y="4924"/>
                    <a:pt x="0" y="5138"/>
                    <a:pt x="12" y="5388"/>
                  </a:cubicBezTo>
                  <a:cubicBezTo>
                    <a:pt x="36" y="5638"/>
                    <a:pt x="226" y="5829"/>
                    <a:pt x="476" y="5829"/>
                  </a:cubicBezTo>
                  <a:lnTo>
                    <a:pt x="488" y="5829"/>
                  </a:lnTo>
                  <a:cubicBezTo>
                    <a:pt x="548" y="5829"/>
                    <a:pt x="1893" y="5793"/>
                    <a:pt x="3667" y="5150"/>
                  </a:cubicBezTo>
                  <a:cubicBezTo>
                    <a:pt x="4656" y="4793"/>
                    <a:pt x="5596" y="4317"/>
                    <a:pt x="6442" y="3745"/>
                  </a:cubicBezTo>
                  <a:cubicBezTo>
                    <a:pt x="6525" y="3710"/>
                    <a:pt x="6537" y="3614"/>
                    <a:pt x="6489" y="3543"/>
                  </a:cubicBezTo>
                  <a:cubicBezTo>
                    <a:pt x="6458" y="3497"/>
                    <a:pt x="6413" y="3471"/>
                    <a:pt x="6365" y="3471"/>
                  </a:cubicBezTo>
                  <a:cubicBezTo>
                    <a:pt x="6339" y="3471"/>
                    <a:pt x="6312" y="3478"/>
                    <a:pt x="6287" y="3495"/>
                  </a:cubicBezTo>
                  <a:cubicBezTo>
                    <a:pt x="5453" y="4067"/>
                    <a:pt x="4537" y="4519"/>
                    <a:pt x="3560" y="4865"/>
                  </a:cubicBezTo>
                  <a:cubicBezTo>
                    <a:pt x="1834" y="5484"/>
                    <a:pt x="536" y="5519"/>
                    <a:pt x="476" y="5531"/>
                  </a:cubicBezTo>
                  <a:cubicBezTo>
                    <a:pt x="393" y="5531"/>
                    <a:pt x="310" y="5460"/>
                    <a:pt x="310" y="5377"/>
                  </a:cubicBezTo>
                  <a:cubicBezTo>
                    <a:pt x="310" y="5281"/>
                    <a:pt x="393" y="5210"/>
                    <a:pt x="476" y="5198"/>
                  </a:cubicBezTo>
                  <a:cubicBezTo>
                    <a:pt x="488" y="5198"/>
                    <a:pt x="1798" y="5150"/>
                    <a:pt x="3489" y="4543"/>
                  </a:cubicBezTo>
                  <a:cubicBezTo>
                    <a:pt x="4894" y="4031"/>
                    <a:pt x="6918" y="3007"/>
                    <a:pt x="8573" y="947"/>
                  </a:cubicBezTo>
                  <a:cubicBezTo>
                    <a:pt x="8664" y="856"/>
                    <a:pt x="8579" y="709"/>
                    <a:pt x="8456" y="709"/>
                  </a:cubicBezTo>
                  <a:cubicBezTo>
                    <a:pt x="8451" y="709"/>
                    <a:pt x="8447" y="709"/>
                    <a:pt x="8442" y="709"/>
                  </a:cubicBezTo>
                  <a:lnTo>
                    <a:pt x="7966" y="769"/>
                  </a:lnTo>
                  <a:cubicBezTo>
                    <a:pt x="7951" y="772"/>
                    <a:pt x="7937" y="774"/>
                    <a:pt x="7924" y="774"/>
                  </a:cubicBezTo>
                  <a:cubicBezTo>
                    <a:pt x="7850" y="774"/>
                    <a:pt x="7797" y="720"/>
                    <a:pt x="7787" y="650"/>
                  </a:cubicBezTo>
                  <a:cubicBezTo>
                    <a:pt x="7751" y="554"/>
                    <a:pt x="7835" y="459"/>
                    <a:pt x="7930" y="447"/>
                  </a:cubicBezTo>
                  <a:lnTo>
                    <a:pt x="9204" y="281"/>
                  </a:lnTo>
                  <a:cubicBezTo>
                    <a:pt x="9210" y="280"/>
                    <a:pt x="9216" y="280"/>
                    <a:pt x="9222" y="280"/>
                  </a:cubicBezTo>
                  <a:cubicBezTo>
                    <a:pt x="9311" y="280"/>
                    <a:pt x="9394" y="358"/>
                    <a:pt x="9394" y="447"/>
                  </a:cubicBezTo>
                  <a:lnTo>
                    <a:pt x="9394" y="1709"/>
                  </a:lnTo>
                  <a:cubicBezTo>
                    <a:pt x="9394" y="1805"/>
                    <a:pt x="9323" y="1876"/>
                    <a:pt x="9228" y="1876"/>
                  </a:cubicBezTo>
                  <a:cubicBezTo>
                    <a:pt x="9132" y="1876"/>
                    <a:pt x="9061" y="1805"/>
                    <a:pt x="9061" y="1709"/>
                  </a:cubicBezTo>
                  <a:lnTo>
                    <a:pt x="9061" y="1328"/>
                  </a:lnTo>
                  <a:cubicBezTo>
                    <a:pt x="9061" y="1269"/>
                    <a:pt x="9025" y="1209"/>
                    <a:pt x="8978" y="1186"/>
                  </a:cubicBezTo>
                  <a:cubicBezTo>
                    <a:pt x="8963" y="1183"/>
                    <a:pt x="8948" y="1181"/>
                    <a:pt x="8932" y="1181"/>
                  </a:cubicBezTo>
                  <a:cubicBezTo>
                    <a:pt x="8882" y="1181"/>
                    <a:pt x="8829" y="1197"/>
                    <a:pt x="8811" y="1233"/>
                  </a:cubicBezTo>
                  <a:cubicBezTo>
                    <a:pt x="8263" y="1924"/>
                    <a:pt x="7620" y="2531"/>
                    <a:pt x="6930" y="3067"/>
                  </a:cubicBezTo>
                  <a:cubicBezTo>
                    <a:pt x="6870" y="3114"/>
                    <a:pt x="6858" y="3210"/>
                    <a:pt x="6906" y="3269"/>
                  </a:cubicBezTo>
                  <a:cubicBezTo>
                    <a:pt x="6936" y="3307"/>
                    <a:pt x="6985" y="3330"/>
                    <a:pt x="7032" y="3330"/>
                  </a:cubicBezTo>
                  <a:cubicBezTo>
                    <a:pt x="7060" y="3330"/>
                    <a:pt x="7086" y="3322"/>
                    <a:pt x="7108" y="3305"/>
                  </a:cubicBezTo>
                  <a:cubicBezTo>
                    <a:pt x="7704" y="2840"/>
                    <a:pt x="8275" y="2305"/>
                    <a:pt x="8775" y="1745"/>
                  </a:cubicBezTo>
                  <a:cubicBezTo>
                    <a:pt x="8799" y="1995"/>
                    <a:pt x="8989" y="2186"/>
                    <a:pt x="9239" y="2186"/>
                  </a:cubicBezTo>
                  <a:cubicBezTo>
                    <a:pt x="9490" y="2186"/>
                    <a:pt x="9704" y="1983"/>
                    <a:pt x="9704" y="1721"/>
                  </a:cubicBezTo>
                  <a:lnTo>
                    <a:pt x="9704" y="459"/>
                  </a:lnTo>
                  <a:cubicBezTo>
                    <a:pt x="9680" y="328"/>
                    <a:pt x="9620" y="209"/>
                    <a:pt x="9513" y="126"/>
                  </a:cubicBezTo>
                  <a:cubicBezTo>
                    <a:pt x="9425" y="47"/>
                    <a:pt x="9319" y="1"/>
                    <a:pt x="92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075" name="Google Shape;5075;p4"/>
          <p:cNvGrpSpPr/>
          <p:nvPr/>
        </p:nvGrpSpPr>
        <p:grpSpPr>
          <a:xfrm>
            <a:off x="5625292" y="2806825"/>
            <a:ext cx="431992" cy="397451"/>
            <a:chOff x="2312623" y="2468584"/>
            <a:chExt cx="312698" cy="286534"/>
          </a:xfrm>
        </p:grpSpPr>
        <p:sp>
          <p:nvSpPr>
            <p:cNvPr id="5076" name="Google Shape;5076;p4"/>
            <p:cNvSpPr/>
            <p:nvPr/>
          </p:nvSpPr>
          <p:spPr>
            <a:xfrm>
              <a:off x="2416866" y="2706195"/>
              <a:ext cx="34122" cy="34154"/>
            </a:xfrm>
            <a:custGeom>
              <a:rect b="b" l="l" r="r" t="t"/>
              <a:pathLst>
                <a:path extrusionOk="0" h="1073" w="1072">
                  <a:moveTo>
                    <a:pt x="536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6" y="775"/>
                  </a:cubicBezTo>
                  <a:cubicBezTo>
                    <a:pt x="405" y="775"/>
                    <a:pt x="286" y="656"/>
                    <a:pt x="286" y="525"/>
                  </a:cubicBezTo>
                  <a:cubicBezTo>
                    <a:pt x="286" y="394"/>
                    <a:pt x="393" y="275"/>
                    <a:pt x="53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3" y="1072"/>
                    <a:pt x="1072" y="834"/>
                    <a:pt x="1072" y="536"/>
                  </a:cubicBezTo>
                  <a:cubicBezTo>
                    <a:pt x="1072" y="239"/>
                    <a:pt x="833" y="1"/>
                    <a:pt x="5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7" name="Google Shape;5077;p4"/>
            <p:cNvSpPr/>
            <p:nvPr/>
          </p:nvSpPr>
          <p:spPr>
            <a:xfrm>
              <a:off x="2527126" y="2706195"/>
              <a:ext cx="34536" cy="34154"/>
            </a:xfrm>
            <a:custGeom>
              <a:rect b="b" l="l" r="r" t="t"/>
              <a:pathLst>
                <a:path extrusionOk="0" h="1073" w="1085">
                  <a:moveTo>
                    <a:pt x="537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7" y="775"/>
                  </a:cubicBezTo>
                  <a:cubicBezTo>
                    <a:pt x="406" y="775"/>
                    <a:pt x="287" y="656"/>
                    <a:pt x="287" y="525"/>
                  </a:cubicBezTo>
                  <a:cubicBezTo>
                    <a:pt x="287" y="394"/>
                    <a:pt x="406" y="275"/>
                    <a:pt x="537" y="275"/>
                  </a:cubicBezTo>
                  <a:close/>
                  <a:moveTo>
                    <a:pt x="537" y="1"/>
                  </a:moveTo>
                  <a:cubicBezTo>
                    <a:pt x="239" y="1"/>
                    <a:pt x="1" y="239"/>
                    <a:pt x="1" y="536"/>
                  </a:cubicBezTo>
                  <a:cubicBezTo>
                    <a:pt x="1" y="834"/>
                    <a:pt x="239" y="1072"/>
                    <a:pt x="537" y="1072"/>
                  </a:cubicBezTo>
                  <a:cubicBezTo>
                    <a:pt x="834" y="1072"/>
                    <a:pt x="1084" y="834"/>
                    <a:pt x="1084" y="536"/>
                  </a:cubicBezTo>
                  <a:cubicBezTo>
                    <a:pt x="1084" y="239"/>
                    <a:pt x="834" y="1"/>
                    <a:pt x="53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78" name="Google Shape;5078;p4"/>
            <p:cNvSpPr/>
            <p:nvPr/>
          </p:nvSpPr>
          <p:spPr>
            <a:xfrm>
              <a:off x="2312623" y="2468584"/>
              <a:ext cx="312698" cy="286534"/>
            </a:xfrm>
            <a:custGeom>
              <a:rect b="b" l="l" r="r" t="t"/>
              <a:pathLst>
                <a:path extrusionOk="0" h="9002" w="9824">
                  <a:moveTo>
                    <a:pt x="3370" y="1679"/>
                  </a:moveTo>
                  <a:lnTo>
                    <a:pt x="3370" y="2513"/>
                  </a:lnTo>
                  <a:lnTo>
                    <a:pt x="2799" y="2513"/>
                  </a:lnTo>
                  <a:lnTo>
                    <a:pt x="2501" y="1679"/>
                  </a:lnTo>
                  <a:close/>
                  <a:moveTo>
                    <a:pt x="4513" y="1679"/>
                  </a:moveTo>
                  <a:lnTo>
                    <a:pt x="4513" y="2513"/>
                  </a:lnTo>
                  <a:lnTo>
                    <a:pt x="3656" y="2513"/>
                  </a:lnTo>
                  <a:lnTo>
                    <a:pt x="3656" y="1679"/>
                  </a:lnTo>
                  <a:close/>
                  <a:moveTo>
                    <a:pt x="5656" y="1679"/>
                  </a:moveTo>
                  <a:lnTo>
                    <a:pt x="5656" y="2513"/>
                  </a:lnTo>
                  <a:lnTo>
                    <a:pt x="4799" y="2513"/>
                  </a:lnTo>
                  <a:lnTo>
                    <a:pt x="4799" y="1679"/>
                  </a:lnTo>
                  <a:close/>
                  <a:moveTo>
                    <a:pt x="6811" y="1679"/>
                  </a:moveTo>
                  <a:lnTo>
                    <a:pt x="6811" y="2513"/>
                  </a:lnTo>
                  <a:lnTo>
                    <a:pt x="5942" y="2513"/>
                  </a:lnTo>
                  <a:lnTo>
                    <a:pt x="5942" y="1679"/>
                  </a:lnTo>
                  <a:close/>
                  <a:moveTo>
                    <a:pt x="7954" y="1679"/>
                  </a:moveTo>
                  <a:lnTo>
                    <a:pt x="7954" y="2513"/>
                  </a:lnTo>
                  <a:lnTo>
                    <a:pt x="7085" y="2513"/>
                  </a:lnTo>
                  <a:lnTo>
                    <a:pt x="7085" y="1679"/>
                  </a:lnTo>
                  <a:close/>
                  <a:moveTo>
                    <a:pt x="8633" y="1679"/>
                  </a:moveTo>
                  <a:lnTo>
                    <a:pt x="8442" y="2513"/>
                  </a:lnTo>
                  <a:lnTo>
                    <a:pt x="8240" y="2513"/>
                  </a:lnTo>
                  <a:lnTo>
                    <a:pt x="8240" y="1679"/>
                  </a:lnTo>
                  <a:close/>
                  <a:moveTo>
                    <a:pt x="8383" y="2810"/>
                  </a:moveTo>
                  <a:lnTo>
                    <a:pt x="8252" y="3406"/>
                  </a:lnTo>
                  <a:lnTo>
                    <a:pt x="8252" y="2810"/>
                  </a:lnTo>
                  <a:close/>
                  <a:moveTo>
                    <a:pt x="3370" y="2810"/>
                  </a:moveTo>
                  <a:lnTo>
                    <a:pt x="3370" y="3680"/>
                  </a:lnTo>
                  <a:lnTo>
                    <a:pt x="3204" y="3680"/>
                  </a:lnTo>
                  <a:lnTo>
                    <a:pt x="2894" y="2810"/>
                  </a:lnTo>
                  <a:close/>
                  <a:moveTo>
                    <a:pt x="4513" y="2810"/>
                  </a:moveTo>
                  <a:lnTo>
                    <a:pt x="4513" y="3680"/>
                  </a:lnTo>
                  <a:lnTo>
                    <a:pt x="3656" y="3680"/>
                  </a:lnTo>
                  <a:lnTo>
                    <a:pt x="3656" y="2810"/>
                  </a:lnTo>
                  <a:close/>
                  <a:moveTo>
                    <a:pt x="5656" y="2810"/>
                  </a:moveTo>
                  <a:lnTo>
                    <a:pt x="5656" y="3680"/>
                  </a:lnTo>
                  <a:lnTo>
                    <a:pt x="4799" y="3680"/>
                  </a:lnTo>
                  <a:lnTo>
                    <a:pt x="4799" y="2810"/>
                  </a:lnTo>
                  <a:close/>
                  <a:moveTo>
                    <a:pt x="6811" y="2810"/>
                  </a:moveTo>
                  <a:lnTo>
                    <a:pt x="6811" y="3680"/>
                  </a:lnTo>
                  <a:lnTo>
                    <a:pt x="5942" y="3680"/>
                  </a:lnTo>
                  <a:lnTo>
                    <a:pt x="5942" y="2810"/>
                  </a:lnTo>
                  <a:close/>
                  <a:moveTo>
                    <a:pt x="7954" y="2810"/>
                  </a:moveTo>
                  <a:lnTo>
                    <a:pt x="7954" y="3680"/>
                  </a:lnTo>
                  <a:lnTo>
                    <a:pt x="7085" y="3680"/>
                  </a:lnTo>
                  <a:lnTo>
                    <a:pt x="7085" y="2810"/>
                  </a:lnTo>
                  <a:close/>
                  <a:moveTo>
                    <a:pt x="3370" y="3953"/>
                  </a:moveTo>
                  <a:lnTo>
                    <a:pt x="3370" y="4132"/>
                  </a:lnTo>
                  <a:lnTo>
                    <a:pt x="3311" y="3953"/>
                  </a:lnTo>
                  <a:close/>
                  <a:moveTo>
                    <a:pt x="4513" y="3941"/>
                  </a:moveTo>
                  <a:lnTo>
                    <a:pt x="4513" y="4608"/>
                  </a:lnTo>
                  <a:cubicBezTo>
                    <a:pt x="4305" y="4608"/>
                    <a:pt x="4153" y="4629"/>
                    <a:pt x="4022" y="4629"/>
                  </a:cubicBezTo>
                  <a:cubicBezTo>
                    <a:pt x="3891" y="4629"/>
                    <a:pt x="3781" y="4608"/>
                    <a:pt x="3656" y="4525"/>
                  </a:cubicBezTo>
                  <a:lnTo>
                    <a:pt x="3656" y="3941"/>
                  </a:lnTo>
                  <a:close/>
                  <a:moveTo>
                    <a:pt x="5656" y="3953"/>
                  </a:moveTo>
                  <a:lnTo>
                    <a:pt x="5656" y="4632"/>
                  </a:lnTo>
                  <a:lnTo>
                    <a:pt x="4799" y="4632"/>
                  </a:lnTo>
                  <a:lnTo>
                    <a:pt x="4799" y="3953"/>
                  </a:lnTo>
                  <a:close/>
                  <a:moveTo>
                    <a:pt x="6799" y="3953"/>
                  </a:moveTo>
                  <a:lnTo>
                    <a:pt x="6799" y="4632"/>
                  </a:lnTo>
                  <a:lnTo>
                    <a:pt x="5942" y="4632"/>
                  </a:lnTo>
                  <a:lnTo>
                    <a:pt x="5942" y="3953"/>
                  </a:lnTo>
                  <a:close/>
                  <a:moveTo>
                    <a:pt x="7954" y="3953"/>
                  </a:moveTo>
                  <a:lnTo>
                    <a:pt x="7954" y="4632"/>
                  </a:lnTo>
                  <a:lnTo>
                    <a:pt x="7085" y="4632"/>
                  </a:lnTo>
                  <a:lnTo>
                    <a:pt x="7085" y="3953"/>
                  </a:lnTo>
                  <a:close/>
                  <a:moveTo>
                    <a:pt x="3811" y="7263"/>
                  </a:moveTo>
                  <a:cubicBezTo>
                    <a:pt x="4216" y="7263"/>
                    <a:pt x="4549" y="7585"/>
                    <a:pt x="4549" y="7990"/>
                  </a:cubicBezTo>
                  <a:cubicBezTo>
                    <a:pt x="4549" y="8394"/>
                    <a:pt x="4216" y="8716"/>
                    <a:pt x="3811" y="8716"/>
                  </a:cubicBezTo>
                  <a:cubicBezTo>
                    <a:pt x="3418" y="8716"/>
                    <a:pt x="3085" y="8394"/>
                    <a:pt x="3085" y="7990"/>
                  </a:cubicBezTo>
                  <a:cubicBezTo>
                    <a:pt x="3085" y="7585"/>
                    <a:pt x="3418" y="7263"/>
                    <a:pt x="3811" y="7263"/>
                  </a:cubicBezTo>
                  <a:close/>
                  <a:moveTo>
                    <a:pt x="7287" y="7263"/>
                  </a:moveTo>
                  <a:cubicBezTo>
                    <a:pt x="7680" y="7263"/>
                    <a:pt x="8014" y="7585"/>
                    <a:pt x="8014" y="7990"/>
                  </a:cubicBezTo>
                  <a:cubicBezTo>
                    <a:pt x="8014" y="8394"/>
                    <a:pt x="7680" y="8716"/>
                    <a:pt x="7287" y="8716"/>
                  </a:cubicBezTo>
                  <a:cubicBezTo>
                    <a:pt x="6883" y="8716"/>
                    <a:pt x="6549" y="8394"/>
                    <a:pt x="6549" y="7990"/>
                  </a:cubicBezTo>
                  <a:cubicBezTo>
                    <a:pt x="6549" y="7585"/>
                    <a:pt x="6883" y="7263"/>
                    <a:pt x="7287" y="7263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lnTo>
                    <a:pt x="1168" y="1036"/>
                  </a:lnTo>
                  <a:lnTo>
                    <a:pt x="1965" y="3299"/>
                  </a:lnTo>
                  <a:cubicBezTo>
                    <a:pt x="1995" y="3357"/>
                    <a:pt x="2048" y="3400"/>
                    <a:pt x="2106" y="3400"/>
                  </a:cubicBezTo>
                  <a:cubicBezTo>
                    <a:pt x="2119" y="3400"/>
                    <a:pt x="2131" y="3398"/>
                    <a:pt x="2144" y="3394"/>
                  </a:cubicBezTo>
                  <a:cubicBezTo>
                    <a:pt x="2227" y="3358"/>
                    <a:pt x="2263" y="3287"/>
                    <a:pt x="2239" y="3215"/>
                  </a:cubicBezTo>
                  <a:cubicBezTo>
                    <a:pt x="1453" y="1001"/>
                    <a:pt x="1418" y="905"/>
                    <a:pt x="1418" y="893"/>
                  </a:cubicBezTo>
                  <a:cubicBezTo>
                    <a:pt x="1394" y="798"/>
                    <a:pt x="1299" y="762"/>
                    <a:pt x="1215" y="762"/>
                  </a:cubicBezTo>
                  <a:lnTo>
                    <a:pt x="525" y="762"/>
                  </a:lnTo>
                  <a:cubicBezTo>
                    <a:pt x="394" y="762"/>
                    <a:pt x="287" y="655"/>
                    <a:pt x="287" y="512"/>
                  </a:cubicBezTo>
                  <a:cubicBezTo>
                    <a:pt x="287" y="381"/>
                    <a:pt x="394" y="274"/>
                    <a:pt x="525" y="274"/>
                  </a:cubicBezTo>
                  <a:lnTo>
                    <a:pt x="1215" y="274"/>
                  </a:lnTo>
                  <a:cubicBezTo>
                    <a:pt x="1489" y="274"/>
                    <a:pt x="1751" y="441"/>
                    <a:pt x="1846" y="691"/>
                  </a:cubicBezTo>
                  <a:cubicBezTo>
                    <a:pt x="2013" y="1167"/>
                    <a:pt x="3001" y="3918"/>
                    <a:pt x="3132" y="4322"/>
                  </a:cubicBezTo>
                  <a:cubicBezTo>
                    <a:pt x="3239" y="4620"/>
                    <a:pt x="3573" y="4906"/>
                    <a:pt x="3989" y="4906"/>
                  </a:cubicBezTo>
                  <a:lnTo>
                    <a:pt x="9192" y="4906"/>
                  </a:lnTo>
                  <a:cubicBezTo>
                    <a:pt x="9323" y="4906"/>
                    <a:pt x="9431" y="5013"/>
                    <a:pt x="9431" y="5144"/>
                  </a:cubicBezTo>
                  <a:cubicBezTo>
                    <a:pt x="9431" y="5275"/>
                    <a:pt x="9323" y="5382"/>
                    <a:pt x="9192" y="5382"/>
                  </a:cubicBezTo>
                  <a:lnTo>
                    <a:pt x="3989" y="5382"/>
                  </a:lnTo>
                  <a:cubicBezTo>
                    <a:pt x="3430" y="5382"/>
                    <a:pt x="2918" y="5061"/>
                    <a:pt x="2704" y="4537"/>
                  </a:cubicBezTo>
                  <a:lnTo>
                    <a:pt x="2418" y="3715"/>
                  </a:lnTo>
                  <a:cubicBezTo>
                    <a:pt x="2390" y="3660"/>
                    <a:pt x="2342" y="3620"/>
                    <a:pt x="2289" y="3620"/>
                  </a:cubicBezTo>
                  <a:cubicBezTo>
                    <a:pt x="2273" y="3620"/>
                    <a:pt x="2256" y="3624"/>
                    <a:pt x="2239" y="3632"/>
                  </a:cubicBezTo>
                  <a:cubicBezTo>
                    <a:pt x="2168" y="3656"/>
                    <a:pt x="2120" y="3727"/>
                    <a:pt x="2144" y="3810"/>
                  </a:cubicBezTo>
                  <a:cubicBezTo>
                    <a:pt x="2370" y="4406"/>
                    <a:pt x="2382" y="4656"/>
                    <a:pt x="2668" y="5013"/>
                  </a:cubicBezTo>
                  <a:lnTo>
                    <a:pt x="2346" y="5477"/>
                  </a:lnTo>
                  <a:cubicBezTo>
                    <a:pt x="1870" y="6168"/>
                    <a:pt x="2287" y="7132"/>
                    <a:pt x="3120" y="7239"/>
                  </a:cubicBezTo>
                  <a:cubicBezTo>
                    <a:pt x="2442" y="7871"/>
                    <a:pt x="2882" y="9002"/>
                    <a:pt x="3811" y="9002"/>
                  </a:cubicBezTo>
                  <a:cubicBezTo>
                    <a:pt x="4740" y="9002"/>
                    <a:pt x="5168" y="7882"/>
                    <a:pt x="4513" y="7263"/>
                  </a:cubicBezTo>
                  <a:lnTo>
                    <a:pt x="6585" y="7263"/>
                  </a:lnTo>
                  <a:cubicBezTo>
                    <a:pt x="5930" y="7882"/>
                    <a:pt x="6371" y="9002"/>
                    <a:pt x="7287" y="9002"/>
                  </a:cubicBezTo>
                  <a:cubicBezTo>
                    <a:pt x="8204" y="9002"/>
                    <a:pt x="8633" y="7882"/>
                    <a:pt x="7978" y="7263"/>
                  </a:cubicBezTo>
                  <a:lnTo>
                    <a:pt x="8180" y="7263"/>
                  </a:lnTo>
                  <a:cubicBezTo>
                    <a:pt x="8454" y="7263"/>
                    <a:pt x="8692" y="7025"/>
                    <a:pt x="8692" y="6739"/>
                  </a:cubicBezTo>
                  <a:cubicBezTo>
                    <a:pt x="8692" y="6454"/>
                    <a:pt x="8454" y="6216"/>
                    <a:pt x="8180" y="6216"/>
                  </a:cubicBezTo>
                  <a:lnTo>
                    <a:pt x="6883" y="6216"/>
                  </a:lnTo>
                  <a:cubicBezTo>
                    <a:pt x="6811" y="6216"/>
                    <a:pt x="6728" y="6275"/>
                    <a:pt x="6728" y="6370"/>
                  </a:cubicBezTo>
                  <a:cubicBezTo>
                    <a:pt x="6728" y="6442"/>
                    <a:pt x="6787" y="6513"/>
                    <a:pt x="6883" y="6513"/>
                  </a:cubicBezTo>
                  <a:lnTo>
                    <a:pt x="8180" y="6513"/>
                  </a:lnTo>
                  <a:cubicBezTo>
                    <a:pt x="8311" y="6513"/>
                    <a:pt x="8419" y="6620"/>
                    <a:pt x="8419" y="6751"/>
                  </a:cubicBezTo>
                  <a:cubicBezTo>
                    <a:pt x="8419" y="6894"/>
                    <a:pt x="8311" y="6989"/>
                    <a:pt x="8180" y="6989"/>
                  </a:cubicBezTo>
                  <a:lnTo>
                    <a:pt x="3275" y="6989"/>
                  </a:lnTo>
                  <a:cubicBezTo>
                    <a:pt x="2596" y="6989"/>
                    <a:pt x="2192" y="6216"/>
                    <a:pt x="2584" y="5656"/>
                  </a:cubicBezTo>
                  <a:lnTo>
                    <a:pt x="2858" y="5239"/>
                  </a:lnTo>
                  <a:cubicBezTo>
                    <a:pt x="2977" y="5346"/>
                    <a:pt x="3120" y="5430"/>
                    <a:pt x="3251" y="5501"/>
                  </a:cubicBezTo>
                  <a:lnTo>
                    <a:pt x="2965" y="5918"/>
                  </a:lnTo>
                  <a:cubicBezTo>
                    <a:pt x="2787" y="6180"/>
                    <a:pt x="2965" y="6513"/>
                    <a:pt x="3275" y="6513"/>
                  </a:cubicBezTo>
                  <a:lnTo>
                    <a:pt x="6347" y="6513"/>
                  </a:lnTo>
                  <a:cubicBezTo>
                    <a:pt x="6418" y="6513"/>
                    <a:pt x="6490" y="6454"/>
                    <a:pt x="6490" y="6370"/>
                  </a:cubicBezTo>
                  <a:cubicBezTo>
                    <a:pt x="6490" y="6299"/>
                    <a:pt x="6430" y="6216"/>
                    <a:pt x="6347" y="6216"/>
                  </a:cubicBezTo>
                  <a:lnTo>
                    <a:pt x="3275" y="6216"/>
                  </a:lnTo>
                  <a:cubicBezTo>
                    <a:pt x="3204" y="6216"/>
                    <a:pt x="3156" y="6132"/>
                    <a:pt x="3204" y="6073"/>
                  </a:cubicBezTo>
                  <a:lnTo>
                    <a:pt x="3537" y="5596"/>
                  </a:lnTo>
                  <a:cubicBezTo>
                    <a:pt x="3723" y="5653"/>
                    <a:pt x="3776" y="5666"/>
                    <a:pt x="4361" y="5666"/>
                  </a:cubicBezTo>
                  <a:cubicBezTo>
                    <a:pt x="4909" y="5666"/>
                    <a:pt x="5923" y="5655"/>
                    <a:pt x="7950" y="5655"/>
                  </a:cubicBezTo>
                  <a:cubicBezTo>
                    <a:pt x="8328" y="5655"/>
                    <a:pt x="8741" y="5655"/>
                    <a:pt x="9192" y="5656"/>
                  </a:cubicBezTo>
                  <a:cubicBezTo>
                    <a:pt x="9466" y="5656"/>
                    <a:pt x="9704" y="5418"/>
                    <a:pt x="9704" y="5132"/>
                  </a:cubicBezTo>
                  <a:cubicBezTo>
                    <a:pt x="9704" y="4870"/>
                    <a:pt x="9466" y="4632"/>
                    <a:pt x="9192" y="4632"/>
                  </a:cubicBezTo>
                  <a:lnTo>
                    <a:pt x="9038" y="4632"/>
                  </a:lnTo>
                  <a:lnTo>
                    <a:pt x="9704" y="1703"/>
                  </a:lnTo>
                  <a:cubicBezTo>
                    <a:pt x="9823" y="1155"/>
                    <a:pt x="9407" y="643"/>
                    <a:pt x="8859" y="643"/>
                  </a:cubicBezTo>
                  <a:lnTo>
                    <a:pt x="6085" y="643"/>
                  </a:lnTo>
                  <a:cubicBezTo>
                    <a:pt x="6013" y="643"/>
                    <a:pt x="5942" y="691"/>
                    <a:pt x="5942" y="786"/>
                  </a:cubicBezTo>
                  <a:cubicBezTo>
                    <a:pt x="5942" y="858"/>
                    <a:pt x="6002" y="941"/>
                    <a:pt x="6085" y="941"/>
                  </a:cubicBezTo>
                  <a:lnTo>
                    <a:pt x="8859" y="941"/>
                  </a:lnTo>
                  <a:cubicBezTo>
                    <a:pt x="9252" y="941"/>
                    <a:pt x="9526" y="1286"/>
                    <a:pt x="9442" y="1667"/>
                  </a:cubicBezTo>
                  <a:lnTo>
                    <a:pt x="8752" y="4644"/>
                  </a:lnTo>
                  <a:lnTo>
                    <a:pt x="8264" y="4644"/>
                  </a:lnTo>
                  <a:cubicBezTo>
                    <a:pt x="8335" y="4322"/>
                    <a:pt x="8871" y="2001"/>
                    <a:pt x="8966" y="1584"/>
                  </a:cubicBezTo>
                  <a:cubicBezTo>
                    <a:pt x="8978" y="1501"/>
                    <a:pt x="8919" y="1405"/>
                    <a:pt x="8835" y="1405"/>
                  </a:cubicBezTo>
                  <a:lnTo>
                    <a:pt x="2406" y="1405"/>
                  </a:lnTo>
                  <a:lnTo>
                    <a:pt x="2239" y="941"/>
                  </a:lnTo>
                  <a:lnTo>
                    <a:pt x="5537" y="941"/>
                  </a:lnTo>
                  <a:cubicBezTo>
                    <a:pt x="5621" y="941"/>
                    <a:pt x="5692" y="882"/>
                    <a:pt x="5692" y="786"/>
                  </a:cubicBezTo>
                  <a:cubicBezTo>
                    <a:pt x="5692" y="715"/>
                    <a:pt x="5632" y="643"/>
                    <a:pt x="5537" y="643"/>
                  </a:cubicBezTo>
                  <a:lnTo>
                    <a:pt x="2132" y="643"/>
                  </a:lnTo>
                  <a:cubicBezTo>
                    <a:pt x="2001" y="286"/>
                    <a:pt x="1644" y="0"/>
                    <a:pt x="12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079" name="Google Shape;5079;p4"/>
          <p:cNvGrpSpPr/>
          <p:nvPr/>
        </p:nvGrpSpPr>
        <p:grpSpPr>
          <a:xfrm>
            <a:off x="7121383" y="1578485"/>
            <a:ext cx="468011" cy="467996"/>
            <a:chOff x="2640993" y="3357835"/>
            <a:chExt cx="365348" cy="364966"/>
          </a:xfrm>
        </p:grpSpPr>
        <p:sp>
          <p:nvSpPr>
            <p:cNvPr id="5080" name="Google Shape;5080;p4"/>
            <p:cNvSpPr/>
            <p:nvPr/>
          </p:nvSpPr>
          <p:spPr>
            <a:xfrm>
              <a:off x="2640993" y="3455227"/>
              <a:ext cx="365348" cy="267574"/>
            </a:xfrm>
            <a:custGeom>
              <a:rect b="b" l="l" r="r" t="t"/>
              <a:pathLst>
                <a:path extrusionOk="0" h="8407" w="11479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1" name="Google Shape;5081;p4"/>
            <p:cNvSpPr/>
            <p:nvPr/>
          </p:nvSpPr>
          <p:spPr>
            <a:xfrm>
              <a:off x="2724763" y="3357835"/>
              <a:ext cx="280050" cy="136476"/>
            </a:xfrm>
            <a:custGeom>
              <a:rect b="b" l="l" r="r" t="t"/>
              <a:pathLst>
                <a:path extrusionOk="0" h="4288" w="8799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2" name="Google Shape;5082;p4"/>
            <p:cNvSpPr/>
            <p:nvPr/>
          </p:nvSpPr>
          <p:spPr>
            <a:xfrm>
              <a:off x="2771359" y="3655327"/>
              <a:ext cx="10280" cy="21611"/>
            </a:xfrm>
            <a:custGeom>
              <a:rect b="b" l="l" r="r" t="t"/>
              <a:pathLst>
                <a:path extrusionOk="0" h="679" w="323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3" name="Google Shape;5083;p4"/>
            <p:cNvSpPr/>
            <p:nvPr/>
          </p:nvSpPr>
          <p:spPr>
            <a:xfrm>
              <a:off x="2794084" y="3655327"/>
              <a:ext cx="10280" cy="21611"/>
            </a:xfrm>
            <a:custGeom>
              <a:rect b="b" l="l" r="r" t="t"/>
              <a:pathLst>
                <a:path extrusionOk="0" h="679" w="323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4" name="Google Shape;5084;p4"/>
            <p:cNvSpPr/>
            <p:nvPr/>
          </p:nvSpPr>
          <p:spPr>
            <a:xfrm>
              <a:off x="2816840" y="3655327"/>
              <a:ext cx="11012" cy="21611"/>
            </a:xfrm>
            <a:custGeom>
              <a:rect b="b" l="l" r="r" t="t"/>
              <a:pathLst>
                <a:path extrusionOk="0" h="679" w="346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5" name="Google Shape;5085;p4"/>
            <p:cNvSpPr/>
            <p:nvPr/>
          </p:nvSpPr>
          <p:spPr>
            <a:xfrm>
              <a:off x="2839947" y="3655327"/>
              <a:ext cx="10630" cy="21611"/>
            </a:xfrm>
            <a:custGeom>
              <a:rect b="b" l="l" r="r" t="t"/>
              <a:pathLst>
                <a:path extrusionOk="0" h="679" w="334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6" name="Google Shape;5086;p4"/>
            <p:cNvSpPr/>
            <p:nvPr/>
          </p:nvSpPr>
          <p:spPr>
            <a:xfrm>
              <a:off x="2862672" y="3655327"/>
              <a:ext cx="10662" cy="21611"/>
            </a:xfrm>
            <a:custGeom>
              <a:rect b="b" l="l" r="r" t="t"/>
              <a:pathLst>
                <a:path extrusionOk="0" h="679" w="335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7" name="Google Shape;5087;p4"/>
            <p:cNvSpPr/>
            <p:nvPr/>
          </p:nvSpPr>
          <p:spPr>
            <a:xfrm>
              <a:off x="2885429" y="3655327"/>
              <a:ext cx="11012" cy="21611"/>
            </a:xfrm>
            <a:custGeom>
              <a:rect b="b" l="l" r="r" t="t"/>
              <a:pathLst>
                <a:path extrusionOk="0" h="679" w="346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8" name="Google Shape;5088;p4"/>
            <p:cNvSpPr/>
            <p:nvPr/>
          </p:nvSpPr>
          <p:spPr>
            <a:xfrm>
              <a:off x="2908535" y="3655327"/>
              <a:ext cx="10630" cy="21611"/>
            </a:xfrm>
            <a:custGeom>
              <a:rect b="b" l="l" r="r" t="t"/>
              <a:pathLst>
                <a:path extrusionOk="0" h="679" w="334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89" name="Google Shape;5089;p4"/>
            <p:cNvSpPr/>
            <p:nvPr/>
          </p:nvSpPr>
          <p:spPr>
            <a:xfrm>
              <a:off x="2931292" y="3655327"/>
              <a:ext cx="10630" cy="21611"/>
            </a:xfrm>
            <a:custGeom>
              <a:rect b="b" l="l" r="r" t="t"/>
              <a:pathLst>
                <a:path extrusionOk="0" h="679" w="334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090" name="Google Shape;5090;p4"/>
          <p:cNvGrpSpPr/>
          <p:nvPr/>
        </p:nvGrpSpPr>
        <p:grpSpPr>
          <a:xfrm>
            <a:off x="3075659" y="1612695"/>
            <a:ext cx="454106" cy="399610"/>
            <a:chOff x="6627639" y="2443884"/>
            <a:chExt cx="355994" cy="313247"/>
          </a:xfrm>
        </p:grpSpPr>
        <p:sp>
          <p:nvSpPr>
            <p:cNvPr id="5091" name="Google Shape;5091;p4"/>
            <p:cNvSpPr/>
            <p:nvPr/>
          </p:nvSpPr>
          <p:spPr>
            <a:xfrm>
              <a:off x="6627639" y="2444266"/>
              <a:ext cx="92807" cy="87941"/>
            </a:xfrm>
            <a:custGeom>
              <a:rect b="b" l="l" r="r" t="t"/>
              <a:pathLst>
                <a:path extrusionOk="0" h="2765" w="2918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2" name="Google Shape;5092;p4"/>
            <p:cNvSpPr/>
            <p:nvPr/>
          </p:nvSpPr>
          <p:spPr>
            <a:xfrm>
              <a:off x="6891589" y="2443884"/>
              <a:ext cx="92044" cy="86446"/>
            </a:xfrm>
            <a:custGeom>
              <a:rect b="b" l="l" r="r" t="t"/>
              <a:pathLst>
                <a:path extrusionOk="0" h="2718" w="2894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3" name="Google Shape;5093;p4"/>
            <p:cNvSpPr/>
            <p:nvPr/>
          </p:nvSpPr>
          <p:spPr>
            <a:xfrm>
              <a:off x="6662498" y="2512201"/>
              <a:ext cx="288185" cy="244930"/>
            </a:xfrm>
            <a:custGeom>
              <a:rect b="b" l="l" r="r" t="t"/>
              <a:pathLst>
                <a:path extrusionOk="0" h="7701" w="9061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094" name="Google Shape;5094;p4"/>
          <p:cNvGrpSpPr/>
          <p:nvPr/>
        </p:nvGrpSpPr>
        <p:grpSpPr>
          <a:xfrm>
            <a:off x="7170255" y="3980791"/>
            <a:ext cx="370243" cy="435619"/>
            <a:chOff x="1470825" y="3257700"/>
            <a:chExt cx="422025" cy="497225"/>
          </a:xfrm>
        </p:grpSpPr>
        <p:sp>
          <p:nvSpPr>
            <p:cNvPr id="5095" name="Google Shape;5095;p4"/>
            <p:cNvSpPr/>
            <p:nvPr/>
          </p:nvSpPr>
          <p:spPr>
            <a:xfrm>
              <a:off x="1470825" y="3257700"/>
              <a:ext cx="422025" cy="497225"/>
            </a:xfrm>
            <a:custGeom>
              <a:rect b="b" l="l" r="r" t="t"/>
              <a:pathLst>
                <a:path extrusionOk="0" h="19889" w="16881">
                  <a:moveTo>
                    <a:pt x="8900" y="570"/>
                  </a:moveTo>
                  <a:cubicBezTo>
                    <a:pt x="8900" y="570"/>
                    <a:pt x="8931" y="570"/>
                    <a:pt x="8931" y="602"/>
                  </a:cubicBezTo>
                  <a:lnTo>
                    <a:pt x="8931" y="1584"/>
                  </a:lnTo>
                  <a:lnTo>
                    <a:pt x="7886" y="1584"/>
                  </a:lnTo>
                  <a:lnTo>
                    <a:pt x="7886" y="602"/>
                  </a:lnTo>
                  <a:lnTo>
                    <a:pt x="8900" y="570"/>
                  </a:lnTo>
                  <a:close/>
                  <a:moveTo>
                    <a:pt x="14632" y="2185"/>
                  </a:moveTo>
                  <a:cubicBezTo>
                    <a:pt x="14949" y="2185"/>
                    <a:pt x="15234" y="2470"/>
                    <a:pt x="15234" y="2787"/>
                  </a:cubicBezTo>
                  <a:lnTo>
                    <a:pt x="15234" y="3579"/>
                  </a:lnTo>
                  <a:lnTo>
                    <a:pt x="1616" y="3579"/>
                  </a:lnTo>
                  <a:lnTo>
                    <a:pt x="1616" y="2787"/>
                  </a:lnTo>
                  <a:cubicBezTo>
                    <a:pt x="1616" y="2470"/>
                    <a:pt x="1869" y="2185"/>
                    <a:pt x="2186" y="2185"/>
                  </a:cubicBezTo>
                  <a:close/>
                  <a:moveTo>
                    <a:pt x="16247" y="4117"/>
                  </a:moveTo>
                  <a:cubicBezTo>
                    <a:pt x="16247" y="4117"/>
                    <a:pt x="16279" y="4117"/>
                    <a:pt x="16279" y="4180"/>
                  </a:cubicBezTo>
                  <a:lnTo>
                    <a:pt x="16279" y="5162"/>
                  </a:lnTo>
                  <a:lnTo>
                    <a:pt x="476" y="5194"/>
                  </a:lnTo>
                  <a:cubicBezTo>
                    <a:pt x="476" y="5194"/>
                    <a:pt x="444" y="5194"/>
                    <a:pt x="444" y="5162"/>
                  </a:cubicBezTo>
                  <a:lnTo>
                    <a:pt x="444" y="4180"/>
                  </a:lnTo>
                  <a:cubicBezTo>
                    <a:pt x="444" y="4180"/>
                    <a:pt x="444" y="4117"/>
                    <a:pt x="476" y="4117"/>
                  </a:cubicBezTo>
                  <a:close/>
                  <a:moveTo>
                    <a:pt x="7981" y="0"/>
                  </a:moveTo>
                  <a:cubicBezTo>
                    <a:pt x="7601" y="0"/>
                    <a:pt x="7380" y="285"/>
                    <a:pt x="7380" y="602"/>
                  </a:cubicBezTo>
                  <a:lnTo>
                    <a:pt x="7380" y="1584"/>
                  </a:lnTo>
                  <a:lnTo>
                    <a:pt x="2281" y="1584"/>
                  </a:lnTo>
                  <a:cubicBezTo>
                    <a:pt x="1648" y="1584"/>
                    <a:pt x="1077" y="2122"/>
                    <a:pt x="1077" y="2787"/>
                  </a:cubicBezTo>
                  <a:lnTo>
                    <a:pt x="1077" y="3579"/>
                  </a:lnTo>
                  <a:lnTo>
                    <a:pt x="602" y="3579"/>
                  </a:lnTo>
                  <a:cubicBezTo>
                    <a:pt x="254" y="3579"/>
                    <a:pt x="1" y="3864"/>
                    <a:pt x="1" y="4180"/>
                  </a:cubicBezTo>
                  <a:lnTo>
                    <a:pt x="1" y="5099"/>
                  </a:lnTo>
                  <a:cubicBezTo>
                    <a:pt x="1" y="5479"/>
                    <a:pt x="286" y="5701"/>
                    <a:pt x="602" y="5701"/>
                  </a:cubicBezTo>
                  <a:lnTo>
                    <a:pt x="1109" y="5701"/>
                  </a:lnTo>
                  <a:cubicBezTo>
                    <a:pt x="1236" y="6651"/>
                    <a:pt x="2693" y="18305"/>
                    <a:pt x="2756" y="18716"/>
                  </a:cubicBezTo>
                  <a:cubicBezTo>
                    <a:pt x="2819" y="19413"/>
                    <a:pt x="3389" y="19888"/>
                    <a:pt x="4054" y="19888"/>
                  </a:cubicBezTo>
                  <a:lnTo>
                    <a:pt x="12922" y="19888"/>
                  </a:lnTo>
                  <a:cubicBezTo>
                    <a:pt x="13587" y="19888"/>
                    <a:pt x="14157" y="19413"/>
                    <a:pt x="14220" y="18716"/>
                  </a:cubicBezTo>
                  <a:cubicBezTo>
                    <a:pt x="14283" y="18526"/>
                    <a:pt x="14949" y="13079"/>
                    <a:pt x="14980" y="12826"/>
                  </a:cubicBezTo>
                  <a:cubicBezTo>
                    <a:pt x="15012" y="12668"/>
                    <a:pt x="14917" y="12509"/>
                    <a:pt x="14759" y="12509"/>
                  </a:cubicBezTo>
                  <a:cubicBezTo>
                    <a:pt x="14742" y="12506"/>
                    <a:pt x="14725" y="12504"/>
                    <a:pt x="14709" y="12504"/>
                  </a:cubicBezTo>
                  <a:cubicBezTo>
                    <a:pt x="14569" y="12504"/>
                    <a:pt x="14442" y="12621"/>
                    <a:pt x="14442" y="12763"/>
                  </a:cubicBezTo>
                  <a:lnTo>
                    <a:pt x="13840" y="17640"/>
                  </a:lnTo>
                  <a:lnTo>
                    <a:pt x="9248" y="17640"/>
                  </a:lnTo>
                  <a:cubicBezTo>
                    <a:pt x="9090" y="17640"/>
                    <a:pt x="8963" y="17735"/>
                    <a:pt x="8963" y="17893"/>
                  </a:cubicBezTo>
                  <a:cubicBezTo>
                    <a:pt x="8963" y="18051"/>
                    <a:pt x="9090" y="18178"/>
                    <a:pt x="9248" y="18178"/>
                  </a:cubicBezTo>
                  <a:lnTo>
                    <a:pt x="13745" y="18178"/>
                  </a:lnTo>
                  <a:lnTo>
                    <a:pt x="13713" y="18621"/>
                  </a:lnTo>
                  <a:cubicBezTo>
                    <a:pt x="13682" y="18970"/>
                    <a:pt x="13365" y="19255"/>
                    <a:pt x="13017" y="19255"/>
                  </a:cubicBezTo>
                  <a:lnTo>
                    <a:pt x="4149" y="19255"/>
                  </a:lnTo>
                  <a:cubicBezTo>
                    <a:pt x="3769" y="19255"/>
                    <a:pt x="3453" y="18970"/>
                    <a:pt x="3421" y="18621"/>
                  </a:cubicBezTo>
                  <a:lnTo>
                    <a:pt x="3389" y="18178"/>
                  </a:lnTo>
                  <a:lnTo>
                    <a:pt x="7696" y="18178"/>
                  </a:lnTo>
                  <a:cubicBezTo>
                    <a:pt x="7855" y="18178"/>
                    <a:pt x="7981" y="18051"/>
                    <a:pt x="7981" y="17893"/>
                  </a:cubicBezTo>
                  <a:cubicBezTo>
                    <a:pt x="7981" y="17735"/>
                    <a:pt x="7855" y="17640"/>
                    <a:pt x="7696" y="17640"/>
                  </a:cubicBezTo>
                  <a:lnTo>
                    <a:pt x="3104" y="17640"/>
                  </a:lnTo>
                  <a:lnTo>
                    <a:pt x="1616" y="5701"/>
                  </a:lnTo>
                  <a:lnTo>
                    <a:pt x="15139" y="5701"/>
                  </a:lnTo>
                  <a:lnTo>
                    <a:pt x="14442" y="11401"/>
                  </a:lnTo>
                  <a:cubicBezTo>
                    <a:pt x="14442" y="11559"/>
                    <a:pt x="14505" y="11718"/>
                    <a:pt x="14664" y="11718"/>
                  </a:cubicBezTo>
                  <a:cubicBezTo>
                    <a:pt x="14692" y="11729"/>
                    <a:pt x="14721" y="11734"/>
                    <a:pt x="14748" y="11734"/>
                  </a:cubicBezTo>
                  <a:cubicBezTo>
                    <a:pt x="14874" y="11734"/>
                    <a:pt x="14980" y="11626"/>
                    <a:pt x="14980" y="11496"/>
                  </a:cubicBezTo>
                  <a:lnTo>
                    <a:pt x="15709" y="5701"/>
                  </a:lnTo>
                  <a:lnTo>
                    <a:pt x="16215" y="5701"/>
                  </a:lnTo>
                  <a:cubicBezTo>
                    <a:pt x="16564" y="5701"/>
                    <a:pt x="16817" y="5416"/>
                    <a:pt x="16817" y="5099"/>
                  </a:cubicBezTo>
                  <a:lnTo>
                    <a:pt x="16817" y="4180"/>
                  </a:lnTo>
                  <a:cubicBezTo>
                    <a:pt x="16880" y="3864"/>
                    <a:pt x="16595" y="3579"/>
                    <a:pt x="16279" y="3579"/>
                  </a:cubicBezTo>
                  <a:lnTo>
                    <a:pt x="15804" y="3579"/>
                  </a:lnTo>
                  <a:lnTo>
                    <a:pt x="15804" y="2787"/>
                  </a:lnTo>
                  <a:cubicBezTo>
                    <a:pt x="15804" y="2154"/>
                    <a:pt x="15297" y="1584"/>
                    <a:pt x="14632" y="1584"/>
                  </a:cubicBezTo>
                  <a:lnTo>
                    <a:pt x="9533" y="1584"/>
                  </a:lnTo>
                  <a:lnTo>
                    <a:pt x="9533" y="602"/>
                  </a:lnTo>
                  <a:cubicBezTo>
                    <a:pt x="9533" y="253"/>
                    <a:pt x="9248" y="0"/>
                    <a:pt x="893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6" name="Google Shape;5096;p4"/>
            <p:cNvSpPr/>
            <p:nvPr/>
          </p:nvSpPr>
          <p:spPr>
            <a:xfrm>
              <a:off x="1563475" y="3435025"/>
              <a:ext cx="24550" cy="233600"/>
            </a:xfrm>
            <a:custGeom>
              <a:rect b="b" l="l" r="r" t="t"/>
              <a:pathLst>
                <a:path extrusionOk="0" h="9344" w="982">
                  <a:moveTo>
                    <a:pt x="285" y="1"/>
                  </a:moveTo>
                  <a:cubicBezTo>
                    <a:pt x="95" y="1"/>
                    <a:pt x="0" y="159"/>
                    <a:pt x="0" y="318"/>
                  </a:cubicBezTo>
                  <a:lnTo>
                    <a:pt x="443" y="9058"/>
                  </a:lnTo>
                  <a:cubicBezTo>
                    <a:pt x="443" y="9217"/>
                    <a:pt x="538" y="9343"/>
                    <a:pt x="697" y="9343"/>
                  </a:cubicBezTo>
                  <a:cubicBezTo>
                    <a:pt x="855" y="9343"/>
                    <a:pt x="982" y="9185"/>
                    <a:pt x="982" y="9027"/>
                  </a:cubicBezTo>
                  <a:lnTo>
                    <a:pt x="538" y="286"/>
                  </a:lnTo>
                  <a:cubicBezTo>
                    <a:pt x="602" y="128"/>
                    <a:pt x="443" y="1"/>
                    <a:pt x="2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7" name="Google Shape;5097;p4"/>
            <p:cNvSpPr/>
            <p:nvPr/>
          </p:nvSpPr>
          <p:spPr>
            <a:xfrm>
              <a:off x="1620475" y="3435025"/>
              <a:ext cx="18225" cy="233600"/>
            </a:xfrm>
            <a:custGeom>
              <a:rect b="b" l="l" r="r" t="t"/>
              <a:pathLst>
                <a:path extrusionOk="0" h="9344" w="729">
                  <a:moveTo>
                    <a:pt x="285" y="1"/>
                  </a:moveTo>
                  <a:cubicBezTo>
                    <a:pt x="127" y="1"/>
                    <a:pt x="0" y="128"/>
                    <a:pt x="0" y="318"/>
                  </a:cubicBezTo>
                  <a:lnTo>
                    <a:pt x="159" y="9058"/>
                  </a:lnTo>
                  <a:cubicBezTo>
                    <a:pt x="159" y="9217"/>
                    <a:pt x="285" y="9343"/>
                    <a:pt x="444" y="9343"/>
                  </a:cubicBezTo>
                  <a:cubicBezTo>
                    <a:pt x="602" y="9343"/>
                    <a:pt x="729" y="9217"/>
                    <a:pt x="729" y="9027"/>
                  </a:cubicBezTo>
                  <a:lnTo>
                    <a:pt x="570" y="286"/>
                  </a:lnTo>
                  <a:cubicBezTo>
                    <a:pt x="570" y="159"/>
                    <a:pt x="444" y="1"/>
                    <a:pt x="2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8" name="Google Shape;5098;p4"/>
            <p:cNvSpPr/>
            <p:nvPr/>
          </p:nvSpPr>
          <p:spPr>
            <a:xfrm>
              <a:off x="1673525" y="3435725"/>
              <a:ext cx="13475" cy="232900"/>
            </a:xfrm>
            <a:custGeom>
              <a:rect b="b" l="l" r="r" t="t"/>
              <a:pathLst>
                <a:path extrusionOk="0" h="9316" w="539">
                  <a:moveTo>
                    <a:pt x="213" y="1"/>
                  </a:moveTo>
                  <a:cubicBezTo>
                    <a:pt x="79" y="1"/>
                    <a:pt x="0" y="145"/>
                    <a:pt x="0" y="290"/>
                  </a:cubicBezTo>
                  <a:lnTo>
                    <a:pt x="0" y="9030"/>
                  </a:lnTo>
                  <a:cubicBezTo>
                    <a:pt x="0" y="9189"/>
                    <a:pt x="95" y="9315"/>
                    <a:pt x="253" y="9315"/>
                  </a:cubicBezTo>
                  <a:cubicBezTo>
                    <a:pt x="412" y="9315"/>
                    <a:pt x="538" y="9189"/>
                    <a:pt x="538" y="9030"/>
                  </a:cubicBezTo>
                  <a:lnTo>
                    <a:pt x="538" y="290"/>
                  </a:lnTo>
                  <a:cubicBezTo>
                    <a:pt x="538" y="131"/>
                    <a:pt x="412" y="5"/>
                    <a:pt x="253" y="5"/>
                  </a:cubicBezTo>
                  <a:cubicBezTo>
                    <a:pt x="240" y="2"/>
                    <a:pt x="226" y="1"/>
                    <a:pt x="2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099" name="Google Shape;5099;p4"/>
            <p:cNvSpPr/>
            <p:nvPr/>
          </p:nvSpPr>
          <p:spPr>
            <a:xfrm>
              <a:off x="1722600" y="3435725"/>
              <a:ext cx="17450" cy="233675"/>
            </a:xfrm>
            <a:custGeom>
              <a:rect b="b" l="l" r="r" t="t"/>
              <a:pathLst>
                <a:path extrusionOk="0" h="9347" w="698">
                  <a:moveTo>
                    <a:pt x="403" y="1"/>
                  </a:moveTo>
                  <a:cubicBezTo>
                    <a:pt x="264" y="1"/>
                    <a:pt x="159" y="145"/>
                    <a:pt x="159" y="290"/>
                  </a:cubicBezTo>
                  <a:lnTo>
                    <a:pt x="1" y="9030"/>
                  </a:lnTo>
                  <a:cubicBezTo>
                    <a:pt x="1" y="9189"/>
                    <a:pt x="127" y="9315"/>
                    <a:pt x="286" y="9347"/>
                  </a:cubicBezTo>
                  <a:cubicBezTo>
                    <a:pt x="444" y="9347"/>
                    <a:pt x="539" y="9252"/>
                    <a:pt x="539" y="9094"/>
                  </a:cubicBezTo>
                  <a:lnTo>
                    <a:pt x="697" y="321"/>
                  </a:lnTo>
                  <a:cubicBezTo>
                    <a:pt x="697" y="163"/>
                    <a:pt x="602" y="68"/>
                    <a:pt x="444" y="5"/>
                  </a:cubicBezTo>
                  <a:cubicBezTo>
                    <a:pt x="430" y="2"/>
                    <a:pt x="417" y="1"/>
                    <a:pt x="4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100" name="Google Shape;5100;p4"/>
            <p:cNvSpPr/>
            <p:nvPr/>
          </p:nvSpPr>
          <p:spPr>
            <a:xfrm>
              <a:off x="1772475" y="3435025"/>
              <a:ext cx="24575" cy="233600"/>
            </a:xfrm>
            <a:custGeom>
              <a:rect b="b" l="l" r="r" t="t"/>
              <a:pathLst>
                <a:path extrusionOk="0" h="9344" w="983">
                  <a:moveTo>
                    <a:pt x="697" y="1"/>
                  </a:moveTo>
                  <a:cubicBezTo>
                    <a:pt x="571" y="1"/>
                    <a:pt x="412" y="128"/>
                    <a:pt x="412" y="286"/>
                  </a:cubicBezTo>
                  <a:lnTo>
                    <a:pt x="1" y="9027"/>
                  </a:lnTo>
                  <a:cubicBezTo>
                    <a:pt x="1" y="9185"/>
                    <a:pt x="96" y="9343"/>
                    <a:pt x="254" y="9343"/>
                  </a:cubicBezTo>
                  <a:cubicBezTo>
                    <a:pt x="412" y="9343"/>
                    <a:pt x="539" y="9217"/>
                    <a:pt x="539" y="9058"/>
                  </a:cubicBezTo>
                  <a:lnTo>
                    <a:pt x="982" y="318"/>
                  </a:lnTo>
                  <a:cubicBezTo>
                    <a:pt x="982" y="159"/>
                    <a:pt x="856" y="1"/>
                    <a:pt x="69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101" name="Google Shape;5101;p4"/>
          <p:cNvGrpSpPr/>
          <p:nvPr/>
        </p:nvGrpSpPr>
        <p:grpSpPr>
          <a:xfrm>
            <a:off x="457200" y="1276025"/>
            <a:ext cx="2324100" cy="1072950"/>
            <a:chOff x="457200" y="1276025"/>
            <a:chExt cx="2324100" cy="1072950"/>
          </a:xfrm>
        </p:grpSpPr>
        <p:sp>
          <p:nvSpPr>
            <p:cNvPr id="5102" name="Google Shape;5102;p4"/>
            <p:cNvSpPr/>
            <p:nvPr/>
          </p:nvSpPr>
          <p:spPr>
            <a:xfrm>
              <a:off x="457200" y="1276025"/>
              <a:ext cx="2324100" cy="432000"/>
            </a:xfrm>
            <a:prstGeom prst="round2SameRect">
              <a:avLst>
                <a:gd fmla="val 16667" name="adj1"/>
                <a:gd fmla="val 0" name="adj2"/>
              </a:avLst>
            </a:pr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</a:pPr>
              <a:r>
                <a:t/>
              </a:r>
              <a:endParaRPr b="0" i="0" sz="3400" u="none" cap="none" strike="noStrike">
                <a:solidFill>
                  <a:srgbClr val="FFFFFF"/>
                </a:solidFill>
                <a:latin typeface="Fira Sans Extra Condensed ExtraBold"/>
                <a:ea typeface="Fira Sans Extra Condensed ExtraBold"/>
                <a:cs typeface="Fira Sans Extra Condensed ExtraBold"/>
                <a:sym typeface="Fira Sans Extra Condensed ExtraBold"/>
              </a:endParaRPr>
            </a:p>
          </p:txBody>
        </p:sp>
        <p:sp>
          <p:nvSpPr>
            <p:cNvPr id="5103" name="Google Shape;5103;p4"/>
            <p:cNvSpPr/>
            <p:nvPr/>
          </p:nvSpPr>
          <p:spPr>
            <a:xfrm rot="10800000">
              <a:off x="457200" y="1747775"/>
              <a:ext cx="2324100" cy="601200"/>
            </a:xfrm>
            <a:prstGeom prst="round2SameRect">
              <a:avLst>
                <a:gd fmla="val 11885" name="adj1"/>
                <a:gd fmla="val 0" name="adj2"/>
              </a:avLst>
            </a:pr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</a:pPr>
              <a:r>
                <a:t/>
              </a:r>
              <a:endParaRPr b="0" i="0" sz="3400" u="none" cap="none" strike="noStrike">
                <a:solidFill>
                  <a:srgbClr val="FFFFFF"/>
                </a:solidFill>
                <a:latin typeface="Fira Sans Extra Condensed ExtraBold"/>
                <a:ea typeface="Fira Sans Extra Condensed ExtraBold"/>
                <a:cs typeface="Fira Sans Extra Condensed ExtraBold"/>
                <a:sym typeface="Fira Sans Extra Condensed ExtraBold"/>
              </a:endParaRPr>
            </a:p>
          </p:txBody>
        </p:sp>
      </p:grpSp>
      <p:sp>
        <p:nvSpPr>
          <p:cNvPr id="5104" name="Google Shape;5104;p4"/>
          <p:cNvSpPr txBox="1"/>
          <p:nvPr/>
        </p:nvSpPr>
        <p:spPr>
          <a:xfrm>
            <a:off x="379125" y="1357025"/>
            <a:ext cx="2525700" cy="270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0" i="0" lang="en" sz="2000" u="none" cap="none" strike="noStrike">
                <a:solidFill>
                  <a:schemeClr val="dk1"/>
                </a:solidFill>
                <a:latin typeface="Fira Sans Extra Condensed SemiBold"/>
                <a:ea typeface="Fira Sans Extra Condensed SemiBold"/>
                <a:cs typeface="Fira Sans Extra Condensed SemiBold"/>
                <a:sym typeface="Fira Sans Extra Condensed SemiBold"/>
              </a:rPr>
              <a:t>Approach Staff Council</a:t>
            </a:r>
            <a:endParaRPr b="0" i="0" sz="12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05" name="Google Shape;5105;p4"/>
          <p:cNvSpPr txBox="1"/>
          <p:nvPr/>
        </p:nvSpPr>
        <p:spPr>
          <a:xfrm>
            <a:off x="379050" y="1778375"/>
            <a:ext cx="2525700" cy="540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b="0" i="0" lang="en" sz="12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rPr>
              <a:t>Set of two meetings with Halie Cousineau to brainstorm.</a:t>
            </a:r>
            <a:endParaRPr b="0" i="0" sz="12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106" name="Google Shape;5106;p4"/>
          <p:cNvGrpSpPr/>
          <p:nvPr/>
        </p:nvGrpSpPr>
        <p:grpSpPr>
          <a:xfrm>
            <a:off x="4509900" y="1276008"/>
            <a:ext cx="2324100" cy="1072950"/>
            <a:chOff x="4509900" y="1276025"/>
            <a:chExt cx="2324100" cy="1072950"/>
          </a:xfrm>
        </p:grpSpPr>
        <p:sp>
          <p:nvSpPr>
            <p:cNvPr id="5107" name="Google Shape;5107;p4"/>
            <p:cNvSpPr/>
            <p:nvPr/>
          </p:nvSpPr>
          <p:spPr>
            <a:xfrm>
              <a:off x="4509900" y="1276025"/>
              <a:ext cx="2324100" cy="432000"/>
            </a:xfrm>
            <a:prstGeom prst="round2SameRect">
              <a:avLst>
                <a:gd fmla="val 16667" name="adj1"/>
                <a:gd fmla="val 0" name="adj2"/>
              </a:avLst>
            </a:pr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</a:pPr>
              <a:r>
                <a:t/>
              </a:r>
              <a:endParaRPr b="0" i="0" sz="3400" u="none" cap="none" strike="noStrike">
                <a:solidFill>
                  <a:srgbClr val="FFFFFF"/>
                </a:solidFill>
                <a:latin typeface="Fira Sans Extra Condensed ExtraBold"/>
                <a:ea typeface="Fira Sans Extra Condensed ExtraBold"/>
                <a:cs typeface="Fira Sans Extra Condensed ExtraBold"/>
                <a:sym typeface="Fira Sans Extra Condensed ExtraBold"/>
              </a:endParaRPr>
            </a:p>
          </p:txBody>
        </p:sp>
        <p:sp>
          <p:nvSpPr>
            <p:cNvPr id="5108" name="Google Shape;5108;p4"/>
            <p:cNvSpPr/>
            <p:nvPr/>
          </p:nvSpPr>
          <p:spPr>
            <a:xfrm rot="10800000">
              <a:off x="4509900" y="1747775"/>
              <a:ext cx="2324100" cy="601200"/>
            </a:xfrm>
            <a:prstGeom prst="round2SameRect">
              <a:avLst>
                <a:gd fmla="val 11885" name="adj1"/>
                <a:gd fmla="val 0" name="adj2"/>
              </a:avLst>
            </a:pr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</a:pPr>
              <a:r>
                <a:t/>
              </a:r>
              <a:endParaRPr b="0" i="0" sz="3400" u="none" cap="none" strike="noStrike">
                <a:solidFill>
                  <a:srgbClr val="FFFFFF"/>
                </a:solidFill>
                <a:latin typeface="Fira Sans Extra Condensed ExtraBold"/>
                <a:ea typeface="Fira Sans Extra Condensed ExtraBold"/>
                <a:cs typeface="Fira Sans Extra Condensed ExtraBold"/>
                <a:sym typeface="Fira Sans Extra Condensed ExtraBold"/>
              </a:endParaRPr>
            </a:p>
          </p:txBody>
        </p:sp>
      </p:grpSp>
      <p:grpSp>
        <p:nvGrpSpPr>
          <p:cNvPr id="5109" name="Google Shape;5109;p4"/>
          <p:cNvGrpSpPr/>
          <p:nvPr/>
        </p:nvGrpSpPr>
        <p:grpSpPr>
          <a:xfrm>
            <a:off x="6362700" y="2469075"/>
            <a:ext cx="2324100" cy="1072950"/>
            <a:chOff x="6362700" y="2526375"/>
            <a:chExt cx="2324100" cy="1072950"/>
          </a:xfrm>
        </p:grpSpPr>
        <p:sp>
          <p:nvSpPr>
            <p:cNvPr id="5110" name="Google Shape;5110;p4"/>
            <p:cNvSpPr/>
            <p:nvPr/>
          </p:nvSpPr>
          <p:spPr>
            <a:xfrm>
              <a:off x="6362700" y="2526375"/>
              <a:ext cx="2324100" cy="432000"/>
            </a:xfrm>
            <a:prstGeom prst="round2SameRect">
              <a:avLst>
                <a:gd fmla="val 16667" name="adj1"/>
                <a:gd fmla="val 0" name="adj2"/>
              </a:avLst>
            </a:pr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</a:pPr>
              <a:r>
                <a:t/>
              </a:r>
              <a:endParaRPr b="0" i="0" sz="3400" u="none" cap="none" strike="noStrike">
                <a:solidFill>
                  <a:srgbClr val="FFFFFF"/>
                </a:solidFill>
                <a:latin typeface="Fira Sans Extra Condensed ExtraBold"/>
                <a:ea typeface="Fira Sans Extra Condensed ExtraBold"/>
                <a:cs typeface="Fira Sans Extra Condensed ExtraBold"/>
                <a:sym typeface="Fira Sans Extra Condensed ExtraBold"/>
              </a:endParaRPr>
            </a:p>
          </p:txBody>
        </p:sp>
        <p:sp>
          <p:nvSpPr>
            <p:cNvPr id="5111" name="Google Shape;5111;p4"/>
            <p:cNvSpPr/>
            <p:nvPr/>
          </p:nvSpPr>
          <p:spPr>
            <a:xfrm rot="10800000">
              <a:off x="6362700" y="2998125"/>
              <a:ext cx="2324100" cy="601200"/>
            </a:xfrm>
            <a:prstGeom prst="round2SameRect">
              <a:avLst>
                <a:gd fmla="val 11885" name="adj1"/>
                <a:gd fmla="val 0" name="adj2"/>
              </a:avLst>
            </a:pr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</a:pPr>
              <a:r>
                <a:t/>
              </a:r>
              <a:endParaRPr b="0" i="0" sz="3400" u="none" cap="none" strike="noStrike">
                <a:solidFill>
                  <a:srgbClr val="FFFFFF"/>
                </a:solidFill>
                <a:latin typeface="Fira Sans Extra Condensed ExtraBold"/>
                <a:ea typeface="Fira Sans Extra Condensed ExtraBold"/>
                <a:cs typeface="Fira Sans Extra Condensed ExtraBold"/>
                <a:sym typeface="Fira Sans Extra Condensed ExtraBold"/>
              </a:endParaRPr>
            </a:p>
          </p:txBody>
        </p:sp>
      </p:grpSp>
      <p:grpSp>
        <p:nvGrpSpPr>
          <p:cNvPr id="5112" name="Google Shape;5112;p4"/>
          <p:cNvGrpSpPr/>
          <p:nvPr/>
        </p:nvGrpSpPr>
        <p:grpSpPr>
          <a:xfrm>
            <a:off x="2310000" y="2469075"/>
            <a:ext cx="2324100" cy="1072950"/>
            <a:chOff x="6362700" y="2526375"/>
            <a:chExt cx="2324100" cy="1072950"/>
          </a:xfrm>
        </p:grpSpPr>
        <p:sp>
          <p:nvSpPr>
            <p:cNvPr id="5113" name="Google Shape;5113;p4"/>
            <p:cNvSpPr/>
            <p:nvPr/>
          </p:nvSpPr>
          <p:spPr>
            <a:xfrm>
              <a:off x="6362700" y="2526375"/>
              <a:ext cx="2324100" cy="432000"/>
            </a:xfrm>
            <a:prstGeom prst="round2SameRect">
              <a:avLst>
                <a:gd fmla="val 16667" name="adj1"/>
                <a:gd fmla="val 0" name="adj2"/>
              </a:avLst>
            </a:pr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</a:pPr>
              <a:r>
                <a:t/>
              </a:r>
              <a:endParaRPr b="0" i="0" sz="3400" u="none" cap="none" strike="noStrike">
                <a:solidFill>
                  <a:srgbClr val="FFFFFF"/>
                </a:solidFill>
                <a:latin typeface="Fira Sans Extra Condensed ExtraBold"/>
                <a:ea typeface="Fira Sans Extra Condensed ExtraBold"/>
                <a:cs typeface="Fira Sans Extra Condensed ExtraBold"/>
                <a:sym typeface="Fira Sans Extra Condensed ExtraBold"/>
              </a:endParaRPr>
            </a:p>
          </p:txBody>
        </p:sp>
        <p:sp>
          <p:nvSpPr>
            <p:cNvPr id="5114" name="Google Shape;5114;p4"/>
            <p:cNvSpPr/>
            <p:nvPr/>
          </p:nvSpPr>
          <p:spPr>
            <a:xfrm rot="10800000">
              <a:off x="6362700" y="2998125"/>
              <a:ext cx="2324100" cy="601200"/>
            </a:xfrm>
            <a:prstGeom prst="round2SameRect">
              <a:avLst>
                <a:gd fmla="val 11885" name="adj1"/>
                <a:gd fmla="val 0" name="adj2"/>
              </a:avLst>
            </a:pr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</a:pPr>
              <a:r>
                <a:t/>
              </a:r>
              <a:endParaRPr b="0" i="0" sz="3400" u="none" cap="none" strike="noStrike">
                <a:solidFill>
                  <a:srgbClr val="FFFFFF"/>
                </a:solidFill>
                <a:latin typeface="Fira Sans Extra Condensed ExtraBold"/>
                <a:ea typeface="Fira Sans Extra Condensed ExtraBold"/>
                <a:cs typeface="Fira Sans Extra Condensed ExtraBold"/>
                <a:sym typeface="Fira Sans Extra Condensed ExtraBold"/>
              </a:endParaRPr>
            </a:p>
          </p:txBody>
        </p:sp>
      </p:grpSp>
      <p:grpSp>
        <p:nvGrpSpPr>
          <p:cNvPr id="5115" name="Google Shape;5115;p4"/>
          <p:cNvGrpSpPr/>
          <p:nvPr/>
        </p:nvGrpSpPr>
        <p:grpSpPr>
          <a:xfrm>
            <a:off x="457200" y="3662125"/>
            <a:ext cx="2324100" cy="1072950"/>
            <a:chOff x="457200" y="3662125"/>
            <a:chExt cx="2324100" cy="1072950"/>
          </a:xfrm>
        </p:grpSpPr>
        <p:sp>
          <p:nvSpPr>
            <p:cNvPr id="5116" name="Google Shape;5116;p4"/>
            <p:cNvSpPr/>
            <p:nvPr/>
          </p:nvSpPr>
          <p:spPr>
            <a:xfrm>
              <a:off x="457200" y="3662125"/>
              <a:ext cx="2324100" cy="432000"/>
            </a:xfrm>
            <a:prstGeom prst="round2SameRect">
              <a:avLst>
                <a:gd fmla="val 16667" name="adj1"/>
                <a:gd fmla="val 0" name="adj2"/>
              </a:avLst>
            </a:pr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</a:pPr>
              <a:r>
                <a:t/>
              </a:r>
              <a:endParaRPr b="0" i="0" sz="3400" u="none" cap="none" strike="noStrike">
                <a:solidFill>
                  <a:srgbClr val="FFFFFF"/>
                </a:solidFill>
                <a:latin typeface="Fira Sans Extra Condensed ExtraBold"/>
                <a:ea typeface="Fira Sans Extra Condensed ExtraBold"/>
                <a:cs typeface="Fira Sans Extra Condensed ExtraBold"/>
                <a:sym typeface="Fira Sans Extra Condensed ExtraBold"/>
              </a:endParaRPr>
            </a:p>
          </p:txBody>
        </p:sp>
        <p:sp>
          <p:nvSpPr>
            <p:cNvPr id="5117" name="Google Shape;5117;p4"/>
            <p:cNvSpPr/>
            <p:nvPr/>
          </p:nvSpPr>
          <p:spPr>
            <a:xfrm rot="10800000">
              <a:off x="457200" y="4133875"/>
              <a:ext cx="2324100" cy="601200"/>
            </a:xfrm>
            <a:prstGeom prst="round2SameRect">
              <a:avLst>
                <a:gd fmla="val 11885" name="adj1"/>
                <a:gd fmla="val 0" name="adj2"/>
              </a:avLst>
            </a:pr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</a:pPr>
              <a:r>
                <a:t/>
              </a:r>
              <a:endParaRPr b="0" i="0" sz="3400" u="none" cap="none" strike="noStrike">
                <a:solidFill>
                  <a:srgbClr val="FFFFFF"/>
                </a:solidFill>
                <a:latin typeface="Fira Sans Extra Condensed ExtraBold"/>
                <a:ea typeface="Fira Sans Extra Condensed ExtraBold"/>
                <a:cs typeface="Fira Sans Extra Condensed ExtraBold"/>
                <a:sym typeface="Fira Sans Extra Condensed ExtraBold"/>
              </a:endParaRPr>
            </a:p>
          </p:txBody>
        </p:sp>
      </p:grpSp>
      <p:grpSp>
        <p:nvGrpSpPr>
          <p:cNvPr id="5118" name="Google Shape;5118;p4"/>
          <p:cNvGrpSpPr/>
          <p:nvPr/>
        </p:nvGrpSpPr>
        <p:grpSpPr>
          <a:xfrm>
            <a:off x="4509900" y="3662125"/>
            <a:ext cx="2324100" cy="1072950"/>
            <a:chOff x="4509900" y="3662125"/>
            <a:chExt cx="2324100" cy="1072950"/>
          </a:xfrm>
        </p:grpSpPr>
        <p:sp>
          <p:nvSpPr>
            <p:cNvPr id="5119" name="Google Shape;5119;p4"/>
            <p:cNvSpPr/>
            <p:nvPr/>
          </p:nvSpPr>
          <p:spPr>
            <a:xfrm>
              <a:off x="4509900" y="3662125"/>
              <a:ext cx="2324100" cy="432000"/>
            </a:xfrm>
            <a:prstGeom prst="round2SameRect">
              <a:avLst>
                <a:gd fmla="val 16667" name="adj1"/>
                <a:gd fmla="val 0" name="adj2"/>
              </a:avLst>
            </a:pr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</a:pPr>
              <a:r>
                <a:t/>
              </a:r>
              <a:endParaRPr b="0" i="0" sz="3400" u="none" cap="none" strike="noStrike">
                <a:solidFill>
                  <a:srgbClr val="FFFFFF"/>
                </a:solidFill>
                <a:latin typeface="Fira Sans Extra Condensed ExtraBold"/>
                <a:ea typeface="Fira Sans Extra Condensed ExtraBold"/>
                <a:cs typeface="Fira Sans Extra Condensed ExtraBold"/>
                <a:sym typeface="Fira Sans Extra Condensed ExtraBold"/>
              </a:endParaRPr>
            </a:p>
          </p:txBody>
        </p:sp>
        <p:sp>
          <p:nvSpPr>
            <p:cNvPr id="5120" name="Google Shape;5120;p4"/>
            <p:cNvSpPr/>
            <p:nvPr/>
          </p:nvSpPr>
          <p:spPr>
            <a:xfrm rot="10800000">
              <a:off x="4509900" y="4133875"/>
              <a:ext cx="2324100" cy="601200"/>
            </a:xfrm>
            <a:prstGeom prst="round2SameRect">
              <a:avLst>
                <a:gd fmla="val 11885" name="adj1"/>
                <a:gd fmla="val 0" name="adj2"/>
              </a:avLst>
            </a:pr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ct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100"/>
                <a:buFont typeface="Arial"/>
                <a:buNone/>
              </a:pPr>
              <a:r>
                <a:t/>
              </a:r>
              <a:endParaRPr b="0" i="0" sz="3400" u="none" cap="none" strike="noStrike">
                <a:solidFill>
                  <a:srgbClr val="FFFFFF"/>
                </a:solidFill>
                <a:latin typeface="Fira Sans Extra Condensed ExtraBold"/>
                <a:ea typeface="Fira Sans Extra Condensed ExtraBold"/>
                <a:cs typeface="Fira Sans Extra Condensed ExtraBold"/>
                <a:sym typeface="Fira Sans Extra Condensed ExtraBold"/>
              </a:endParaRPr>
            </a:p>
          </p:txBody>
        </p:sp>
      </p:grpSp>
      <p:cxnSp>
        <p:nvCxnSpPr>
          <p:cNvPr id="5121" name="Google Shape;5121;p4"/>
          <p:cNvCxnSpPr>
            <a:stCxn id="5062" idx="6"/>
          </p:cNvCxnSpPr>
          <p:nvPr/>
        </p:nvCxnSpPr>
        <p:spPr>
          <a:xfrm>
            <a:off x="7800588" y="1812483"/>
            <a:ext cx="450300" cy="535500"/>
          </a:xfrm>
          <a:prstGeom prst="bentConnector2">
            <a:avLst/>
          </a:prstGeom>
          <a:noFill/>
          <a:ln cap="flat" cmpd="sng" w="19050">
            <a:solidFill>
              <a:schemeClr val="dk1"/>
            </a:solidFill>
            <a:prstDash val="solid"/>
            <a:round/>
            <a:headEnd len="sm" w="sm" type="none"/>
            <a:tailEnd len="med" w="med" type="triangle"/>
          </a:ln>
        </p:spPr>
      </p:cxnSp>
      <p:cxnSp>
        <p:nvCxnSpPr>
          <p:cNvPr id="5122" name="Google Shape;5122;p4"/>
          <p:cNvCxnSpPr>
            <a:stCxn id="5061" idx="6"/>
          </p:cNvCxnSpPr>
          <p:nvPr/>
        </p:nvCxnSpPr>
        <p:spPr>
          <a:xfrm>
            <a:off x="3747912" y="1812500"/>
            <a:ext cx="640800" cy="0"/>
          </a:xfrm>
          <a:prstGeom prst="straightConnector1">
            <a:avLst/>
          </a:prstGeom>
          <a:noFill/>
          <a:ln cap="flat" cmpd="sng" w="19050">
            <a:solidFill>
              <a:schemeClr val="dk1"/>
            </a:solidFill>
            <a:prstDash val="solid"/>
            <a:round/>
            <a:headEnd len="sm" w="sm" type="none"/>
            <a:tailEnd len="med" w="med" type="triangle"/>
          </a:ln>
        </p:spPr>
      </p:cxnSp>
      <p:cxnSp>
        <p:nvCxnSpPr>
          <p:cNvPr id="5123" name="Google Shape;5123;p4"/>
          <p:cNvCxnSpPr>
            <a:endCxn id="5063" idx="2"/>
          </p:cNvCxnSpPr>
          <p:nvPr/>
        </p:nvCxnSpPr>
        <p:spPr>
          <a:xfrm>
            <a:off x="4755288" y="3005550"/>
            <a:ext cx="640800" cy="0"/>
          </a:xfrm>
          <a:prstGeom prst="straightConnector1">
            <a:avLst/>
          </a:prstGeom>
          <a:noFill/>
          <a:ln cap="flat" cmpd="sng" w="19050">
            <a:solidFill>
              <a:schemeClr val="dk1"/>
            </a:solidFill>
            <a:prstDash val="solid"/>
            <a:round/>
            <a:headEnd len="med" w="med" type="triangle"/>
            <a:tailEnd len="sm" w="sm" type="none"/>
          </a:ln>
        </p:spPr>
      </p:cxnSp>
      <p:cxnSp>
        <p:nvCxnSpPr>
          <p:cNvPr id="5124" name="Google Shape;5124;p4"/>
          <p:cNvCxnSpPr>
            <a:stCxn id="5064" idx="2"/>
          </p:cNvCxnSpPr>
          <p:nvPr/>
        </p:nvCxnSpPr>
        <p:spPr>
          <a:xfrm flipH="1">
            <a:off x="893112" y="3005550"/>
            <a:ext cx="450300" cy="535500"/>
          </a:xfrm>
          <a:prstGeom prst="bentConnector2">
            <a:avLst/>
          </a:prstGeom>
          <a:noFill/>
          <a:ln cap="flat" cmpd="sng" w="19050">
            <a:solidFill>
              <a:schemeClr val="dk1"/>
            </a:solidFill>
            <a:prstDash val="solid"/>
            <a:round/>
            <a:headEnd len="sm" w="sm" type="none"/>
            <a:tailEnd len="med" w="med" type="triangle"/>
          </a:ln>
        </p:spPr>
      </p:cxnSp>
      <p:cxnSp>
        <p:nvCxnSpPr>
          <p:cNvPr id="5125" name="Google Shape;5125;p4"/>
          <p:cNvCxnSpPr>
            <a:stCxn id="5065" idx="6"/>
          </p:cNvCxnSpPr>
          <p:nvPr/>
        </p:nvCxnSpPr>
        <p:spPr>
          <a:xfrm>
            <a:off x="3747912" y="4198600"/>
            <a:ext cx="640800" cy="0"/>
          </a:xfrm>
          <a:prstGeom prst="straightConnector1">
            <a:avLst/>
          </a:prstGeom>
          <a:noFill/>
          <a:ln cap="flat" cmpd="sng" w="19050">
            <a:solidFill>
              <a:schemeClr val="dk1"/>
            </a:solidFill>
            <a:prstDash val="solid"/>
            <a:round/>
            <a:headEnd len="sm" w="sm" type="none"/>
            <a:tailEnd len="med" w="med" type="triangle"/>
          </a:ln>
        </p:spPr>
      </p:cxnSp>
      <p:sp>
        <p:nvSpPr>
          <p:cNvPr id="5126" name="Google Shape;5126;p4"/>
          <p:cNvSpPr txBox="1"/>
          <p:nvPr/>
        </p:nvSpPr>
        <p:spPr>
          <a:xfrm>
            <a:off x="4633350" y="1357025"/>
            <a:ext cx="2077200" cy="270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b="0" i="0" lang="en" sz="2000" u="none" cap="none" strike="noStrike">
                <a:solidFill>
                  <a:schemeClr val="dk1"/>
                </a:solidFill>
                <a:latin typeface="Fira Sans Extra Condensed SemiBold"/>
                <a:ea typeface="Fira Sans Extra Condensed SemiBold"/>
                <a:cs typeface="Fira Sans Extra Condensed SemiBold"/>
                <a:sym typeface="Fira Sans Extra Condensed SemiBold"/>
              </a:rPr>
              <a:t>Determine Activity</a:t>
            </a:r>
            <a:endParaRPr b="0" i="0" sz="20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27" name="Google Shape;5127;p4"/>
          <p:cNvSpPr txBox="1"/>
          <p:nvPr/>
        </p:nvSpPr>
        <p:spPr>
          <a:xfrm>
            <a:off x="4633350" y="1778375"/>
            <a:ext cx="2077200" cy="540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b="0" i="0" lang="en" sz="1200" u="none" cap="none" strike="noStrik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Establish tabling activities and outcomes (mapping).</a:t>
            </a:r>
            <a:endParaRPr b="0" i="0" sz="1200" u="none" cap="none" strike="noStrike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128" name="Google Shape;5128;p4"/>
          <p:cNvSpPr txBox="1"/>
          <p:nvPr/>
        </p:nvSpPr>
        <p:spPr>
          <a:xfrm>
            <a:off x="6486150" y="2550075"/>
            <a:ext cx="2077200" cy="270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b="0" i="0" lang="en" sz="2000" u="none" cap="none" strike="noStrike">
                <a:solidFill>
                  <a:schemeClr val="dk1"/>
                </a:solidFill>
                <a:latin typeface="Fira Sans Extra Condensed SemiBold"/>
                <a:ea typeface="Fira Sans Extra Condensed SemiBold"/>
                <a:cs typeface="Fira Sans Extra Condensed SemiBold"/>
                <a:sym typeface="Fira Sans Extra Condensed SemiBold"/>
              </a:rPr>
              <a:t>Request Materials</a:t>
            </a:r>
            <a:endParaRPr b="0" i="0" sz="20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29" name="Google Shape;5129;p4"/>
          <p:cNvSpPr txBox="1"/>
          <p:nvPr/>
        </p:nvSpPr>
        <p:spPr>
          <a:xfrm>
            <a:off x="6486150" y="2971425"/>
            <a:ext cx="2077200" cy="540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b="0" i="0" lang="en" sz="1200" u="none" cap="none" strike="noStrik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Use SIRF grant funding to acquire map and pins.</a:t>
            </a:r>
            <a:endParaRPr b="0" i="0" sz="1200" u="none" cap="none" strike="noStrike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130" name="Google Shape;5130;p4"/>
          <p:cNvSpPr txBox="1"/>
          <p:nvPr/>
        </p:nvSpPr>
        <p:spPr>
          <a:xfrm>
            <a:off x="2433450" y="2550075"/>
            <a:ext cx="2077200" cy="270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Arial"/>
              <a:buNone/>
            </a:pPr>
            <a:r>
              <a:rPr b="1" i="0" lang="en" sz="2000" u="none" cap="none" strike="noStrike">
                <a:solidFill>
                  <a:srgbClr val="000000"/>
                </a:solidFill>
                <a:latin typeface="Fira Sans Extra Condensed"/>
                <a:ea typeface="Fira Sans Extra Condensed"/>
                <a:cs typeface="Fira Sans Extra Condensed"/>
                <a:sym typeface="Fira Sans Extra Condensed"/>
              </a:rPr>
              <a:t>Host Engagement</a:t>
            </a:r>
            <a:endParaRPr b="1" i="0" sz="2000" u="none" cap="none" strike="noStrike">
              <a:solidFill>
                <a:srgbClr val="000000"/>
              </a:solidFill>
              <a:latin typeface="Fira Sans Extra Condensed"/>
              <a:ea typeface="Fira Sans Extra Condensed"/>
              <a:cs typeface="Fira Sans Extra Condensed"/>
              <a:sym typeface="Fira Sans Extra Condensed"/>
            </a:endParaRPr>
          </a:p>
        </p:txBody>
      </p:sp>
      <p:sp>
        <p:nvSpPr>
          <p:cNvPr id="5131" name="Google Shape;5131;p4"/>
          <p:cNvSpPr txBox="1"/>
          <p:nvPr/>
        </p:nvSpPr>
        <p:spPr>
          <a:xfrm>
            <a:off x="2332500" y="2900613"/>
            <a:ext cx="2324100" cy="540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b="0" i="0" lang="en" sz="1200" u="none" cap="none" strike="noStrik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Table for 4 hrs, educate students, and place pins on map.</a:t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32" name="Google Shape;5132;p4"/>
          <p:cNvSpPr txBox="1"/>
          <p:nvPr/>
        </p:nvSpPr>
        <p:spPr>
          <a:xfrm>
            <a:off x="4633350" y="3743125"/>
            <a:ext cx="2077200" cy="270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0"/>
              <a:buFont typeface="Arial"/>
              <a:buNone/>
            </a:pPr>
            <a:r>
              <a:rPr b="0" i="0" lang="en" sz="2200" u="none" cap="none" strike="noStrike">
                <a:solidFill>
                  <a:schemeClr val="dk1"/>
                </a:solidFill>
                <a:latin typeface="Fira Sans Extra Condensed SemiBold"/>
                <a:ea typeface="Fira Sans Extra Condensed SemiBold"/>
                <a:cs typeface="Fira Sans Extra Condensed SemiBold"/>
                <a:sym typeface="Fira Sans Extra Condensed SemiBold"/>
              </a:rPr>
              <a:t>Present Findings</a:t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33" name="Google Shape;5133;p4"/>
          <p:cNvSpPr txBox="1"/>
          <p:nvPr/>
        </p:nvSpPr>
        <p:spPr>
          <a:xfrm>
            <a:off x="4487375" y="4103800"/>
            <a:ext cx="2324100" cy="540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200"/>
              <a:buFont typeface="Arial"/>
              <a:buNone/>
            </a:pPr>
            <a:r>
              <a:rPr b="0" i="0" lang="en" sz="1200" u="none" cap="none" strike="noStrik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Connect findings to course learnings and present to peers.</a:t>
            </a:r>
            <a:endParaRPr b="0" i="0" sz="1200" u="none" cap="none" strike="noStrike">
              <a:solidFill>
                <a:schemeClr val="dk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5134" name="Google Shape;5134;p4"/>
          <p:cNvSpPr txBox="1"/>
          <p:nvPr/>
        </p:nvSpPr>
        <p:spPr>
          <a:xfrm>
            <a:off x="580650" y="3743125"/>
            <a:ext cx="2077200" cy="270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200"/>
              <a:buFont typeface="Arial"/>
              <a:buNone/>
            </a:pPr>
            <a:r>
              <a:rPr b="0" i="0" lang="en" sz="2200" u="none" cap="none" strike="noStrike">
                <a:solidFill>
                  <a:schemeClr val="dk1"/>
                </a:solidFill>
                <a:latin typeface="Fira Sans Extra Condensed SemiBold"/>
                <a:ea typeface="Fira Sans Extra Condensed SemiBold"/>
                <a:cs typeface="Fira Sans Extra Condensed SemiBold"/>
                <a:sym typeface="Fira Sans Extra Condensed SemiBold"/>
              </a:rPr>
              <a:t>Conclusions</a:t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35" name="Google Shape;5135;p4"/>
          <p:cNvSpPr txBox="1"/>
          <p:nvPr/>
        </p:nvSpPr>
        <p:spPr>
          <a:xfrm>
            <a:off x="497475" y="4131425"/>
            <a:ext cx="2289000" cy="705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</a:pPr>
            <a:r>
              <a:rPr b="0" i="0" lang="en" sz="1000" u="none" cap="none" strike="noStrik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rPr>
              <a:t>Observe &amp; analyze visual evidence to pinpoint disproportionately affected regions.</a:t>
            </a:r>
            <a:endParaRPr b="0" i="0" sz="12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5139" name="Shape 5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40" name="Google Shape;5140;p5"/>
          <p:cNvSpPr txBox="1"/>
          <p:nvPr>
            <p:ph type="title"/>
          </p:nvPr>
        </p:nvSpPr>
        <p:spPr>
          <a:xfrm>
            <a:off x="457200" y="408425"/>
            <a:ext cx="8229600" cy="507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</a:pPr>
            <a:r>
              <a:rPr lang="en"/>
              <a:t>How I Engaged with Students</a:t>
            </a:r>
            <a:endParaRPr/>
          </a:p>
        </p:txBody>
      </p:sp>
      <p:grpSp>
        <p:nvGrpSpPr>
          <p:cNvPr id="5141" name="Google Shape;5141;p5"/>
          <p:cNvGrpSpPr/>
          <p:nvPr/>
        </p:nvGrpSpPr>
        <p:grpSpPr>
          <a:xfrm>
            <a:off x="2971894" y="1276001"/>
            <a:ext cx="3200211" cy="3459157"/>
            <a:chOff x="2971894" y="1276026"/>
            <a:chExt cx="3200211" cy="3459157"/>
          </a:xfrm>
        </p:grpSpPr>
        <p:sp>
          <p:nvSpPr>
            <p:cNvPr id="5142" name="Google Shape;5142;p5"/>
            <p:cNvSpPr/>
            <p:nvPr/>
          </p:nvSpPr>
          <p:spPr>
            <a:xfrm>
              <a:off x="2971894" y="4688661"/>
              <a:ext cx="3200211" cy="3803"/>
            </a:xfrm>
            <a:custGeom>
              <a:rect b="b" l="l" r="r" t="t"/>
              <a:pathLst>
                <a:path extrusionOk="0" h="201" w="169122">
                  <a:moveTo>
                    <a:pt x="84561" y="0"/>
                  </a:moveTo>
                  <a:cubicBezTo>
                    <a:pt x="37861" y="0"/>
                    <a:pt x="1" y="33"/>
                    <a:pt x="1" y="100"/>
                  </a:cubicBezTo>
                  <a:cubicBezTo>
                    <a:pt x="1" y="167"/>
                    <a:pt x="37861" y="200"/>
                    <a:pt x="84561" y="200"/>
                  </a:cubicBezTo>
                  <a:cubicBezTo>
                    <a:pt x="131261" y="200"/>
                    <a:pt x="169122" y="167"/>
                    <a:pt x="169122" y="100"/>
                  </a:cubicBezTo>
                  <a:cubicBezTo>
                    <a:pt x="169122" y="33"/>
                    <a:pt x="131295" y="0"/>
                    <a:pt x="8456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grpSp>
          <p:nvGrpSpPr>
            <p:cNvPr id="5143" name="Google Shape;5143;p5"/>
            <p:cNvGrpSpPr/>
            <p:nvPr/>
          </p:nvGrpSpPr>
          <p:grpSpPr>
            <a:xfrm>
              <a:off x="3178045" y="1276026"/>
              <a:ext cx="2787909" cy="3459157"/>
              <a:chOff x="2908139" y="1276026"/>
              <a:chExt cx="2787909" cy="3459157"/>
            </a:xfrm>
          </p:grpSpPr>
          <p:sp>
            <p:nvSpPr>
              <p:cNvPr id="5144" name="Google Shape;5144;p5"/>
              <p:cNvSpPr/>
              <p:nvPr/>
            </p:nvSpPr>
            <p:spPr>
              <a:xfrm>
                <a:off x="2910145" y="1278032"/>
                <a:ext cx="2785903" cy="3455174"/>
              </a:xfrm>
              <a:custGeom>
                <a:rect b="b" l="l" r="r" t="t"/>
                <a:pathLst>
                  <a:path extrusionOk="0" h="115384" w="93034">
                    <a:moveTo>
                      <a:pt x="80324" y="1"/>
                    </a:moveTo>
                    <a:lnTo>
                      <a:pt x="0" y="9641"/>
                    </a:lnTo>
                    <a:lnTo>
                      <a:pt x="12743" y="115383"/>
                    </a:lnTo>
                    <a:lnTo>
                      <a:pt x="93034" y="105710"/>
                    </a:lnTo>
                    <a:lnTo>
                      <a:pt x="8032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45" name="Google Shape;5145;p5"/>
              <p:cNvSpPr/>
              <p:nvPr/>
            </p:nvSpPr>
            <p:spPr>
              <a:xfrm>
                <a:off x="2908139" y="1276026"/>
                <a:ext cx="2787909" cy="3459157"/>
              </a:xfrm>
              <a:custGeom>
                <a:rect b="b" l="l" r="r" t="t"/>
                <a:pathLst>
                  <a:path extrusionOk="0" h="115517" w="93101">
                    <a:moveTo>
                      <a:pt x="80391" y="1"/>
                    </a:moveTo>
                    <a:lnTo>
                      <a:pt x="101" y="9641"/>
                    </a:lnTo>
                    <a:lnTo>
                      <a:pt x="1" y="9641"/>
                    </a:lnTo>
                    <a:lnTo>
                      <a:pt x="1" y="9741"/>
                    </a:lnTo>
                    <a:cubicBezTo>
                      <a:pt x="4704" y="49069"/>
                      <a:pt x="9107" y="85529"/>
                      <a:pt x="12710" y="115450"/>
                    </a:cubicBezTo>
                    <a:lnTo>
                      <a:pt x="12710" y="115517"/>
                    </a:lnTo>
                    <a:lnTo>
                      <a:pt x="12810" y="115517"/>
                    </a:lnTo>
                    <a:lnTo>
                      <a:pt x="93101" y="105777"/>
                    </a:lnTo>
                    <a:lnTo>
                      <a:pt x="93101" y="105777"/>
                    </a:lnTo>
                    <a:lnTo>
                      <a:pt x="12867" y="115339"/>
                    </a:lnTo>
                    <a:lnTo>
                      <a:pt x="12867" y="115339"/>
                    </a:lnTo>
                    <a:cubicBezTo>
                      <a:pt x="9270" y="85463"/>
                      <a:pt x="4909" y="49076"/>
                      <a:pt x="215" y="9827"/>
                    </a:cubicBezTo>
                    <a:lnTo>
                      <a:pt x="215" y="9827"/>
                    </a:lnTo>
                    <a:lnTo>
                      <a:pt x="80305" y="178"/>
                    </a:lnTo>
                    <a:lnTo>
                      <a:pt x="80305" y="178"/>
                    </a:lnTo>
                    <a:cubicBezTo>
                      <a:pt x="87870" y="62795"/>
                      <a:pt x="93001" y="104943"/>
                      <a:pt x="93101" y="105777"/>
                    </a:cubicBezTo>
                    <a:cubicBezTo>
                      <a:pt x="93000" y="104943"/>
                      <a:pt x="87964" y="62712"/>
                      <a:pt x="80492" y="101"/>
                    </a:cubicBezTo>
                    <a:lnTo>
                      <a:pt x="80492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46" name="Google Shape;5146;p5"/>
              <p:cNvSpPr/>
              <p:nvPr/>
            </p:nvSpPr>
            <p:spPr>
              <a:xfrm>
                <a:off x="2996054" y="1380919"/>
                <a:ext cx="2586110" cy="2965693"/>
              </a:xfrm>
              <a:custGeom>
                <a:rect b="b" l="l" r="r" t="t"/>
                <a:pathLst>
                  <a:path extrusionOk="0" h="99038" w="86362">
                    <a:moveTo>
                      <a:pt x="75554" y="0"/>
                    </a:moveTo>
                    <a:lnTo>
                      <a:pt x="0" y="9107"/>
                    </a:lnTo>
                    <a:lnTo>
                      <a:pt x="10841" y="99038"/>
                    </a:lnTo>
                    <a:lnTo>
                      <a:pt x="86362" y="89965"/>
                    </a:lnTo>
                    <a:lnTo>
                      <a:pt x="7555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47" name="Google Shape;5147;p5"/>
              <p:cNvSpPr/>
              <p:nvPr/>
            </p:nvSpPr>
            <p:spPr>
              <a:xfrm>
                <a:off x="2992041" y="1378912"/>
                <a:ext cx="2589135" cy="2970694"/>
              </a:xfrm>
              <a:custGeom>
                <a:rect b="b" l="l" r="r" t="t"/>
                <a:pathLst>
                  <a:path extrusionOk="0" h="99205" w="86463">
                    <a:moveTo>
                      <a:pt x="75621" y="1"/>
                    </a:moveTo>
                    <a:lnTo>
                      <a:pt x="134" y="9040"/>
                    </a:lnTo>
                    <a:lnTo>
                      <a:pt x="1" y="9040"/>
                    </a:lnTo>
                    <a:lnTo>
                      <a:pt x="1" y="9174"/>
                    </a:lnTo>
                    <a:cubicBezTo>
                      <a:pt x="4037" y="42398"/>
                      <a:pt x="7740" y="73320"/>
                      <a:pt x="10842" y="99105"/>
                    </a:cubicBezTo>
                    <a:lnTo>
                      <a:pt x="10842" y="99205"/>
                    </a:lnTo>
                    <a:lnTo>
                      <a:pt x="10942" y="99205"/>
                    </a:lnTo>
                    <a:lnTo>
                      <a:pt x="86462" y="90032"/>
                    </a:lnTo>
                    <a:lnTo>
                      <a:pt x="86462" y="90032"/>
                    </a:lnTo>
                    <a:lnTo>
                      <a:pt x="11029" y="98995"/>
                    </a:lnTo>
                    <a:lnTo>
                      <a:pt x="11029" y="98995"/>
                    </a:lnTo>
                    <a:cubicBezTo>
                      <a:pt x="7933" y="73262"/>
                      <a:pt x="4240" y="42391"/>
                      <a:pt x="282" y="9260"/>
                    </a:cubicBezTo>
                    <a:lnTo>
                      <a:pt x="282" y="9260"/>
                    </a:lnTo>
                    <a:lnTo>
                      <a:pt x="75564" y="178"/>
                    </a:lnTo>
                    <a:lnTo>
                      <a:pt x="75564" y="178"/>
                    </a:lnTo>
                    <a:cubicBezTo>
                      <a:pt x="82063" y="53673"/>
                      <a:pt x="86362" y="89198"/>
                      <a:pt x="86462" y="90032"/>
                    </a:cubicBezTo>
                    <a:cubicBezTo>
                      <a:pt x="86362" y="89198"/>
                      <a:pt x="82126" y="53639"/>
                      <a:pt x="75721" y="67"/>
                    </a:cubicBezTo>
                    <a:lnTo>
                      <a:pt x="75721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48" name="Google Shape;5148;p5"/>
              <p:cNvSpPr/>
              <p:nvPr/>
            </p:nvSpPr>
            <p:spPr>
              <a:xfrm>
                <a:off x="3536957" y="4440117"/>
                <a:ext cx="143317" cy="117564"/>
              </a:xfrm>
              <a:custGeom>
                <a:rect b="b" l="l" r="r" t="t"/>
                <a:pathLst>
                  <a:path extrusionOk="0" h="3926" w="4786">
                    <a:moveTo>
                      <a:pt x="2594" y="192"/>
                    </a:moveTo>
                    <a:cubicBezTo>
                      <a:pt x="3489" y="192"/>
                      <a:pt x="4230" y="858"/>
                      <a:pt x="4352" y="1776"/>
                    </a:cubicBezTo>
                    <a:cubicBezTo>
                      <a:pt x="4386" y="2110"/>
                      <a:pt x="4319" y="2477"/>
                      <a:pt x="4152" y="2810"/>
                    </a:cubicBezTo>
                    <a:cubicBezTo>
                      <a:pt x="4119" y="2844"/>
                      <a:pt x="4119" y="2877"/>
                      <a:pt x="4152" y="2911"/>
                    </a:cubicBezTo>
                    <a:lnTo>
                      <a:pt x="4452" y="3378"/>
                    </a:lnTo>
                    <a:lnTo>
                      <a:pt x="3885" y="3211"/>
                    </a:lnTo>
                    <a:cubicBezTo>
                      <a:pt x="3852" y="3211"/>
                      <a:pt x="3818" y="3211"/>
                      <a:pt x="3785" y="3244"/>
                    </a:cubicBezTo>
                    <a:cubicBezTo>
                      <a:pt x="3518" y="3511"/>
                      <a:pt x="3151" y="3678"/>
                      <a:pt x="2784" y="3711"/>
                    </a:cubicBezTo>
                    <a:cubicBezTo>
                      <a:pt x="2729" y="3715"/>
                      <a:pt x="2676" y="3717"/>
                      <a:pt x="2623" y="3717"/>
                    </a:cubicBezTo>
                    <a:cubicBezTo>
                      <a:pt x="531" y="3717"/>
                      <a:pt x="203" y="567"/>
                      <a:pt x="2351" y="209"/>
                    </a:cubicBezTo>
                    <a:cubicBezTo>
                      <a:pt x="2433" y="198"/>
                      <a:pt x="2514" y="192"/>
                      <a:pt x="2594" y="192"/>
                    </a:cubicBezTo>
                    <a:close/>
                    <a:moveTo>
                      <a:pt x="2555" y="1"/>
                    </a:moveTo>
                    <a:cubicBezTo>
                      <a:pt x="2004" y="1"/>
                      <a:pt x="1448" y="232"/>
                      <a:pt x="1050" y="742"/>
                    </a:cubicBezTo>
                    <a:cubicBezTo>
                      <a:pt x="1" y="2046"/>
                      <a:pt x="982" y="3925"/>
                      <a:pt x="2578" y="3925"/>
                    </a:cubicBezTo>
                    <a:cubicBezTo>
                      <a:pt x="2656" y="3925"/>
                      <a:pt x="2736" y="3921"/>
                      <a:pt x="2818" y="3911"/>
                    </a:cubicBezTo>
                    <a:cubicBezTo>
                      <a:pt x="3218" y="3845"/>
                      <a:pt x="3618" y="3678"/>
                      <a:pt x="3919" y="3411"/>
                    </a:cubicBezTo>
                    <a:lnTo>
                      <a:pt x="4652" y="3644"/>
                    </a:lnTo>
                    <a:cubicBezTo>
                      <a:pt x="4719" y="3644"/>
                      <a:pt x="4786" y="3578"/>
                      <a:pt x="4752" y="3511"/>
                    </a:cubicBezTo>
                    <a:lnTo>
                      <a:pt x="4319" y="2844"/>
                    </a:lnTo>
                    <a:cubicBezTo>
                      <a:pt x="4486" y="2477"/>
                      <a:pt x="4552" y="2110"/>
                      <a:pt x="4519" y="1743"/>
                    </a:cubicBezTo>
                    <a:cubicBezTo>
                      <a:pt x="4393" y="655"/>
                      <a:pt x="3481" y="1"/>
                      <a:pt x="25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49" name="Google Shape;5149;p5"/>
              <p:cNvSpPr/>
              <p:nvPr/>
            </p:nvSpPr>
            <p:spPr>
              <a:xfrm>
                <a:off x="3382926" y="4459580"/>
                <a:ext cx="139544" cy="117654"/>
              </a:xfrm>
              <a:custGeom>
                <a:rect b="b" l="l" r="r" t="t"/>
                <a:pathLst>
                  <a:path extrusionOk="0" h="3929" w="4660">
                    <a:moveTo>
                      <a:pt x="3207" y="0"/>
                    </a:moveTo>
                    <a:cubicBezTo>
                      <a:pt x="2851" y="0"/>
                      <a:pt x="2491" y="144"/>
                      <a:pt x="2224" y="459"/>
                    </a:cubicBezTo>
                    <a:cubicBezTo>
                      <a:pt x="1978" y="274"/>
                      <a:pt x="1703" y="192"/>
                      <a:pt x="1436" y="192"/>
                    </a:cubicBezTo>
                    <a:cubicBezTo>
                      <a:pt x="690" y="192"/>
                      <a:pt x="0" y="834"/>
                      <a:pt x="123" y="1693"/>
                    </a:cubicBezTo>
                    <a:cubicBezTo>
                      <a:pt x="256" y="2828"/>
                      <a:pt x="2458" y="3862"/>
                      <a:pt x="2558" y="3928"/>
                    </a:cubicBezTo>
                    <a:lnTo>
                      <a:pt x="2625" y="3928"/>
                    </a:lnTo>
                    <a:cubicBezTo>
                      <a:pt x="2625" y="3895"/>
                      <a:pt x="2658" y="3895"/>
                      <a:pt x="2691" y="3895"/>
                    </a:cubicBezTo>
                    <a:cubicBezTo>
                      <a:pt x="2758" y="3828"/>
                      <a:pt x="4659" y="2294"/>
                      <a:pt x="4526" y="1160"/>
                    </a:cubicBezTo>
                    <a:cubicBezTo>
                      <a:pt x="4441" y="438"/>
                      <a:pt x="3830" y="0"/>
                      <a:pt x="320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50" name="Google Shape;5150;p5"/>
              <p:cNvSpPr/>
              <p:nvPr/>
            </p:nvSpPr>
            <p:spPr>
              <a:xfrm>
                <a:off x="3382926" y="4459580"/>
                <a:ext cx="139544" cy="117654"/>
              </a:xfrm>
              <a:custGeom>
                <a:rect b="b" l="l" r="r" t="t"/>
                <a:pathLst>
                  <a:path extrusionOk="0" h="3929" w="4660">
                    <a:moveTo>
                      <a:pt x="3187" y="186"/>
                    </a:moveTo>
                    <a:cubicBezTo>
                      <a:pt x="3767" y="186"/>
                      <a:pt x="4264" y="600"/>
                      <a:pt x="4326" y="1160"/>
                    </a:cubicBezTo>
                    <a:cubicBezTo>
                      <a:pt x="4426" y="2094"/>
                      <a:pt x="2891" y="3461"/>
                      <a:pt x="2591" y="3695"/>
                    </a:cubicBezTo>
                    <a:cubicBezTo>
                      <a:pt x="2258" y="3528"/>
                      <a:pt x="423" y="2594"/>
                      <a:pt x="323" y="1660"/>
                    </a:cubicBezTo>
                    <a:cubicBezTo>
                      <a:pt x="256" y="1026"/>
                      <a:pt x="690" y="493"/>
                      <a:pt x="1290" y="393"/>
                    </a:cubicBezTo>
                    <a:cubicBezTo>
                      <a:pt x="1360" y="379"/>
                      <a:pt x="1428" y="372"/>
                      <a:pt x="1494" y="372"/>
                    </a:cubicBezTo>
                    <a:cubicBezTo>
                      <a:pt x="1746" y="372"/>
                      <a:pt x="1973" y="468"/>
                      <a:pt x="2158" y="626"/>
                    </a:cubicBezTo>
                    <a:cubicBezTo>
                      <a:pt x="2174" y="643"/>
                      <a:pt x="2199" y="651"/>
                      <a:pt x="2224" y="651"/>
                    </a:cubicBezTo>
                    <a:cubicBezTo>
                      <a:pt x="2249" y="651"/>
                      <a:pt x="2274" y="643"/>
                      <a:pt x="2291" y="626"/>
                    </a:cubicBezTo>
                    <a:cubicBezTo>
                      <a:pt x="2491" y="359"/>
                      <a:pt x="2758" y="192"/>
                      <a:pt x="3058" y="192"/>
                    </a:cubicBezTo>
                    <a:cubicBezTo>
                      <a:pt x="3101" y="188"/>
                      <a:pt x="3144" y="186"/>
                      <a:pt x="3187" y="186"/>
                    </a:cubicBezTo>
                    <a:close/>
                    <a:moveTo>
                      <a:pt x="3207" y="0"/>
                    </a:moveTo>
                    <a:cubicBezTo>
                      <a:pt x="2851" y="0"/>
                      <a:pt x="2491" y="144"/>
                      <a:pt x="2224" y="459"/>
                    </a:cubicBezTo>
                    <a:cubicBezTo>
                      <a:pt x="1978" y="274"/>
                      <a:pt x="1703" y="192"/>
                      <a:pt x="1436" y="192"/>
                    </a:cubicBezTo>
                    <a:cubicBezTo>
                      <a:pt x="690" y="192"/>
                      <a:pt x="0" y="834"/>
                      <a:pt x="123" y="1693"/>
                    </a:cubicBezTo>
                    <a:cubicBezTo>
                      <a:pt x="256" y="2828"/>
                      <a:pt x="2458" y="3862"/>
                      <a:pt x="2558" y="3928"/>
                    </a:cubicBezTo>
                    <a:lnTo>
                      <a:pt x="2625" y="3928"/>
                    </a:lnTo>
                    <a:cubicBezTo>
                      <a:pt x="2625" y="3895"/>
                      <a:pt x="2658" y="3895"/>
                      <a:pt x="2691" y="3895"/>
                    </a:cubicBezTo>
                    <a:cubicBezTo>
                      <a:pt x="2758" y="3828"/>
                      <a:pt x="4659" y="2294"/>
                      <a:pt x="4526" y="1160"/>
                    </a:cubicBezTo>
                    <a:cubicBezTo>
                      <a:pt x="4441" y="438"/>
                      <a:pt x="3830" y="0"/>
                      <a:pt x="320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51" name="Google Shape;5151;p5"/>
              <p:cNvSpPr/>
              <p:nvPr/>
            </p:nvSpPr>
            <p:spPr>
              <a:xfrm>
                <a:off x="5455181" y="4190656"/>
                <a:ext cx="117893" cy="140861"/>
              </a:xfrm>
              <a:custGeom>
                <a:rect b="b" l="l" r="r" t="t"/>
                <a:pathLst>
                  <a:path extrusionOk="0" h="4704" w="3937">
                    <a:moveTo>
                      <a:pt x="3236" y="200"/>
                    </a:moveTo>
                    <a:lnTo>
                      <a:pt x="3703" y="4036"/>
                    </a:lnTo>
                    <a:lnTo>
                      <a:pt x="2135" y="3169"/>
                    </a:lnTo>
                    <a:lnTo>
                      <a:pt x="2002" y="3169"/>
                    </a:lnTo>
                    <a:lnTo>
                      <a:pt x="668" y="4403"/>
                    </a:lnTo>
                    <a:lnTo>
                      <a:pt x="234" y="567"/>
                    </a:lnTo>
                    <a:lnTo>
                      <a:pt x="3236" y="200"/>
                    </a:lnTo>
                    <a:close/>
                    <a:moveTo>
                      <a:pt x="3336" y="0"/>
                    </a:moveTo>
                    <a:lnTo>
                      <a:pt x="101" y="367"/>
                    </a:lnTo>
                    <a:cubicBezTo>
                      <a:pt x="67" y="400"/>
                      <a:pt x="0" y="434"/>
                      <a:pt x="34" y="501"/>
                    </a:cubicBezTo>
                    <a:lnTo>
                      <a:pt x="534" y="4603"/>
                    </a:lnTo>
                    <a:cubicBezTo>
                      <a:pt x="534" y="4637"/>
                      <a:pt x="534" y="4670"/>
                      <a:pt x="568" y="4704"/>
                    </a:cubicBezTo>
                    <a:lnTo>
                      <a:pt x="668" y="4704"/>
                    </a:lnTo>
                    <a:lnTo>
                      <a:pt x="2102" y="3403"/>
                    </a:lnTo>
                    <a:lnTo>
                      <a:pt x="3770" y="4303"/>
                    </a:lnTo>
                    <a:lnTo>
                      <a:pt x="3903" y="4303"/>
                    </a:lnTo>
                    <a:cubicBezTo>
                      <a:pt x="3903" y="4270"/>
                      <a:pt x="3937" y="4237"/>
                      <a:pt x="3937" y="4203"/>
                    </a:cubicBezTo>
                    <a:lnTo>
                      <a:pt x="3436" y="67"/>
                    </a:lnTo>
                    <a:cubicBezTo>
                      <a:pt x="3436" y="34"/>
                      <a:pt x="3370" y="0"/>
                      <a:pt x="333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52" name="Google Shape;5152;p5"/>
              <p:cNvSpPr/>
              <p:nvPr/>
            </p:nvSpPr>
            <p:spPr>
              <a:xfrm>
                <a:off x="3835076" y="1626936"/>
                <a:ext cx="551407" cy="761531"/>
              </a:xfrm>
              <a:custGeom>
                <a:rect b="b" l="l" r="r" t="t"/>
                <a:pathLst>
                  <a:path extrusionOk="0" h="25431" w="18414">
                    <a:moveTo>
                      <a:pt x="8065" y="1"/>
                    </a:moveTo>
                    <a:cubicBezTo>
                      <a:pt x="7934" y="1"/>
                      <a:pt x="7803" y="8"/>
                      <a:pt x="7672" y="24"/>
                    </a:cubicBezTo>
                    <a:cubicBezTo>
                      <a:pt x="6405" y="224"/>
                      <a:pt x="5204" y="691"/>
                      <a:pt x="4170" y="1425"/>
                    </a:cubicBezTo>
                    <a:cubicBezTo>
                      <a:pt x="2869" y="2392"/>
                      <a:pt x="1801" y="3626"/>
                      <a:pt x="1034" y="5061"/>
                    </a:cubicBezTo>
                    <a:cubicBezTo>
                      <a:pt x="0" y="6962"/>
                      <a:pt x="167" y="9230"/>
                      <a:pt x="400" y="11365"/>
                    </a:cubicBezTo>
                    <a:cubicBezTo>
                      <a:pt x="801" y="15735"/>
                      <a:pt x="1201" y="20071"/>
                      <a:pt x="1635" y="24441"/>
                    </a:cubicBezTo>
                    <a:cubicBezTo>
                      <a:pt x="1523" y="24971"/>
                      <a:pt x="1948" y="25431"/>
                      <a:pt x="2441" y="25431"/>
                    </a:cubicBezTo>
                    <a:cubicBezTo>
                      <a:pt x="2538" y="25431"/>
                      <a:pt x="2637" y="25413"/>
                      <a:pt x="2735" y="25375"/>
                    </a:cubicBezTo>
                    <a:cubicBezTo>
                      <a:pt x="8006" y="24775"/>
                      <a:pt x="13243" y="23874"/>
                      <a:pt x="18413" y="22673"/>
                    </a:cubicBezTo>
                    <a:cubicBezTo>
                      <a:pt x="16946" y="16669"/>
                      <a:pt x="18113" y="10131"/>
                      <a:pt x="15878" y="4360"/>
                    </a:cubicBezTo>
                    <a:cubicBezTo>
                      <a:pt x="15411" y="3126"/>
                      <a:pt x="14744" y="1925"/>
                      <a:pt x="13677" y="1158"/>
                    </a:cubicBezTo>
                    <a:cubicBezTo>
                      <a:pt x="12997" y="669"/>
                      <a:pt x="12168" y="343"/>
                      <a:pt x="11380" y="343"/>
                    </a:cubicBezTo>
                    <a:cubicBezTo>
                      <a:pt x="10931" y="343"/>
                      <a:pt x="10495" y="449"/>
                      <a:pt x="10107" y="691"/>
                    </a:cubicBezTo>
                    <a:cubicBezTo>
                      <a:pt x="9513" y="238"/>
                      <a:pt x="8798" y="1"/>
                      <a:pt x="806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53" name="Google Shape;5153;p5"/>
              <p:cNvSpPr/>
              <p:nvPr/>
            </p:nvSpPr>
            <p:spPr>
              <a:xfrm>
                <a:off x="3651282" y="2134572"/>
                <a:ext cx="1278592" cy="2161071"/>
              </a:xfrm>
              <a:custGeom>
                <a:rect b="b" l="l" r="r" t="t"/>
                <a:pathLst>
                  <a:path extrusionOk="0" h="72168" w="42698">
                    <a:moveTo>
                      <a:pt x="19288" y="0"/>
                    </a:moveTo>
                    <a:cubicBezTo>
                      <a:pt x="18886" y="0"/>
                      <a:pt x="18440" y="46"/>
                      <a:pt x="17947" y="149"/>
                    </a:cubicBezTo>
                    <a:lnTo>
                      <a:pt x="11275" y="950"/>
                    </a:lnTo>
                    <a:cubicBezTo>
                      <a:pt x="11275" y="950"/>
                      <a:pt x="8807" y="2118"/>
                      <a:pt x="8040" y="3752"/>
                    </a:cubicBezTo>
                    <a:cubicBezTo>
                      <a:pt x="7272" y="5420"/>
                      <a:pt x="7172" y="6654"/>
                      <a:pt x="6205" y="7288"/>
                    </a:cubicBezTo>
                    <a:cubicBezTo>
                      <a:pt x="5238" y="7922"/>
                      <a:pt x="1568" y="12692"/>
                      <a:pt x="1868" y="13793"/>
                    </a:cubicBezTo>
                    <a:cubicBezTo>
                      <a:pt x="2169" y="14893"/>
                      <a:pt x="834" y="17662"/>
                      <a:pt x="1101" y="20564"/>
                    </a:cubicBezTo>
                    <a:cubicBezTo>
                      <a:pt x="1368" y="23500"/>
                      <a:pt x="1935" y="27669"/>
                      <a:pt x="1935" y="27669"/>
                    </a:cubicBezTo>
                    <a:cubicBezTo>
                      <a:pt x="1935" y="27669"/>
                      <a:pt x="0" y="29537"/>
                      <a:pt x="1168" y="32006"/>
                    </a:cubicBezTo>
                    <a:cubicBezTo>
                      <a:pt x="1168" y="32006"/>
                      <a:pt x="301" y="34974"/>
                      <a:pt x="1201" y="37309"/>
                    </a:cubicBezTo>
                    <a:lnTo>
                      <a:pt x="2502" y="39578"/>
                    </a:lnTo>
                    <a:cubicBezTo>
                      <a:pt x="2502" y="39578"/>
                      <a:pt x="734" y="45882"/>
                      <a:pt x="1135" y="49118"/>
                    </a:cubicBezTo>
                    <a:cubicBezTo>
                      <a:pt x="1535" y="52387"/>
                      <a:pt x="2969" y="72168"/>
                      <a:pt x="2969" y="72168"/>
                    </a:cubicBezTo>
                    <a:lnTo>
                      <a:pt x="31189" y="68699"/>
                    </a:lnTo>
                    <a:lnTo>
                      <a:pt x="42698" y="64529"/>
                    </a:lnTo>
                    <a:cubicBezTo>
                      <a:pt x="42698" y="64529"/>
                      <a:pt x="41830" y="54388"/>
                      <a:pt x="40129" y="48084"/>
                    </a:cubicBezTo>
                    <a:cubicBezTo>
                      <a:pt x="38395" y="41779"/>
                      <a:pt x="35793" y="30738"/>
                      <a:pt x="35793" y="30738"/>
                    </a:cubicBezTo>
                    <a:lnTo>
                      <a:pt x="26286" y="2251"/>
                    </a:lnTo>
                    <a:cubicBezTo>
                      <a:pt x="25708" y="2262"/>
                      <a:pt x="25126" y="2266"/>
                      <a:pt x="24607" y="2266"/>
                    </a:cubicBezTo>
                    <a:cubicBezTo>
                      <a:pt x="23569" y="2266"/>
                      <a:pt x="22783" y="2251"/>
                      <a:pt x="22783" y="2251"/>
                    </a:cubicBezTo>
                    <a:cubicBezTo>
                      <a:pt x="22783" y="2251"/>
                      <a:pt x="22118" y="0"/>
                      <a:pt x="192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54" name="Google Shape;5154;p5"/>
              <p:cNvSpPr/>
              <p:nvPr/>
            </p:nvSpPr>
            <p:spPr>
              <a:xfrm>
                <a:off x="3926974" y="2156520"/>
                <a:ext cx="362604" cy="143347"/>
              </a:xfrm>
              <a:custGeom>
                <a:rect b="b" l="l" r="r" t="t"/>
                <a:pathLst>
                  <a:path extrusionOk="0" h="4787" w="12109">
                    <a:moveTo>
                      <a:pt x="9266" y="0"/>
                    </a:moveTo>
                    <a:cubicBezTo>
                      <a:pt x="9147" y="0"/>
                      <a:pt x="9027" y="6"/>
                      <a:pt x="8906" y="17"/>
                    </a:cubicBezTo>
                    <a:cubicBezTo>
                      <a:pt x="8731" y="15"/>
                      <a:pt x="8554" y="13"/>
                      <a:pt x="8378" y="13"/>
                    </a:cubicBezTo>
                    <a:cubicBezTo>
                      <a:pt x="6066" y="13"/>
                      <a:pt x="3656" y="245"/>
                      <a:pt x="1735" y="1485"/>
                    </a:cubicBezTo>
                    <a:cubicBezTo>
                      <a:pt x="1134" y="1818"/>
                      <a:pt x="634" y="2319"/>
                      <a:pt x="300" y="2952"/>
                    </a:cubicBezTo>
                    <a:cubicBezTo>
                      <a:pt x="0" y="3586"/>
                      <a:pt x="234" y="4086"/>
                      <a:pt x="567" y="4787"/>
                    </a:cubicBezTo>
                    <a:lnTo>
                      <a:pt x="3269" y="2252"/>
                    </a:lnTo>
                    <a:lnTo>
                      <a:pt x="11875" y="2452"/>
                    </a:lnTo>
                    <a:cubicBezTo>
                      <a:pt x="12109" y="1618"/>
                      <a:pt x="11742" y="918"/>
                      <a:pt x="11008" y="451"/>
                    </a:cubicBezTo>
                    <a:cubicBezTo>
                      <a:pt x="10450" y="144"/>
                      <a:pt x="9870" y="0"/>
                      <a:pt x="9266" y="0"/>
                    </a:cubicBezTo>
                    <a:close/>
                  </a:path>
                </a:pathLst>
              </a:custGeom>
              <a:solidFill>
                <a:srgbClr val="000000">
                  <a:alpha val="8235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55" name="Google Shape;5155;p5"/>
              <p:cNvSpPr/>
              <p:nvPr/>
            </p:nvSpPr>
            <p:spPr>
              <a:xfrm>
                <a:off x="3911972" y="1666013"/>
                <a:ext cx="403569" cy="716973"/>
              </a:xfrm>
              <a:custGeom>
                <a:rect b="b" l="l" r="r" t="t"/>
                <a:pathLst>
                  <a:path extrusionOk="0" h="23943" w="13477">
                    <a:moveTo>
                      <a:pt x="7533" y="1"/>
                    </a:moveTo>
                    <a:cubicBezTo>
                      <a:pt x="7326" y="1"/>
                      <a:pt x="7117" y="18"/>
                      <a:pt x="6906" y="53"/>
                    </a:cubicBezTo>
                    <a:lnTo>
                      <a:pt x="5605" y="120"/>
                    </a:lnTo>
                    <a:lnTo>
                      <a:pt x="1168" y="2822"/>
                    </a:lnTo>
                    <a:cubicBezTo>
                      <a:pt x="468" y="2955"/>
                      <a:pt x="1" y="3622"/>
                      <a:pt x="101" y="4323"/>
                    </a:cubicBezTo>
                    <a:lnTo>
                      <a:pt x="2803" y="20568"/>
                    </a:lnTo>
                    <a:cubicBezTo>
                      <a:pt x="3138" y="22547"/>
                      <a:pt x="4834" y="23942"/>
                      <a:pt x="6777" y="23942"/>
                    </a:cubicBezTo>
                    <a:cubicBezTo>
                      <a:pt x="6962" y="23942"/>
                      <a:pt x="7150" y="23929"/>
                      <a:pt x="7339" y="23903"/>
                    </a:cubicBezTo>
                    <a:cubicBezTo>
                      <a:pt x="9608" y="23570"/>
                      <a:pt x="11175" y="21435"/>
                      <a:pt x="10742" y="19167"/>
                    </a:cubicBezTo>
                    <a:cubicBezTo>
                      <a:pt x="10542" y="17932"/>
                      <a:pt x="10308" y="16898"/>
                      <a:pt x="10308" y="16898"/>
                    </a:cubicBezTo>
                    <a:cubicBezTo>
                      <a:pt x="10308" y="16898"/>
                      <a:pt x="13210" y="16098"/>
                      <a:pt x="13377" y="12195"/>
                    </a:cubicBezTo>
                    <a:cubicBezTo>
                      <a:pt x="13477" y="10260"/>
                      <a:pt x="13010" y="7158"/>
                      <a:pt x="12576" y="4656"/>
                    </a:cubicBezTo>
                    <a:cubicBezTo>
                      <a:pt x="12206" y="2528"/>
                      <a:pt x="10068" y="1"/>
                      <a:pt x="7533" y="1"/>
                    </a:cubicBezTo>
                    <a:close/>
                  </a:path>
                </a:pathLst>
              </a:custGeom>
              <a:solidFill>
                <a:srgbClr val="9E5F5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56" name="Google Shape;5156;p5"/>
              <p:cNvSpPr/>
              <p:nvPr/>
            </p:nvSpPr>
            <p:spPr>
              <a:xfrm>
                <a:off x="4227608" y="1874900"/>
                <a:ext cx="30993" cy="28568"/>
              </a:xfrm>
              <a:custGeom>
                <a:rect b="b" l="l" r="r" t="t"/>
                <a:pathLst>
                  <a:path extrusionOk="0" h="954" w="1035">
                    <a:moveTo>
                      <a:pt x="551" y="0"/>
                    </a:moveTo>
                    <a:cubicBezTo>
                      <a:pt x="513" y="0"/>
                      <a:pt x="474" y="5"/>
                      <a:pt x="434" y="15"/>
                    </a:cubicBezTo>
                    <a:cubicBezTo>
                      <a:pt x="167" y="49"/>
                      <a:pt x="1" y="282"/>
                      <a:pt x="34" y="549"/>
                    </a:cubicBezTo>
                    <a:cubicBezTo>
                      <a:pt x="64" y="793"/>
                      <a:pt x="262" y="953"/>
                      <a:pt x="500" y="953"/>
                    </a:cubicBezTo>
                    <a:cubicBezTo>
                      <a:pt x="522" y="953"/>
                      <a:pt x="545" y="952"/>
                      <a:pt x="568" y="949"/>
                    </a:cubicBezTo>
                    <a:cubicBezTo>
                      <a:pt x="834" y="882"/>
                      <a:pt x="1035" y="649"/>
                      <a:pt x="1001" y="382"/>
                    </a:cubicBezTo>
                    <a:cubicBezTo>
                      <a:pt x="944" y="155"/>
                      <a:pt x="767" y="0"/>
                      <a:pt x="55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57" name="Google Shape;5157;p5"/>
              <p:cNvSpPr/>
              <p:nvPr/>
            </p:nvSpPr>
            <p:spPr>
              <a:xfrm>
                <a:off x="4207636" y="1839117"/>
                <a:ext cx="60968" cy="18566"/>
              </a:xfrm>
              <a:custGeom>
                <a:rect b="b" l="l" r="r" t="t"/>
                <a:pathLst>
                  <a:path extrusionOk="0" h="620" w="2036">
                    <a:moveTo>
                      <a:pt x="1138" y="1"/>
                    </a:moveTo>
                    <a:cubicBezTo>
                      <a:pt x="1093" y="1"/>
                      <a:pt x="1047" y="4"/>
                      <a:pt x="1001" y="9"/>
                    </a:cubicBezTo>
                    <a:cubicBezTo>
                      <a:pt x="701" y="43"/>
                      <a:pt x="467" y="143"/>
                      <a:pt x="234" y="343"/>
                    </a:cubicBezTo>
                    <a:cubicBezTo>
                      <a:pt x="67" y="476"/>
                      <a:pt x="0" y="576"/>
                      <a:pt x="67" y="610"/>
                    </a:cubicBezTo>
                    <a:cubicBezTo>
                      <a:pt x="74" y="616"/>
                      <a:pt x="83" y="619"/>
                      <a:pt x="96" y="619"/>
                    </a:cubicBezTo>
                    <a:cubicBezTo>
                      <a:pt x="208" y="619"/>
                      <a:pt x="554" y="370"/>
                      <a:pt x="1034" y="310"/>
                    </a:cubicBezTo>
                    <a:cubicBezTo>
                      <a:pt x="1098" y="301"/>
                      <a:pt x="1160" y="297"/>
                      <a:pt x="1220" y="297"/>
                    </a:cubicBezTo>
                    <a:cubicBezTo>
                      <a:pt x="1571" y="297"/>
                      <a:pt x="1850" y="422"/>
                      <a:pt x="1961" y="422"/>
                    </a:cubicBezTo>
                    <a:cubicBezTo>
                      <a:pt x="1979" y="422"/>
                      <a:pt x="1993" y="418"/>
                      <a:pt x="2002" y="410"/>
                    </a:cubicBezTo>
                    <a:cubicBezTo>
                      <a:pt x="2035" y="376"/>
                      <a:pt x="1968" y="276"/>
                      <a:pt x="1768" y="176"/>
                    </a:cubicBezTo>
                    <a:cubicBezTo>
                      <a:pt x="1575" y="66"/>
                      <a:pt x="1359" y="1"/>
                      <a:pt x="1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58" name="Google Shape;5158;p5"/>
              <p:cNvSpPr/>
              <p:nvPr/>
            </p:nvSpPr>
            <p:spPr>
              <a:xfrm>
                <a:off x="4166673" y="1855377"/>
                <a:ext cx="61956" cy="130860"/>
              </a:xfrm>
              <a:custGeom>
                <a:rect b="b" l="l" r="r" t="t"/>
                <a:pathLst>
                  <a:path extrusionOk="0" h="4370" w="2069">
                    <a:moveTo>
                      <a:pt x="1" y="0"/>
                    </a:moveTo>
                    <a:lnTo>
                      <a:pt x="1" y="0"/>
                    </a:lnTo>
                    <a:cubicBezTo>
                      <a:pt x="334" y="901"/>
                      <a:pt x="735" y="1768"/>
                      <a:pt x="1202" y="2602"/>
                    </a:cubicBezTo>
                    <a:lnTo>
                      <a:pt x="1702" y="3569"/>
                    </a:lnTo>
                    <a:cubicBezTo>
                      <a:pt x="1802" y="3669"/>
                      <a:pt x="1835" y="3836"/>
                      <a:pt x="1869" y="3970"/>
                    </a:cubicBezTo>
                    <a:cubicBezTo>
                      <a:pt x="1835" y="4070"/>
                      <a:pt x="1702" y="4103"/>
                      <a:pt x="1569" y="4136"/>
                    </a:cubicBezTo>
                    <a:cubicBezTo>
                      <a:pt x="1302" y="4170"/>
                      <a:pt x="1001" y="4270"/>
                      <a:pt x="735" y="4370"/>
                    </a:cubicBezTo>
                    <a:cubicBezTo>
                      <a:pt x="1035" y="4370"/>
                      <a:pt x="1335" y="4336"/>
                      <a:pt x="1602" y="4270"/>
                    </a:cubicBezTo>
                    <a:cubicBezTo>
                      <a:pt x="1702" y="4270"/>
                      <a:pt x="1769" y="4236"/>
                      <a:pt x="1835" y="4236"/>
                    </a:cubicBezTo>
                    <a:cubicBezTo>
                      <a:pt x="1935" y="4170"/>
                      <a:pt x="2002" y="4103"/>
                      <a:pt x="2036" y="4003"/>
                    </a:cubicBezTo>
                    <a:cubicBezTo>
                      <a:pt x="2069" y="3803"/>
                      <a:pt x="2002" y="3636"/>
                      <a:pt x="1902" y="3469"/>
                    </a:cubicBezTo>
                    <a:cubicBezTo>
                      <a:pt x="1769" y="3169"/>
                      <a:pt x="1569" y="2835"/>
                      <a:pt x="1402" y="2502"/>
                    </a:cubicBezTo>
                    <a:cubicBezTo>
                      <a:pt x="1001" y="1635"/>
                      <a:pt x="534" y="801"/>
                      <a:pt x="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59" name="Google Shape;5159;p5"/>
              <p:cNvSpPr/>
              <p:nvPr/>
            </p:nvSpPr>
            <p:spPr>
              <a:xfrm>
                <a:off x="4063786" y="2148016"/>
                <a:ext cx="161853" cy="55698"/>
              </a:xfrm>
              <a:custGeom>
                <a:rect b="b" l="l" r="r" t="t"/>
                <a:pathLst>
                  <a:path extrusionOk="0" h="1860" w="5405">
                    <a:moveTo>
                      <a:pt x="1" y="1"/>
                    </a:moveTo>
                    <a:cubicBezTo>
                      <a:pt x="1" y="1"/>
                      <a:pt x="1241" y="1860"/>
                      <a:pt x="3976" y="1860"/>
                    </a:cubicBezTo>
                    <a:cubicBezTo>
                      <a:pt x="4414" y="1860"/>
                      <a:pt x="4889" y="1812"/>
                      <a:pt x="5405" y="1702"/>
                    </a:cubicBezTo>
                    <a:lnTo>
                      <a:pt x="5238" y="801"/>
                    </a:lnTo>
                    <a:cubicBezTo>
                      <a:pt x="4836" y="853"/>
                      <a:pt x="4433" y="879"/>
                      <a:pt x="4032" y="879"/>
                    </a:cubicBezTo>
                    <a:cubicBezTo>
                      <a:pt x="2640" y="879"/>
                      <a:pt x="1270" y="571"/>
                      <a:pt x="1" y="1"/>
                    </a:cubicBezTo>
                    <a:close/>
                  </a:path>
                </a:pathLst>
              </a:custGeom>
              <a:solidFill>
                <a:srgbClr val="79474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60" name="Google Shape;5160;p5"/>
              <p:cNvSpPr/>
              <p:nvPr/>
            </p:nvSpPr>
            <p:spPr>
              <a:xfrm>
                <a:off x="4139724" y="2016564"/>
                <a:ext cx="49948" cy="37072"/>
              </a:xfrm>
              <a:custGeom>
                <a:rect b="b" l="l" r="r" t="t"/>
                <a:pathLst>
                  <a:path extrusionOk="0" h="1238" w="1668">
                    <a:moveTo>
                      <a:pt x="871" y="1"/>
                    </a:moveTo>
                    <a:cubicBezTo>
                      <a:pt x="803" y="1"/>
                      <a:pt x="735" y="7"/>
                      <a:pt x="667" y="21"/>
                    </a:cubicBezTo>
                    <a:cubicBezTo>
                      <a:pt x="434" y="88"/>
                      <a:pt x="267" y="221"/>
                      <a:pt x="134" y="455"/>
                    </a:cubicBezTo>
                    <a:cubicBezTo>
                      <a:pt x="0" y="621"/>
                      <a:pt x="33" y="888"/>
                      <a:pt x="167" y="1088"/>
                    </a:cubicBezTo>
                    <a:cubicBezTo>
                      <a:pt x="283" y="1185"/>
                      <a:pt x="423" y="1237"/>
                      <a:pt x="565" y="1237"/>
                    </a:cubicBezTo>
                    <a:cubicBezTo>
                      <a:pt x="667" y="1237"/>
                      <a:pt x="770" y="1211"/>
                      <a:pt x="867" y="1155"/>
                    </a:cubicBezTo>
                    <a:cubicBezTo>
                      <a:pt x="1101" y="1055"/>
                      <a:pt x="1334" y="888"/>
                      <a:pt x="1501" y="688"/>
                    </a:cubicBezTo>
                    <a:cubicBezTo>
                      <a:pt x="1568" y="655"/>
                      <a:pt x="1601" y="588"/>
                      <a:pt x="1635" y="521"/>
                    </a:cubicBezTo>
                    <a:cubicBezTo>
                      <a:pt x="1668" y="455"/>
                      <a:pt x="1668" y="388"/>
                      <a:pt x="1601" y="321"/>
                    </a:cubicBezTo>
                    <a:lnTo>
                      <a:pt x="1568" y="288"/>
                    </a:lnTo>
                    <a:cubicBezTo>
                      <a:pt x="1382" y="102"/>
                      <a:pt x="1133" y="1"/>
                      <a:pt x="871" y="1"/>
                    </a:cubicBezTo>
                    <a:close/>
                  </a:path>
                </a:pathLst>
              </a:custGeom>
              <a:solidFill>
                <a:srgbClr val="79474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61" name="Google Shape;5161;p5"/>
              <p:cNvSpPr/>
              <p:nvPr/>
            </p:nvSpPr>
            <p:spPr>
              <a:xfrm>
                <a:off x="4141700" y="2002191"/>
                <a:ext cx="56985" cy="41624"/>
              </a:xfrm>
              <a:custGeom>
                <a:rect b="b" l="l" r="r" t="t"/>
                <a:pathLst>
                  <a:path extrusionOk="0" h="1390" w="1903">
                    <a:moveTo>
                      <a:pt x="68" y="1"/>
                    </a:moveTo>
                    <a:cubicBezTo>
                      <a:pt x="34" y="1"/>
                      <a:pt x="1" y="167"/>
                      <a:pt x="34" y="401"/>
                    </a:cubicBezTo>
                    <a:cubicBezTo>
                      <a:pt x="101" y="701"/>
                      <a:pt x="301" y="968"/>
                      <a:pt x="568" y="1168"/>
                    </a:cubicBezTo>
                    <a:cubicBezTo>
                      <a:pt x="778" y="1299"/>
                      <a:pt x="1049" y="1389"/>
                      <a:pt x="1318" y="1389"/>
                    </a:cubicBezTo>
                    <a:cubicBezTo>
                      <a:pt x="1391" y="1389"/>
                      <a:pt x="1464" y="1382"/>
                      <a:pt x="1535" y="1368"/>
                    </a:cubicBezTo>
                    <a:cubicBezTo>
                      <a:pt x="1769" y="1335"/>
                      <a:pt x="1902" y="1301"/>
                      <a:pt x="1902" y="1235"/>
                    </a:cubicBezTo>
                    <a:cubicBezTo>
                      <a:pt x="1902" y="1135"/>
                      <a:pt x="1302" y="1268"/>
                      <a:pt x="768" y="935"/>
                    </a:cubicBezTo>
                    <a:cubicBezTo>
                      <a:pt x="234" y="568"/>
                      <a:pt x="168" y="1"/>
                      <a:pt x="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62" name="Google Shape;5162;p5"/>
              <p:cNvSpPr/>
              <p:nvPr/>
            </p:nvSpPr>
            <p:spPr>
              <a:xfrm>
                <a:off x="4199641" y="1782194"/>
                <a:ext cx="55967" cy="19344"/>
              </a:xfrm>
              <a:custGeom>
                <a:rect b="b" l="l" r="r" t="t"/>
                <a:pathLst>
                  <a:path extrusionOk="0" h="646" w="1869">
                    <a:moveTo>
                      <a:pt x="1024" y="0"/>
                    </a:moveTo>
                    <a:cubicBezTo>
                      <a:pt x="982" y="0"/>
                      <a:pt x="941" y="3"/>
                      <a:pt x="901" y="9"/>
                    </a:cubicBezTo>
                    <a:cubicBezTo>
                      <a:pt x="634" y="42"/>
                      <a:pt x="401" y="109"/>
                      <a:pt x="201" y="276"/>
                    </a:cubicBezTo>
                    <a:cubicBezTo>
                      <a:pt x="34" y="409"/>
                      <a:pt x="1" y="543"/>
                      <a:pt x="34" y="609"/>
                    </a:cubicBezTo>
                    <a:cubicBezTo>
                      <a:pt x="60" y="636"/>
                      <a:pt x="105" y="646"/>
                      <a:pt x="165" y="646"/>
                    </a:cubicBezTo>
                    <a:cubicBezTo>
                      <a:pt x="332" y="646"/>
                      <a:pt x="615" y="567"/>
                      <a:pt x="935" y="543"/>
                    </a:cubicBezTo>
                    <a:cubicBezTo>
                      <a:pt x="1079" y="532"/>
                      <a:pt x="1216" y="532"/>
                      <a:pt x="1339" y="532"/>
                    </a:cubicBezTo>
                    <a:cubicBezTo>
                      <a:pt x="1583" y="532"/>
                      <a:pt x="1768" y="532"/>
                      <a:pt x="1835" y="443"/>
                    </a:cubicBezTo>
                    <a:cubicBezTo>
                      <a:pt x="1869" y="409"/>
                      <a:pt x="1802" y="276"/>
                      <a:pt x="1635" y="176"/>
                    </a:cubicBezTo>
                    <a:cubicBezTo>
                      <a:pt x="1442" y="65"/>
                      <a:pt x="1225" y="0"/>
                      <a:pt x="102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63" name="Google Shape;5163;p5"/>
              <p:cNvSpPr/>
              <p:nvPr/>
            </p:nvSpPr>
            <p:spPr>
              <a:xfrm>
                <a:off x="4072800" y="1893196"/>
                <a:ext cx="29975" cy="28238"/>
              </a:xfrm>
              <a:custGeom>
                <a:rect b="b" l="l" r="r" t="t"/>
                <a:pathLst>
                  <a:path extrusionOk="0" h="943" w="1001">
                    <a:moveTo>
                      <a:pt x="492" y="1"/>
                    </a:moveTo>
                    <a:cubicBezTo>
                      <a:pt x="473" y="1"/>
                      <a:pt x="453" y="2"/>
                      <a:pt x="434" y="5"/>
                    </a:cubicBezTo>
                    <a:cubicBezTo>
                      <a:pt x="167" y="38"/>
                      <a:pt x="0" y="271"/>
                      <a:pt x="34" y="538"/>
                    </a:cubicBezTo>
                    <a:cubicBezTo>
                      <a:pt x="64" y="755"/>
                      <a:pt x="267" y="942"/>
                      <a:pt x="509" y="942"/>
                    </a:cubicBezTo>
                    <a:cubicBezTo>
                      <a:pt x="528" y="942"/>
                      <a:pt x="548" y="941"/>
                      <a:pt x="567" y="939"/>
                    </a:cubicBezTo>
                    <a:cubicBezTo>
                      <a:pt x="834" y="905"/>
                      <a:pt x="1001" y="672"/>
                      <a:pt x="968" y="438"/>
                    </a:cubicBezTo>
                    <a:cubicBezTo>
                      <a:pt x="937" y="191"/>
                      <a:pt x="734" y="1"/>
                      <a:pt x="49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64" name="Google Shape;5164;p5"/>
              <p:cNvSpPr/>
              <p:nvPr/>
            </p:nvSpPr>
            <p:spPr>
              <a:xfrm>
                <a:off x="4051809" y="1861994"/>
                <a:ext cx="58962" cy="19644"/>
              </a:xfrm>
              <a:custGeom>
                <a:rect b="b" l="l" r="r" t="t"/>
                <a:pathLst>
                  <a:path extrusionOk="0" h="656" w="1969">
                    <a:moveTo>
                      <a:pt x="1090" y="0"/>
                    </a:moveTo>
                    <a:cubicBezTo>
                      <a:pt x="1027" y="0"/>
                      <a:pt x="964" y="5"/>
                      <a:pt x="901" y="13"/>
                    </a:cubicBezTo>
                    <a:cubicBezTo>
                      <a:pt x="601" y="46"/>
                      <a:pt x="368" y="179"/>
                      <a:pt x="167" y="379"/>
                    </a:cubicBezTo>
                    <a:cubicBezTo>
                      <a:pt x="34" y="513"/>
                      <a:pt x="1" y="646"/>
                      <a:pt x="34" y="646"/>
                    </a:cubicBezTo>
                    <a:cubicBezTo>
                      <a:pt x="40" y="652"/>
                      <a:pt x="48" y="655"/>
                      <a:pt x="58" y="655"/>
                    </a:cubicBezTo>
                    <a:cubicBezTo>
                      <a:pt x="162" y="655"/>
                      <a:pt x="479" y="373"/>
                      <a:pt x="935" y="313"/>
                    </a:cubicBezTo>
                    <a:cubicBezTo>
                      <a:pt x="1008" y="303"/>
                      <a:pt x="1080" y="299"/>
                      <a:pt x="1151" y="299"/>
                    </a:cubicBezTo>
                    <a:cubicBezTo>
                      <a:pt x="1492" y="299"/>
                      <a:pt x="1787" y="393"/>
                      <a:pt x="1894" y="393"/>
                    </a:cubicBezTo>
                    <a:cubicBezTo>
                      <a:pt x="1916" y="393"/>
                      <a:pt x="1930" y="389"/>
                      <a:pt x="1935" y="379"/>
                    </a:cubicBezTo>
                    <a:cubicBezTo>
                      <a:pt x="1969" y="279"/>
                      <a:pt x="1869" y="213"/>
                      <a:pt x="1702" y="146"/>
                    </a:cubicBezTo>
                    <a:cubicBezTo>
                      <a:pt x="1498" y="44"/>
                      <a:pt x="1294" y="0"/>
                      <a:pt x="109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65" name="Google Shape;5165;p5"/>
              <p:cNvSpPr/>
              <p:nvPr/>
            </p:nvSpPr>
            <p:spPr>
              <a:xfrm>
                <a:off x="4056810" y="1828367"/>
                <a:ext cx="54979" cy="21381"/>
              </a:xfrm>
              <a:custGeom>
                <a:rect b="b" l="l" r="r" t="t"/>
                <a:pathLst>
                  <a:path extrusionOk="0" h="714" w="1836">
                    <a:moveTo>
                      <a:pt x="1079" y="0"/>
                    </a:moveTo>
                    <a:cubicBezTo>
                      <a:pt x="739" y="0"/>
                      <a:pt x="410" y="126"/>
                      <a:pt x="167" y="368"/>
                    </a:cubicBezTo>
                    <a:cubicBezTo>
                      <a:pt x="34" y="502"/>
                      <a:pt x="0" y="635"/>
                      <a:pt x="67" y="669"/>
                    </a:cubicBezTo>
                    <a:cubicBezTo>
                      <a:pt x="91" y="701"/>
                      <a:pt x="129" y="713"/>
                      <a:pt x="178" y="713"/>
                    </a:cubicBezTo>
                    <a:cubicBezTo>
                      <a:pt x="333" y="713"/>
                      <a:pt x="605" y="586"/>
                      <a:pt x="934" y="535"/>
                    </a:cubicBezTo>
                    <a:cubicBezTo>
                      <a:pt x="1368" y="468"/>
                      <a:pt x="1768" y="502"/>
                      <a:pt x="1835" y="368"/>
                    </a:cubicBezTo>
                    <a:cubicBezTo>
                      <a:pt x="1835" y="302"/>
                      <a:pt x="1768" y="202"/>
                      <a:pt x="1602" y="101"/>
                    </a:cubicBezTo>
                    <a:cubicBezTo>
                      <a:pt x="1432" y="33"/>
                      <a:pt x="1254" y="0"/>
                      <a:pt x="107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66" name="Google Shape;5166;p5"/>
              <p:cNvSpPr/>
              <p:nvPr/>
            </p:nvSpPr>
            <p:spPr>
              <a:xfrm>
                <a:off x="3892299" y="1955149"/>
                <a:ext cx="89625" cy="119301"/>
              </a:xfrm>
              <a:custGeom>
                <a:rect b="b" l="l" r="r" t="t"/>
                <a:pathLst>
                  <a:path extrusionOk="0" h="3984" w="2993">
                    <a:moveTo>
                      <a:pt x="1915" y="1"/>
                    </a:moveTo>
                    <a:cubicBezTo>
                      <a:pt x="1140" y="1"/>
                      <a:pt x="1" y="285"/>
                      <a:pt x="157" y="2072"/>
                    </a:cubicBezTo>
                    <a:cubicBezTo>
                      <a:pt x="317" y="3649"/>
                      <a:pt x="1301" y="3984"/>
                      <a:pt x="2066" y="3984"/>
                    </a:cubicBezTo>
                    <a:cubicBezTo>
                      <a:pt x="2579" y="3984"/>
                      <a:pt x="2993" y="3833"/>
                      <a:pt x="2993" y="3806"/>
                    </a:cubicBezTo>
                    <a:cubicBezTo>
                      <a:pt x="2993" y="3740"/>
                      <a:pt x="2893" y="1905"/>
                      <a:pt x="2793" y="938"/>
                    </a:cubicBezTo>
                    <a:cubicBezTo>
                      <a:pt x="2759" y="638"/>
                      <a:pt x="2359" y="4"/>
                      <a:pt x="2059" y="4"/>
                    </a:cubicBezTo>
                    <a:cubicBezTo>
                      <a:pt x="2013" y="2"/>
                      <a:pt x="1965" y="1"/>
                      <a:pt x="1915" y="1"/>
                    </a:cubicBezTo>
                    <a:close/>
                  </a:path>
                </a:pathLst>
              </a:custGeom>
              <a:solidFill>
                <a:srgbClr val="9E5F5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67" name="Google Shape;5167;p5"/>
              <p:cNvSpPr/>
              <p:nvPr/>
            </p:nvSpPr>
            <p:spPr>
              <a:xfrm>
                <a:off x="3908977" y="1981799"/>
                <a:ext cx="39977" cy="67736"/>
              </a:xfrm>
              <a:custGeom>
                <a:rect b="b" l="l" r="r" t="t"/>
                <a:pathLst>
                  <a:path extrusionOk="0" h="2262" w="1335">
                    <a:moveTo>
                      <a:pt x="621" y="1"/>
                    </a:moveTo>
                    <a:cubicBezTo>
                      <a:pt x="593" y="1"/>
                      <a:pt x="564" y="5"/>
                      <a:pt x="534" y="14"/>
                    </a:cubicBezTo>
                    <a:cubicBezTo>
                      <a:pt x="334" y="81"/>
                      <a:pt x="167" y="248"/>
                      <a:pt x="134" y="481"/>
                    </a:cubicBezTo>
                    <a:cubicBezTo>
                      <a:pt x="34" y="715"/>
                      <a:pt x="1" y="948"/>
                      <a:pt x="34" y="1215"/>
                    </a:cubicBezTo>
                    <a:cubicBezTo>
                      <a:pt x="67" y="1682"/>
                      <a:pt x="368" y="2116"/>
                      <a:pt x="835" y="2249"/>
                    </a:cubicBezTo>
                    <a:cubicBezTo>
                      <a:pt x="868" y="2258"/>
                      <a:pt x="903" y="2262"/>
                      <a:pt x="939" y="2262"/>
                    </a:cubicBezTo>
                    <a:cubicBezTo>
                      <a:pt x="1047" y="2262"/>
                      <a:pt x="1160" y="2224"/>
                      <a:pt x="1235" y="2149"/>
                    </a:cubicBezTo>
                    <a:cubicBezTo>
                      <a:pt x="1302" y="2083"/>
                      <a:pt x="1335" y="2016"/>
                      <a:pt x="1302" y="2016"/>
                    </a:cubicBezTo>
                    <a:cubicBezTo>
                      <a:pt x="1302" y="2016"/>
                      <a:pt x="1268" y="2049"/>
                      <a:pt x="1201" y="2083"/>
                    </a:cubicBezTo>
                    <a:cubicBezTo>
                      <a:pt x="1128" y="2131"/>
                      <a:pt x="1037" y="2162"/>
                      <a:pt x="954" y="2162"/>
                    </a:cubicBezTo>
                    <a:cubicBezTo>
                      <a:pt x="924" y="2162"/>
                      <a:pt x="895" y="2158"/>
                      <a:pt x="868" y="2149"/>
                    </a:cubicBezTo>
                    <a:cubicBezTo>
                      <a:pt x="501" y="1949"/>
                      <a:pt x="234" y="1582"/>
                      <a:pt x="234" y="1182"/>
                    </a:cubicBezTo>
                    <a:cubicBezTo>
                      <a:pt x="201" y="948"/>
                      <a:pt x="234" y="748"/>
                      <a:pt x="301" y="515"/>
                    </a:cubicBezTo>
                    <a:cubicBezTo>
                      <a:pt x="334" y="348"/>
                      <a:pt x="434" y="215"/>
                      <a:pt x="601" y="148"/>
                    </a:cubicBezTo>
                    <a:cubicBezTo>
                      <a:pt x="626" y="139"/>
                      <a:pt x="651" y="135"/>
                      <a:pt x="676" y="135"/>
                    </a:cubicBezTo>
                    <a:cubicBezTo>
                      <a:pt x="749" y="135"/>
                      <a:pt x="818" y="173"/>
                      <a:pt x="868" y="248"/>
                    </a:cubicBezTo>
                    <a:cubicBezTo>
                      <a:pt x="901" y="315"/>
                      <a:pt x="901" y="348"/>
                      <a:pt x="935" y="348"/>
                    </a:cubicBezTo>
                    <a:cubicBezTo>
                      <a:pt x="935" y="354"/>
                      <a:pt x="936" y="357"/>
                      <a:pt x="937" y="357"/>
                    </a:cubicBezTo>
                    <a:cubicBezTo>
                      <a:pt x="944" y="357"/>
                      <a:pt x="962" y="297"/>
                      <a:pt x="935" y="215"/>
                    </a:cubicBezTo>
                    <a:cubicBezTo>
                      <a:pt x="901" y="148"/>
                      <a:pt x="868" y="81"/>
                      <a:pt x="801" y="48"/>
                    </a:cubicBezTo>
                    <a:cubicBezTo>
                      <a:pt x="754" y="24"/>
                      <a:pt x="690" y="1"/>
                      <a:pt x="621" y="1"/>
                    </a:cubicBezTo>
                    <a:close/>
                  </a:path>
                </a:pathLst>
              </a:custGeom>
              <a:solidFill>
                <a:srgbClr val="79474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68" name="Google Shape;5168;p5"/>
              <p:cNvSpPr/>
              <p:nvPr/>
            </p:nvSpPr>
            <p:spPr>
              <a:xfrm>
                <a:off x="3862026" y="1655143"/>
                <a:ext cx="299001" cy="317118"/>
              </a:xfrm>
              <a:custGeom>
                <a:rect b="b" l="l" r="r" t="t"/>
                <a:pathLst>
                  <a:path extrusionOk="0" h="10590" w="9985">
                    <a:moveTo>
                      <a:pt x="8410" y="0"/>
                    </a:moveTo>
                    <a:cubicBezTo>
                      <a:pt x="7541" y="0"/>
                      <a:pt x="6670" y="133"/>
                      <a:pt x="5838" y="383"/>
                    </a:cubicBezTo>
                    <a:cubicBezTo>
                      <a:pt x="3804" y="1116"/>
                      <a:pt x="1" y="2818"/>
                      <a:pt x="468" y="5286"/>
                    </a:cubicBezTo>
                    <a:cubicBezTo>
                      <a:pt x="935" y="7788"/>
                      <a:pt x="2669" y="10023"/>
                      <a:pt x="2669" y="10023"/>
                    </a:cubicBezTo>
                    <a:lnTo>
                      <a:pt x="3437" y="10590"/>
                    </a:lnTo>
                    <a:cubicBezTo>
                      <a:pt x="5667" y="7574"/>
                      <a:pt x="9702" y="564"/>
                      <a:pt x="9970" y="148"/>
                    </a:cubicBezTo>
                    <a:lnTo>
                      <a:pt x="9970" y="148"/>
                    </a:lnTo>
                    <a:cubicBezTo>
                      <a:pt x="9971" y="148"/>
                      <a:pt x="9973" y="149"/>
                      <a:pt x="9975" y="149"/>
                    </a:cubicBezTo>
                    <a:cubicBezTo>
                      <a:pt x="9981" y="135"/>
                      <a:pt x="9984" y="129"/>
                      <a:pt x="9983" y="129"/>
                    </a:cubicBezTo>
                    <a:lnTo>
                      <a:pt x="9983" y="129"/>
                    </a:lnTo>
                    <a:cubicBezTo>
                      <a:pt x="9982" y="129"/>
                      <a:pt x="9978" y="135"/>
                      <a:pt x="9970" y="148"/>
                    </a:cubicBezTo>
                    <a:lnTo>
                      <a:pt x="9970" y="148"/>
                    </a:lnTo>
                    <a:cubicBezTo>
                      <a:pt x="9456" y="48"/>
                      <a:pt x="8934" y="0"/>
                      <a:pt x="841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69" name="Google Shape;5169;p5"/>
              <p:cNvSpPr/>
              <p:nvPr/>
            </p:nvSpPr>
            <p:spPr>
              <a:xfrm>
                <a:off x="4481322" y="3058964"/>
                <a:ext cx="253724" cy="236775"/>
              </a:xfrm>
              <a:custGeom>
                <a:rect b="b" l="l" r="r" t="t"/>
                <a:pathLst>
                  <a:path extrusionOk="0" h="7907" w="8473">
                    <a:moveTo>
                      <a:pt x="7839" y="0"/>
                    </a:moveTo>
                    <a:cubicBezTo>
                      <a:pt x="6005" y="701"/>
                      <a:pt x="4170" y="1435"/>
                      <a:pt x="2635" y="2669"/>
                    </a:cubicBezTo>
                    <a:cubicBezTo>
                      <a:pt x="1134" y="3903"/>
                      <a:pt x="0" y="5771"/>
                      <a:pt x="134" y="7739"/>
                    </a:cubicBezTo>
                    <a:lnTo>
                      <a:pt x="434" y="7906"/>
                    </a:lnTo>
                    <a:cubicBezTo>
                      <a:pt x="1168" y="7606"/>
                      <a:pt x="1468" y="6672"/>
                      <a:pt x="2202" y="6338"/>
                    </a:cubicBezTo>
                    <a:cubicBezTo>
                      <a:pt x="2569" y="6205"/>
                      <a:pt x="2936" y="6138"/>
                      <a:pt x="3303" y="6138"/>
                    </a:cubicBezTo>
                    <a:cubicBezTo>
                      <a:pt x="6338" y="5871"/>
                      <a:pt x="8473" y="3003"/>
                      <a:pt x="7839" y="0"/>
                    </a:cubicBezTo>
                    <a:close/>
                  </a:path>
                </a:pathLst>
              </a:custGeom>
              <a:solidFill>
                <a:srgbClr val="000000">
                  <a:alpha val="8235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70" name="Google Shape;5170;p5"/>
              <p:cNvSpPr/>
              <p:nvPr/>
            </p:nvSpPr>
            <p:spPr>
              <a:xfrm>
                <a:off x="4437752" y="2202082"/>
                <a:ext cx="388596" cy="996659"/>
              </a:xfrm>
              <a:custGeom>
                <a:rect b="b" l="l" r="r" t="t"/>
                <a:pathLst>
                  <a:path extrusionOk="0" h="33283" w="12977">
                    <a:moveTo>
                      <a:pt x="1" y="1"/>
                    </a:moveTo>
                    <a:lnTo>
                      <a:pt x="3103" y="9241"/>
                    </a:lnTo>
                    <a:lnTo>
                      <a:pt x="3570" y="12676"/>
                    </a:lnTo>
                    <a:lnTo>
                      <a:pt x="3570" y="19681"/>
                    </a:lnTo>
                    <a:lnTo>
                      <a:pt x="3337" y="26019"/>
                    </a:lnTo>
                    <a:lnTo>
                      <a:pt x="1268" y="29322"/>
                    </a:lnTo>
                    <a:lnTo>
                      <a:pt x="4971" y="33158"/>
                    </a:lnTo>
                    <a:cubicBezTo>
                      <a:pt x="4991" y="33178"/>
                      <a:pt x="5386" y="33283"/>
                      <a:pt x="5822" y="33283"/>
                    </a:cubicBezTo>
                    <a:cubicBezTo>
                      <a:pt x="6109" y="33283"/>
                      <a:pt x="6413" y="33237"/>
                      <a:pt x="6639" y="33091"/>
                    </a:cubicBezTo>
                    <a:cubicBezTo>
                      <a:pt x="7740" y="32357"/>
                      <a:pt x="8674" y="30689"/>
                      <a:pt x="8740" y="30522"/>
                    </a:cubicBezTo>
                    <a:cubicBezTo>
                      <a:pt x="8774" y="30222"/>
                      <a:pt x="8740" y="29889"/>
                      <a:pt x="8674" y="29588"/>
                    </a:cubicBezTo>
                    <a:lnTo>
                      <a:pt x="9508" y="28488"/>
                    </a:lnTo>
                    <a:cubicBezTo>
                      <a:pt x="9508" y="28488"/>
                      <a:pt x="12009" y="25619"/>
                      <a:pt x="12510" y="24552"/>
                    </a:cubicBezTo>
                    <a:cubicBezTo>
                      <a:pt x="12977" y="23484"/>
                      <a:pt x="12343" y="22283"/>
                      <a:pt x="12276" y="21616"/>
                    </a:cubicBezTo>
                    <a:cubicBezTo>
                      <a:pt x="12176" y="20949"/>
                      <a:pt x="11009" y="17713"/>
                      <a:pt x="11009" y="17713"/>
                    </a:cubicBezTo>
                    <a:cubicBezTo>
                      <a:pt x="11009" y="17713"/>
                      <a:pt x="5838" y="3470"/>
                      <a:pt x="5004" y="1835"/>
                    </a:cubicBezTo>
                    <a:cubicBezTo>
                      <a:pt x="4171" y="167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71" name="Google Shape;5171;p5"/>
              <p:cNvSpPr/>
              <p:nvPr/>
            </p:nvSpPr>
            <p:spPr>
              <a:xfrm>
                <a:off x="3778123" y="2607503"/>
                <a:ext cx="53991" cy="578358"/>
              </a:xfrm>
              <a:custGeom>
                <a:rect b="b" l="l" r="r" t="t"/>
                <a:pathLst>
                  <a:path extrusionOk="0" h="19314" w="1803">
                    <a:moveTo>
                      <a:pt x="1802" y="0"/>
                    </a:moveTo>
                    <a:cubicBezTo>
                      <a:pt x="1802" y="0"/>
                      <a:pt x="1735" y="67"/>
                      <a:pt x="1769" y="200"/>
                    </a:cubicBezTo>
                    <a:lnTo>
                      <a:pt x="1635" y="734"/>
                    </a:lnTo>
                    <a:cubicBezTo>
                      <a:pt x="1535" y="1201"/>
                      <a:pt x="1368" y="1901"/>
                      <a:pt x="1235" y="2769"/>
                    </a:cubicBezTo>
                    <a:cubicBezTo>
                      <a:pt x="901" y="4503"/>
                      <a:pt x="568" y="6905"/>
                      <a:pt x="334" y="9574"/>
                    </a:cubicBezTo>
                    <a:cubicBezTo>
                      <a:pt x="134" y="12275"/>
                      <a:pt x="34" y="14711"/>
                      <a:pt x="34" y="16445"/>
                    </a:cubicBezTo>
                    <a:cubicBezTo>
                      <a:pt x="1" y="17346"/>
                      <a:pt x="34" y="18046"/>
                      <a:pt x="34" y="18547"/>
                    </a:cubicBezTo>
                    <a:lnTo>
                      <a:pt x="34" y="19114"/>
                    </a:lnTo>
                    <a:cubicBezTo>
                      <a:pt x="34" y="19180"/>
                      <a:pt x="34" y="19247"/>
                      <a:pt x="34" y="19314"/>
                    </a:cubicBezTo>
                    <a:cubicBezTo>
                      <a:pt x="34" y="19247"/>
                      <a:pt x="68" y="19180"/>
                      <a:pt x="68" y="19114"/>
                    </a:cubicBezTo>
                    <a:lnTo>
                      <a:pt x="68" y="18547"/>
                    </a:lnTo>
                    <a:cubicBezTo>
                      <a:pt x="68" y="18013"/>
                      <a:pt x="101" y="17279"/>
                      <a:pt x="101" y="16445"/>
                    </a:cubicBezTo>
                    <a:cubicBezTo>
                      <a:pt x="168" y="14711"/>
                      <a:pt x="234" y="12275"/>
                      <a:pt x="501" y="9607"/>
                    </a:cubicBezTo>
                    <a:cubicBezTo>
                      <a:pt x="735" y="6938"/>
                      <a:pt x="1035" y="4537"/>
                      <a:pt x="1335" y="2802"/>
                    </a:cubicBezTo>
                    <a:cubicBezTo>
                      <a:pt x="1469" y="1935"/>
                      <a:pt x="1602" y="1234"/>
                      <a:pt x="1702" y="767"/>
                    </a:cubicBezTo>
                    <a:cubicBezTo>
                      <a:pt x="1735" y="534"/>
                      <a:pt x="1769" y="334"/>
                      <a:pt x="1802" y="200"/>
                    </a:cubicBezTo>
                    <a:cubicBezTo>
                      <a:pt x="1802" y="133"/>
                      <a:pt x="1802" y="67"/>
                      <a:pt x="1802" y="0"/>
                    </a:cubicBezTo>
                    <a:close/>
                  </a:path>
                </a:pathLst>
              </a:custGeom>
              <a:solidFill>
                <a:srgbClr val="000000">
                  <a:alpha val="18823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72" name="Google Shape;5172;p5"/>
              <p:cNvSpPr/>
              <p:nvPr/>
            </p:nvSpPr>
            <p:spPr>
              <a:xfrm>
                <a:off x="3714194" y="2326810"/>
                <a:ext cx="239770" cy="710236"/>
              </a:xfrm>
              <a:custGeom>
                <a:rect b="b" l="l" r="r" t="t"/>
                <a:pathLst>
                  <a:path extrusionOk="0" h="23718" w="8007">
                    <a:moveTo>
                      <a:pt x="4838" y="1"/>
                    </a:moveTo>
                    <a:lnTo>
                      <a:pt x="4838" y="1"/>
                    </a:lnTo>
                    <a:cubicBezTo>
                      <a:pt x="4804" y="34"/>
                      <a:pt x="4738" y="67"/>
                      <a:pt x="4738" y="101"/>
                    </a:cubicBezTo>
                    <a:lnTo>
                      <a:pt x="4471" y="534"/>
                    </a:lnTo>
                    <a:cubicBezTo>
                      <a:pt x="4204" y="901"/>
                      <a:pt x="3870" y="1402"/>
                      <a:pt x="3470" y="2069"/>
                    </a:cubicBezTo>
                    <a:lnTo>
                      <a:pt x="68" y="7439"/>
                    </a:lnTo>
                    <a:lnTo>
                      <a:pt x="1" y="7506"/>
                    </a:lnTo>
                    <a:lnTo>
                      <a:pt x="101" y="7573"/>
                    </a:lnTo>
                    <a:cubicBezTo>
                      <a:pt x="868" y="8073"/>
                      <a:pt x="1736" y="8507"/>
                      <a:pt x="2636" y="8840"/>
                    </a:cubicBezTo>
                    <a:cubicBezTo>
                      <a:pt x="3604" y="9174"/>
                      <a:pt x="4504" y="9608"/>
                      <a:pt x="5371" y="10141"/>
                    </a:cubicBezTo>
                    <a:cubicBezTo>
                      <a:pt x="6205" y="10642"/>
                      <a:pt x="6839" y="11442"/>
                      <a:pt x="7206" y="12343"/>
                    </a:cubicBezTo>
                    <a:cubicBezTo>
                      <a:pt x="7473" y="13210"/>
                      <a:pt x="7606" y="14111"/>
                      <a:pt x="7673" y="15011"/>
                    </a:cubicBezTo>
                    <a:cubicBezTo>
                      <a:pt x="7840" y="16579"/>
                      <a:pt x="7807" y="18147"/>
                      <a:pt x="7640" y="19681"/>
                    </a:cubicBezTo>
                    <a:cubicBezTo>
                      <a:pt x="7506" y="20715"/>
                      <a:pt x="7206" y="21750"/>
                      <a:pt x="6739" y="22717"/>
                    </a:cubicBezTo>
                    <a:cubicBezTo>
                      <a:pt x="6439" y="23384"/>
                      <a:pt x="6205" y="23718"/>
                      <a:pt x="6205" y="23718"/>
                    </a:cubicBezTo>
                    <a:cubicBezTo>
                      <a:pt x="6272" y="23651"/>
                      <a:pt x="6305" y="23551"/>
                      <a:pt x="6372" y="23484"/>
                    </a:cubicBezTo>
                    <a:cubicBezTo>
                      <a:pt x="6539" y="23251"/>
                      <a:pt x="6706" y="22984"/>
                      <a:pt x="6839" y="22750"/>
                    </a:cubicBezTo>
                    <a:cubicBezTo>
                      <a:pt x="7306" y="21816"/>
                      <a:pt x="7640" y="20782"/>
                      <a:pt x="7773" y="19715"/>
                    </a:cubicBezTo>
                    <a:cubicBezTo>
                      <a:pt x="7973" y="18180"/>
                      <a:pt x="8007" y="16613"/>
                      <a:pt x="7840" y="15045"/>
                    </a:cubicBezTo>
                    <a:cubicBezTo>
                      <a:pt x="7807" y="14111"/>
                      <a:pt x="7673" y="13177"/>
                      <a:pt x="7373" y="12276"/>
                    </a:cubicBezTo>
                    <a:cubicBezTo>
                      <a:pt x="7039" y="11342"/>
                      <a:pt x="6372" y="10508"/>
                      <a:pt x="5505" y="9974"/>
                    </a:cubicBezTo>
                    <a:cubicBezTo>
                      <a:pt x="4604" y="9441"/>
                      <a:pt x="3670" y="9007"/>
                      <a:pt x="2703" y="8674"/>
                    </a:cubicBezTo>
                    <a:cubicBezTo>
                      <a:pt x="1865" y="8351"/>
                      <a:pt x="1058" y="7967"/>
                      <a:pt x="283" y="7460"/>
                    </a:cubicBezTo>
                    <a:lnTo>
                      <a:pt x="283" y="7460"/>
                    </a:lnTo>
                    <a:cubicBezTo>
                      <a:pt x="1597" y="5293"/>
                      <a:pt x="2746" y="3454"/>
                      <a:pt x="3570" y="2135"/>
                    </a:cubicBezTo>
                    <a:lnTo>
                      <a:pt x="4504" y="568"/>
                    </a:lnTo>
                    <a:lnTo>
                      <a:pt x="4738" y="167"/>
                    </a:lnTo>
                    <a:cubicBezTo>
                      <a:pt x="4771" y="101"/>
                      <a:pt x="4804" y="67"/>
                      <a:pt x="4838" y="1"/>
                    </a:cubicBezTo>
                    <a:close/>
                  </a:path>
                </a:pathLst>
              </a:custGeom>
              <a:solidFill>
                <a:srgbClr val="000000">
                  <a:alpha val="18823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73" name="Google Shape;5173;p5"/>
              <p:cNvSpPr/>
              <p:nvPr/>
            </p:nvSpPr>
            <p:spPr>
              <a:xfrm>
                <a:off x="3939939" y="2227936"/>
                <a:ext cx="386590" cy="777163"/>
              </a:xfrm>
              <a:custGeom>
                <a:rect b="b" l="l" r="r" t="t"/>
                <a:pathLst>
                  <a:path extrusionOk="0" h="25953" w="12910">
                    <a:moveTo>
                      <a:pt x="9674" y="0"/>
                    </a:moveTo>
                    <a:cubicBezTo>
                      <a:pt x="9674" y="0"/>
                      <a:pt x="9374" y="2502"/>
                      <a:pt x="5705" y="3002"/>
                    </a:cubicBezTo>
                    <a:cubicBezTo>
                      <a:pt x="5577" y="3020"/>
                      <a:pt x="5451" y="3029"/>
                      <a:pt x="5327" y="3029"/>
                    </a:cubicBezTo>
                    <a:cubicBezTo>
                      <a:pt x="3362" y="3029"/>
                      <a:pt x="1769" y="934"/>
                      <a:pt x="1769" y="934"/>
                    </a:cubicBezTo>
                    <a:lnTo>
                      <a:pt x="1" y="2035"/>
                    </a:lnTo>
                    <a:cubicBezTo>
                      <a:pt x="1" y="2035"/>
                      <a:pt x="1068" y="9307"/>
                      <a:pt x="1168" y="10841"/>
                    </a:cubicBezTo>
                    <a:cubicBezTo>
                      <a:pt x="1302" y="12376"/>
                      <a:pt x="1602" y="13677"/>
                      <a:pt x="1335" y="16345"/>
                    </a:cubicBezTo>
                    <a:cubicBezTo>
                      <a:pt x="1101" y="19047"/>
                      <a:pt x="501" y="24651"/>
                      <a:pt x="501" y="24651"/>
                    </a:cubicBezTo>
                    <a:lnTo>
                      <a:pt x="12910" y="25952"/>
                    </a:lnTo>
                    <a:cubicBezTo>
                      <a:pt x="12910" y="25952"/>
                      <a:pt x="11776" y="21349"/>
                      <a:pt x="11576" y="19581"/>
                    </a:cubicBezTo>
                    <a:cubicBezTo>
                      <a:pt x="11342" y="17813"/>
                      <a:pt x="11242" y="12209"/>
                      <a:pt x="11242" y="9707"/>
                    </a:cubicBezTo>
                    <a:cubicBezTo>
                      <a:pt x="11242" y="7806"/>
                      <a:pt x="11442" y="67"/>
                      <a:pt x="11442" y="67"/>
                    </a:cubicBezTo>
                    <a:lnTo>
                      <a:pt x="9674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74" name="Google Shape;5174;p5"/>
              <p:cNvSpPr/>
              <p:nvPr/>
            </p:nvSpPr>
            <p:spPr>
              <a:xfrm>
                <a:off x="3725183" y="3246351"/>
                <a:ext cx="995911" cy="1037265"/>
              </a:xfrm>
              <a:custGeom>
                <a:rect b="b" l="l" r="r" t="t"/>
                <a:pathLst>
                  <a:path extrusionOk="0" h="34639" w="33258">
                    <a:moveTo>
                      <a:pt x="19698" y="0"/>
                    </a:moveTo>
                    <a:cubicBezTo>
                      <a:pt x="12234" y="0"/>
                      <a:pt x="1469" y="2482"/>
                      <a:pt x="1469" y="2482"/>
                    </a:cubicBezTo>
                    <a:cubicBezTo>
                      <a:pt x="201" y="7052"/>
                      <a:pt x="1" y="11855"/>
                      <a:pt x="835" y="16525"/>
                    </a:cubicBezTo>
                    <a:cubicBezTo>
                      <a:pt x="2236" y="24364"/>
                      <a:pt x="3737" y="34638"/>
                      <a:pt x="3737" y="34638"/>
                    </a:cubicBezTo>
                    <a:lnTo>
                      <a:pt x="28588" y="31670"/>
                    </a:lnTo>
                    <a:cubicBezTo>
                      <a:pt x="31090" y="30736"/>
                      <a:pt x="33258" y="29935"/>
                      <a:pt x="33258" y="29935"/>
                    </a:cubicBezTo>
                    <a:cubicBezTo>
                      <a:pt x="33258" y="29935"/>
                      <a:pt x="28821" y="3583"/>
                      <a:pt x="25886" y="1248"/>
                    </a:cubicBezTo>
                    <a:cubicBezTo>
                      <a:pt x="24731" y="335"/>
                      <a:pt x="22437" y="0"/>
                      <a:pt x="19698" y="0"/>
                    </a:cubicBezTo>
                    <a:close/>
                  </a:path>
                </a:pathLst>
              </a:custGeom>
              <a:solidFill>
                <a:srgbClr val="000000">
                  <a:alpha val="18823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75" name="Google Shape;5175;p5"/>
              <p:cNvSpPr/>
              <p:nvPr/>
            </p:nvSpPr>
            <p:spPr>
              <a:xfrm>
                <a:off x="3748180" y="2966078"/>
                <a:ext cx="830075" cy="1306560"/>
              </a:xfrm>
              <a:custGeom>
                <a:rect b="b" l="l" r="r" t="t"/>
                <a:pathLst>
                  <a:path extrusionOk="0" h="43632" w="27720">
                    <a:moveTo>
                      <a:pt x="6905" y="0"/>
                    </a:moveTo>
                    <a:cubicBezTo>
                      <a:pt x="6905" y="0"/>
                      <a:pt x="0" y="10341"/>
                      <a:pt x="33" y="15178"/>
                    </a:cubicBezTo>
                    <a:cubicBezTo>
                      <a:pt x="67" y="20048"/>
                      <a:pt x="6071" y="43631"/>
                      <a:pt x="6071" y="43631"/>
                    </a:cubicBezTo>
                    <a:lnTo>
                      <a:pt x="25618" y="41296"/>
                    </a:lnTo>
                    <a:cubicBezTo>
                      <a:pt x="25618" y="41296"/>
                      <a:pt x="27720" y="20148"/>
                      <a:pt x="27420" y="16178"/>
                    </a:cubicBezTo>
                    <a:cubicBezTo>
                      <a:pt x="27119" y="12176"/>
                      <a:pt x="19147" y="667"/>
                      <a:pt x="19147" y="667"/>
                    </a:cubicBezTo>
                    <a:lnTo>
                      <a:pt x="6905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76" name="Google Shape;5176;p5"/>
              <p:cNvSpPr/>
              <p:nvPr/>
            </p:nvSpPr>
            <p:spPr>
              <a:xfrm>
                <a:off x="4257582" y="3088937"/>
                <a:ext cx="296695" cy="242734"/>
              </a:xfrm>
              <a:custGeom>
                <a:rect b="b" l="l" r="r" t="t"/>
                <a:pathLst>
                  <a:path extrusionOk="0" h="8106" w="9908">
                    <a:moveTo>
                      <a:pt x="7572" y="0"/>
                    </a:moveTo>
                    <a:cubicBezTo>
                      <a:pt x="7572" y="0"/>
                      <a:pt x="6371" y="1234"/>
                      <a:pt x="5638" y="2068"/>
                    </a:cubicBezTo>
                    <a:cubicBezTo>
                      <a:pt x="4904" y="2902"/>
                      <a:pt x="2902" y="3503"/>
                      <a:pt x="2902" y="3503"/>
                    </a:cubicBezTo>
                    <a:cubicBezTo>
                      <a:pt x="2902" y="3503"/>
                      <a:pt x="2602" y="3836"/>
                      <a:pt x="2135" y="4470"/>
                    </a:cubicBezTo>
                    <a:cubicBezTo>
                      <a:pt x="1468" y="5171"/>
                      <a:pt x="734" y="5804"/>
                      <a:pt x="0" y="6405"/>
                    </a:cubicBezTo>
                    <a:cubicBezTo>
                      <a:pt x="18" y="6936"/>
                      <a:pt x="271" y="7082"/>
                      <a:pt x="579" y="7082"/>
                    </a:cubicBezTo>
                    <a:cubicBezTo>
                      <a:pt x="851" y="7082"/>
                      <a:pt x="1166" y="6968"/>
                      <a:pt x="1401" y="6905"/>
                    </a:cubicBezTo>
                    <a:cubicBezTo>
                      <a:pt x="2035" y="6772"/>
                      <a:pt x="3002" y="5404"/>
                      <a:pt x="3002" y="5404"/>
                    </a:cubicBezTo>
                    <a:lnTo>
                      <a:pt x="7506" y="8106"/>
                    </a:lnTo>
                    <a:cubicBezTo>
                      <a:pt x="7873" y="7239"/>
                      <a:pt x="8206" y="6305"/>
                      <a:pt x="8440" y="5404"/>
                    </a:cubicBezTo>
                    <a:cubicBezTo>
                      <a:pt x="8540" y="4670"/>
                      <a:pt x="9907" y="2469"/>
                      <a:pt x="9907" y="2469"/>
                    </a:cubicBezTo>
                    <a:lnTo>
                      <a:pt x="7572" y="0"/>
                    </a:lnTo>
                    <a:close/>
                  </a:path>
                </a:pathLst>
              </a:custGeom>
              <a:solidFill>
                <a:srgbClr val="9E5F5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77" name="Google Shape;5177;p5"/>
              <p:cNvSpPr/>
              <p:nvPr/>
            </p:nvSpPr>
            <p:spPr>
              <a:xfrm>
                <a:off x="3685238" y="3137117"/>
                <a:ext cx="274715" cy="207549"/>
              </a:xfrm>
              <a:custGeom>
                <a:rect b="b" l="l" r="r" t="t"/>
                <a:pathLst>
                  <a:path extrusionOk="0" h="6931" w="9174">
                    <a:moveTo>
                      <a:pt x="2182" y="0"/>
                    </a:moveTo>
                    <a:cubicBezTo>
                      <a:pt x="1812" y="0"/>
                      <a:pt x="1448" y="69"/>
                      <a:pt x="1101" y="192"/>
                    </a:cubicBezTo>
                    <a:cubicBezTo>
                      <a:pt x="1101" y="192"/>
                      <a:pt x="1" y="2561"/>
                      <a:pt x="134" y="3328"/>
                    </a:cubicBezTo>
                    <a:cubicBezTo>
                      <a:pt x="267" y="4129"/>
                      <a:pt x="3737" y="6931"/>
                      <a:pt x="3737" y="6931"/>
                    </a:cubicBezTo>
                    <a:lnTo>
                      <a:pt x="6372" y="3728"/>
                    </a:lnTo>
                    <a:cubicBezTo>
                      <a:pt x="6372" y="3728"/>
                      <a:pt x="7115" y="3884"/>
                      <a:pt x="7731" y="3884"/>
                    </a:cubicBezTo>
                    <a:cubicBezTo>
                      <a:pt x="7970" y="3884"/>
                      <a:pt x="8190" y="3860"/>
                      <a:pt x="8340" y="3795"/>
                    </a:cubicBezTo>
                    <a:cubicBezTo>
                      <a:pt x="8874" y="3595"/>
                      <a:pt x="9174" y="3095"/>
                      <a:pt x="9107" y="2828"/>
                    </a:cubicBezTo>
                    <a:cubicBezTo>
                      <a:pt x="9040" y="2561"/>
                      <a:pt x="7806" y="2527"/>
                      <a:pt x="7306" y="2527"/>
                    </a:cubicBezTo>
                    <a:cubicBezTo>
                      <a:pt x="6857" y="2498"/>
                      <a:pt x="4580" y="1554"/>
                      <a:pt x="3443" y="1554"/>
                    </a:cubicBezTo>
                    <a:cubicBezTo>
                      <a:pt x="3313" y="1554"/>
                      <a:pt x="3198" y="1566"/>
                      <a:pt x="3103" y="1593"/>
                    </a:cubicBezTo>
                    <a:cubicBezTo>
                      <a:pt x="3103" y="1593"/>
                      <a:pt x="3236" y="159"/>
                      <a:pt x="2569" y="26"/>
                    </a:cubicBezTo>
                    <a:cubicBezTo>
                      <a:pt x="2440" y="8"/>
                      <a:pt x="2311" y="0"/>
                      <a:pt x="2182" y="0"/>
                    </a:cubicBezTo>
                    <a:close/>
                  </a:path>
                </a:pathLst>
              </a:custGeom>
              <a:solidFill>
                <a:srgbClr val="9E5F58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78" name="Google Shape;5178;p5"/>
              <p:cNvSpPr/>
              <p:nvPr/>
            </p:nvSpPr>
            <p:spPr>
              <a:xfrm>
                <a:off x="4338490" y="3220690"/>
                <a:ext cx="25992" cy="37192"/>
              </a:xfrm>
              <a:custGeom>
                <a:rect b="b" l="l" r="r" t="t"/>
                <a:pathLst>
                  <a:path extrusionOk="0" h="1242" w="868">
                    <a:moveTo>
                      <a:pt x="823" y="1"/>
                    </a:moveTo>
                    <a:cubicBezTo>
                      <a:pt x="750" y="1"/>
                      <a:pt x="590" y="287"/>
                      <a:pt x="400" y="604"/>
                    </a:cubicBezTo>
                    <a:cubicBezTo>
                      <a:pt x="200" y="937"/>
                      <a:pt x="0" y="1171"/>
                      <a:pt x="34" y="1238"/>
                    </a:cubicBezTo>
                    <a:cubicBezTo>
                      <a:pt x="36" y="1240"/>
                      <a:pt x="40" y="1241"/>
                      <a:pt x="44" y="1241"/>
                    </a:cubicBezTo>
                    <a:cubicBezTo>
                      <a:pt x="105" y="1241"/>
                      <a:pt x="351" y="1044"/>
                      <a:pt x="567" y="704"/>
                    </a:cubicBezTo>
                    <a:cubicBezTo>
                      <a:pt x="834" y="370"/>
                      <a:pt x="867" y="3"/>
                      <a:pt x="834" y="3"/>
                    </a:cubicBezTo>
                    <a:cubicBezTo>
                      <a:pt x="831" y="2"/>
                      <a:pt x="827" y="1"/>
                      <a:pt x="823" y="1"/>
                    </a:cubicBezTo>
                    <a:close/>
                  </a:path>
                </a:pathLst>
              </a:custGeom>
              <a:solidFill>
                <a:srgbClr val="79474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79" name="Google Shape;5179;p5"/>
              <p:cNvSpPr/>
              <p:nvPr/>
            </p:nvSpPr>
            <p:spPr>
              <a:xfrm>
                <a:off x="4280549" y="2200957"/>
                <a:ext cx="273727" cy="536435"/>
              </a:xfrm>
              <a:custGeom>
                <a:rect b="b" l="l" r="r" t="t"/>
                <a:pathLst>
                  <a:path extrusionOk="0" h="17914" w="9141">
                    <a:moveTo>
                      <a:pt x="1768" y="1"/>
                    </a:moveTo>
                    <a:cubicBezTo>
                      <a:pt x="1768" y="1"/>
                      <a:pt x="1835" y="34"/>
                      <a:pt x="1902" y="101"/>
                    </a:cubicBezTo>
                    <a:lnTo>
                      <a:pt x="2302" y="401"/>
                    </a:lnTo>
                    <a:lnTo>
                      <a:pt x="3770" y="1502"/>
                    </a:lnTo>
                    <a:lnTo>
                      <a:pt x="8806" y="5197"/>
                    </a:lnTo>
                    <a:lnTo>
                      <a:pt x="8806" y="5197"/>
                    </a:lnTo>
                    <a:cubicBezTo>
                      <a:pt x="8009" y="5936"/>
                      <a:pt x="7244" y="6707"/>
                      <a:pt x="6572" y="7539"/>
                    </a:cubicBezTo>
                    <a:cubicBezTo>
                      <a:pt x="4737" y="9808"/>
                      <a:pt x="3069" y="12176"/>
                      <a:pt x="1668" y="14711"/>
                    </a:cubicBezTo>
                    <a:cubicBezTo>
                      <a:pt x="1101" y="15679"/>
                      <a:pt x="701" y="16479"/>
                      <a:pt x="401" y="17046"/>
                    </a:cubicBezTo>
                    <a:cubicBezTo>
                      <a:pt x="267" y="17313"/>
                      <a:pt x="167" y="17513"/>
                      <a:pt x="101" y="17680"/>
                    </a:cubicBezTo>
                    <a:cubicBezTo>
                      <a:pt x="67" y="17747"/>
                      <a:pt x="34" y="17813"/>
                      <a:pt x="0" y="17913"/>
                    </a:cubicBezTo>
                    <a:cubicBezTo>
                      <a:pt x="67" y="17847"/>
                      <a:pt x="101" y="17780"/>
                      <a:pt x="134" y="17680"/>
                    </a:cubicBezTo>
                    <a:cubicBezTo>
                      <a:pt x="234" y="17547"/>
                      <a:pt x="334" y="17313"/>
                      <a:pt x="467" y="17080"/>
                    </a:cubicBezTo>
                    <a:cubicBezTo>
                      <a:pt x="801" y="16546"/>
                      <a:pt x="1235" y="15745"/>
                      <a:pt x="1802" y="14811"/>
                    </a:cubicBezTo>
                    <a:cubicBezTo>
                      <a:pt x="3269" y="12309"/>
                      <a:pt x="4904" y="9941"/>
                      <a:pt x="6739" y="7706"/>
                    </a:cubicBezTo>
                    <a:cubicBezTo>
                      <a:pt x="7439" y="6839"/>
                      <a:pt x="8240" y="6038"/>
                      <a:pt x="9074" y="5271"/>
                    </a:cubicBezTo>
                    <a:lnTo>
                      <a:pt x="9140" y="5204"/>
                    </a:lnTo>
                    <a:lnTo>
                      <a:pt x="9040" y="5138"/>
                    </a:lnTo>
                    <a:lnTo>
                      <a:pt x="3870" y="1402"/>
                    </a:lnTo>
                    <a:lnTo>
                      <a:pt x="2335" y="334"/>
                    </a:lnTo>
                    <a:lnTo>
                      <a:pt x="1935" y="67"/>
                    </a:lnTo>
                    <a:cubicBezTo>
                      <a:pt x="1868" y="34"/>
                      <a:pt x="1835" y="1"/>
                      <a:pt x="1768" y="1"/>
                    </a:cubicBezTo>
                    <a:close/>
                  </a:path>
                </a:pathLst>
              </a:custGeom>
              <a:solidFill>
                <a:srgbClr val="000000">
                  <a:alpha val="18823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80" name="Google Shape;5180;p5"/>
              <p:cNvSpPr/>
              <p:nvPr/>
            </p:nvSpPr>
            <p:spPr>
              <a:xfrm>
                <a:off x="4557229" y="3190806"/>
                <a:ext cx="125889" cy="470496"/>
              </a:xfrm>
              <a:custGeom>
                <a:rect b="b" l="l" r="r" t="t"/>
                <a:pathLst>
                  <a:path extrusionOk="0" h="15712" w="4204">
                    <a:moveTo>
                      <a:pt x="3937" y="15078"/>
                    </a:moveTo>
                    <a:cubicBezTo>
                      <a:pt x="3937" y="15145"/>
                      <a:pt x="3970" y="15178"/>
                      <a:pt x="4003" y="15245"/>
                    </a:cubicBezTo>
                    <a:cubicBezTo>
                      <a:pt x="3970" y="15111"/>
                      <a:pt x="3937" y="15078"/>
                      <a:pt x="3937" y="15078"/>
                    </a:cubicBezTo>
                    <a:close/>
                    <a:moveTo>
                      <a:pt x="4129" y="15613"/>
                    </a:moveTo>
                    <a:lnTo>
                      <a:pt x="4129" y="15613"/>
                    </a:lnTo>
                    <a:cubicBezTo>
                      <a:pt x="4132" y="15624"/>
                      <a:pt x="4134" y="15634"/>
                      <a:pt x="4137" y="15645"/>
                    </a:cubicBezTo>
                    <a:cubicBezTo>
                      <a:pt x="4137" y="15645"/>
                      <a:pt x="4109" y="15618"/>
                      <a:pt x="4129" y="15613"/>
                    </a:cubicBezTo>
                    <a:close/>
                    <a:moveTo>
                      <a:pt x="0" y="1"/>
                    </a:moveTo>
                    <a:cubicBezTo>
                      <a:pt x="0" y="234"/>
                      <a:pt x="34" y="468"/>
                      <a:pt x="100" y="668"/>
                    </a:cubicBezTo>
                    <a:cubicBezTo>
                      <a:pt x="201" y="1068"/>
                      <a:pt x="334" y="1668"/>
                      <a:pt x="534" y="2436"/>
                    </a:cubicBezTo>
                    <a:cubicBezTo>
                      <a:pt x="868" y="3903"/>
                      <a:pt x="1435" y="5938"/>
                      <a:pt x="2035" y="8173"/>
                    </a:cubicBezTo>
                    <a:cubicBezTo>
                      <a:pt x="2636" y="10408"/>
                      <a:pt x="3236" y="12443"/>
                      <a:pt x="3636" y="13911"/>
                    </a:cubicBezTo>
                    <a:cubicBezTo>
                      <a:pt x="3791" y="14479"/>
                      <a:pt x="3946" y="14947"/>
                      <a:pt x="4055" y="15331"/>
                    </a:cubicBezTo>
                    <a:lnTo>
                      <a:pt x="4055" y="15331"/>
                    </a:lnTo>
                    <a:lnTo>
                      <a:pt x="4003" y="15245"/>
                    </a:lnTo>
                    <a:lnTo>
                      <a:pt x="4003" y="15245"/>
                    </a:lnTo>
                    <a:cubicBezTo>
                      <a:pt x="4003" y="15312"/>
                      <a:pt x="4037" y="15378"/>
                      <a:pt x="4037" y="15445"/>
                    </a:cubicBezTo>
                    <a:lnTo>
                      <a:pt x="4070" y="15578"/>
                    </a:lnTo>
                    <a:lnTo>
                      <a:pt x="4103" y="15645"/>
                    </a:lnTo>
                    <a:cubicBezTo>
                      <a:pt x="4137" y="15645"/>
                      <a:pt x="4137" y="15712"/>
                      <a:pt x="4137" y="15712"/>
                    </a:cubicBezTo>
                    <a:lnTo>
                      <a:pt x="4203" y="15712"/>
                    </a:lnTo>
                    <a:lnTo>
                      <a:pt x="4203" y="15679"/>
                    </a:lnTo>
                    <a:lnTo>
                      <a:pt x="4203" y="15612"/>
                    </a:lnTo>
                    <a:cubicBezTo>
                      <a:pt x="4103" y="15178"/>
                      <a:pt x="3970" y="14611"/>
                      <a:pt x="3770" y="13844"/>
                    </a:cubicBezTo>
                    <a:cubicBezTo>
                      <a:pt x="3403" y="12376"/>
                      <a:pt x="2836" y="10341"/>
                      <a:pt x="2235" y="8106"/>
                    </a:cubicBezTo>
                    <a:cubicBezTo>
                      <a:pt x="1635" y="5905"/>
                      <a:pt x="1068" y="3903"/>
                      <a:pt x="668" y="2369"/>
                    </a:cubicBezTo>
                    <a:lnTo>
                      <a:pt x="201" y="634"/>
                    </a:lnTo>
                    <a:cubicBezTo>
                      <a:pt x="134" y="434"/>
                      <a:pt x="67" y="234"/>
                      <a:pt x="0" y="1"/>
                    </a:cubicBezTo>
                    <a:close/>
                  </a:path>
                </a:pathLst>
              </a:custGeom>
              <a:solidFill>
                <a:srgbClr val="000000">
                  <a:alpha val="18823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81" name="Google Shape;5181;p5"/>
              <p:cNvSpPr/>
              <p:nvPr/>
            </p:nvSpPr>
            <p:spPr>
              <a:xfrm>
                <a:off x="3897000" y="2903496"/>
                <a:ext cx="41983" cy="17428"/>
              </a:xfrm>
              <a:custGeom>
                <a:rect b="b" l="l" r="r" t="t"/>
                <a:pathLst>
                  <a:path extrusionOk="0" h="582" w="1402">
                    <a:moveTo>
                      <a:pt x="92" y="1"/>
                    </a:moveTo>
                    <a:cubicBezTo>
                      <a:pt x="61" y="1"/>
                      <a:pt x="41" y="7"/>
                      <a:pt x="34" y="22"/>
                    </a:cubicBezTo>
                    <a:cubicBezTo>
                      <a:pt x="0" y="89"/>
                      <a:pt x="301" y="222"/>
                      <a:pt x="667" y="389"/>
                    </a:cubicBezTo>
                    <a:cubicBezTo>
                      <a:pt x="940" y="513"/>
                      <a:pt x="1175" y="581"/>
                      <a:pt x="1292" y="581"/>
                    </a:cubicBezTo>
                    <a:cubicBezTo>
                      <a:pt x="1333" y="581"/>
                      <a:pt x="1359" y="573"/>
                      <a:pt x="1368" y="556"/>
                    </a:cubicBezTo>
                    <a:cubicBezTo>
                      <a:pt x="1401" y="522"/>
                      <a:pt x="1101" y="322"/>
                      <a:pt x="734" y="189"/>
                    </a:cubicBezTo>
                    <a:cubicBezTo>
                      <a:pt x="448" y="85"/>
                      <a:pt x="202" y="1"/>
                      <a:pt x="92" y="1"/>
                    </a:cubicBezTo>
                    <a:close/>
                  </a:path>
                </a:pathLst>
              </a:custGeom>
              <a:solidFill>
                <a:srgbClr val="000000">
                  <a:alpha val="18823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82" name="Google Shape;5182;p5"/>
              <p:cNvSpPr/>
              <p:nvPr/>
            </p:nvSpPr>
            <p:spPr>
              <a:xfrm>
                <a:off x="4323488" y="2865198"/>
                <a:ext cx="56985" cy="18746"/>
              </a:xfrm>
              <a:custGeom>
                <a:rect b="b" l="l" r="r" t="t"/>
                <a:pathLst>
                  <a:path extrusionOk="0" h="626" w="1903">
                    <a:moveTo>
                      <a:pt x="1902" y="0"/>
                    </a:moveTo>
                    <a:lnTo>
                      <a:pt x="1902" y="0"/>
                    </a:lnTo>
                    <a:cubicBezTo>
                      <a:pt x="1569" y="67"/>
                      <a:pt x="1268" y="167"/>
                      <a:pt x="968" y="300"/>
                    </a:cubicBezTo>
                    <a:cubicBezTo>
                      <a:pt x="635" y="367"/>
                      <a:pt x="301" y="467"/>
                      <a:pt x="1" y="567"/>
                    </a:cubicBezTo>
                    <a:cubicBezTo>
                      <a:pt x="132" y="607"/>
                      <a:pt x="269" y="625"/>
                      <a:pt x="405" y="625"/>
                    </a:cubicBezTo>
                    <a:cubicBezTo>
                      <a:pt x="613" y="625"/>
                      <a:pt x="820" y="581"/>
                      <a:pt x="1002" y="501"/>
                    </a:cubicBezTo>
                    <a:cubicBezTo>
                      <a:pt x="1368" y="434"/>
                      <a:pt x="1669" y="267"/>
                      <a:pt x="1902" y="0"/>
                    </a:cubicBezTo>
                    <a:close/>
                  </a:path>
                </a:pathLst>
              </a:custGeom>
              <a:solidFill>
                <a:srgbClr val="000000">
                  <a:alpha val="18823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83" name="Google Shape;5183;p5"/>
              <p:cNvSpPr/>
              <p:nvPr/>
            </p:nvSpPr>
            <p:spPr>
              <a:xfrm>
                <a:off x="3871039" y="2054143"/>
                <a:ext cx="104897" cy="113042"/>
              </a:xfrm>
              <a:custGeom>
                <a:rect b="b" l="l" r="r" t="t"/>
                <a:pathLst>
                  <a:path extrusionOk="0" h="3775" w="3503">
                    <a:moveTo>
                      <a:pt x="1801" y="0"/>
                    </a:moveTo>
                    <a:cubicBezTo>
                      <a:pt x="1534" y="67"/>
                      <a:pt x="1301" y="167"/>
                      <a:pt x="1067" y="300"/>
                    </a:cubicBezTo>
                    <a:cubicBezTo>
                      <a:pt x="734" y="534"/>
                      <a:pt x="467" y="834"/>
                      <a:pt x="334" y="1234"/>
                    </a:cubicBezTo>
                    <a:cubicBezTo>
                      <a:pt x="0" y="2202"/>
                      <a:pt x="467" y="3269"/>
                      <a:pt x="1434" y="3669"/>
                    </a:cubicBezTo>
                    <a:cubicBezTo>
                      <a:pt x="1649" y="3741"/>
                      <a:pt x="1863" y="3774"/>
                      <a:pt x="2078" y="3774"/>
                    </a:cubicBezTo>
                    <a:cubicBezTo>
                      <a:pt x="2264" y="3774"/>
                      <a:pt x="2449" y="3749"/>
                      <a:pt x="2635" y="3703"/>
                    </a:cubicBezTo>
                    <a:cubicBezTo>
                      <a:pt x="2869" y="3636"/>
                      <a:pt x="3136" y="3503"/>
                      <a:pt x="3336" y="3336"/>
                    </a:cubicBezTo>
                    <a:cubicBezTo>
                      <a:pt x="3469" y="3202"/>
                      <a:pt x="3503" y="3102"/>
                      <a:pt x="3503" y="3102"/>
                    </a:cubicBezTo>
                    <a:lnTo>
                      <a:pt x="3503" y="3102"/>
                    </a:lnTo>
                    <a:cubicBezTo>
                      <a:pt x="3236" y="3302"/>
                      <a:pt x="2902" y="3469"/>
                      <a:pt x="2569" y="3569"/>
                    </a:cubicBezTo>
                    <a:cubicBezTo>
                      <a:pt x="2457" y="3592"/>
                      <a:pt x="2342" y="3603"/>
                      <a:pt x="2225" y="3603"/>
                    </a:cubicBezTo>
                    <a:cubicBezTo>
                      <a:pt x="1990" y="3603"/>
                      <a:pt x="1746" y="3558"/>
                      <a:pt x="1501" y="3469"/>
                    </a:cubicBezTo>
                    <a:cubicBezTo>
                      <a:pt x="1101" y="3302"/>
                      <a:pt x="767" y="3002"/>
                      <a:pt x="600" y="2569"/>
                    </a:cubicBezTo>
                    <a:cubicBezTo>
                      <a:pt x="400" y="2168"/>
                      <a:pt x="367" y="1735"/>
                      <a:pt x="500" y="1301"/>
                    </a:cubicBezTo>
                    <a:cubicBezTo>
                      <a:pt x="634" y="967"/>
                      <a:pt x="867" y="667"/>
                      <a:pt x="1168" y="434"/>
                    </a:cubicBezTo>
                    <a:cubicBezTo>
                      <a:pt x="1434" y="234"/>
                      <a:pt x="1768" y="100"/>
                      <a:pt x="210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84" name="Google Shape;5184;p5"/>
              <p:cNvSpPr/>
              <p:nvPr/>
            </p:nvSpPr>
            <p:spPr>
              <a:xfrm>
                <a:off x="4285550" y="2389752"/>
                <a:ext cx="278698" cy="339636"/>
              </a:xfrm>
              <a:custGeom>
                <a:rect b="b" l="l" r="r" t="t"/>
                <a:pathLst>
                  <a:path extrusionOk="0" h="11342" w="9307">
                    <a:moveTo>
                      <a:pt x="7572" y="0"/>
                    </a:moveTo>
                    <a:cubicBezTo>
                      <a:pt x="7572" y="0"/>
                      <a:pt x="2035" y="6505"/>
                      <a:pt x="0" y="11342"/>
                    </a:cubicBezTo>
                    <a:cubicBezTo>
                      <a:pt x="0" y="11342"/>
                      <a:pt x="2235" y="7539"/>
                      <a:pt x="3736" y="5938"/>
                    </a:cubicBezTo>
                    <a:cubicBezTo>
                      <a:pt x="5204" y="4337"/>
                      <a:pt x="7139" y="3002"/>
                      <a:pt x="9307" y="2669"/>
                    </a:cubicBezTo>
                    <a:cubicBezTo>
                      <a:pt x="8907" y="1668"/>
                      <a:pt x="8306" y="767"/>
                      <a:pt x="7572" y="0"/>
                    </a:cubicBezTo>
                    <a:close/>
                  </a:path>
                </a:pathLst>
              </a:custGeom>
              <a:solidFill>
                <a:srgbClr val="000000">
                  <a:alpha val="18823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85" name="Google Shape;5185;p5"/>
              <p:cNvSpPr/>
              <p:nvPr/>
            </p:nvSpPr>
            <p:spPr>
              <a:xfrm>
                <a:off x="4471320" y="2555550"/>
                <a:ext cx="251748" cy="646303"/>
              </a:xfrm>
              <a:custGeom>
                <a:rect b="b" l="l" r="r" t="t"/>
                <a:pathLst>
                  <a:path extrusionOk="0" h="21583" w="8407">
                    <a:moveTo>
                      <a:pt x="1101" y="0"/>
                    </a:moveTo>
                    <a:cubicBezTo>
                      <a:pt x="1101" y="101"/>
                      <a:pt x="1101" y="167"/>
                      <a:pt x="1101" y="234"/>
                    </a:cubicBezTo>
                    <a:cubicBezTo>
                      <a:pt x="1135" y="401"/>
                      <a:pt x="1168" y="634"/>
                      <a:pt x="1235" y="901"/>
                    </a:cubicBezTo>
                    <a:lnTo>
                      <a:pt x="1702" y="3403"/>
                    </a:lnTo>
                    <a:lnTo>
                      <a:pt x="3426" y="11826"/>
                    </a:lnTo>
                    <a:lnTo>
                      <a:pt x="1944" y="14395"/>
                    </a:lnTo>
                    <a:lnTo>
                      <a:pt x="1944" y="14395"/>
                    </a:lnTo>
                    <a:cubicBezTo>
                      <a:pt x="1730" y="14466"/>
                      <a:pt x="1519" y="14589"/>
                      <a:pt x="1335" y="14711"/>
                    </a:cubicBezTo>
                    <a:cubicBezTo>
                      <a:pt x="801" y="15078"/>
                      <a:pt x="401" y="15578"/>
                      <a:pt x="167" y="16145"/>
                    </a:cubicBezTo>
                    <a:cubicBezTo>
                      <a:pt x="67" y="16446"/>
                      <a:pt x="1" y="16746"/>
                      <a:pt x="1" y="17046"/>
                    </a:cubicBezTo>
                    <a:cubicBezTo>
                      <a:pt x="1" y="17346"/>
                      <a:pt x="101" y="17646"/>
                      <a:pt x="334" y="17880"/>
                    </a:cubicBezTo>
                    <a:lnTo>
                      <a:pt x="3837" y="21416"/>
                    </a:lnTo>
                    <a:cubicBezTo>
                      <a:pt x="4170" y="21516"/>
                      <a:pt x="4504" y="21583"/>
                      <a:pt x="4837" y="21583"/>
                    </a:cubicBezTo>
                    <a:cubicBezTo>
                      <a:pt x="5171" y="21583"/>
                      <a:pt x="5471" y="21449"/>
                      <a:pt x="5705" y="21249"/>
                    </a:cubicBezTo>
                    <a:cubicBezTo>
                      <a:pt x="6105" y="20849"/>
                      <a:pt x="6472" y="20415"/>
                      <a:pt x="6806" y="19981"/>
                    </a:cubicBezTo>
                    <a:cubicBezTo>
                      <a:pt x="7106" y="19614"/>
                      <a:pt x="7373" y="19248"/>
                      <a:pt x="7606" y="18847"/>
                    </a:cubicBezTo>
                    <a:cubicBezTo>
                      <a:pt x="7673" y="18747"/>
                      <a:pt x="7706" y="18647"/>
                      <a:pt x="7706" y="18514"/>
                    </a:cubicBezTo>
                    <a:cubicBezTo>
                      <a:pt x="7706" y="18414"/>
                      <a:pt x="7673" y="18347"/>
                      <a:pt x="7673" y="18247"/>
                    </a:cubicBezTo>
                    <a:cubicBezTo>
                      <a:pt x="7644" y="18072"/>
                      <a:pt x="7615" y="17923"/>
                      <a:pt x="7608" y="17778"/>
                    </a:cubicBezTo>
                    <a:lnTo>
                      <a:pt x="7608" y="17778"/>
                    </a:lnTo>
                    <a:lnTo>
                      <a:pt x="8207" y="16946"/>
                    </a:lnTo>
                    <a:cubicBezTo>
                      <a:pt x="8273" y="16846"/>
                      <a:pt x="8340" y="16746"/>
                      <a:pt x="8407" y="16646"/>
                    </a:cubicBezTo>
                    <a:lnTo>
                      <a:pt x="8407" y="16646"/>
                    </a:lnTo>
                    <a:cubicBezTo>
                      <a:pt x="8307" y="16712"/>
                      <a:pt x="8240" y="16812"/>
                      <a:pt x="8173" y="16879"/>
                    </a:cubicBezTo>
                    <a:lnTo>
                      <a:pt x="7539" y="17713"/>
                    </a:lnTo>
                    <a:cubicBezTo>
                      <a:pt x="7539" y="17880"/>
                      <a:pt x="7573" y="18047"/>
                      <a:pt x="7573" y="18213"/>
                    </a:cubicBezTo>
                    <a:lnTo>
                      <a:pt x="7606" y="18514"/>
                    </a:lnTo>
                    <a:cubicBezTo>
                      <a:pt x="7606" y="18614"/>
                      <a:pt x="7573" y="18680"/>
                      <a:pt x="7539" y="18747"/>
                    </a:cubicBezTo>
                    <a:cubicBezTo>
                      <a:pt x="7306" y="19147"/>
                      <a:pt x="7006" y="19514"/>
                      <a:pt x="6739" y="19881"/>
                    </a:cubicBezTo>
                    <a:cubicBezTo>
                      <a:pt x="6372" y="20282"/>
                      <a:pt x="6005" y="20682"/>
                      <a:pt x="5605" y="21082"/>
                    </a:cubicBezTo>
                    <a:cubicBezTo>
                      <a:pt x="5421" y="21282"/>
                      <a:pt x="5154" y="21357"/>
                      <a:pt x="4858" y="21357"/>
                    </a:cubicBezTo>
                    <a:cubicBezTo>
                      <a:pt x="4563" y="21357"/>
                      <a:pt x="4238" y="21282"/>
                      <a:pt x="3938" y="21183"/>
                    </a:cubicBezTo>
                    <a:lnTo>
                      <a:pt x="3938" y="21183"/>
                    </a:lnTo>
                    <a:lnTo>
                      <a:pt x="534" y="17713"/>
                    </a:lnTo>
                    <a:cubicBezTo>
                      <a:pt x="334" y="17546"/>
                      <a:pt x="234" y="17279"/>
                      <a:pt x="268" y="17013"/>
                    </a:cubicBezTo>
                    <a:cubicBezTo>
                      <a:pt x="268" y="16746"/>
                      <a:pt x="301" y="16479"/>
                      <a:pt x="434" y="16212"/>
                    </a:cubicBezTo>
                    <a:cubicBezTo>
                      <a:pt x="634" y="15678"/>
                      <a:pt x="1001" y="15211"/>
                      <a:pt x="1502" y="14878"/>
                    </a:cubicBezTo>
                    <a:cubicBezTo>
                      <a:pt x="1669" y="14744"/>
                      <a:pt x="1902" y="14644"/>
                      <a:pt x="2102" y="14544"/>
                    </a:cubicBezTo>
                    <a:lnTo>
                      <a:pt x="2169" y="14544"/>
                    </a:lnTo>
                    <a:lnTo>
                      <a:pt x="2169" y="14511"/>
                    </a:lnTo>
                    <a:cubicBezTo>
                      <a:pt x="2669" y="13610"/>
                      <a:pt x="3170" y="12743"/>
                      <a:pt x="3637" y="11909"/>
                    </a:cubicBezTo>
                    <a:lnTo>
                      <a:pt x="3637" y="11876"/>
                    </a:lnTo>
                    <a:lnTo>
                      <a:pt x="3637" y="11809"/>
                    </a:lnTo>
                    <a:cubicBezTo>
                      <a:pt x="2903" y="8440"/>
                      <a:pt x="2302" y="5504"/>
                      <a:pt x="1835" y="3370"/>
                    </a:cubicBezTo>
                    <a:cubicBezTo>
                      <a:pt x="1635" y="2335"/>
                      <a:pt x="1435" y="1502"/>
                      <a:pt x="1302" y="901"/>
                    </a:cubicBezTo>
                    <a:cubicBezTo>
                      <a:pt x="1235" y="634"/>
                      <a:pt x="1202" y="401"/>
                      <a:pt x="1135" y="234"/>
                    </a:cubicBezTo>
                    <a:cubicBezTo>
                      <a:pt x="1135" y="167"/>
                      <a:pt x="1101" y="101"/>
                      <a:pt x="1101" y="0"/>
                    </a:cubicBezTo>
                    <a:close/>
                  </a:path>
                </a:pathLst>
              </a:custGeom>
              <a:solidFill>
                <a:srgbClr val="000000">
                  <a:alpha val="18823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86" name="Google Shape;5186;p5"/>
              <p:cNvSpPr/>
              <p:nvPr/>
            </p:nvSpPr>
            <p:spPr>
              <a:xfrm>
                <a:off x="4535250" y="2994046"/>
                <a:ext cx="136879" cy="110886"/>
              </a:xfrm>
              <a:custGeom>
                <a:rect b="b" l="l" r="r" t="t"/>
                <a:pathLst>
                  <a:path extrusionOk="0" h="3703" w="4571">
                    <a:moveTo>
                      <a:pt x="1" y="0"/>
                    </a:moveTo>
                    <a:lnTo>
                      <a:pt x="1" y="0"/>
                    </a:lnTo>
                    <a:cubicBezTo>
                      <a:pt x="868" y="467"/>
                      <a:pt x="1702" y="1001"/>
                      <a:pt x="2502" y="1601"/>
                    </a:cubicBezTo>
                    <a:cubicBezTo>
                      <a:pt x="3236" y="2235"/>
                      <a:pt x="3937" y="2969"/>
                      <a:pt x="4570" y="3703"/>
                    </a:cubicBezTo>
                    <a:cubicBezTo>
                      <a:pt x="4470" y="3436"/>
                      <a:pt x="4304" y="3169"/>
                      <a:pt x="4103" y="2969"/>
                    </a:cubicBezTo>
                    <a:cubicBezTo>
                      <a:pt x="3670" y="2402"/>
                      <a:pt x="3169" y="1868"/>
                      <a:pt x="2636" y="1435"/>
                    </a:cubicBezTo>
                    <a:cubicBezTo>
                      <a:pt x="2069" y="1001"/>
                      <a:pt x="1468" y="601"/>
                      <a:pt x="834" y="300"/>
                    </a:cubicBezTo>
                    <a:cubicBezTo>
                      <a:pt x="568" y="167"/>
                      <a:pt x="267" y="67"/>
                      <a:pt x="1" y="0"/>
                    </a:cubicBezTo>
                    <a:close/>
                  </a:path>
                </a:pathLst>
              </a:custGeom>
              <a:solidFill>
                <a:srgbClr val="000000">
                  <a:alpha val="18823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87" name="Google Shape;5187;p5"/>
              <p:cNvSpPr/>
              <p:nvPr/>
            </p:nvSpPr>
            <p:spPr>
              <a:xfrm>
                <a:off x="4570224" y="2874930"/>
                <a:ext cx="154846" cy="40246"/>
              </a:xfrm>
              <a:custGeom>
                <a:rect b="b" l="l" r="r" t="t"/>
                <a:pathLst>
                  <a:path extrusionOk="0" h="1344" w="5171">
                    <a:moveTo>
                      <a:pt x="3622" y="0"/>
                    </a:moveTo>
                    <a:cubicBezTo>
                      <a:pt x="3224" y="0"/>
                      <a:pt x="2823" y="40"/>
                      <a:pt x="2435" y="142"/>
                    </a:cubicBezTo>
                    <a:cubicBezTo>
                      <a:pt x="1801" y="242"/>
                      <a:pt x="1168" y="509"/>
                      <a:pt x="634" y="843"/>
                    </a:cubicBezTo>
                    <a:cubicBezTo>
                      <a:pt x="400" y="976"/>
                      <a:pt x="167" y="1143"/>
                      <a:pt x="0" y="1343"/>
                    </a:cubicBezTo>
                    <a:cubicBezTo>
                      <a:pt x="767" y="876"/>
                      <a:pt x="1601" y="542"/>
                      <a:pt x="2468" y="309"/>
                    </a:cubicBezTo>
                    <a:cubicBezTo>
                      <a:pt x="3014" y="228"/>
                      <a:pt x="3559" y="184"/>
                      <a:pt x="4105" y="184"/>
                    </a:cubicBezTo>
                    <a:cubicBezTo>
                      <a:pt x="4460" y="184"/>
                      <a:pt x="4815" y="203"/>
                      <a:pt x="5170" y="242"/>
                    </a:cubicBezTo>
                    <a:cubicBezTo>
                      <a:pt x="4904" y="142"/>
                      <a:pt x="4637" y="75"/>
                      <a:pt x="4370" y="42"/>
                    </a:cubicBezTo>
                    <a:cubicBezTo>
                      <a:pt x="4124" y="16"/>
                      <a:pt x="3874" y="0"/>
                      <a:pt x="3622" y="0"/>
                    </a:cubicBezTo>
                    <a:close/>
                  </a:path>
                </a:pathLst>
              </a:custGeom>
              <a:solidFill>
                <a:srgbClr val="000000">
                  <a:alpha val="18823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88" name="Google Shape;5188;p5"/>
              <p:cNvSpPr/>
              <p:nvPr/>
            </p:nvSpPr>
            <p:spPr>
              <a:xfrm>
                <a:off x="3731202" y="2559533"/>
                <a:ext cx="217760" cy="235787"/>
              </a:xfrm>
              <a:custGeom>
                <a:rect b="b" l="l" r="r" t="t"/>
                <a:pathLst>
                  <a:path extrusionOk="0" h="7874" w="7272">
                    <a:moveTo>
                      <a:pt x="0" y="1"/>
                    </a:moveTo>
                    <a:lnTo>
                      <a:pt x="0" y="101"/>
                    </a:lnTo>
                    <a:cubicBezTo>
                      <a:pt x="300" y="768"/>
                      <a:pt x="801" y="1302"/>
                      <a:pt x="1401" y="1702"/>
                    </a:cubicBezTo>
                    <a:cubicBezTo>
                      <a:pt x="2001" y="2102"/>
                      <a:pt x="2669" y="2369"/>
                      <a:pt x="3269" y="2736"/>
                    </a:cubicBezTo>
                    <a:cubicBezTo>
                      <a:pt x="5137" y="3904"/>
                      <a:pt x="6538" y="5738"/>
                      <a:pt x="7138" y="7873"/>
                    </a:cubicBezTo>
                    <a:cubicBezTo>
                      <a:pt x="7272" y="6672"/>
                      <a:pt x="7072" y="5471"/>
                      <a:pt x="6638" y="4337"/>
                    </a:cubicBezTo>
                    <a:cubicBezTo>
                      <a:pt x="6104" y="3103"/>
                      <a:pt x="4970" y="2269"/>
                      <a:pt x="3769" y="1702"/>
                    </a:cubicBezTo>
                    <a:cubicBezTo>
                      <a:pt x="2535" y="1102"/>
                      <a:pt x="1301" y="735"/>
                      <a:pt x="0" y="1"/>
                    </a:cubicBezTo>
                    <a:close/>
                  </a:path>
                </a:pathLst>
              </a:custGeom>
              <a:solidFill>
                <a:srgbClr val="000000">
                  <a:alpha val="18823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89" name="Google Shape;5189;p5"/>
              <p:cNvSpPr/>
              <p:nvPr/>
            </p:nvSpPr>
            <p:spPr>
              <a:xfrm>
                <a:off x="4131729" y="3509437"/>
                <a:ext cx="90913" cy="731227"/>
              </a:xfrm>
              <a:custGeom>
                <a:rect b="b" l="l" r="r" t="t"/>
                <a:pathLst>
                  <a:path extrusionOk="0" h="24419" w="3036">
                    <a:moveTo>
                      <a:pt x="34" y="1"/>
                    </a:moveTo>
                    <a:lnTo>
                      <a:pt x="34" y="1"/>
                    </a:lnTo>
                    <a:cubicBezTo>
                      <a:pt x="0" y="34"/>
                      <a:pt x="601" y="5505"/>
                      <a:pt x="1401" y="12243"/>
                    </a:cubicBezTo>
                    <a:cubicBezTo>
                      <a:pt x="2202" y="18981"/>
                      <a:pt x="2936" y="24418"/>
                      <a:pt x="2969" y="24418"/>
                    </a:cubicBezTo>
                    <a:cubicBezTo>
                      <a:pt x="3036" y="24418"/>
                      <a:pt x="2435" y="18947"/>
                      <a:pt x="1601" y="12209"/>
                    </a:cubicBezTo>
                    <a:cubicBezTo>
                      <a:pt x="801" y="5471"/>
                      <a:pt x="100" y="1"/>
                      <a:pt x="34" y="1"/>
                    </a:cubicBezTo>
                    <a:close/>
                  </a:path>
                </a:pathLst>
              </a:custGeom>
              <a:solidFill>
                <a:srgbClr val="000000">
                  <a:alpha val="18823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90" name="Google Shape;5190;p5"/>
              <p:cNvSpPr/>
              <p:nvPr/>
            </p:nvSpPr>
            <p:spPr>
              <a:xfrm>
                <a:off x="4128734" y="3365617"/>
                <a:ext cx="78935" cy="136879"/>
              </a:xfrm>
              <a:custGeom>
                <a:rect b="b" l="l" r="r" t="t"/>
                <a:pathLst>
                  <a:path extrusionOk="0" h="4571" w="2636">
                    <a:moveTo>
                      <a:pt x="2602" y="0"/>
                    </a:moveTo>
                    <a:cubicBezTo>
                      <a:pt x="1468" y="1368"/>
                      <a:pt x="601" y="2902"/>
                      <a:pt x="0" y="4570"/>
                    </a:cubicBezTo>
                    <a:cubicBezTo>
                      <a:pt x="1" y="4571"/>
                      <a:pt x="2" y="4571"/>
                      <a:pt x="4" y="4571"/>
                    </a:cubicBezTo>
                    <a:cubicBezTo>
                      <a:pt x="82" y="4571"/>
                      <a:pt x="578" y="3517"/>
                      <a:pt x="1301" y="2268"/>
                    </a:cubicBezTo>
                    <a:cubicBezTo>
                      <a:pt x="2002" y="1034"/>
                      <a:pt x="2635" y="33"/>
                      <a:pt x="2602" y="0"/>
                    </a:cubicBezTo>
                    <a:close/>
                  </a:path>
                </a:pathLst>
              </a:custGeom>
              <a:solidFill>
                <a:srgbClr val="000000">
                  <a:alpha val="18823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91" name="Google Shape;5191;p5"/>
              <p:cNvSpPr/>
              <p:nvPr/>
            </p:nvSpPr>
            <p:spPr>
              <a:xfrm>
                <a:off x="4036837" y="2670384"/>
                <a:ext cx="139873" cy="105945"/>
              </a:xfrm>
              <a:custGeom>
                <a:rect b="b" l="l" r="r" t="t"/>
                <a:pathLst>
                  <a:path extrusionOk="0" h="3538" w="4671">
                    <a:moveTo>
                      <a:pt x="4668" y="1"/>
                    </a:moveTo>
                    <a:cubicBezTo>
                      <a:pt x="4608" y="1"/>
                      <a:pt x="3748" y="952"/>
                      <a:pt x="2469" y="1936"/>
                    </a:cubicBezTo>
                    <a:cubicBezTo>
                      <a:pt x="1201" y="2904"/>
                      <a:pt x="0" y="3471"/>
                      <a:pt x="34" y="3537"/>
                    </a:cubicBezTo>
                    <a:cubicBezTo>
                      <a:pt x="334" y="3471"/>
                      <a:pt x="601" y="3337"/>
                      <a:pt x="834" y="3204"/>
                    </a:cubicBezTo>
                    <a:cubicBezTo>
                      <a:pt x="2102" y="2570"/>
                      <a:pt x="3203" y="1736"/>
                      <a:pt x="4170" y="702"/>
                    </a:cubicBezTo>
                    <a:cubicBezTo>
                      <a:pt x="4370" y="502"/>
                      <a:pt x="4537" y="268"/>
                      <a:pt x="4670" y="2"/>
                    </a:cubicBezTo>
                    <a:cubicBezTo>
                      <a:pt x="4670" y="1"/>
                      <a:pt x="4669" y="1"/>
                      <a:pt x="4668" y="1"/>
                    </a:cubicBezTo>
                    <a:close/>
                  </a:path>
                </a:pathLst>
              </a:custGeom>
              <a:solidFill>
                <a:srgbClr val="000000">
                  <a:alpha val="18823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92" name="Google Shape;5192;p5"/>
              <p:cNvSpPr/>
              <p:nvPr/>
            </p:nvSpPr>
            <p:spPr>
              <a:xfrm>
                <a:off x="3682244" y="3040998"/>
                <a:ext cx="98908" cy="61028"/>
              </a:xfrm>
              <a:custGeom>
                <a:rect b="b" l="l" r="r" t="t"/>
                <a:pathLst>
                  <a:path extrusionOk="0" h="2038" w="3303">
                    <a:moveTo>
                      <a:pt x="2669" y="0"/>
                    </a:moveTo>
                    <a:cubicBezTo>
                      <a:pt x="2169" y="0"/>
                      <a:pt x="1668" y="133"/>
                      <a:pt x="1235" y="400"/>
                    </a:cubicBezTo>
                    <a:cubicBezTo>
                      <a:pt x="801" y="634"/>
                      <a:pt x="434" y="1001"/>
                      <a:pt x="201" y="1468"/>
                    </a:cubicBezTo>
                    <a:cubicBezTo>
                      <a:pt x="67" y="1635"/>
                      <a:pt x="1" y="1835"/>
                      <a:pt x="1" y="2035"/>
                    </a:cubicBezTo>
                    <a:cubicBezTo>
                      <a:pt x="3" y="2037"/>
                      <a:pt x="5" y="2038"/>
                      <a:pt x="7" y="2038"/>
                    </a:cubicBezTo>
                    <a:cubicBezTo>
                      <a:pt x="43" y="2038"/>
                      <a:pt x="116" y="1815"/>
                      <a:pt x="334" y="1534"/>
                    </a:cubicBezTo>
                    <a:cubicBezTo>
                      <a:pt x="601" y="1134"/>
                      <a:pt x="935" y="834"/>
                      <a:pt x="1335" y="567"/>
                    </a:cubicBezTo>
                    <a:cubicBezTo>
                      <a:pt x="1768" y="334"/>
                      <a:pt x="2202" y="200"/>
                      <a:pt x="2702" y="167"/>
                    </a:cubicBezTo>
                    <a:cubicBezTo>
                      <a:pt x="2903" y="167"/>
                      <a:pt x="3103" y="167"/>
                      <a:pt x="3303" y="133"/>
                    </a:cubicBezTo>
                    <a:cubicBezTo>
                      <a:pt x="3103" y="33"/>
                      <a:pt x="2903" y="0"/>
                      <a:pt x="2669" y="0"/>
                    </a:cubicBezTo>
                    <a:close/>
                  </a:path>
                </a:pathLst>
              </a:custGeom>
              <a:solidFill>
                <a:srgbClr val="000000">
                  <a:alpha val="18823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  <p:sp>
            <p:nvSpPr>
              <p:cNvPr id="5193" name="Google Shape;5193;p5"/>
              <p:cNvSpPr/>
              <p:nvPr/>
            </p:nvSpPr>
            <p:spPr>
              <a:xfrm>
                <a:off x="3707217" y="2942662"/>
                <a:ext cx="35994" cy="24884"/>
              </a:xfrm>
              <a:custGeom>
                <a:rect b="b" l="l" r="r" t="t"/>
                <a:pathLst>
                  <a:path extrusionOk="0" h="831" w="1202">
                    <a:moveTo>
                      <a:pt x="1135" y="0"/>
                    </a:moveTo>
                    <a:cubicBezTo>
                      <a:pt x="1043" y="0"/>
                      <a:pt x="788" y="146"/>
                      <a:pt x="534" y="315"/>
                    </a:cubicBezTo>
                    <a:cubicBezTo>
                      <a:pt x="201" y="549"/>
                      <a:pt x="0" y="782"/>
                      <a:pt x="34" y="816"/>
                    </a:cubicBezTo>
                    <a:cubicBezTo>
                      <a:pt x="39" y="826"/>
                      <a:pt x="49" y="831"/>
                      <a:pt x="65" y="831"/>
                    </a:cubicBezTo>
                    <a:cubicBezTo>
                      <a:pt x="150" y="831"/>
                      <a:pt x="385" y="685"/>
                      <a:pt x="668" y="515"/>
                    </a:cubicBezTo>
                    <a:cubicBezTo>
                      <a:pt x="968" y="282"/>
                      <a:pt x="1201" y="48"/>
                      <a:pt x="1168" y="15"/>
                    </a:cubicBezTo>
                    <a:cubicBezTo>
                      <a:pt x="1163" y="5"/>
                      <a:pt x="1152" y="0"/>
                      <a:pt x="1135" y="0"/>
                    </a:cubicBezTo>
                    <a:close/>
                  </a:path>
                </a:pathLst>
              </a:custGeom>
              <a:solidFill>
                <a:srgbClr val="000000">
                  <a:alpha val="18823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marR="0" rtl="0" algn="l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Pts val="1400"/>
                  <a:buFont typeface="Arial"/>
                  <a:buNone/>
                </a:pPr>
                <a:r>
                  <a:t/>
                </a:r>
                <a:endParaRPr b="0" i="0" sz="1400" u="none" cap="none" strike="noStrik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endParaRPr>
              </a:p>
            </p:txBody>
          </p:sp>
        </p:grpSp>
      </p:grpSp>
      <p:sp>
        <p:nvSpPr>
          <p:cNvPr id="5194" name="Google Shape;5194;p5"/>
          <p:cNvSpPr/>
          <p:nvPr/>
        </p:nvSpPr>
        <p:spPr>
          <a:xfrm>
            <a:off x="2153412" y="1275991"/>
            <a:ext cx="890400" cy="890400"/>
          </a:xfrm>
          <a:prstGeom prst="flowChartConnector">
            <a:avLst/>
          </a:pr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95" name="Google Shape;5195;p5"/>
          <p:cNvSpPr/>
          <p:nvPr/>
        </p:nvSpPr>
        <p:spPr>
          <a:xfrm>
            <a:off x="6095888" y="1275991"/>
            <a:ext cx="890400" cy="890400"/>
          </a:xfrm>
          <a:prstGeom prst="flowChartConnector">
            <a:avLst/>
          </a:pr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96" name="Google Shape;5196;p5"/>
          <p:cNvSpPr/>
          <p:nvPr/>
        </p:nvSpPr>
        <p:spPr>
          <a:xfrm>
            <a:off x="6095888" y="2411327"/>
            <a:ext cx="890400" cy="890400"/>
          </a:xfrm>
          <a:prstGeom prst="flowChartConnector">
            <a:avLst/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97" name="Google Shape;5197;p5"/>
          <p:cNvSpPr/>
          <p:nvPr/>
        </p:nvSpPr>
        <p:spPr>
          <a:xfrm>
            <a:off x="2153412" y="2407827"/>
            <a:ext cx="890400" cy="890400"/>
          </a:xfrm>
          <a:prstGeom prst="flowChartConnector">
            <a:avLst/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98" name="Google Shape;5198;p5"/>
          <p:cNvSpPr/>
          <p:nvPr/>
        </p:nvSpPr>
        <p:spPr>
          <a:xfrm>
            <a:off x="2153412" y="3539663"/>
            <a:ext cx="890400" cy="890400"/>
          </a:xfrm>
          <a:prstGeom prst="flowChartConnector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199" name="Google Shape;5199;p5"/>
          <p:cNvSpPr/>
          <p:nvPr/>
        </p:nvSpPr>
        <p:spPr>
          <a:xfrm>
            <a:off x="6095888" y="3539663"/>
            <a:ext cx="890400" cy="890400"/>
          </a:xfrm>
          <a:prstGeom prst="flowChartConnector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200" name="Google Shape;5200;p5"/>
          <p:cNvGrpSpPr/>
          <p:nvPr/>
        </p:nvGrpSpPr>
        <p:grpSpPr>
          <a:xfrm>
            <a:off x="2363050" y="1485250"/>
            <a:ext cx="471100" cy="471900"/>
            <a:chOff x="819250" y="1257800"/>
            <a:chExt cx="471100" cy="471900"/>
          </a:xfrm>
        </p:grpSpPr>
        <p:sp>
          <p:nvSpPr>
            <p:cNvPr id="5201" name="Google Shape;5201;p5"/>
            <p:cNvSpPr/>
            <p:nvPr/>
          </p:nvSpPr>
          <p:spPr>
            <a:xfrm>
              <a:off x="850125" y="1325300"/>
              <a:ext cx="20600" cy="18825"/>
            </a:xfrm>
            <a:custGeom>
              <a:rect b="b" l="l" r="r" t="t"/>
              <a:pathLst>
                <a:path extrusionOk="0" h="753" w="824">
                  <a:moveTo>
                    <a:pt x="400" y="0"/>
                  </a:moveTo>
                  <a:cubicBezTo>
                    <a:pt x="309" y="0"/>
                    <a:pt x="222" y="40"/>
                    <a:pt x="159" y="119"/>
                  </a:cubicBezTo>
                  <a:cubicBezTo>
                    <a:pt x="0" y="277"/>
                    <a:pt x="0" y="467"/>
                    <a:pt x="159" y="626"/>
                  </a:cubicBezTo>
                  <a:cubicBezTo>
                    <a:pt x="190" y="721"/>
                    <a:pt x="285" y="752"/>
                    <a:pt x="380" y="752"/>
                  </a:cubicBezTo>
                  <a:cubicBezTo>
                    <a:pt x="507" y="752"/>
                    <a:pt x="570" y="721"/>
                    <a:pt x="665" y="626"/>
                  </a:cubicBezTo>
                  <a:cubicBezTo>
                    <a:pt x="824" y="467"/>
                    <a:pt x="824" y="277"/>
                    <a:pt x="665" y="119"/>
                  </a:cubicBezTo>
                  <a:cubicBezTo>
                    <a:pt x="586" y="40"/>
                    <a:pt x="491" y="0"/>
                    <a:pt x="4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2" name="Google Shape;5202;p5"/>
            <p:cNvSpPr/>
            <p:nvPr/>
          </p:nvSpPr>
          <p:spPr>
            <a:xfrm>
              <a:off x="819250" y="1257800"/>
              <a:ext cx="471100" cy="471900"/>
            </a:xfrm>
            <a:custGeom>
              <a:rect b="b" l="l" r="r" t="t"/>
              <a:pathLst>
                <a:path extrusionOk="0" h="18876" w="18844">
                  <a:moveTo>
                    <a:pt x="13016" y="1"/>
                  </a:moveTo>
                  <a:cubicBezTo>
                    <a:pt x="11148" y="1"/>
                    <a:pt x="9469" y="856"/>
                    <a:pt x="8361" y="2344"/>
                  </a:cubicBezTo>
                  <a:cubicBezTo>
                    <a:pt x="7442" y="1584"/>
                    <a:pt x="6302" y="1172"/>
                    <a:pt x="5099" y="1172"/>
                  </a:cubicBezTo>
                  <a:cubicBezTo>
                    <a:pt x="4244" y="1172"/>
                    <a:pt x="3389" y="1426"/>
                    <a:pt x="2660" y="1806"/>
                  </a:cubicBezTo>
                  <a:cubicBezTo>
                    <a:pt x="2439" y="1932"/>
                    <a:pt x="2407" y="2122"/>
                    <a:pt x="2502" y="2344"/>
                  </a:cubicBezTo>
                  <a:cubicBezTo>
                    <a:pt x="2568" y="2476"/>
                    <a:pt x="2696" y="2532"/>
                    <a:pt x="2832" y="2532"/>
                  </a:cubicBezTo>
                  <a:cubicBezTo>
                    <a:pt x="2891" y="2532"/>
                    <a:pt x="2951" y="2522"/>
                    <a:pt x="3009" y="2502"/>
                  </a:cubicBezTo>
                  <a:cubicBezTo>
                    <a:pt x="3642" y="2186"/>
                    <a:pt x="4402" y="1964"/>
                    <a:pt x="5099" y="1964"/>
                  </a:cubicBezTo>
                  <a:cubicBezTo>
                    <a:pt x="6239" y="1964"/>
                    <a:pt x="7316" y="2407"/>
                    <a:pt x="8139" y="3199"/>
                  </a:cubicBezTo>
                  <a:cubicBezTo>
                    <a:pt x="8234" y="3231"/>
                    <a:pt x="8361" y="3294"/>
                    <a:pt x="8456" y="3294"/>
                  </a:cubicBezTo>
                  <a:cubicBezTo>
                    <a:pt x="8582" y="3294"/>
                    <a:pt x="8709" y="3199"/>
                    <a:pt x="8741" y="3136"/>
                  </a:cubicBezTo>
                  <a:cubicBezTo>
                    <a:pt x="9691" y="1647"/>
                    <a:pt x="11274" y="792"/>
                    <a:pt x="13016" y="792"/>
                  </a:cubicBezTo>
                  <a:cubicBezTo>
                    <a:pt x="15835" y="792"/>
                    <a:pt x="18083" y="3041"/>
                    <a:pt x="18083" y="5859"/>
                  </a:cubicBezTo>
                  <a:cubicBezTo>
                    <a:pt x="18083" y="7094"/>
                    <a:pt x="17703" y="8234"/>
                    <a:pt x="16911" y="9153"/>
                  </a:cubicBezTo>
                  <a:cubicBezTo>
                    <a:pt x="16816" y="9216"/>
                    <a:pt x="16816" y="9343"/>
                    <a:pt x="16816" y="9406"/>
                  </a:cubicBezTo>
                  <a:cubicBezTo>
                    <a:pt x="16816" y="9501"/>
                    <a:pt x="16911" y="9628"/>
                    <a:pt x="16975" y="9660"/>
                  </a:cubicBezTo>
                  <a:cubicBezTo>
                    <a:pt x="17640" y="10135"/>
                    <a:pt x="18083" y="10895"/>
                    <a:pt x="18083" y="11718"/>
                  </a:cubicBezTo>
                  <a:cubicBezTo>
                    <a:pt x="18083" y="12795"/>
                    <a:pt x="17323" y="13776"/>
                    <a:pt x="16310" y="14061"/>
                  </a:cubicBezTo>
                  <a:cubicBezTo>
                    <a:pt x="16151" y="14093"/>
                    <a:pt x="16056" y="14220"/>
                    <a:pt x="16025" y="14315"/>
                  </a:cubicBezTo>
                  <a:cubicBezTo>
                    <a:pt x="15581" y="16532"/>
                    <a:pt x="13681" y="18115"/>
                    <a:pt x="11433" y="18115"/>
                  </a:cubicBezTo>
                  <a:cubicBezTo>
                    <a:pt x="9849" y="18115"/>
                    <a:pt x="8392" y="17323"/>
                    <a:pt x="7506" y="16025"/>
                  </a:cubicBezTo>
                  <a:cubicBezTo>
                    <a:pt x="7474" y="15962"/>
                    <a:pt x="7347" y="15867"/>
                    <a:pt x="7284" y="15867"/>
                  </a:cubicBezTo>
                  <a:cubicBezTo>
                    <a:pt x="7189" y="15867"/>
                    <a:pt x="7062" y="15898"/>
                    <a:pt x="6999" y="15962"/>
                  </a:cubicBezTo>
                  <a:cubicBezTo>
                    <a:pt x="6334" y="16468"/>
                    <a:pt x="5542" y="16690"/>
                    <a:pt x="4687" y="16690"/>
                  </a:cubicBezTo>
                  <a:cubicBezTo>
                    <a:pt x="2534" y="16690"/>
                    <a:pt x="760" y="14917"/>
                    <a:pt x="760" y="12731"/>
                  </a:cubicBezTo>
                  <a:cubicBezTo>
                    <a:pt x="760" y="11686"/>
                    <a:pt x="1140" y="10673"/>
                    <a:pt x="1900" y="9945"/>
                  </a:cubicBezTo>
                  <a:cubicBezTo>
                    <a:pt x="2027" y="9786"/>
                    <a:pt x="2027" y="9565"/>
                    <a:pt x="1900" y="9406"/>
                  </a:cubicBezTo>
                  <a:cubicBezTo>
                    <a:pt x="1140" y="8583"/>
                    <a:pt x="697" y="7506"/>
                    <a:pt x="697" y="6398"/>
                  </a:cubicBezTo>
                  <a:cubicBezTo>
                    <a:pt x="697" y="5733"/>
                    <a:pt x="855" y="5099"/>
                    <a:pt x="1140" y="4529"/>
                  </a:cubicBezTo>
                  <a:cubicBezTo>
                    <a:pt x="1267" y="4339"/>
                    <a:pt x="1172" y="4117"/>
                    <a:pt x="982" y="4022"/>
                  </a:cubicBezTo>
                  <a:cubicBezTo>
                    <a:pt x="933" y="3993"/>
                    <a:pt x="878" y="3979"/>
                    <a:pt x="822" y="3979"/>
                  </a:cubicBezTo>
                  <a:cubicBezTo>
                    <a:pt x="698" y="3979"/>
                    <a:pt x="572" y="4050"/>
                    <a:pt x="507" y="4181"/>
                  </a:cubicBezTo>
                  <a:cubicBezTo>
                    <a:pt x="158" y="4878"/>
                    <a:pt x="0" y="5606"/>
                    <a:pt x="0" y="6398"/>
                  </a:cubicBezTo>
                  <a:cubicBezTo>
                    <a:pt x="0" y="7601"/>
                    <a:pt x="380" y="8741"/>
                    <a:pt x="1140" y="9660"/>
                  </a:cubicBezTo>
                  <a:cubicBezTo>
                    <a:pt x="380" y="10546"/>
                    <a:pt x="0" y="11591"/>
                    <a:pt x="0" y="12731"/>
                  </a:cubicBezTo>
                  <a:cubicBezTo>
                    <a:pt x="0" y="15328"/>
                    <a:pt x="2090" y="17418"/>
                    <a:pt x="4655" y="17418"/>
                  </a:cubicBezTo>
                  <a:cubicBezTo>
                    <a:pt x="5542" y="17418"/>
                    <a:pt x="6366" y="17165"/>
                    <a:pt x="7062" y="16753"/>
                  </a:cubicBezTo>
                  <a:cubicBezTo>
                    <a:pt x="8107" y="18083"/>
                    <a:pt x="9691" y="18875"/>
                    <a:pt x="11401" y="18875"/>
                  </a:cubicBezTo>
                  <a:cubicBezTo>
                    <a:pt x="13934" y="18875"/>
                    <a:pt x="16120" y="17133"/>
                    <a:pt x="16753" y="14632"/>
                  </a:cubicBezTo>
                  <a:cubicBezTo>
                    <a:pt x="17956" y="14220"/>
                    <a:pt x="18843" y="13016"/>
                    <a:pt x="18843" y="11686"/>
                  </a:cubicBezTo>
                  <a:cubicBezTo>
                    <a:pt x="18843" y="10736"/>
                    <a:pt x="18400" y="9850"/>
                    <a:pt x="17703" y="9248"/>
                  </a:cubicBezTo>
                  <a:cubicBezTo>
                    <a:pt x="18431" y="8266"/>
                    <a:pt x="18843" y="7031"/>
                    <a:pt x="18843" y="5828"/>
                  </a:cubicBezTo>
                  <a:cubicBezTo>
                    <a:pt x="18843" y="2597"/>
                    <a:pt x="16215" y="1"/>
                    <a:pt x="1301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3" name="Google Shape;5203;p5"/>
            <p:cNvSpPr/>
            <p:nvPr/>
          </p:nvSpPr>
          <p:spPr>
            <a:xfrm>
              <a:off x="1135150" y="1309250"/>
              <a:ext cx="17425" cy="18250"/>
            </a:xfrm>
            <a:custGeom>
              <a:rect b="b" l="l" r="r" t="t"/>
              <a:pathLst>
                <a:path extrusionOk="0" h="730" w="697">
                  <a:moveTo>
                    <a:pt x="348" y="1"/>
                  </a:moveTo>
                  <a:cubicBezTo>
                    <a:pt x="158" y="1"/>
                    <a:pt x="0" y="159"/>
                    <a:pt x="0" y="349"/>
                  </a:cubicBezTo>
                  <a:cubicBezTo>
                    <a:pt x="0" y="571"/>
                    <a:pt x="158" y="729"/>
                    <a:pt x="348" y="729"/>
                  </a:cubicBezTo>
                  <a:cubicBezTo>
                    <a:pt x="538" y="729"/>
                    <a:pt x="697" y="571"/>
                    <a:pt x="697" y="349"/>
                  </a:cubicBezTo>
                  <a:cubicBezTo>
                    <a:pt x="697" y="159"/>
                    <a:pt x="538" y="1"/>
                    <a:pt x="3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4" name="Google Shape;5204;p5"/>
            <p:cNvSpPr/>
            <p:nvPr/>
          </p:nvSpPr>
          <p:spPr>
            <a:xfrm>
              <a:off x="1169975" y="1317950"/>
              <a:ext cx="68900" cy="95050"/>
            </a:xfrm>
            <a:custGeom>
              <a:rect b="b" l="l" r="r" t="t"/>
              <a:pathLst>
                <a:path extrusionOk="0" h="3802" w="2756">
                  <a:moveTo>
                    <a:pt x="425" y="0"/>
                  </a:moveTo>
                  <a:cubicBezTo>
                    <a:pt x="307" y="0"/>
                    <a:pt x="190" y="77"/>
                    <a:pt x="127" y="223"/>
                  </a:cubicBezTo>
                  <a:cubicBezTo>
                    <a:pt x="0" y="381"/>
                    <a:pt x="96" y="603"/>
                    <a:pt x="286" y="698"/>
                  </a:cubicBezTo>
                  <a:cubicBezTo>
                    <a:pt x="1362" y="1205"/>
                    <a:pt x="2027" y="2282"/>
                    <a:pt x="2027" y="3453"/>
                  </a:cubicBezTo>
                  <a:cubicBezTo>
                    <a:pt x="2027" y="3643"/>
                    <a:pt x="2186" y="3802"/>
                    <a:pt x="2407" y="3802"/>
                  </a:cubicBezTo>
                  <a:cubicBezTo>
                    <a:pt x="2597" y="3802"/>
                    <a:pt x="2756" y="3643"/>
                    <a:pt x="2756" y="3485"/>
                  </a:cubicBezTo>
                  <a:cubicBezTo>
                    <a:pt x="2756" y="2757"/>
                    <a:pt x="2566" y="2028"/>
                    <a:pt x="2154" y="1426"/>
                  </a:cubicBezTo>
                  <a:cubicBezTo>
                    <a:pt x="1806" y="856"/>
                    <a:pt x="1236" y="381"/>
                    <a:pt x="602" y="65"/>
                  </a:cubicBezTo>
                  <a:cubicBezTo>
                    <a:pt x="548" y="21"/>
                    <a:pt x="486" y="0"/>
                    <a:pt x="4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5" name="Google Shape;5205;p5"/>
            <p:cNvSpPr/>
            <p:nvPr/>
          </p:nvSpPr>
          <p:spPr>
            <a:xfrm>
              <a:off x="868325" y="1566575"/>
              <a:ext cx="76825" cy="76025"/>
            </a:xfrm>
            <a:custGeom>
              <a:rect b="b" l="l" r="r" t="t"/>
              <a:pathLst>
                <a:path extrusionOk="0" h="3041" w="3073">
                  <a:moveTo>
                    <a:pt x="381" y="0"/>
                  </a:moveTo>
                  <a:cubicBezTo>
                    <a:pt x="159" y="0"/>
                    <a:pt x="1" y="159"/>
                    <a:pt x="1" y="349"/>
                  </a:cubicBezTo>
                  <a:cubicBezTo>
                    <a:pt x="1" y="1837"/>
                    <a:pt x="1204" y="3041"/>
                    <a:pt x="2692" y="3041"/>
                  </a:cubicBezTo>
                  <a:cubicBezTo>
                    <a:pt x="2914" y="3041"/>
                    <a:pt x="3072" y="2882"/>
                    <a:pt x="3072" y="2692"/>
                  </a:cubicBezTo>
                  <a:cubicBezTo>
                    <a:pt x="3072" y="2502"/>
                    <a:pt x="2914" y="2344"/>
                    <a:pt x="2692" y="2344"/>
                  </a:cubicBezTo>
                  <a:cubicBezTo>
                    <a:pt x="1584" y="2344"/>
                    <a:pt x="729" y="1425"/>
                    <a:pt x="729" y="349"/>
                  </a:cubicBezTo>
                  <a:cubicBezTo>
                    <a:pt x="729" y="159"/>
                    <a:pt x="571" y="0"/>
                    <a:pt x="38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6" name="Google Shape;5206;p5"/>
            <p:cNvSpPr/>
            <p:nvPr/>
          </p:nvSpPr>
          <p:spPr>
            <a:xfrm>
              <a:off x="1029850" y="1411400"/>
              <a:ext cx="129075" cy="128275"/>
            </a:xfrm>
            <a:custGeom>
              <a:rect b="b" l="l" r="r" t="t"/>
              <a:pathLst>
                <a:path extrusionOk="0" h="5131" w="5163">
                  <a:moveTo>
                    <a:pt x="2565" y="697"/>
                  </a:moveTo>
                  <a:cubicBezTo>
                    <a:pt x="3579" y="697"/>
                    <a:pt x="4402" y="1552"/>
                    <a:pt x="4402" y="2534"/>
                  </a:cubicBezTo>
                  <a:cubicBezTo>
                    <a:pt x="4402" y="3516"/>
                    <a:pt x="3610" y="4339"/>
                    <a:pt x="2565" y="4339"/>
                  </a:cubicBezTo>
                  <a:cubicBezTo>
                    <a:pt x="1584" y="4339"/>
                    <a:pt x="760" y="3516"/>
                    <a:pt x="760" y="2534"/>
                  </a:cubicBezTo>
                  <a:cubicBezTo>
                    <a:pt x="760" y="1552"/>
                    <a:pt x="1552" y="697"/>
                    <a:pt x="2565" y="697"/>
                  </a:cubicBezTo>
                  <a:close/>
                  <a:moveTo>
                    <a:pt x="2565" y="0"/>
                  </a:moveTo>
                  <a:cubicBezTo>
                    <a:pt x="1140" y="0"/>
                    <a:pt x="0" y="1140"/>
                    <a:pt x="0" y="2565"/>
                  </a:cubicBezTo>
                  <a:cubicBezTo>
                    <a:pt x="0" y="3991"/>
                    <a:pt x="1140" y="5131"/>
                    <a:pt x="2565" y="5131"/>
                  </a:cubicBezTo>
                  <a:cubicBezTo>
                    <a:pt x="3959" y="5131"/>
                    <a:pt x="5162" y="3991"/>
                    <a:pt x="5162" y="2565"/>
                  </a:cubicBezTo>
                  <a:cubicBezTo>
                    <a:pt x="5162" y="1140"/>
                    <a:pt x="3990" y="0"/>
                    <a:pt x="25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7" name="Google Shape;5207;p5"/>
            <p:cNvSpPr/>
            <p:nvPr/>
          </p:nvSpPr>
          <p:spPr>
            <a:xfrm>
              <a:off x="893650" y="1411400"/>
              <a:ext cx="119600" cy="128275"/>
            </a:xfrm>
            <a:custGeom>
              <a:rect b="b" l="l" r="r" t="t"/>
              <a:pathLst>
                <a:path extrusionOk="0" h="5131" w="4784">
                  <a:moveTo>
                    <a:pt x="2804" y="0"/>
                  </a:moveTo>
                  <a:cubicBezTo>
                    <a:pt x="2139" y="0"/>
                    <a:pt x="1474" y="254"/>
                    <a:pt x="983" y="760"/>
                  </a:cubicBezTo>
                  <a:cubicBezTo>
                    <a:pt x="1" y="1742"/>
                    <a:pt x="1" y="3389"/>
                    <a:pt x="983" y="4402"/>
                  </a:cubicBezTo>
                  <a:cubicBezTo>
                    <a:pt x="1489" y="4909"/>
                    <a:pt x="2123" y="5131"/>
                    <a:pt x="2788" y="5131"/>
                  </a:cubicBezTo>
                  <a:cubicBezTo>
                    <a:pt x="3421" y="5131"/>
                    <a:pt x="4086" y="4877"/>
                    <a:pt x="4625" y="4371"/>
                  </a:cubicBezTo>
                  <a:cubicBezTo>
                    <a:pt x="4783" y="4276"/>
                    <a:pt x="4783" y="4022"/>
                    <a:pt x="4625" y="3864"/>
                  </a:cubicBezTo>
                  <a:cubicBezTo>
                    <a:pt x="4561" y="3785"/>
                    <a:pt x="4474" y="3745"/>
                    <a:pt x="4383" y="3745"/>
                  </a:cubicBezTo>
                  <a:cubicBezTo>
                    <a:pt x="4292" y="3745"/>
                    <a:pt x="4197" y="3785"/>
                    <a:pt x="4118" y="3864"/>
                  </a:cubicBezTo>
                  <a:cubicBezTo>
                    <a:pt x="3738" y="4212"/>
                    <a:pt x="3263" y="4434"/>
                    <a:pt x="2788" y="4434"/>
                  </a:cubicBezTo>
                  <a:cubicBezTo>
                    <a:pt x="2281" y="4434"/>
                    <a:pt x="1838" y="4212"/>
                    <a:pt x="1489" y="3864"/>
                  </a:cubicBezTo>
                  <a:cubicBezTo>
                    <a:pt x="793" y="3167"/>
                    <a:pt x="793" y="1964"/>
                    <a:pt x="1489" y="1267"/>
                  </a:cubicBezTo>
                  <a:cubicBezTo>
                    <a:pt x="1838" y="919"/>
                    <a:pt x="2313" y="697"/>
                    <a:pt x="2788" y="697"/>
                  </a:cubicBezTo>
                  <a:cubicBezTo>
                    <a:pt x="3326" y="697"/>
                    <a:pt x="3738" y="919"/>
                    <a:pt x="4118" y="1267"/>
                  </a:cubicBezTo>
                  <a:cubicBezTo>
                    <a:pt x="4165" y="1346"/>
                    <a:pt x="4253" y="1386"/>
                    <a:pt x="4348" y="1386"/>
                  </a:cubicBezTo>
                  <a:cubicBezTo>
                    <a:pt x="4443" y="1386"/>
                    <a:pt x="4546" y="1346"/>
                    <a:pt x="4625" y="1267"/>
                  </a:cubicBezTo>
                  <a:cubicBezTo>
                    <a:pt x="4783" y="1140"/>
                    <a:pt x="4783" y="919"/>
                    <a:pt x="4625" y="760"/>
                  </a:cubicBezTo>
                  <a:cubicBezTo>
                    <a:pt x="4134" y="254"/>
                    <a:pt x="3469" y="0"/>
                    <a:pt x="28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08" name="Google Shape;5208;p5"/>
            <p:cNvSpPr/>
            <p:nvPr/>
          </p:nvSpPr>
          <p:spPr>
            <a:xfrm>
              <a:off x="1158100" y="1504025"/>
              <a:ext cx="49100" cy="73650"/>
            </a:xfrm>
            <a:custGeom>
              <a:rect b="b" l="l" r="r" t="t"/>
              <a:pathLst>
                <a:path extrusionOk="0" h="2946" w="1964">
                  <a:moveTo>
                    <a:pt x="982" y="1"/>
                  </a:moveTo>
                  <a:cubicBezTo>
                    <a:pt x="444" y="1"/>
                    <a:pt x="0" y="444"/>
                    <a:pt x="0" y="951"/>
                  </a:cubicBezTo>
                  <a:cubicBezTo>
                    <a:pt x="0" y="1172"/>
                    <a:pt x="190" y="1331"/>
                    <a:pt x="380" y="1331"/>
                  </a:cubicBezTo>
                  <a:cubicBezTo>
                    <a:pt x="571" y="1331"/>
                    <a:pt x="729" y="1172"/>
                    <a:pt x="729" y="951"/>
                  </a:cubicBezTo>
                  <a:cubicBezTo>
                    <a:pt x="729" y="856"/>
                    <a:pt x="856" y="729"/>
                    <a:pt x="982" y="729"/>
                  </a:cubicBezTo>
                  <a:cubicBezTo>
                    <a:pt x="1172" y="729"/>
                    <a:pt x="1204" y="792"/>
                    <a:pt x="1204" y="951"/>
                  </a:cubicBezTo>
                  <a:cubicBezTo>
                    <a:pt x="1204" y="1394"/>
                    <a:pt x="475" y="2059"/>
                    <a:pt x="190" y="2312"/>
                  </a:cubicBezTo>
                  <a:cubicBezTo>
                    <a:pt x="64" y="2376"/>
                    <a:pt x="32" y="2534"/>
                    <a:pt x="64" y="2692"/>
                  </a:cubicBezTo>
                  <a:cubicBezTo>
                    <a:pt x="95" y="2819"/>
                    <a:pt x="254" y="2946"/>
                    <a:pt x="412" y="2946"/>
                  </a:cubicBezTo>
                  <a:lnTo>
                    <a:pt x="1616" y="2946"/>
                  </a:lnTo>
                  <a:cubicBezTo>
                    <a:pt x="1806" y="2946"/>
                    <a:pt x="1964" y="2787"/>
                    <a:pt x="1964" y="2597"/>
                  </a:cubicBezTo>
                  <a:cubicBezTo>
                    <a:pt x="1964" y="2376"/>
                    <a:pt x="1806" y="2217"/>
                    <a:pt x="1616" y="2217"/>
                  </a:cubicBezTo>
                  <a:lnTo>
                    <a:pt x="1331" y="2217"/>
                  </a:lnTo>
                  <a:cubicBezTo>
                    <a:pt x="1647" y="1869"/>
                    <a:pt x="1932" y="1426"/>
                    <a:pt x="1932" y="951"/>
                  </a:cubicBezTo>
                  <a:cubicBezTo>
                    <a:pt x="1932" y="412"/>
                    <a:pt x="1521" y="1"/>
                    <a:pt x="98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209" name="Google Shape;5209;p5"/>
          <p:cNvGrpSpPr/>
          <p:nvPr/>
        </p:nvGrpSpPr>
        <p:grpSpPr>
          <a:xfrm>
            <a:off x="2363050" y="2620575"/>
            <a:ext cx="471100" cy="471900"/>
            <a:chOff x="819250" y="1257800"/>
            <a:chExt cx="471100" cy="471900"/>
          </a:xfrm>
        </p:grpSpPr>
        <p:sp>
          <p:nvSpPr>
            <p:cNvPr id="5210" name="Google Shape;5210;p5"/>
            <p:cNvSpPr/>
            <p:nvPr/>
          </p:nvSpPr>
          <p:spPr>
            <a:xfrm>
              <a:off x="850125" y="1325300"/>
              <a:ext cx="20600" cy="18825"/>
            </a:xfrm>
            <a:custGeom>
              <a:rect b="b" l="l" r="r" t="t"/>
              <a:pathLst>
                <a:path extrusionOk="0" h="753" w="824">
                  <a:moveTo>
                    <a:pt x="400" y="0"/>
                  </a:moveTo>
                  <a:cubicBezTo>
                    <a:pt x="309" y="0"/>
                    <a:pt x="222" y="40"/>
                    <a:pt x="159" y="119"/>
                  </a:cubicBezTo>
                  <a:cubicBezTo>
                    <a:pt x="0" y="277"/>
                    <a:pt x="0" y="467"/>
                    <a:pt x="159" y="626"/>
                  </a:cubicBezTo>
                  <a:cubicBezTo>
                    <a:pt x="190" y="721"/>
                    <a:pt x="285" y="752"/>
                    <a:pt x="380" y="752"/>
                  </a:cubicBezTo>
                  <a:cubicBezTo>
                    <a:pt x="507" y="752"/>
                    <a:pt x="570" y="721"/>
                    <a:pt x="665" y="626"/>
                  </a:cubicBezTo>
                  <a:cubicBezTo>
                    <a:pt x="824" y="467"/>
                    <a:pt x="824" y="277"/>
                    <a:pt x="665" y="119"/>
                  </a:cubicBezTo>
                  <a:cubicBezTo>
                    <a:pt x="586" y="40"/>
                    <a:pt x="491" y="0"/>
                    <a:pt x="4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1" name="Google Shape;5211;p5"/>
            <p:cNvSpPr/>
            <p:nvPr/>
          </p:nvSpPr>
          <p:spPr>
            <a:xfrm>
              <a:off x="819250" y="1257800"/>
              <a:ext cx="471100" cy="471900"/>
            </a:xfrm>
            <a:custGeom>
              <a:rect b="b" l="l" r="r" t="t"/>
              <a:pathLst>
                <a:path extrusionOk="0" h="18876" w="18844">
                  <a:moveTo>
                    <a:pt x="13016" y="1"/>
                  </a:moveTo>
                  <a:cubicBezTo>
                    <a:pt x="11148" y="1"/>
                    <a:pt x="9469" y="856"/>
                    <a:pt x="8361" y="2344"/>
                  </a:cubicBezTo>
                  <a:cubicBezTo>
                    <a:pt x="7442" y="1584"/>
                    <a:pt x="6302" y="1172"/>
                    <a:pt x="5099" y="1172"/>
                  </a:cubicBezTo>
                  <a:cubicBezTo>
                    <a:pt x="4244" y="1172"/>
                    <a:pt x="3389" y="1426"/>
                    <a:pt x="2660" y="1806"/>
                  </a:cubicBezTo>
                  <a:cubicBezTo>
                    <a:pt x="2439" y="1932"/>
                    <a:pt x="2407" y="2122"/>
                    <a:pt x="2502" y="2344"/>
                  </a:cubicBezTo>
                  <a:cubicBezTo>
                    <a:pt x="2568" y="2476"/>
                    <a:pt x="2696" y="2532"/>
                    <a:pt x="2832" y="2532"/>
                  </a:cubicBezTo>
                  <a:cubicBezTo>
                    <a:pt x="2891" y="2532"/>
                    <a:pt x="2951" y="2522"/>
                    <a:pt x="3009" y="2502"/>
                  </a:cubicBezTo>
                  <a:cubicBezTo>
                    <a:pt x="3642" y="2186"/>
                    <a:pt x="4402" y="1964"/>
                    <a:pt x="5099" y="1964"/>
                  </a:cubicBezTo>
                  <a:cubicBezTo>
                    <a:pt x="6239" y="1964"/>
                    <a:pt x="7316" y="2407"/>
                    <a:pt x="8139" y="3199"/>
                  </a:cubicBezTo>
                  <a:cubicBezTo>
                    <a:pt x="8234" y="3231"/>
                    <a:pt x="8361" y="3294"/>
                    <a:pt x="8456" y="3294"/>
                  </a:cubicBezTo>
                  <a:cubicBezTo>
                    <a:pt x="8582" y="3294"/>
                    <a:pt x="8709" y="3199"/>
                    <a:pt x="8741" y="3136"/>
                  </a:cubicBezTo>
                  <a:cubicBezTo>
                    <a:pt x="9691" y="1647"/>
                    <a:pt x="11274" y="792"/>
                    <a:pt x="13016" y="792"/>
                  </a:cubicBezTo>
                  <a:cubicBezTo>
                    <a:pt x="15835" y="792"/>
                    <a:pt x="18083" y="3041"/>
                    <a:pt x="18083" y="5859"/>
                  </a:cubicBezTo>
                  <a:cubicBezTo>
                    <a:pt x="18083" y="7094"/>
                    <a:pt x="17703" y="8234"/>
                    <a:pt x="16911" y="9153"/>
                  </a:cubicBezTo>
                  <a:cubicBezTo>
                    <a:pt x="16816" y="9216"/>
                    <a:pt x="16816" y="9343"/>
                    <a:pt x="16816" y="9406"/>
                  </a:cubicBezTo>
                  <a:cubicBezTo>
                    <a:pt x="16816" y="9501"/>
                    <a:pt x="16911" y="9628"/>
                    <a:pt x="16975" y="9660"/>
                  </a:cubicBezTo>
                  <a:cubicBezTo>
                    <a:pt x="17640" y="10135"/>
                    <a:pt x="18083" y="10895"/>
                    <a:pt x="18083" y="11718"/>
                  </a:cubicBezTo>
                  <a:cubicBezTo>
                    <a:pt x="18083" y="12795"/>
                    <a:pt x="17323" y="13776"/>
                    <a:pt x="16310" y="14061"/>
                  </a:cubicBezTo>
                  <a:cubicBezTo>
                    <a:pt x="16151" y="14093"/>
                    <a:pt x="16056" y="14220"/>
                    <a:pt x="16025" y="14315"/>
                  </a:cubicBezTo>
                  <a:cubicBezTo>
                    <a:pt x="15581" y="16532"/>
                    <a:pt x="13681" y="18115"/>
                    <a:pt x="11433" y="18115"/>
                  </a:cubicBezTo>
                  <a:cubicBezTo>
                    <a:pt x="9849" y="18115"/>
                    <a:pt x="8392" y="17323"/>
                    <a:pt x="7506" y="16025"/>
                  </a:cubicBezTo>
                  <a:cubicBezTo>
                    <a:pt x="7474" y="15962"/>
                    <a:pt x="7347" y="15867"/>
                    <a:pt x="7284" y="15867"/>
                  </a:cubicBezTo>
                  <a:cubicBezTo>
                    <a:pt x="7189" y="15867"/>
                    <a:pt x="7062" y="15898"/>
                    <a:pt x="6999" y="15962"/>
                  </a:cubicBezTo>
                  <a:cubicBezTo>
                    <a:pt x="6334" y="16468"/>
                    <a:pt x="5542" y="16690"/>
                    <a:pt x="4687" y="16690"/>
                  </a:cubicBezTo>
                  <a:cubicBezTo>
                    <a:pt x="2534" y="16690"/>
                    <a:pt x="760" y="14917"/>
                    <a:pt x="760" y="12731"/>
                  </a:cubicBezTo>
                  <a:cubicBezTo>
                    <a:pt x="760" y="11686"/>
                    <a:pt x="1140" y="10673"/>
                    <a:pt x="1900" y="9945"/>
                  </a:cubicBezTo>
                  <a:cubicBezTo>
                    <a:pt x="2027" y="9786"/>
                    <a:pt x="2027" y="9565"/>
                    <a:pt x="1900" y="9406"/>
                  </a:cubicBezTo>
                  <a:cubicBezTo>
                    <a:pt x="1140" y="8583"/>
                    <a:pt x="697" y="7506"/>
                    <a:pt x="697" y="6398"/>
                  </a:cubicBezTo>
                  <a:cubicBezTo>
                    <a:pt x="697" y="5733"/>
                    <a:pt x="855" y="5099"/>
                    <a:pt x="1140" y="4529"/>
                  </a:cubicBezTo>
                  <a:cubicBezTo>
                    <a:pt x="1267" y="4339"/>
                    <a:pt x="1172" y="4117"/>
                    <a:pt x="982" y="4022"/>
                  </a:cubicBezTo>
                  <a:cubicBezTo>
                    <a:pt x="933" y="3993"/>
                    <a:pt x="878" y="3979"/>
                    <a:pt x="822" y="3979"/>
                  </a:cubicBezTo>
                  <a:cubicBezTo>
                    <a:pt x="698" y="3979"/>
                    <a:pt x="572" y="4050"/>
                    <a:pt x="507" y="4181"/>
                  </a:cubicBezTo>
                  <a:cubicBezTo>
                    <a:pt x="158" y="4878"/>
                    <a:pt x="0" y="5606"/>
                    <a:pt x="0" y="6398"/>
                  </a:cubicBezTo>
                  <a:cubicBezTo>
                    <a:pt x="0" y="7601"/>
                    <a:pt x="380" y="8741"/>
                    <a:pt x="1140" y="9660"/>
                  </a:cubicBezTo>
                  <a:cubicBezTo>
                    <a:pt x="380" y="10546"/>
                    <a:pt x="0" y="11591"/>
                    <a:pt x="0" y="12731"/>
                  </a:cubicBezTo>
                  <a:cubicBezTo>
                    <a:pt x="0" y="15328"/>
                    <a:pt x="2090" y="17418"/>
                    <a:pt x="4655" y="17418"/>
                  </a:cubicBezTo>
                  <a:cubicBezTo>
                    <a:pt x="5542" y="17418"/>
                    <a:pt x="6366" y="17165"/>
                    <a:pt x="7062" y="16753"/>
                  </a:cubicBezTo>
                  <a:cubicBezTo>
                    <a:pt x="8107" y="18083"/>
                    <a:pt x="9691" y="18875"/>
                    <a:pt x="11401" y="18875"/>
                  </a:cubicBezTo>
                  <a:cubicBezTo>
                    <a:pt x="13934" y="18875"/>
                    <a:pt x="16120" y="17133"/>
                    <a:pt x="16753" y="14632"/>
                  </a:cubicBezTo>
                  <a:cubicBezTo>
                    <a:pt x="17956" y="14220"/>
                    <a:pt x="18843" y="13016"/>
                    <a:pt x="18843" y="11686"/>
                  </a:cubicBezTo>
                  <a:cubicBezTo>
                    <a:pt x="18843" y="10736"/>
                    <a:pt x="18400" y="9850"/>
                    <a:pt x="17703" y="9248"/>
                  </a:cubicBezTo>
                  <a:cubicBezTo>
                    <a:pt x="18431" y="8266"/>
                    <a:pt x="18843" y="7031"/>
                    <a:pt x="18843" y="5828"/>
                  </a:cubicBezTo>
                  <a:cubicBezTo>
                    <a:pt x="18843" y="2597"/>
                    <a:pt x="16215" y="1"/>
                    <a:pt x="1301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2" name="Google Shape;5212;p5"/>
            <p:cNvSpPr/>
            <p:nvPr/>
          </p:nvSpPr>
          <p:spPr>
            <a:xfrm>
              <a:off x="1135150" y="1309250"/>
              <a:ext cx="17425" cy="18250"/>
            </a:xfrm>
            <a:custGeom>
              <a:rect b="b" l="l" r="r" t="t"/>
              <a:pathLst>
                <a:path extrusionOk="0" h="730" w="697">
                  <a:moveTo>
                    <a:pt x="348" y="1"/>
                  </a:moveTo>
                  <a:cubicBezTo>
                    <a:pt x="158" y="1"/>
                    <a:pt x="0" y="159"/>
                    <a:pt x="0" y="349"/>
                  </a:cubicBezTo>
                  <a:cubicBezTo>
                    <a:pt x="0" y="571"/>
                    <a:pt x="158" y="729"/>
                    <a:pt x="348" y="729"/>
                  </a:cubicBezTo>
                  <a:cubicBezTo>
                    <a:pt x="538" y="729"/>
                    <a:pt x="697" y="571"/>
                    <a:pt x="697" y="349"/>
                  </a:cubicBezTo>
                  <a:cubicBezTo>
                    <a:pt x="697" y="159"/>
                    <a:pt x="538" y="1"/>
                    <a:pt x="3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3" name="Google Shape;5213;p5"/>
            <p:cNvSpPr/>
            <p:nvPr/>
          </p:nvSpPr>
          <p:spPr>
            <a:xfrm>
              <a:off x="1169975" y="1317950"/>
              <a:ext cx="68900" cy="95050"/>
            </a:xfrm>
            <a:custGeom>
              <a:rect b="b" l="l" r="r" t="t"/>
              <a:pathLst>
                <a:path extrusionOk="0" h="3802" w="2756">
                  <a:moveTo>
                    <a:pt x="425" y="0"/>
                  </a:moveTo>
                  <a:cubicBezTo>
                    <a:pt x="307" y="0"/>
                    <a:pt x="190" y="77"/>
                    <a:pt x="127" y="223"/>
                  </a:cubicBezTo>
                  <a:cubicBezTo>
                    <a:pt x="0" y="381"/>
                    <a:pt x="96" y="603"/>
                    <a:pt x="286" y="698"/>
                  </a:cubicBezTo>
                  <a:cubicBezTo>
                    <a:pt x="1362" y="1205"/>
                    <a:pt x="2027" y="2282"/>
                    <a:pt x="2027" y="3453"/>
                  </a:cubicBezTo>
                  <a:cubicBezTo>
                    <a:pt x="2027" y="3643"/>
                    <a:pt x="2186" y="3802"/>
                    <a:pt x="2407" y="3802"/>
                  </a:cubicBezTo>
                  <a:cubicBezTo>
                    <a:pt x="2597" y="3802"/>
                    <a:pt x="2756" y="3643"/>
                    <a:pt x="2756" y="3485"/>
                  </a:cubicBezTo>
                  <a:cubicBezTo>
                    <a:pt x="2756" y="2757"/>
                    <a:pt x="2566" y="2028"/>
                    <a:pt x="2154" y="1426"/>
                  </a:cubicBezTo>
                  <a:cubicBezTo>
                    <a:pt x="1806" y="856"/>
                    <a:pt x="1236" y="381"/>
                    <a:pt x="602" y="65"/>
                  </a:cubicBezTo>
                  <a:cubicBezTo>
                    <a:pt x="548" y="21"/>
                    <a:pt x="486" y="0"/>
                    <a:pt x="4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4" name="Google Shape;5214;p5"/>
            <p:cNvSpPr/>
            <p:nvPr/>
          </p:nvSpPr>
          <p:spPr>
            <a:xfrm>
              <a:off x="868325" y="1566575"/>
              <a:ext cx="76825" cy="76025"/>
            </a:xfrm>
            <a:custGeom>
              <a:rect b="b" l="l" r="r" t="t"/>
              <a:pathLst>
                <a:path extrusionOk="0" h="3041" w="3073">
                  <a:moveTo>
                    <a:pt x="381" y="0"/>
                  </a:moveTo>
                  <a:cubicBezTo>
                    <a:pt x="159" y="0"/>
                    <a:pt x="1" y="159"/>
                    <a:pt x="1" y="349"/>
                  </a:cubicBezTo>
                  <a:cubicBezTo>
                    <a:pt x="1" y="1837"/>
                    <a:pt x="1204" y="3041"/>
                    <a:pt x="2692" y="3041"/>
                  </a:cubicBezTo>
                  <a:cubicBezTo>
                    <a:pt x="2914" y="3041"/>
                    <a:pt x="3072" y="2882"/>
                    <a:pt x="3072" y="2692"/>
                  </a:cubicBezTo>
                  <a:cubicBezTo>
                    <a:pt x="3072" y="2502"/>
                    <a:pt x="2914" y="2344"/>
                    <a:pt x="2692" y="2344"/>
                  </a:cubicBezTo>
                  <a:cubicBezTo>
                    <a:pt x="1584" y="2344"/>
                    <a:pt x="729" y="1425"/>
                    <a:pt x="729" y="349"/>
                  </a:cubicBezTo>
                  <a:cubicBezTo>
                    <a:pt x="729" y="159"/>
                    <a:pt x="571" y="0"/>
                    <a:pt x="38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5" name="Google Shape;5215;p5"/>
            <p:cNvSpPr/>
            <p:nvPr/>
          </p:nvSpPr>
          <p:spPr>
            <a:xfrm>
              <a:off x="1029850" y="1411400"/>
              <a:ext cx="129075" cy="128275"/>
            </a:xfrm>
            <a:custGeom>
              <a:rect b="b" l="l" r="r" t="t"/>
              <a:pathLst>
                <a:path extrusionOk="0" h="5131" w="5163">
                  <a:moveTo>
                    <a:pt x="2565" y="697"/>
                  </a:moveTo>
                  <a:cubicBezTo>
                    <a:pt x="3579" y="697"/>
                    <a:pt x="4402" y="1552"/>
                    <a:pt x="4402" y="2534"/>
                  </a:cubicBezTo>
                  <a:cubicBezTo>
                    <a:pt x="4402" y="3516"/>
                    <a:pt x="3610" y="4339"/>
                    <a:pt x="2565" y="4339"/>
                  </a:cubicBezTo>
                  <a:cubicBezTo>
                    <a:pt x="1584" y="4339"/>
                    <a:pt x="760" y="3516"/>
                    <a:pt x="760" y="2534"/>
                  </a:cubicBezTo>
                  <a:cubicBezTo>
                    <a:pt x="760" y="1552"/>
                    <a:pt x="1552" y="697"/>
                    <a:pt x="2565" y="697"/>
                  </a:cubicBezTo>
                  <a:close/>
                  <a:moveTo>
                    <a:pt x="2565" y="0"/>
                  </a:moveTo>
                  <a:cubicBezTo>
                    <a:pt x="1140" y="0"/>
                    <a:pt x="0" y="1140"/>
                    <a:pt x="0" y="2565"/>
                  </a:cubicBezTo>
                  <a:cubicBezTo>
                    <a:pt x="0" y="3991"/>
                    <a:pt x="1140" y="5131"/>
                    <a:pt x="2565" y="5131"/>
                  </a:cubicBezTo>
                  <a:cubicBezTo>
                    <a:pt x="3959" y="5131"/>
                    <a:pt x="5162" y="3991"/>
                    <a:pt x="5162" y="2565"/>
                  </a:cubicBezTo>
                  <a:cubicBezTo>
                    <a:pt x="5162" y="1140"/>
                    <a:pt x="3990" y="0"/>
                    <a:pt x="25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6" name="Google Shape;5216;p5"/>
            <p:cNvSpPr/>
            <p:nvPr/>
          </p:nvSpPr>
          <p:spPr>
            <a:xfrm>
              <a:off x="893650" y="1411400"/>
              <a:ext cx="119600" cy="128275"/>
            </a:xfrm>
            <a:custGeom>
              <a:rect b="b" l="l" r="r" t="t"/>
              <a:pathLst>
                <a:path extrusionOk="0" h="5131" w="4784">
                  <a:moveTo>
                    <a:pt x="2804" y="0"/>
                  </a:moveTo>
                  <a:cubicBezTo>
                    <a:pt x="2139" y="0"/>
                    <a:pt x="1474" y="254"/>
                    <a:pt x="983" y="760"/>
                  </a:cubicBezTo>
                  <a:cubicBezTo>
                    <a:pt x="1" y="1742"/>
                    <a:pt x="1" y="3389"/>
                    <a:pt x="983" y="4402"/>
                  </a:cubicBezTo>
                  <a:cubicBezTo>
                    <a:pt x="1489" y="4909"/>
                    <a:pt x="2123" y="5131"/>
                    <a:pt x="2788" y="5131"/>
                  </a:cubicBezTo>
                  <a:cubicBezTo>
                    <a:pt x="3421" y="5131"/>
                    <a:pt x="4086" y="4877"/>
                    <a:pt x="4625" y="4371"/>
                  </a:cubicBezTo>
                  <a:cubicBezTo>
                    <a:pt x="4783" y="4276"/>
                    <a:pt x="4783" y="4022"/>
                    <a:pt x="4625" y="3864"/>
                  </a:cubicBezTo>
                  <a:cubicBezTo>
                    <a:pt x="4561" y="3785"/>
                    <a:pt x="4474" y="3745"/>
                    <a:pt x="4383" y="3745"/>
                  </a:cubicBezTo>
                  <a:cubicBezTo>
                    <a:pt x="4292" y="3745"/>
                    <a:pt x="4197" y="3785"/>
                    <a:pt x="4118" y="3864"/>
                  </a:cubicBezTo>
                  <a:cubicBezTo>
                    <a:pt x="3738" y="4212"/>
                    <a:pt x="3263" y="4434"/>
                    <a:pt x="2788" y="4434"/>
                  </a:cubicBezTo>
                  <a:cubicBezTo>
                    <a:pt x="2281" y="4434"/>
                    <a:pt x="1838" y="4212"/>
                    <a:pt x="1489" y="3864"/>
                  </a:cubicBezTo>
                  <a:cubicBezTo>
                    <a:pt x="793" y="3167"/>
                    <a:pt x="793" y="1964"/>
                    <a:pt x="1489" y="1267"/>
                  </a:cubicBezTo>
                  <a:cubicBezTo>
                    <a:pt x="1838" y="919"/>
                    <a:pt x="2313" y="697"/>
                    <a:pt x="2788" y="697"/>
                  </a:cubicBezTo>
                  <a:cubicBezTo>
                    <a:pt x="3326" y="697"/>
                    <a:pt x="3738" y="919"/>
                    <a:pt x="4118" y="1267"/>
                  </a:cubicBezTo>
                  <a:cubicBezTo>
                    <a:pt x="4165" y="1346"/>
                    <a:pt x="4253" y="1386"/>
                    <a:pt x="4348" y="1386"/>
                  </a:cubicBezTo>
                  <a:cubicBezTo>
                    <a:pt x="4443" y="1386"/>
                    <a:pt x="4546" y="1346"/>
                    <a:pt x="4625" y="1267"/>
                  </a:cubicBezTo>
                  <a:cubicBezTo>
                    <a:pt x="4783" y="1140"/>
                    <a:pt x="4783" y="919"/>
                    <a:pt x="4625" y="760"/>
                  </a:cubicBezTo>
                  <a:cubicBezTo>
                    <a:pt x="4134" y="254"/>
                    <a:pt x="3469" y="0"/>
                    <a:pt x="28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17" name="Google Shape;5217;p5"/>
            <p:cNvSpPr/>
            <p:nvPr/>
          </p:nvSpPr>
          <p:spPr>
            <a:xfrm>
              <a:off x="1158100" y="1504025"/>
              <a:ext cx="49100" cy="73650"/>
            </a:xfrm>
            <a:custGeom>
              <a:rect b="b" l="l" r="r" t="t"/>
              <a:pathLst>
                <a:path extrusionOk="0" h="2946" w="1964">
                  <a:moveTo>
                    <a:pt x="982" y="1"/>
                  </a:moveTo>
                  <a:cubicBezTo>
                    <a:pt x="444" y="1"/>
                    <a:pt x="0" y="444"/>
                    <a:pt x="0" y="951"/>
                  </a:cubicBezTo>
                  <a:cubicBezTo>
                    <a:pt x="0" y="1172"/>
                    <a:pt x="190" y="1331"/>
                    <a:pt x="380" y="1331"/>
                  </a:cubicBezTo>
                  <a:cubicBezTo>
                    <a:pt x="571" y="1331"/>
                    <a:pt x="729" y="1172"/>
                    <a:pt x="729" y="951"/>
                  </a:cubicBezTo>
                  <a:cubicBezTo>
                    <a:pt x="729" y="856"/>
                    <a:pt x="856" y="729"/>
                    <a:pt x="982" y="729"/>
                  </a:cubicBezTo>
                  <a:cubicBezTo>
                    <a:pt x="1172" y="729"/>
                    <a:pt x="1204" y="792"/>
                    <a:pt x="1204" y="951"/>
                  </a:cubicBezTo>
                  <a:cubicBezTo>
                    <a:pt x="1204" y="1394"/>
                    <a:pt x="475" y="2059"/>
                    <a:pt x="190" y="2312"/>
                  </a:cubicBezTo>
                  <a:cubicBezTo>
                    <a:pt x="64" y="2376"/>
                    <a:pt x="32" y="2534"/>
                    <a:pt x="64" y="2692"/>
                  </a:cubicBezTo>
                  <a:cubicBezTo>
                    <a:pt x="95" y="2819"/>
                    <a:pt x="254" y="2946"/>
                    <a:pt x="412" y="2946"/>
                  </a:cubicBezTo>
                  <a:lnTo>
                    <a:pt x="1616" y="2946"/>
                  </a:lnTo>
                  <a:cubicBezTo>
                    <a:pt x="1806" y="2946"/>
                    <a:pt x="1964" y="2787"/>
                    <a:pt x="1964" y="2597"/>
                  </a:cubicBezTo>
                  <a:cubicBezTo>
                    <a:pt x="1964" y="2376"/>
                    <a:pt x="1806" y="2217"/>
                    <a:pt x="1616" y="2217"/>
                  </a:cubicBezTo>
                  <a:lnTo>
                    <a:pt x="1331" y="2217"/>
                  </a:lnTo>
                  <a:cubicBezTo>
                    <a:pt x="1647" y="1869"/>
                    <a:pt x="1932" y="1426"/>
                    <a:pt x="1932" y="951"/>
                  </a:cubicBezTo>
                  <a:cubicBezTo>
                    <a:pt x="1932" y="412"/>
                    <a:pt x="1521" y="1"/>
                    <a:pt x="98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218" name="Google Shape;5218;p5"/>
          <p:cNvGrpSpPr/>
          <p:nvPr/>
        </p:nvGrpSpPr>
        <p:grpSpPr>
          <a:xfrm>
            <a:off x="2363050" y="3736050"/>
            <a:ext cx="471100" cy="471900"/>
            <a:chOff x="819250" y="1257800"/>
            <a:chExt cx="471100" cy="471900"/>
          </a:xfrm>
        </p:grpSpPr>
        <p:sp>
          <p:nvSpPr>
            <p:cNvPr id="5219" name="Google Shape;5219;p5"/>
            <p:cNvSpPr/>
            <p:nvPr/>
          </p:nvSpPr>
          <p:spPr>
            <a:xfrm>
              <a:off x="850125" y="1325300"/>
              <a:ext cx="20600" cy="18825"/>
            </a:xfrm>
            <a:custGeom>
              <a:rect b="b" l="l" r="r" t="t"/>
              <a:pathLst>
                <a:path extrusionOk="0" h="753" w="824">
                  <a:moveTo>
                    <a:pt x="400" y="0"/>
                  </a:moveTo>
                  <a:cubicBezTo>
                    <a:pt x="309" y="0"/>
                    <a:pt x="222" y="40"/>
                    <a:pt x="159" y="119"/>
                  </a:cubicBezTo>
                  <a:cubicBezTo>
                    <a:pt x="0" y="277"/>
                    <a:pt x="0" y="467"/>
                    <a:pt x="159" y="626"/>
                  </a:cubicBezTo>
                  <a:cubicBezTo>
                    <a:pt x="190" y="721"/>
                    <a:pt x="285" y="752"/>
                    <a:pt x="380" y="752"/>
                  </a:cubicBezTo>
                  <a:cubicBezTo>
                    <a:pt x="507" y="752"/>
                    <a:pt x="570" y="721"/>
                    <a:pt x="665" y="626"/>
                  </a:cubicBezTo>
                  <a:cubicBezTo>
                    <a:pt x="824" y="467"/>
                    <a:pt x="824" y="277"/>
                    <a:pt x="665" y="119"/>
                  </a:cubicBezTo>
                  <a:cubicBezTo>
                    <a:pt x="586" y="40"/>
                    <a:pt x="491" y="0"/>
                    <a:pt x="4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0" name="Google Shape;5220;p5"/>
            <p:cNvSpPr/>
            <p:nvPr/>
          </p:nvSpPr>
          <p:spPr>
            <a:xfrm>
              <a:off x="819250" y="1257800"/>
              <a:ext cx="471100" cy="471900"/>
            </a:xfrm>
            <a:custGeom>
              <a:rect b="b" l="l" r="r" t="t"/>
              <a:pathLst>
                <a:path extrusionOk="0" h="18876" w="18844">
                  <a:moveTo>
                    <a:pt x="13016" y="1"/>
                  </a:moveTo>
                  <a:cubicBezTo>
                    <a:pt x="11148" y="1"/>
                    <a:pt x="9469" y="856"/>
                    <a:pt x="8361" y="2344"/>
                  </a:cubicBezTo>
                  <a:cubicBezTo>
                    <a:pt x="7442" y="1584"/>
                    <a:pt x="6302" y="1172"/>
                    <a:pt x="5099" y="1172"/>
                  </a:cubicBezTo>
                  <a:cubicBezTo>
                    <a:pt x="4244" y="1172"/>
                    <a:pt x="3389" y="1426"/>
                    <a:pt x="2660" y="1806"/>
                  </a:cubicBezTo>
                  <a:cubicBezTo>
                    <a:pt x="2439" y="1932"/>
                    <a:pt x="2407" y="2122"/>
                    <a:pt x="2502" y="2344"/>
                  </a:cubicBezTo>
                  <a:cubicBezTo>
                    <a:pt x="2568" y="2476"/>
                    <a:pt x="2696" y="2532"/>
                    <a:pt x="2832" y="2532"/>
                  </a:cubicBezTo>
                  <a:cubicBezTo>
                    <a:pt x="2891" y="2532"/>
                    <a:pt x="2951" y="2522"/>
                    <a:pt x="3009" y="2502"/>
                  </a:cubicBezTo>
                  <a:cubicBezTo>
                    <a:pt x="3642" y="2186"/>
                    <a:pt x="4402" y="1964"/>
                    <a:pt x="5099" y="1964"/>
                  </a:cubicBezTo>
                  <a:cubicBezTo>
                    <a:pt x="6239" y="1964"/>
                    <a:pt x="7316" y="2407"/>
                    <a:pt x="8139" y="3199"/>
                  </a:cubicBezTo>
                  <a:cubicBezTo>
                    <a:pt x="8234" y="3231"/>
                    <a:pt x="8361" y="3294"/>
                    <a:pt x="8456" y="3294"/>
                  </a:cubicBezTo>
                  <a:cubicBezTo>
                    <a:pt x="8582" y="3294"/>
                    <a:pt x="8709" y="3199"/>
                    <a:pt x="8741" y="3136"/>
                  </a:cubicBezTo>
                  <a:cubicBezTo>
                    <a:pt x="9691" y="1647"/>
                    <a:pt x="11274" y="792"/>
                    <a:pt x="13016" y="792"/>
                  </a:cubicBezTo>
                  <a:cubicBezTo>
                    <a:pt x="15835" y="792"/>
                    <a:pt x="18083" y="3041"/>
                    <a:pt x="18083" y="5859"/>
                  </a:cubicBezTo>
                  <a:cubicBezTo>
                    <a:pt x="18083" y="7094"/>
                    <a:pt x="17703" y="8234"/>
                    <a:pt x="16911" y="9153"/>
                  </a:cubicBezTo>
                  <a:cubicBezTo>
                    <a:pt x="16816" y="9216"/>
                    <a:pt x="16816" y="9343"/>
                    <a:pt x="16816" y="9406"/>
                  </a:cubicBezTo>
                  <a:cubicBezTo>
                    <a:pt x="16816" y="9501"/>
                    <a:pt x="16911" y="9628"/>
                    <a:pt x="16975" y="9660"/>
                  </a:cubicBezTo>
                  <a:cubicBezTo>
                    <a:pt x="17640" y="10135"/>
                    <a:pt x="18083" y="10895"/>
                    <a:pt x="18083" y="11718"/>
                  </a:cubicBezTo>
                  <a:cubicBezTo>
                    <a:pt x="18083" y="12795"/>
                    <a:pt x="17323" y="13776"/>
                    <a:pt x="16310" y="14061"/>
                  </a:cubicBezTo>
                  <a:cubicBezTo>
                    <a:pt x="16151" y="14093"/>
                    <a:pt x="16056" y="14220"/>
                    <a:pt x="16025" y="14315"/>
                  </a:cubicBezTo>
                  <a:cubicBezTo>
                    <a:pt x="15581" y="16532"/>
                    <a:pt x="13681" y="18115"/>
                    <a:pt x="11433" y="18115"/>
                  </a:cubicBezTo>
                  <a:cubicBezTo>
                    <a:pt x="9849" y="18115"/>
                    <a:pt x="8392" y="17323"/>
                    <a:pt x="7506" y="16025"/>
                  </a:cubicBezTo>
                  <a:cubicBezTo>
                    <a:pt x="7474" y="15962"/>
                    <a:pt x="7347" y="15867"/>
                    <a:pt x="7284" y="15867"/>
                  </a:cubicBezTo>
                  <a:cubicBezTo>
                    <a:pt x="7189" y="15867"/>
                    <a:pt x="7062" y="15898"/>
                    <a:pt x="6999" y="15962"/>
                  </a:cubicBezTo>
                  <a:cubicBezTo>
                    <a:pt x="6334" y="16468"/>
                    <a:pt x="5542" y="16690"/>
                    <a:pt x="4687" y="16690"/>
                  </a:cubicBezTo>
                  <a:cubicBezTo>
                    <a:pt x="2534" y="16690"/>
                    <a:pt x="760" y="14917"/>
                    <a:pt x="760" y="12731"/>
                  </a:cubicBezTo>
                  <a:cubicBezTo>
                    <a:pt x="760" y="11686"/>
                    <a:pt x="1140" y="10673"/>
                    <a:pt x="1900" y="9945"/>
                  </a:cubicBezTo>
                  <a:cubicBezTo>
                    <a:pt x="2027" y="9786"/>
                    <a:pt x="2027" y="9565"/>
                    <a:pt x="1900" y="9406"/>
                  </a:cubicBezTo>
                  <a:cubicBezTo>
                    <a:pt x="1140" y="8583"/>
                    <a:pt x="697" y="7506"/>
                    <a:pt x="697" y="6398"/>
                  </a:cubicBezTo>
                  <a:cubicBezTo>
                    <a:pt x="697" y="5733"/>
                    <a:pt x="855" y="5099"/>
                    <a:pt x="1140" y="4529"/>
                  </a:cubicBezTo>
                  <a:cubicBezTo>
                    <a:pt x="1267" y="4339"/>
                    <a:pt x="1172" y="4117"/>
                    <a:pt x="982" y="4022"/>
                  </a:cubicBezTo>
                  <a:cubicBezTo>
                    <a:pt x="933" y="3993"/>
                    <a:pt x="878" y="3979"/>
                    <a:pt x="822" y="3979"/>
                  </a:cubicBezTo>
                  <a:cubicBezTo>
                    <a:pt x="698" y="3979"/>
                    <a:pt x="572" y="4050"/>
                    <a:pt x="507" y="4181"/>
                  </a:cubicBezTo>
                  <a:cubicBezTo>
                    <a:pt x="158" y="4878"/>
                    <a:pt x="0" y="5606"/>
                    <a:pt x="0" y="6398"/>
                  </a:cubicBezTo>
                  <a:cubicBezTo>
                    <a:pt x="0" y="7601"/>
                    <a:pt x="380" y="8741"/>
                    <a:pt x="1140" y="9660"/>
                  </a:cubicBezTo>
                  <a:cubicBezTo>
                    <a:pt x="380" y="10546"/>
                    <a:pt x="0" y="11591"/>
                    <a:pt x="0" y="12731"/>
                  </a:cubicBezTo>
                  <a:cubicBezTo>
                    <a:pt x="0" y="15328"/>
                    <a:pt x="2090" y="17418"/>
                    <a:pt x="4655" y="17418"/>
                  </a:cubicBezTo>
                  <a:cubicBezTo>
                    <a:pt x="5542" y="17418"/>
                    <a:pt x="6366" y="17165"/>
                    <a:pt x="7062" y="16753"/>
                  </a:cubicBezTo>
                  <a:cubicBezTo>
                    <a:pt x="8107" y="18083"/>
                    <a:pt x="9691" y="18875"/>
                    <a:pt x="11401" y="18875"/>
                  </a:cubicBezTo>
                  <a:cubicBezTo>
                    <a:pt x="13934" y="18875"/>
                    <a:pt x="16120" y="17133"/>
                    <a:pt x="16753" y="14632"/>
                  </a:cubicBezTo>
                  <a:cubicBezTo>
                    <a:pt x="17956" y="14220"/>
                    <a:pt x="18843" y="13016"/>
                    <a:pt x="18843" y="11686"/>
                  </a:cubicBezTo>
                  <a:cubicBezTo>
                    <a:pt x="18843" y="10736"/>
                    <a:pt x="18400" y="9850"/>
                    <a:pt x="17703" y="9248"/>
                  </a:cubicBezTo>
                  <a:cubicBezTo>
                    <a:pt x="18431" y="8266"/>
                    <a:pt x="18843" y="7031"/>
                    <a:pt x="18843" y="5828"/>
                  </a:cubicBezTo>
                  <a:cubicBezTo>
                    <a:pt x="18843" y="2597"/>
                    <a:pt x="16215" y="1"/>
                    <a:pt x="1301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1" name="Google Shape;5221;p5"/>
            <p:cNvSpPr/>
            <p:nvPr/>
          </p:nvSpPr>
          <p:spPr>
            <a:xfrm>
              <a:off x="1135150" y="1309250"/>
              <a:ext cx="17425" cy="18250"/>
            </a:xfrm>
            <a:custGeom>
              <a:rect b="b" l="l" r="r" t="t"/>
              <a:pathLst>
                <a:path extrusionOk="0" h="730" w="697">
                  <a:moveTo>
                    <a:pt x="348" y="1"/>
                  </a:moveTo>
                  <a:cubicBezTo>
                    <a:pt x="158" y="1"/>
                    <a:pt x="0" y="159"/>
                    <a:pt x="0" y="349"/>
                  </a:cubicBezTo>
                  <a:cubicBezTo>
                    <a:pt x="0" y="571"/>
                    <a:pt x="158" y="729"/>
                    <a:pt x="348" y="729"/>
                  </a:cubicBezTo>
                  <a:cubicBezTo>
                    <a:pt x="538" y="729"/>
                    <a:pt x="697" y="571"/>
                    <a:pt x="697" y="349"/>
                  </a:cubicBezTo>
                  <a:cubicBezTo>
                    <a:pt x="697" y="159"/>
                    <a:pt x="538" y="1"/>
                    <a:pt x="3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2" name="Google Shape;5222;p5"/>
            <p:cNvSpPr/>
            <p:nvPr/>
          </p:nvSpPr>
          <p:spPr>
            <a:xfrm>
              <a:off x="1169975" y="1317950"/>
              <a:ext cx="68900" cy="95050"/>
            </a:xfrm>
            <a:custGeom>
              <a:rect b="b" l="l" r="r" t="t"/>
              <a:pathLst>
                <a:path extrusionOk="0" h="3802" w="2756">
                  <a:moveTo>
                    <a:pt x="425" y="0"/>
                  </a:moveTo>
                  <a:cubicBezTo>
                    <a:pt x="307" y="0"/>
                    <a:pt x="190" y="77"/>
                    <a:pt x="127" y="223"/>
                  </a:cubicBezTo>
                  <a:cubicBezTo>
                    <a:pt x="0" y="381"/>
                    <a:pt x="96" y="603"/>
                    <a:pt x="286" y="698"/>
                  </a:cubicBezTo>
                  <a:cubicBezTo>
                    <a:pt x="1362" y="1205"/>
                    <a:pt x="2027" y="2282"/>
                    <a:pt x="2027" y="3453"/>
                  </a:cubicBezTo>
                  <a:cubicBezTo>
                    <a:pt x="2027" y="3643"/>
                    <a:pt x="2186" y="3802"/>
                    <a:pt x="2407" y="3802"/>
                  </a:cubicBezTo>
                  <a:cubicBezTo>
                    <a:pt x="2597" y="3802"/>
                    <a:pt x="2756" y="3643"/>
                    <a:pt x="2756" y="3485"/>
                  </a:cubicBezTo>
                  <a:cubicBezTo>
                    <a:pt x="2756" y="2757"/>
                    <a:pt x="2566" y="2028"/>
                    <a:pt x="2154" y="1426"/>
                  </a:cubicBezTo>
                  <a:cubicBezTo>
                    <a:pt x="1806" y="856"/>
                    <a:pt x="1236" y="381"/>
                    <a:pt x="602" y="65"/>
                  </a:cubicBezTo>
                  <a:cubicBezTo>
                    <a:pt x="548" y="21"/>
                    <a:pt x="486" y="0"/>
                    <a:pt x="4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3" name="Google Shape;5223;p5"/>
            <p:cNvSpPr/>
            <p:nvPr/>
          </p:nvSpPr>
          <p:spPr>
            <a:xfrm>
              <a:off x="868325" y="1566575"/>
              <a:ext cx="76825" cy="76025"/>
            </a:xfrm>
            <a:custGeom>
              <a:rect b="b" l="l" r="r" t="t"/>
              <a:pathLst>
                <a:path extrusionOk="0" h="3041" w="3073">
                  <a:moveTo>
                    <a:pt x="381" y="0"/>
                  </a:moveTo>
                  <a:cubicBezTo>
                    <a:pt x="159" y="0"/>
                    <a:pt x="1" y="159"/>
                    <a:pt x="1" y="349"/>
                  </a:cubicBezTo>
                  <a:cubicBezTo>
                    <a:pt x="1" y="1837"/>
                    <a:pt x="1204" y="3041"/>
                    <a:pt x="2692" y="3041"/>
                  </a:cubicBezTo>
                  <a:cubicBezTo>
                    <a:pt x="2914" y="3041"/>
                    <a:pt x="3072" y="2882"/>
                    <a:pt x="3072" y="2692"/>
                  </a:cubicBezTo>
                  <a:cubicBezTo>
                    <a:pt x="3072" y="2502"/>
                    <a:pt x="2914" y="2344"/>
                    <a:pt x="2692" y="2344"/>
                  </a:cubicBezTo>
                  <a:cubicBezTo>
                    <a:pt x="1584" y="2344"/>
                    <a:pt x="729" y="1425"/>
                    <a:pt x="729" y="349"/>
                  </a:cubicBezTo>
                  <a:cubicBezTo>
                    <a:pt x="729" y="159"/>
                    <a:pt x="571" y="0"/>
                    <a:pt x="38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4" name="Google Shape;5224;p5"/>
            <p:cNvSpPr/>
            <p:nvPr/>
          </p:nvSpPr>
          <p:spPr>
            <a:xfrm>
              <a:off x="1029850" y="1411400"/>
              <a:ext cx="129075" cy="128275"/>
            </a:xfrm>
            <a:custGeom>
              <a:rect b="b" l="l" r="r" t="t"/>
              <a:pathLst>
                <a:path extrusionOk="0" h="5131" w="5163">
                  <a:moveTo>
                    <a:pt x="2565" y="697"/>
                  </a:moveTo>
                  <a:cubicBezTo>
                    <a:pt x="3579" y="697"/>
                    <a:pt x="4402" y="1552"/>
                    <a:pt x="4402" y="2534"/>
                  </a:cubicBezTo>
                  <a:cubicBezTo>
                    <a:pt x="4402" y="3516"/>
                    <a:pt x="3610" y="4339"/>
                    <a:pt x="2565" y="4339"/>
                  </a:cubicBezTo>
                  <a:cubicBezTo>
                    <a:pt x="1584" y="4339"/>
                    <a:pt x="760" y="3516"/>
                    <a:pt x="760" y="2534"/>
                  </a:cubicBezTo>
                  <a:cubicBezTo>
                    <a:pt x="760" y="1552"/>
                    <a:pt x="1552" y="697"/>
                    <a:pt x="2565" y="697"/>
                  </a:cubicBezTo>
                  <a:close/>
                  <a:moveTo>
                    <a:pt x="2565" y="0"/>
                  </a:moveTo>
                  <a:cubicBezTo>
                    <a:pt x="1140" y="0"/>
                    <a:pt x="0" y="1140"/>
                    <a:pt x="0" y="2565"/>
                  </a:cubicBezTo>
                  <a:cubicBezTo>
                    <a:pt x="0" y="3991"/>
                    <a:pt x="1140" y="5131"/>
                    <a:pt x="2565" y="5131"/>
                  </a:cubicBezTo>
                  <a:cubicBezTo>
                    <a:pt x="3959" y="5131"/>
                    <a:pt x="5162" y="3991"/>
                    <a:pt x="5162" y="2565"/>
                  </a:cubicBezTo>
                  <a:cubicBezTo>
                    <a:pt x="5162" y="1140"/>
                    <a:pt x="3990" y="0"/>
                    <a:pt x="25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5" name="Google Shape;5225;p5"/>
            <p:cNvSpPr/>
            <p:nvPr/>
          </p:nvSpPr>
          <p:spPr>
            <a:xfrm>
              <a:off x="893650" y="1411400"/>
              <a:ext cx="119600" cy="128275"/>
            </a:xfrm>
            <a:custGeom>
              <a:rect b="b" l="l" r="r" t="t"/>
              <a:pathLst>
                <a:path extrusionOk="0" h="5131" w="4784">
                  <a:moveTo>
                    <a:pt x="2804" y="0"/>
                  </a:moveTo>
                  <a:cubicBezTo>
                    <a:pt x="2139" y="0"/>
                    <a:pt x="1474" y="254"/>
                    <a:pt x="983" y="760"/>
                  </a:cubicBezTo>
                  <a:cubicBezTo>
                    <a:pt x="1" y="1742"/>
                    <a:pt x="1" y="3389"/>
                    <a:pt x="983" y="4402"/>
                  </a:cubicBezTo>
                  <a:cubicBezTo>
                    <a:pt x="1489" y="4909"/>
                    <a:pt x="2123" y="5131"/>
                    <a:pt x="2788" y="5131"/>
                  </a:cubicBezTo>
                  <a:cubicBezTo>
                    <a:pt x="3421" y="5131"/>
                    <a:pt x="4086" y="4877"/>
                    <a:pt x="4625" y="4371"/>
                  </a:cubicBezTo>
                  <a:cubicBezTo>
                    <a:pt x="4783" y="4276"/>
                    <a:pt x="4783" y="4022"/>
                    <a:pt x="4625" y="3864"/>
                  </a:cubicBezTo>
                  <a:cubicBezTo>
                    <a:pt x="4561" y="3785"/>
                    <a:pt x="4474" y="3745"/>
                    <a:pt x="4383" y="3745"/>
                  </a:cubicBezTo>
                  <a:cubicBezTo>
                    <a:pt x="4292" y="3745"/>
                    <a:pt x="4197" y="3785"/>
                    <a:pt x="4118" y="3864"/>
                  </a:cubicBezTo>
                  <a:cubicBezTo>
                    <a:pt x="3738" y="4212"/>
                    <a:pt x="3263" y="4434"/>
                    <a:pt x="2788" y="4434"/>
                  </a:cubicBezTo>
                  <a:cubicBezTo>
                    <a:pt x="2281" y="4434"/>
                    <a:pt x="1838" y="4212"/>
                    <a:pt x="1489" y="3864"/>
                  </a:cubicBezTo>
                  <a:cubicBezTo>
                    <a:pt x="793" y="3167"/>
                    <a:pt x="793" y="1964"/>
                    <a:pt x="1489" y="1267"/>
                  </a:cubicBezTo>
                  <a:cubicBezTo>
                    <a:pt x="1838" y="919"/>
                    <a:pt x="2313" y="697"/>
                    <a:pt x="2788" y="697"/>
                  </a:cubicBezTo>
                  <a:cubicBezTo>
                    <a:pt x="3326" y="697"/>
                    <a:pt x="3738" y="919"/>
                    <a:pt x="4118" y="1267"/>
                  </a:cubicBezTo>
                  <a:cubicBezTo>
                    <a:pt x="4165" y="1346"/>
                    <a:pt x="4253" y="1386"/>
                    <a:pt x="4348" y="1386"/>
                  </a:cubicBezTo>
                  <a:cubicBezTo>
                    <a:pt x="4443" y="1386"/>
                    <a:pt x="4546" y="1346"/>
                    <a:pt x="4625" y="1267"/>
                  </a:cubicBezTo>
                  <a:cubicBezTo>
                    <a:pt x="4783" y="1140"/>
                    <a:pt x="4783" y="919"/>
                    <a:pt x="4625" y="760"/>
                  </a:cubicBezTo>
                  <a:cubicBezTo>
                    <a:pt x="4134" y="254"/>
                    <a:pt x="3469" y="0"/>
                    <a:pt x="28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6" name="Google Shape;5226;p5"/>
            <p:cNvSpPr/>
            <p:nvPr/>
          </p:nvSpPr>
          <p:spPr>
            <a:xfrm>
              <a:off x="1158100" y="1504025"/>
              <a:ext cx="49100" cy="73650"/>
            </a:xfrm>
            <a:custGeom>
              <a:rect b="b" l="l" r="r" t="t"/>
              <a:pathLst>
                <a:path extrusionOk="0" h="2946" w="1964">
                  <a:moveTo>
                    <a:pt x="982" y="1"/>
                  </a:moveTo>
                  <a:cubicBezTo>
                    <a:pt x="444" y="1"/>
                    <a:pt x="0" y="444"/>
                    <a:pt x="0" y="951"/>
                  </a:cubicBezTo>
                  <a:cubicBezTo>
                    <a:pt x="0" y="1172"/>
                    <a:pt x="190" y="1331"/>
                    <a:pt x="380" y="1331"/>
                  </a:cubicBezTo>
                  <a:cubicBezTo>
                    <a:pt x="571" y="1331"/>
                    <a:pt x="729" y="1172"/>
                    <a:pt x="729" y="951"/>
                  </a:cubicBezTo>
                  <a:cubicBezTo>
                    <a:pt x="729" y="856"/>
                    <a:pt x="856" y="729"/>
                    <a:pt x="982" y="729"/>
                  </a:cubicBezTo>
                  <a:cubicBezTo>
                    <a:pt x="1172" y="729"/>
                    <a:pt x="1204" y="792"/>
                    <a:pt x="1204" y="951"/>
                  </a:cubicBezTo>
                  <a:cubicBezTo>
                    <a:pt x="1204" y="1394"/>
                    <a:pt x="475" y="2059"/>
                    <a:pt x="190" y="2312"/>
                  </a:cubicBezTo>
                  <a:cubicBezTo>
                    <a:pt x="64" y="2376"/>
                    <a:pt x="32" y="2534"/>
                    <a:pt x="64" y="2692"/>
                  </a:cubicBezTo>
                  <a:cubicBezTo>
                    <a:pt x="95" y="2819"/>
                    <a:pt x="254" y="2946"/>
                    <a:pt x="412" y="2946"/>
                  </a:cubicBezTo>
                  <a:lnTo>
                    <a:pt x="1616" y="2946"/>
                  </a:lnTo>
                  <a:cubicBezTo>
                    <a:pt x="1806" y="2946"/>
                    <a:pt x="1964" y="2787"/>
                    <a:pt x="1964" y="2597"/>
                  </a:cubicBezTo>
                  <a:cubicBezTo>
                    <a:pt x="1964" y="2376"/>
                    <a:pt x="1806" y="2217"/>
                    <a:pt x="1616" y="2217"/>
                  </a:cubicBezTo>
                  <a:lnTo>
                    <a:pt x="1331" y="2217"/>
                  </a:lnTo>
                  <a:cubicBezTo>
                    <a:pt x="1647" y="1869"/>
                    <a:pt x="1932" y="1426"/>
                    <a:pt x="1932" y="951"/>
                  </a:cubicBezTo>
                  <a:cubicBezTo>
                    <a:pt x="1932" y="412"/>
                    <a:pt x="1521" y="1"/>
                    <a:pt x="98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227" name="Google Shape;5227;p5"/>
          <p:cNvGrpSpPr/>
          <p:nvPr/>
        </p:nvGrpSpPr>
        <p:grpSpPr>
          <a:xfrm>
            <a:off x="6301976" y="1487166"/>
            <a:ext cx="478225" cy="468050"/>
            <a:chOff x="5096150" y="3953500"/>
            <a:chExt cx="478225" cy="468050"/>
          </a:xfrm>
        </p:grpSpPr>
        <p:sp>
          <p:nvSpPr>
            <p:cNvPr id="5228" name="Google Shape;5228;p5"/>
            <p:cNvSpPr/>
            <p:nvPr/>
          </p:nvSpPr>
          <p:spPr>
            <a:xfrm>
              <a:off x="5142850" y="4373225"/>
              <a:ext cx="360275" cy="48325"/>
            </a:xfrm>
            <a:custGeom>
              <a:rect b="b" l="l" r="r" t="t"/>
              <a:pathLst>
                <a:path extrusionOk="0" h="1933" w="14411">
                  <a:moveTo>
                    <a:pt x="4973" y="1"/>
                  </a:moveTo>
                  <a:cubicBezTo>
                    <a:pt x="4878" y="1"/>
                    <a:pt x="4783" y="32"/>
                    <a:pt x="4720" y="127"/>
                  </a:cubicBezTo>
                  <a:lnTo>
                    <a:pt x="4276" y="571"/>
                  </a:lnTo>
                  <a:cubicBezTo>
                    <a:pt x="3833" y="998"/>
                    <a:pt x="3255" y="1212"/>
                    <a:pt x="2681" y="1212"/>
                  </a:cubicBezTo>
                  <a:cubicBezTo>
                    <a:pt x="2107" y="1212"/>
                    <a:pt x="1537" y="998"/>
                    <a:pt x="1109" y="571"/>
                  </a:cubicBezTo>
                  <a:lnTo>
                    <a:pt x="666" y="127"/>
                  </a:lnTo>
                  <a:cubicBezTo>
                    <a:pt x="587" y="48"/>
                    <a:pt x="492" y="9"/>
                    <a:pt x="401" y="9"/>
                  </a:cubicBezTo>
                  <a:cubicBezTo>
                    <a:pt x="310" y="9"/>
                    <a:pt x="223" y="48"/>
                    <a:pt x="159" y="127"/>
                  </a:cubicBezTo>
                  <a:cubicBezTo>
                    <a:pt x="1" y="286"/>
                    <a:pt x="1" y="507"/>
                    <a:pt x="159" y="634"/>
                  </a:cubicBezTo>
                  <a:lnTo>
                    <a:pt x="603" y="1077"/>
                  </a:lnTo>
                  <a:cubicBezTo>
                    <a:pt x="1173" y="1647"/>
                    <a:pt x="1933" y="1932"/>
                    <a:pt x="2693" y="1932"/>
                  </a:cubicBezTo>
                  <a:cubicBezTo>
                    <a:pt x="3453" y="1932"/>
                    <a:pt x="4213" y="1647"/>
                    <a:pt x="4783" y="1077"/>
                  </a:cubicBezTo>
                  <a:lnTo>
                    <a:pt x="4941" y="919"/>
                  </a:lnTo>
                  <a:lnTo>
                    <a:pt x="5100" y="1077"/>
                  </a:lnTo>
                  <a:cubicBezTo>
                    <a:pt x="5670" y="1616"/>
                    <a:pt x="6398" y="1932"/>
                    <a:pt x="7190" y="1932"/>
                  </a:cubicBezTo>
                  <a:cubicBezTo>
                    <a:pt x="7981" y="1932"/>
                    <a:pt x="8742" y="1616"/>
                    <a:pt x="9312" y="1077"/>
                  </a:cubicBezTo>
                  <a:lnTo>
                    <a:pt x="9470" y="919"/>
                  </a:lnTo>
                  <a:lnTo>
                    <a:pt x="9628" y="1077"/>
                  </a:lnTo>
                  <a:cubicBezTo>
                    <a:pt x="10198" y="1647"/>
                    <a:pt x="10958" y="1932"/>
                    <a:pt x="11718" y="1932"/>
                  </a:cubicBezTo>
                  <a:cubicBezTo>
                    <a:pt x="12478" y="1932"/>
                    <a:pt x="13239" y="1647"/>
                    <a:pt x="13809" y="1077"/>
                  </a:cubicBezTo>
                  <a:lnTo>
                    <a:pt x="14252" y="634"/>
                  </a:lnTo>
                  <a:cubicBezTo>
                    <a:pt x="14410" y="476"/>
                    <a:pt x="14410" y="286"/>
                    <a:pt x="14252" y="127"/>
                  </a:cubicBezTo>
                  <a:cubicBezTo>
                    <a:pt x="14268" y="64"/>
                    <a:pt x="14220" y="32"/>
                    <a:pt x="14149" y="32"/>
                  </a:cubicBezTo>
                  <a:cubicBezTo>
                    <a:pt x="14078" y="32"/>
                    <a:pt x="13983" y="64"/>
                    <a:pt x="13904" y="127"/>
                  </a:cubicBezTo>
                  <a:lnTo>
                    <a:pt x="13460" y="571"/>
                  </a:lnTo>
                  <a:cubicBezTo>
                    <a:pt x="13033" y="998"/>
                    <a:pt x="12463" y="1212"/>
                    <a:pt x="11889" y="1212"/>
                  </a:cubicBezTo>
                  <a:cubicBezTo>
                    <a:pt x="11315" y="1212"/>
                    <a:pt x="10737" y="998"/>
                    <a:pt x="10293" y="571"/>
                  </a:cubicBezTo>
                  <a:lnTo>
                    <a:pt x="9850" y="127"/>
                  </a:lnTo>
                  <a:cubicBezTo>
                    <a:pt x="9787" y="32"/>
                    <a:pt x="9692" y="1"/>
                    <a:pt x="9565" y="1"/>
                  </a:cubicBezTo>
                  <a:cubicBezTo>
                    <a:pt x="9502" y="1"/>
                    <a:pt x="9375" y="32"/>
                    <a:pt x="9312" y="127"/>
                  </a:cubicBezTo>
                  <a:lnTo>
                    <a:pt x="8868" y="571"/>
                  </a:lnTo>
                  <a:cubicBezTo>
                    <a:pt x="8425" y="982"/>
                    <a:pt x="7886" y="1236"/>
                    <a:pt x="7285" y="1236"/>
                  </a:cubicBezTo>
                  <a:cubicBezTo>
                    <a:pt x="6683" y="1236"/>
                    <a:pt x="6145" y="982"/>
                    <a:pt x="5701" y="571"/>
                  </a:cubicBezTo>
                  <a:lnTo>
                    <a:pt x="5258" y="127"/>
                  </a:lnTo>
                  <a:cubicBezTo>
                    <a:pt x="5195" y="32"/>
                    <a:pt x="5100" y="1"/>
                    <a:pt x="497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29" name="Google Shape;5229;p5"/>
            <p:cNvSpPr/>
            <p:nvPr/>
          </p:nvSpPr>
          <p:spPr>
            <a:xfrm>
              <a:off x="5096150" y="3953500"/>
              <a:ext cx="478225" cy="403800"/>
            </a:xfrm>
            <a:custGeom>
              <a:rect b="b" l="l" r="r" t="t"/>
              <a:pathLst>
                <a:path extrusionOk="0" h="16152" w="19129">
                  <a:moveTo>
                    <a:pt x="12288" y="5131"/>
                  </a:moveTo>
                  <a:lnTo>
                    <a:pt x="12288" y="6176"/>
                  </a:lnTo>
                  <a:lnTo>
                    <a:pt x="7126" y="6176"/>
                  </a:lnTo>
                  <a:lnTo>
                    <a:pt x="7126" y="5131"/>
                  </a:lnTo>
                  <a:close/>
                  <a:moveTo>
                    <a:pt x="11844" y="1"/>
                  </a:moveTo>
                  <a:cubicBezTo>
                    <a:pt x="9374" y="1"/>
                    <a:pt x="7252" y="1933"/>
                    <a:pt x="7094" y="4371"/>
                  </a:cubicBezTo>
                  <a:lnTo>
                    <a:pt x="6714" y="4371"/>
                  </a:lnTo>
                  <a:cubicBezTo>
                    <a:pt x="6492" y="4371"/>
                    <a:pt x="6334" y="4529"/>
                    <a:pt x="6334" y="4751"/>
                  </a:cubicBezTo>
                  <a:lnTo>
                    <a:pt x="6334" y="6525"/>
                  </a:lnTo>
                  <a:cubicBezTo>
                    <a:pt x="6334" y="6715"/>
                    <a:pt x="6492" y="6873"/>
                    <a:pt x="6714" y="6873"/>
                  </a:cubicBezTo>
                  <a:lnTo>
                    <a:pt x="6936" y="6873"/>
                  </a:lnTo>
                  <a:lnTo>
                    <a:pt x="6936" y="12985"/>
                  </a:lnTo>
                  <a:cubicBezTo>
                    <a:pt x="6936" y="13175"/>
                    <a:pt x="7094" y="13333"/>
                    <a:pt x="7284" y="13333"/>
                  </a:cubicBezTo>
                  <a:cubicBezTo>
                    <a:pt x="7506" y="13333"/>
                    <a:pt x="7664" y="13175"/>
                    <a:pt x="7664" y="12985"/>
                  </a:cubicBezTo>
                  <a:lnTo>
                    <a:pt x="7664" y="6873"/>
                  </a:lnTo>
                  <a:lnTo>
                    <a:pt x="11623" y="6873"/>
                  </a:lnTo>
                  <a:lnTo>
                    <a:pt x="11623" y="15392"/>
                  </a:lnTo>
                  <a:cubicBezTo>
                    <a:pt x="11148" y="15360"/>
                    <a:pt x="10673" y="15107"/>
                    <a:pt x="10292" y="14758"/>
                  </a:cubicBezTo>
                  <a:lnTo>
                    <a:pt x="9881" y="14315"/>
                  </a:lnTo>
                  <a:cubicBezTo>
                    <a:pt x="9786" y="14252"/>
                    <a:pt x="9722" y="14188"/>
                    <a:pt x="9596" y="14188"/>
                  </a:cubicBezTo>
                  <a:cubicBezTo>
                    <a:pt x="9501" y="14188"/>
                    <a:pt x="9406" y="14252"/>
                    <a:pt x="9311" y="14315"/>
                  </a:cubicBezTo>
                  <a:lnTo>
                    <a:pt x="8867" y="14758"/>
                  </a:lnTo>
                  <a:cubicBezTo>
                    <a:pt x="8440" y="15186"/>
                    <a:pt x="7870" y="15400"/>
                    <a:pt x="7296" y="15400"/>
                  </a:cubicBezTo>
                  <a:cubicBezTo>
                    <a:pt x="6722" y="15400"/>
                    <a:pt x="6144" y="15186"/>
                    <a:pt x="5700" y="14758"/>
                  </a:cubicBezTo>
                  <a:lnTo>
                    <a:pt x="5289" y="14315"/>
                  </a:lnTo>
                  <a:cubicBezTo>
                    <a:pt x="5194" y="14252"/>
                    <a:pt x="5130" y="14188"/>
                    <a:pt x="5004" y="14188"/>
                  </a:cubicBezTo>
                  <a:cubicBezTo>
                    <a:pt x="4909" y="14188"/>
                    <a:pt x="4814" y="14252"/>
                    <a:pt x="4719" y="14315"/>
                  </a:cubicBezTo>
                  <a:lnTo>
                    <a:pt x="4275" y="14758"/>
                  </a:lnTo>
                  <a:cubicBezTo>
                    <a:pt x="3848" y="15186"/>
                    <a:pt x="3278" y="15400"/>
                    <a:pt x="2704" y="15400"/>
                  </a:cubicBezTo>
                  <a:cubicBezTo>
                    <a:pt x="2130" y="15400"/>
                    <a:pt x="1552" y="15186"/>
                    <a:pt x="1108" y="14758"/>
                  </a:cubicBezTo>
                  <a:lnTo>
                    <a:pt x="697" y="14315"/>
                  </a:lnTo>
                  <a:cubicBezTo>
                    <a:pt x="618" y="14236"/>
                    <a:pt x="515" y="14196"/>
                    <a:pt x="416" y="14196"/>
                  </a:cubicBezTo>
                  <a:cubicBezTo>
                    <a:pt x="317" y="14196"/>
                    <a:pt x="222" y="14236"/>
                    <a:pt x="158" y="14315"/>
                  </a:cubicBezTo>
                  <a:cubicBezTo>
                    <a:pt x="0" y="14473"/>
                    <a:pt x="0" y="14695"/>
                    <a:pt x="158" y="14822"/>
                  </a:cubicBezTo>
                  <a:lnTo>
                    <a:pt x="602" y="15265"/>
                  </a:lnTo>
                  <a:cubicBezTo>
                    <a:pt x="1172" y="15835"/>
                    <a:pt x="1932" y="16120"/>
                    <a:pt x="2696" y="16120"/>
                  </a:cubicBezTo>
                  <a:cubicBezTo>
                    <a:pt x="3460" y="16120"/>
                    <a:pt x="4228" y="15835"/>
                    <a:pt x="4814" y="15265"/>
                  </a:cubicBezTo>
                  <a:lnTo>
                    <a:pt x="4972" y="15107"/>
                  </a:lnTo>
                  <a:lnTo>
                    <a:pt x="5130" y="15265"/>
                  </a:lnTo>
                  <a:cubicBezTo>
                    <a:pt x="5700" y="15835"/>
                    <a:pt x="6461" y="16120"/>
                    <a:pt x="7221" y="16120"/>
                  </a:cubicBezTo>
                  <a:cubicBezTo>
                    <a:pt x="7981" y="16120"/>
                    <a:pt x="8741" y="15835"/>
                    <a:pt x="9311" y="15265"/>
                  </a:cubicBezTo>
                  <a:lnTo>
                    <a:pt x="9469" y="15107"/>
                  </a:lnTo>
                  <a:lnTo>
                    <a:pt x="9627" y="15265"/>
                  </a:lnTo>
                  <a:cubicBezTo>
                    <a:pt x="10197" y="15835"/>
                    <a:pt x="10958" y="16120"/>
                    <a:pt x="11722" y="16120"/>
                  </a:cubicBezTo>
                  <a:cubicBezTo>
                    <a:pt x="12486" y="16120"/>
                    <a:pt x="13254" y="15835"/>
                    <a:pt x="13839" y="15265"/>
                  </a:cubicBezTo>
                  <a:lnTo>
                    <a:pt x="13998" y="15107"/>
                  </a:lnTo>
                  <a:lnTo>
                    <a:pt x="14156" y="15265"/>
                  </a:lnTo>
                  <a:cubicBezTo>
                    <a:pt x="14726" y="15867"/>
                    <a:pt x="15486" y="16152"/>
                    <a:pt x="16246" y="16152"/>
                  </a:cubicBezTo>
                  <a:cubicBezTo>
                    <a:pt x="17006" y="16152"/>
                    <a:pt x="17735" y="15867"/>
                    <a:pt x="18336" y="15265"/>
                  </a:cubicBezTo>
                  <a:lnTo>
                    <a:pt x="18780" y="14822"/>
                  </a:lnTo>
                  <a:cubicBezTo>
                    <a:pt x="19128" y="14727"/>
                    <a:pt x="19128" y="14473"/>
                    <a:pt x="19001" y="14347"/>
                  </a:cubicBezTo>
                  <a:cubicBezTo>
                    <a:pt x="18938" y="14268"/>
                    <a:pt x="18843" y="14228"/>
                    <a:pt x="18748" y="14228"/>
                  </a:cubicBezTo>
                  <a:cubicBezTo>
                    <a:pt x="18653" y="14228"/>
                    <a:pt x="18558" y="14268"/>
                    <a:pt x="18495" y="14347"/>
                  </a:cubicBezTo>
                  <a:lnTo>
                    <a:pt x="18083" y="14790"/>
                  </a:lnTo>
                  <a:cubicBezTo>
                    <a:pt x="17640" y="15233"/>
                    <a:pt x="17062" y="15455"/>
                    <a:pt x="16488" y="15455"/>
                  </a:cubicBezTo>
                  <a:cubicBezTo>
                    <a:pt x="15914" y="15455"/>
                    <a:pt x="15344" y="15233"/>
                    <a:pt x="14916" y="14790"/>
                  </a:cubicBezTo>
                  <a:lnTo>
                    <a:pt x="14473" y="14347"/>
                  </a:lnTo>
                  <a:cubicBezTo>
                    <a:pt x="14378" y="14283"/>
                    <a:pt x="14314" y="14252"/>
                    <a:pt x="14188" y="14252"/>
                  </a:cubicBezTo>
                  <a:cubicBezTo>
                    <a:pt x="14093" y="14252"/>
                    <a:pt x="13998" y="14283"/>
                    <a:pt x="13903" y="14347"/>
                  </a:cubicBezTo>
                  <a:lnTo>
                    <a:pt x="13459" y="14790"/>
                  </a:lnTo>
                  <a:cubicBezTo>
                    <a:pt x="13143" y="15107"/>
                    <a:pt x="12763" y="15297"/>
                    <a:pt x="12351" y="15392"/>
                  </a:cubicBezTo>
                  <a:lnTo>
                    <a:pt x="12351" y="6873"/>
                  </a:lnTo>
                  <a:lnTo>
                    <a:pt x="12604" y="6873"/>
                  </a:lnTo>
                  <a:cubicBezTo>
                    <a:pt x="12794" y="6873"/>
                    <a:pt x="12953" y="6715"/>
                    <a:pt x="12953" y="6525"/>
                  </a:cubicBezTo>
                  <a:lnTo>
                    <a:pt x="12953" y="4751"/>
                  </a:lnTo>
                  <a:cubicBezTo>
                    <a:pt x="12953" y="4529"/>
                    <a:pt x="12794" y="4371"/>
                    <a:pt x="12604" y="4371"/>
                  </a:cubicBezTo>
                  <a:lnTo>
                    <a:pt x="12288" y="4371"/>
                  </a:lnTo>
                  <a:cubicBezTo>
                    <a:pt x="12446" y="3959"/>
                    <a:pt x="12826" y="3643"/>
                    <a:pt x="13333" y="3643"/>
                  </a:cubicBezTo>
                  <a:lnTo>
                    <a:pt x="17196" y="3643"/>
                  </a:lnTo>
                  <a:cubicBezTo>
                    <a:pt x="17386" y="3643"/>
                    <a:pt x="17545" y="3484"/>
                    <a:pt x="17545" y="3263"/>
                  </a:cubicBezTo>
                  <a:cubicBezTo>
                    <a:pt x="17545" y="3073"/>
                    <a:pt x="17386" y="2914"/>
                    <a:pt x="17196" y="2914"/>
                  </a:cubicBezTo>
                  <a:lnTo>
                    <a:pt x="13333" y="2914"/>
                  </a:lnTo>
                  <a:cubicBezTo>
                    <a:pt x="12446" y="2914"/>
                    <a:pt x="11686" y="3548"/>
                    <a:pt x="11496" y="4371"/>
                  </a:cubicBezTo>
                  <a:lnTo>
                    <a:pt x="7822" y="4371"/>
                  </a:lnTo>
                  <a:cubicBezTo>
                    <a:pt x="8012" y="2313"/>
                    <a:pt x="9754" y="697"/>
                    <a:pt x="11844" y="697"/>
                  </a:cubicBezTo>
                  <a:lnTo>
                    <a:pt x="18685" y="697"/>
                  </a:lnTo>
                  <a:cubicBezTo>
                    <a:pt x="18906" y="697"/>
                    <a:pt x="19065" y="539"/>
                    <a:pt x="19065" y="349"/>
                  </a:cubicBezTo>
                  <a:cubicBezTo>
                    <a:pt x="19065" y="159"/>
                    <a:pt x="18906" y="1"/>
                    <a:pt x="186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0" name="Google Shape;5230;p5"/>
            <p:cNvSpPr/>
            <p:nvPr/>
          </p:nvSpPr>
          <p:spPr>
            <a:xfrm>
              <a:off x="5543475" y="4024875"/>
              <a:ext cx="19825" cy="19800"/>
            </a:xfrm>
            <a:custGeom>
              <a:rect b="b" l="l" r="r" t="t"/>
              <a:pathLst>
                <a:path extrusionOk="0" h="792" w="793">
                  <a:moveTo>
                    <a:pt x="412" y="0"/>
                  </a:moveTo>
                  <a:cubicBezTo>
                    <a:pt x="317" y="0"/>
                    <a:pt x="222" y="32"/>
                    <a:pt x="127" y="127"/>
                  </a:cubicBezTo>
                  <a:cubicBezTo>
                    <a:pt x="32" y="190"/>
                    <a:pt x="0" y="285"/>
                    <a:pt x="0" y="412"/>
                  </a:cubicBezTo>
                  <a:cubicBezTo>
                    <a:pt x="0" y="475"/>
                    <a:pt x="64" y="602"/>
                    <a:pt x="127" y="665"/>
                  </a:cubicBezTo>
                  <a:cubicBezTo>
                    <a:pt x="222" y="760"/>
                    <a:pt x="285" y="792"/>
                    <a:pt x="412" y="792"/>
                  </a:cubicBezTo>
                  <a:cubicBezTo>
                    <a:pt x="475" y="792"/>
                    <a:pt x="602" y="760"/>
                    <a:pt x="697" y="665"/>
                  </a:cubicBezTo>
                  <a:cubicBezTo>
                    <a:pt x="760" y="602"/>
                    <a:pt x="792" y="507"/>
                    <a:pt x="792" y="412"/>
                  </a:cubicBezTo>
                  <a:cubicBezTo>
                    <a:pt x="792" y="317"/>
                    <a:pt x="760" y="190"/>
                    <a:pt x="697" y="127"/>
                  </a:cubicBezTo>
                  <a:cubicBezTo>
                    <a:pt x="602" y="32"/>
                    <a:pt x="475" y="0"/>
                    <a:pt x="4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1" name="Google Shape;5231;p5"/>
            <p:cNvSpPr/>
            <p:nvPr/>
          </p:nvSpPr>
          <p:spPr>
            <a:xfrm>
              <a:off x="5258450" y="4302775"/>
              <a:ext cx="19825" cy="19800"/>
            </a:xfrm>
            <a:custGeom>
              <a:rect b="b" l="l" r="r" t="t"/>
              <a:pathLst>
                <a:path extrusionOk="0" h="792" w="793">
                  <a:moveTo>
                    <a:pt x="412" y="0"/>
                  </a:moveTo>
                  <a:cubicBezTo>
                    <a:pt x="317" y="0"/>
                    <a:pt x="222" y="63"/>
                    <a:pt x="127" y="127"/>
                  </a:cubicBezTo>
                  <a:cubicBezTo>
                    <a:pt x="64" y="222"/>
                    <a:pt x="1" y="285"/>
                    <a:pt x="1" y="412"/>
                  </a:cubicBezTo>
                  <a:cubicBezTo>
                    <a:pt x="1" y="538"/>
                    <a:pt x="64" y="602"/>
                    <a:pt x="127" y="697"/>
                  </a:cubicBezTo>
                  <a:cubicBezTo>
                    <a:pt x="222" y="760"/>
                    <a:pt x="286" y="792"/>
                    <a:pt x="412" y="792"/>
                  </a:cubicBezTo>
                  <a:cubicBezTo>
                    <a:pt x="539" y="792"/>
                    <a:pt x="602" y="760"/>
                    <a:pt x="697" y="697"/>
                  </a:cubicBezTo>
                  <a:cubicBezTo>
                    <a:pt x="761" y="602"/>
                    <a:pt x="792" y="538"/>
                    <a:pt x="792" y="412"/>
                  </a:cubicBezTo>
                  <a:cubicBezTo>
                    <a:pt x="792" y="285"/>
                    <a:pt x="761" y="222"/>
                    <a:pt x="697" y="127"/>
                  </a:cubicBezTo>
                  <a:cubicBezTo>
                    <a:pt x="602" y="63"/>
                    <a:pt x="539" y="0"/>
                    <a:pt x="4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2" name="Google Shape;5232;p5"/>
            <p:cNvSpPr/>
            <p:nvPr/>
          </p:nvSpPr>
          <p:spPr>
            <a:xfrm>
              <a:off x="5297250" y="4152325"/>
              <a:ext cx="18225" cy="92675"/>
            </a:xfrm>
            <a:custGeom>
              <a:rect b="b" l="l" r="r" t="t"/>
              <a:pathLst>
                <a:path extrusionOk="0" h="3707" w="729">
                  <a:moveTo>
                    <a:pt x="349" y="1"/>
                  </a:moveTo>
                  <a:cubicBezTo>
                    <a:pt x="159" y="1"/>
                    <a:pt x="0" y="159"/>
                    <a:pt x="0" y="381"/>
                  </a:cubicBezTo>
                  <a:lnTo>
                    <a:pt x="0" y="3326"/>
                  </a:lnTo>
                  <a:cubicBezTo>
                    <a:pt x="0" y="3548"/>
                    <a:pt x="159" y="3706"/>
                    <a:pt x="349" y="3706"/>
                  </a:cubicBezTo>
                  <a:cubicBezTo>
                    <a:pt x="570" y="3706"/>
                    <a:pt x="729" y="3548"/>
                    <a:pt x="729" y="3326"/>
                  </a:cubicBezTo>
                  <a:lnTo>
                    <a:pt x="729" y="381"/>
                  </a:lnTo>
                  <a:cubicBezTo>
                    <a:pt x="729" y="159"/>
                    <a:pt x="570" y="1"/>
                    <a:pt x="3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3" name="Google Shape;5233;p5"/>
            <p:cNvSpPr/>
            <p:nvPr/>
          </p:nvSpPr>
          <p:spPr>
            <a:xfrm>
              <a:off x="5332875" y="4152325"/>
              <a:ext cx="19025" cy="63375"/>
            </a:xfrm>
            <a:custGeom>
              <a:rect b="b" l="l" r="r" t="t"/>
              <a:pathLst>
                <a:path extrusionOk="0" h="2535" w="761">
                  <a:moveTo>
                    <a:pt x="380" y="1"/>
                  </a:moveTo>
                  <a:cubicBezTo>
                    <a:pt x="190" y="1"/>
                    <a:pt x="32" y="159"/>
                    <a:pt x="32" y="381"/>
                  </a:cubicBezTo>
                  <a:lnTo>
                    <a:pt x="32" y="2186"/>
                  </a:lnTo>
                  <a:cubicBezTo>
                    <a:pt x="0" y="2376"/>
                    <a:pt x="190" y="2534"/>
                    <a:pt x="380" y="2534"/>
                  </a:cubicBezTo>
                  <a:cubicBezTo>
                    <a:pt x="602" y="2534"/>
                    <a:pt x="761" y="2376"/>
                    <a:pt x="761" y="2186"/>
                  </a:cubicBezTo>
                  <a:lnTo>
                    <a:pt x="761" y="381"/>
                  </a:lnTo>
                  <a:cubicBezTo>
                    <a:pt x="761" y="159"/>
                    <a:pt x="602" y="1"/>
                    <a:pt x="3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4" name="Google Shape;5234;p5"/>
            <p:cNvSpPr/>
            <p:nvPr/>
          </p:nvSpPr>
          <p:spPr>
            <a:xfrm>
              <a:off x="5332875" y="4245750"/>
              <a:ext cx="17450" cy="39625"/>
            </a:xfrm>
            <a:custGeom>
              <a:rect b="b" l="l" r="r" t="t"/>
              <a:pathLst>
                <a:path extrusionOk="0" h="1585" w="698">
                  <a:moveTo>
                    <a:pt x="349" y="1"/>
                  </a:moveTo>
                  <a:cubicBezTo>
                    <a:pt x="159" y="1"/>
                    <a:pt x="0" y="159"/>
                    <a:pt x="0" y="349"/>
                  </a:cubicBezTo>
                  <a:lnTo>
                    <a:pt x="0" y="1236"/>
                  </a:lnTo>
                  <a:cubicBezTo>
                    <a:pt x="0" y="1426"/>
                    <a:pt x="159" y="1584"/>
                    <a:pt x="349" y="1584"/>
                  </a:cubicBezTo>
                  <a:cubicBezTo>
                    <a:pt x="539" y="1584"/>
                    <a:pt x="697" y="1426"/>
                    <a:pt x="697" y="1236"/>
                  </a:cubicBezTo>
                  <a:lnTo>
                    <a:pt x="697" y="349"/>
                  </a:lnTo>
                  <a:cubicBezTo>
                    <a:pt x="697" y="159"/>
                    <a:pt x="539" y="1"/>
                    <a:pt x="3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235" name="Google Shape;5235;p5"/>
          <p:cNvGrpSpPr/>
          <p:nvPr/>
        </p:nvGrpSpPr>
        <p:grpSpPr>
          <a:xfrm>
            <a:off x="6301976" y="2622491"/>
            <a:ext cx="478225" cy="468050"/>
            <a:chOff x="5096150" y="3953500"/>
            <a:chExt cx="478225" cy="468050"/>
          </a:xfrm>
        </p:grpSpPr>
        <p:sp>
          <p:nvSpPr>
            <p:cNvPr id="5236" name="Google Shape;5236;p5"/>
            <p:cNvSpPr/>
            <p:nvPr/>
          </p:nvSpPr>
          <p:spPr>
            <a:xfrm>
              <a:off x="5142850" y="4373225"/>
              <a:ext cx="360275" cy="48325"/>
            </a:xfrm>
            <a:custGeom>
              <a:rect b="b" l="l" r="r" t="t"/>
              <a:pathLst>
                <a:path extrusionOk="0" h="1933" w="14411">
                  <a:moveTo>
                    <a:pt x="4973" y="1"/>
                  </a:moveTo>
                  <a:cubicBezTo>
                    <a:pt x="4878" y="1"/>
                    <a:pt x="4783" y="32"/>
                    <a:pt x="4720" y="127"/>
                  </a:cubicBezTo>
                  <a:lnTo>
                    <a:pt x="4276" y="571"/>
                  </a:lnTo>
                  <a:cubicBezTo>
                    <a:pt x="3833" y="998"/>
                    <a:pt x="3255" y="1212"/>
                    <a:pt x="2681" y="1212"/>
                  </a:cubicBezTo>
                  <a:cubicBezTo>
                    <a:pt x="2107" y="1212"/>
                    <a:pt x="1537" y="998"/>
                    <a:pt x="1109" y="571"/>
                  </a:cubicBezTo>
                  <a:lnTo>
                    <a:pt x="666" y="127"/>
                  </a:lnTo>
                  <a:cubicBezTo>
                    <a:pt x="587" y="48"/>
                    <a:pt x="492" y="9"/>
                    <a:pt x="401" y="9"/>
                  </a:cubicBezTo>
                  <a:cubicBezTo>
                    <a:pt x="310" y="9"/>
                    <a:pt x="223" y="48"/>
                    <a:pt x="159" y="127"/>
                  </a:cubicBezTo>
                  <a:cubicBezTo>
                    <a:pt x="1" y="286"/>
                    <a:pt x="1" y="507"/>
                    <a:pt x="159" y="634"/>
                  </a:cubicBezTo>
                  <a:lnTo>
                    <a:pt x="603" y="1077"/>
                  </a:lnTo>
                  <a:cubicBezTo>
                    <a:pt x="1173" y="1647"/>
                    <a:pt x="1933" y="1932"/>
                    <a:pt x="2693" y="1932"/>
                  </a:cubicBezTo>
                  <a:cubicBezTo>
                    <a:pt x="3453" y="1932"/>
                    <a:pt x="4213" y="1647"/>
                    <a:pt x="4783" y="1077"/>
                  </a:cubicBezTo>
                  <a:lnTo>
                    <a:pt x="4941" y="919"/>
                  </a:lnTo>
                  <a:lnTo>
                    <a:pt x="5100" y="1077"/>
                  </a:lnTo>
                  <a:cubicBezTo>
                    <a:pt x="5670" y="1616"/>
                    <a:pt x="6398" y="1932"/>
                    <a:pt x="7190" y="1932"/>
                  </a:cubicBezTo>
                  <a:cubicBezTo>
                    <a:pt x="7981" y="1932"/>
                    <a:pt x="8742" y="1616"/>
                    <a:pt x="9312" y="1077"/>
                  </a:cubicBezTo>
                  <a:lnTo>
                    <a:pt x="9470" y="919"/>
                  </a:lnTo>
                  <a:lnTo>
                    <a:pt x="9628" y="1077"/>
                  </a:lnTo>
                  <a:cubicBezTo>
                    <a:pt x="10198" y="1647"/>
                    <a:pt x="10958" y="1932"/>
                    <a:pt x="11718" y="1932"/>
                  </a:cubicBezTo>
                  <a:cubicBezTo>
                    <a:pt x="12478" y="1932"/>
                    <a:pt x="13239" y="1647"/>
                    <a:pt x="13809" y="1077"/>
                  </a:cubicBezTo>
                  <a:lnTo>
                    <a:pt x="14252" y="634"/>
                  </a:lnTo>
                  <a:cubicBezTo>
                    <a:pt x="14410" y="476"/>
                    <a:pt x="14410" y="286"/>
                    <a:pt x="14252" y="127"/>
                  </a:cubicBezTo>
                  <a:cubicBezTo>
                    <a:pt x="14268" y="64"/>
                    <a:pt x="14220" y="32"/>
                    <a:pt x="14149" y="32"/>
                  </a:cubicBezTo>
                  <a:cubicBezTo>
                    <a:pt x="14078" y="32"/>
                    <a:pt x="13983" y="64"/>
                    <a:pt x="13904" y="127"/>
                  </a:cubicBezTo>
                  <a:lnTo>
                    <a:pt x="13460" y="571"/>
                  </a:lnTo>
                  <a:cubicBezTo>
                    <a:pt x="13033" y="998"/>
                    <a:pt x="12463" y="1212"/>
                    <a:pt x="11889" y="1212"/>
                  </a:cubicBezTo>
                  <a:cubicBezTo>
                    <a:pt x="11315" y="1212"/>
                    <a:pt x="10737" y="998"/>
                    <a:pt x="10293" y="571"/>
                  </a:cubicBezTo>
                  <a:lnTo>
                    <a:pt x="9850" y="127"/>
                  </a:lnTo>
                  <a:cubicBezTo>
                    <a:pt x="9787" y="32"/>
                    <a:pt x="9692" y="1"/>
                    <a:pt x="9565" y="1"/>
                  </a:cubicBezTo>
                  <a:cubicBezTo>
                    <a:pt x="9502" y="1"/>
                    <a:pt x="9375" y="32"/>
                    <a:pt x="9312" y="127"/>
                  </a:cubicBezTo>
                  <a:lnTo>
                    <a:pt x="8868" y="571"/>
                  </a:lnTo>
                  <a:cubicBezTo>
                    <a:pt x="8425" y="982"/>
                    <a:pt x="7886" y="1236"/>
                    <a:pt x="7285" y="1236"/>
                  </a:cubicBezTo>
                  <a:cubicBezTo>
                    <a:pt x="6683" y="1236"/>
                    <a:pt x="6145" y="982"/>
                    <a:pt x="5701" y="571"/>
                  </a:cubicBezTo>
                  <a:lnTo>
                    <a:pt x="5258" y="127"/>
                  </a:lnTo>
                  <a:cubicBezTo>
                    <a:pt x="5195" y="32"/>
                    <a:pt x="5100" y="1"/>
                    <a:pt x="497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7" name="Google Shape;5237;p5"/>
            <p:cNvSpPr/>
            <p:nvPr/>
          </p:nvSpPr>
          <p:spPr>
            <a:xfrm>
              <a:off x="5096150" y="3953500"/>
              <a:ext cx="478225" cy="403800"/>
            </a:xfrm>
            <a:custGeom>
              <a:rect b="b" l="l" r="r" t="t"/>
              <a:pathLst>
                <a:path extrusionOk="0" h="16152" w="19129">
                  <a:moveTo>
                    <a:pt x="12288" y="5131"/>
                  </a:moveTo>
                  <a:lnTo>
                    <a:pt x="12288" y="6176"/>
                  </a:lnTo>
                  <a:lnTo>
                    <a:pt x="7126" y="6176"/>
                  </a:lnTo>
                  <a:lnTo>
                    <a:pt x="7126" y="5131"/>
                  </a:lnTo>
                  <a:close/>
                  <a:moveTo>
                    <a:pt x="11844" y="1"/>
                  </a:moveTo>
                  <a:cubicBezTo>
                    <a:pt x="9374" y="1"/>
                    <a:pt x="7252" y="1933"/>
                    <a:pt x="7094" y="4371"/>
                  </a:cubicBezTo>
                  <a:lnTo>
                    <a:pt x="6714" y="4371"/>
                  </a:lnTo>
                  <a:cubicBezTo>
                    <a:pt x="6492" y="4371"/>
                    <a:pt x="6334" y="4529"/>
                    <a:pt x="6334" y="4751"/>
                  </a:cubicBezTo>
                  <a:lnTo>
                    <a:pt x="6334" y="6525"/>
                  </a:lnTo>
                  <a:cubicBezTo>
                    <a:pt x="6334" y="6715"/>
                    <a:pt x="6492" y="6873"/>
                    <a:pt x="6714" y="6873"/>
                  </a:cubicBezTo>
                  <a:lnTo>
                    <a:pt x="6936" y="6873"/>
                  </a:lnTo>
                  <a:lnTo>
                    <a:pt x="6936" y="12985"/>
                  </a:lnTo>
                  <a:cubicBezTo>
                    <a:pt x="6936" y="13175"/>
                    <a:pt x="7094" y="13333"/>
                    <a:pt x="7284" y="13333"/>
                  </a:cubicBezTo>
                  <a:cubicBezTo>
                    <a:pt x="7506" y="13333"/>
                    <a:pt x="7664" y="13175"/>
                    <a:pt x="7664" y="12985"/>
                  </a:cubicBezTo>
                  <a:lnTo>
                    <a:pt x="7664" y="6873"/>
                  </a:lnTo>
                  <a:lnTo>
                    <a:pt x="11623" y="6873"/>
                  </a:lnTo>
                  <a:lnTo>
                    <a:pt x="11623" y="15392"/>
                  </a:lnTo>
                  <a:cubicBezTo>
                    <a:pt x="11148" y="15360"/>
                    <a:pt x="10673" y="15107"/>
                    <a:pt x="10292" y="14758"/>
                  </a:cubicBezTo>
                  <a:lnTo>
                    <a:pt x="9881" y="14315"/>
                  </a:lnTo>
                  <a:cubicBezTo>
                    <a:pt x="9786" y="14252"/>
                    <a:pt x="9722" y="14188"/>
                    <a:pt x="9596" y="14188"/>
                  </a:cubicBezTo>
                  <a:cubicBezTo>
                    <a:pt x="9501" y="14188"/>
                    <a:pt x="9406" y="14252"/>
                    <a:pt x="9311" y="14315"/>
                  </a:cubicBezTo>
                  <a:lnTo>
                    <a:pt x="8867" y="14758"/>
                  </a:lnTo>
                  <a:cubicBezTo>
                    <a:pt x="8440" y="15186"/>
                    <a:pt x="7870" y="15400"/>
                    <a:pt x="7296" y="15400"/>
                  </a:cubicBezTo>
                  <a:cubicBezTo>
                    <a:pt x="6722" y="15400"/>
                    <a:pt x="6144" y="15186"/>
                    <a:pt x="5700" y="14758"/>
                  </a:cubicBezTo>
                  <a:lnTo>
                    <a:pt x="5289" y="14315"/>
                  </a:lnTo>
                  <a:cubicBezTo>
                    <a:pt x="5194" y="14252"/>
                    <a:pt x="5130" y="14188"/>
                    <a:pt x="5004" y="14188"/>
                  </a:cubicBezTo>
                  <a:cubicBezTo>
                    <a:pt x="4909" y="14188"/>
                    <a:pt x="4814" y="14252"/>
                    <a:pt x="4719" y="14315"/>
                  </a:cubicBezTo>
                  <a:lnTo>
                    <a:pt x="4275" y="14758"/>
                  </a:lnTo>
                  <a:cubicBezTo>
                    <a:pt x="3848" y="15186"/>
                    <a:pt x="3278" y="15400"/>
                    <a:pt x="2704" y="15400"/>
                  </a:cubicBezTo>
                  <a:cubicBezTo>
                    <a:pt x="2130" y="15400"/>
                    <a:pt x="1552" y="15186"/>
                    <a:pt x="1108" y="14758"/>
                  </a:cubicBezTo>
                  <a:lnTo>
                    <a:pt x="697" y="14315"/>
                  </a:lnTo>
                  <a:cubicBezTo>
                    <a:pt x="618" y="14236"/>
                    <a:pt x="515" y="14196"/>
                    <a:pt x="416" y="14196"/>
                  </a:cubicBezTo>
                  <a:cubicBezTo>
                    <a:pt x="317" y="14196"/>
                    <a:pt x="222" y="14236"/>
                    <a:pt x="158" y="14315"/>
                  </a:cubicBezTo>
                  <a:cubicBezTo>
                    <a:pt x="0" y="14473"/>
                    <a:pt x="0" y="14695"/>
                    <a:pt x="158" y="14822"/>
                  </a:cubicBezTo>
                  <a:lnTo>
                    <a:pt x="602" y="15265"/>
                  </a:lnTo>
                  <a:cubicBezTo>
                    <a:pt x="1172" y="15835"/>
                    <a:pt x="1932" y="16120"/>
                    <a:pt x="2696" y="16120"/>
                  </a:cubicBezTo>
                  <a:cubicBezTo>
                    <a:pt x="3460" y="16120"/>
                    <a:pt x="4228" y="15835"/>
                    <a:pt x="4814" y="15265"/>
                  </a:cubicBezTo>
                  <a:lnTo>
                    <a:pt x="4972" y="15107"/>
                  </a:lnTo>
                  <a:lnTo>
                    <a:pt x="5130" y="15265"/>
                  </a:lnTo>
                  <a:cubicBezTo>
                    <a:pt x="5700" y="15835"/>
                    <a:pt x="6461" y="16120"/>
                    <a:pt x="7221" y="16120"/>
                  </a:cubicBezTo>
                  <a:cubicBezTo>
                    <a:pt x="7981" y="16120"/>
                    <a:pt x="8741" y="15835"/>
                    <a:pt x="9311" y="15265"/>
                  </a:cubicBezTo>
                  <a:lnTo>
                    <a:pt x="9469" y="15107"/>
                  </a:lnTo>
                  <a:lnTo>
                    <a:pt x="9627" y="15265"/>
                  </a:lnTo>
                  <a:cubicBezTo>
                    <a:pt x="10197" y="15835"/>
                    <a:pt x="10958" y="16120"/>
                    <a:pt x="11722" y="16120"/>
                  </a:cubicBezTo>
                  <a:cubicBezTo>
                    <a:pt x="12486" y="16120"/>
                    <a:pt x="13254" y="15835"/>
                    <a:pt x="13839" y="15265"/>
                  </a:cubicBezTo>
                  <a:lnTo>
                    <a:pt x="13998" y="15107"/>
                  </a:lnTo>
                  <a:lnTo>
                    <a:pt x="14156" y="15265"/>
                  </a:lnTo>
                  <a:cubicBezTo>
                    <a:pt x="14726" y="15867"/>
                    <a:pt x="15486" y="16152"/>
                    <a:pt x="16246" y="16152"/>
                  </a:cubicBezTo>
                  <a:cubicBezTo>
                    <a:pt x="17006" y="16152"/>
                    <a:pt x="17735" y="15867"/>
                    <a:pt x="18336" y="15265"/>
                  </a:cubicBezTo>
                  <a:lnTo>
                    <a:pt x="18780" y="14822"/>
                  </a:lnTo>
                  <a:cubicBezTo>
                    <a:pt x="19128" y="14727"/>
                    <a:pt x="19128" y="14473"/>
                    <a:pt x="19001" y="14347"/>
                  </a:cubicBezTo>
                  <a:cubicBezTo>
                    <a:pt x="18938" y="14268"/>
                    <a:pt x="18843" y="14228"/>
                    <a:pt x="18748" y="14228"/>
                  </a:cubicBezTo>
                  <a:cubicBezTo>
                    <a:pt x="18653" y="14228"/>
                    <a:pt x="18558" y="14268"/>
                    <a:pt x="18495" y="14347"/>
                  </a:cubicBezTo>
                  <a:lnTo>
                    <a:pt x="18083" y="14790"/>
                  </a:lnTo>
                  <a:cubicBezTo>
                    <a:pt x="17640" y="15233"/>
                    <a:pt x="17062" y="15455"/>
                    <a:pt x="16488" y="15455"/>
                  </a:cubicBezTo>
                  <a:cubicBezTo>
                    <a:pt x="15914" y="15455"/>
                    <a:pt x="15344" y="15233"/>
                    <a:pt x="14916" y="14790"/>
                  </a:cubicBezTo>
                  <a:lnTo>
                    <a:pt x="14473" y="14347"/>
                  </a:lnTo>
                  <a:cubicBezTo>
                    <a:pt x="14378" y="14283"/>
                    <a:pt x="14314" y="14252"/>
                    <a:pt x="14188" y="14252"/>
                  </a:cubicBezTo>
                  <a:cubicBezTo>
                    <a:pt x="14093" y="14252"/>
                    <a:pt x="13998" y="14283"/>
                    <a:pt x="13903" y="14347"/>
                  </a:cubicBezTo>
                  <a:lnTo>
                    <a:pt x="13459" y="14790"/>
                  </a:lnTo>
                  <a:cubicBezTo>
                    <a:pt x="13143" y="15107"/>
                    <a:pt x="12763" y="15297"/>
                    <a:pt x="12351" y="15392"/>
                  </a:cubicBezTo>
                  <a:lnTo>
                    <a:pt x="12351" y="6873"/>
                  </a:lnTo>
                  <a:lnTo>
                    <a:pt x="12604" y="6873"/>
                  </a:lnTo>
                  <a:cubicBezTo>
                    <a:pt x="12794" y="6873"/>
                    <a:pt x="12953" y="6715"/>
                    <a:pt x="12953" y="6525"/>
                  </a:cubicBezTo>
                  <a:lnTo>
                    <a:pt x="12953" y="4751"/>
                  </a:lnTo>
                  <a:cubicBezTo>
                    <a:pt x="12953" y="4529"/>
                    <a:pt x="12794" y="4371"/>
                    <a:pt x="12604" y="4371"/>
                  </a:cubicBezTo>
                  <a:lnTo>
                    <a:pt x="12288" y="4371"/>
                  </a:lnTo>
                  <a:cubicBezTo>
                    <a:pt x="12446" y="3959"/>
                    <a:pt x="12826" y="3643"/>
                    <a:pt x="13333" y="3643"/>
                  </a:cubicBezTo>
                  <a:lnTo>
                    <a:pt x="17196" y="3643"/>
                  </a:lnTo>
                  <a:cubicBezTo>
                    <a:pt x="17386" y="3643"/>
                    <a:pt x="17545" y="3484"/>
                    <a:pt x="17545" y="3263"/>
                  </a:cubicBezTo>
                  <a:cubicBezTo>
                    <a:pt x="17545" y="3073"/>
                    <a:pt x="17386" y="2914"/>
                    <a:pt x="17196" y="2914"/>
                  </a:cubicBezTo>
                  <a:lnTo>
                    <a:pt x="13333" y="2914"/>
                  </a:lnTo>
                  <a:cubicBezTo>
                    <a:pt x="12446" y="2914"/>
                    <a:pt x="11686" y="3548"/>
                    <a:pt x="11496" y="4371"/>
                  </a:cubicBezTo>
                  <a:lnTo>
                    <a:pt x="7822" y="4371"/>
                  </a:lnTo>
                  <a:cubicBezTo>
                    <a:pt x="8012" y="2313"/>
                    <a:pt x="9754" y="697"/>
                    <a:pt x="11844" y="697"/>
                  </a:cubicBezTo>
                  <a:lnTo>
                    <a:pt x="18685" y="697"/>
                  </a:lnTo>
                  <a:cubicBezTo>
                    <a:pt x="18906" y="697"/>
                    <a:pt x="19065" y="539"/>
                    <a:pt x="19065" y="349"/>
                  </a:cubicBezTo>
                  <a:cubicBezTo>
                    <a:pt x="19065" y="159"/>
                    <a:pt x="18906" y="1"/>
                    <a:pt x="186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8" name="Google Shape;5238;p5"/>
            <p:cNvSpPr/>
            <p:nvPr/>
          </p:nvSpPr>
          <p:spPr>
            <a:xfrm>
              <a:off x="5543475" y="4024875"/>
              <a:ext cx="19825" cy="19800"/>
            </a:xfrm>
            <a:custGeom>
              <a:rect b="b" l="l" r="r" t="t"/>
              <a:pathLst>
                <a:path extrusionOk="0" h="792" w="793">
                  <a:moveTo>
                    <a:pt x="412" y="0"/>
                  </a:moveTo>
                  <a:cubicBezTo>
                    <a:pt x="317" y="0"/>
                    <a:pt x="222" y="32"/>
                    <a:pt x="127" y="127"/>
                  </a:cubicBezTo>
                  <a:cubicBezTo>
                    <a:pt x="32" y="190"/>
                    <a:pt x="0" y="285"/>
                    <a:pt x="0" y="412"/>
                  </a:cubicBezTo>
                  <a:cubicBezTo>
                    <a:pt x="0" y="475"/>
                    <a:pt x="64" y="602"/>
                    <a:pt x="127" y="665"/>
                  </a:cubicBezTo>
                  <a:cubicBezTo>
                    <a:pt x="222" y="760"/>
                    <a:pt x="285" y="792"/>
                    <a:pt x="412" y="792"/>
                  </a:cubicBezTo>
                  <a:cubicBezTo>
                    <a:pt x="475" y="792"/>
                    <a:pt x="602" y="760"/>
                    <a:pt x="697" y="665"/>
                  </a:cubicBezTo>
                  <a:cubicBezTo>
                    <a:pt x="760" y="602"/>
                    <a:pt x="792" y="507"/>
                    <a:pt x="792" y="412"/>
                  </a:cubicBezTo>
                  <a:cubicBezTo>
                    <a:pt x="792" y="317"/>
                    <a:pt x="760" y="190"/>
                    <a:pt x="697" y="127"/>
                  </a:cubicBezTo>
                  <a:cubicBezTo>
                    <a:pt x="602" y="32"/>
                    <a:pt x="475" y="0"/>
                    <a:pt x="4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39" name="Google Shape;5239;p5"/>
            <p:cNvSpPr/>
            <p:nvPr/>
          </p:nvSpPr>
          <p:spPr>
            <a:xfrm>
              <a:off x="5258450" y="4302775"/>
              <a:ext cx="19825" cy="19800"/>
            </a:xfrm>
            <a:custGeom>
              <a:rect b="b" l="l" r="r" t="t"/>
              <a:pathLst>
                <a:path extrusionOk="0" h="792" w="793">
                  <a:moveTo>
                    <a:pt x="412" y="0"/>
                  </a:moveTo>
                  <a:cubicBezTo>
                    <a:pt x="317" y="0"/>
                    <a:pt x="222" y="63"/>
                    <a:pt x="127" y="127"/>
                  </a:cubicBezTo>
                  <a:cubicBezTo>
                    <a:pt x="64" y="222"/>
                    <a:pt x="1" y="285"/>
                    <a:pt x="1" y="412"/>
                  </a:cubicBezTo>
                  <a:cubicBezTo>
                    <a:pt x="1" y="538"/>
                    <a:pt x="64" y="602"/>
                    <a:pt x="127" y="697"/>
                  </a:cubicBezTo>
                  <a:cubicBezTo>
                    <a:pt x="222" y="760"/>
                    <a:pt x="286" y="792"/>
                    <a:pt x="412" y="792"/>
                  </a:cubicBezTo>
                  <a:cubicBezTo>
                    <a:pt x="539" y="792"/>
                    <a:pt x="602" y="760"/>
                    <a:pt x="697" y="697"/>
                  </a:cubicBezTo>
                  <a:cubicBezTo>
                    <a:pt x="761" y="602"/>
                    <a:pt x="792" y="538"/>
                    <a:pt x="792" y="412"/>
                  </a:cubicBezTo>
                  <a:cubicBezTo>
                    <a:pt x="792" y="285"/>
                    <a:pt x="761" y="222"/>
                    <a:pt x="697" y="127"/>
                  </a:cubicBezTo>
                  <a:cubicBezTo>
                    <a:pt x="602" y="63"/>
                    <a:pt x="539" y="0"/>
                    <a:pt x="4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0" name="Google Shape;5240;p5"/>
            <p:cNvSpPr/>
            <p:nvPr/>
          </p:nvSpPr>
          <p:spPr>
            <a:xfrm>
              <a:off x="5297250" y="4152325"/>
              <a:ext cx="18225" cy="92675"/>
            </a:xfrm>
            <a:custGeom>
              <a:rect b="b" l="l" r="r" t="t"/>
              <a:pathLst>
                <a:path extrusionOk="0" h="3707" w="729">
                  <a:moveTo>
                    <a:pt x="349" y="1"/>
                  </a:moveTo>
                  <a:cubicBezTo>
                    <a:pt x="159" y="1"/>
                    <a:pt x="0" y="159"/>
                    <a:pt x="0" y="381"/>
                  </a:cubicBezTo>
                  <a:lnTo>
                    <a:pt x="0" y="3326"/>
                  </a:lnTo>
                  <a:cubicBezTo>
                    <a:pt x="0" y="3548"/>
                    <a:pt x="159" y="3706"/>
                    <a:pt x="349" y="3706"/>
                  </a:cubicBezTo>
                  <a:cubicBezTo>
                    <a:pt x="570" y="3706"/>
                    <a:pt x="729" y="3548"/>
                    <a:pt x="729" y="3326"/>
                  </a:cubicBezTo>
                  <a:lnTo>
                    <a:pt x="729" y="381"/>
                  </a:lnTo>
                  <a:cubicBezTo>
                    <a:pt x="729" y="159"/>
                    <a:pt x="570" y="1"/>
                    <a:pt x="3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1" name="Google Shape;5241;p5"/>
            <p:cNvSpPr/>
            <p:nvPr/>
          </p:nvSpPr>
          <p:spPr>
            <a:xfrm>
              <a:off x="5332875" y="4152325"/>
              <a:ext cx="19025" cy="63375"/>
            </a:xfrm>
            <a:custGeom>
              <a:rect b="b" l="l" r="r" t="t"/>
              <a:pathLst>
                <a:path extrusionOk="0" h="2535" w="761">
                  <a:moveTo>
                    <a:pt x="380" y="1"/>
                  </a:moveTo>
                  <a:cubicBezTo>
                    <a:pt x="190" y="1"/>
                    <a:pt x="32" y="159"/>
                    <a:pt x="32" y="381"/>
                  </a:cubicBezTo>
                  <a:lnTo>
                    <a:pt x="32" y="2186"/>
                  </a:lnTo>
                  <a:cubicBezTo>
                    <a:pt x="0" y="2376"/>
                    <a:pt x="190" y="2534"/>
                    <a:pt x="380" y="2534"/>
                  </a:cubicBezTo>
                  <a:cubicBezTo>
                    <a:pt x="602" y="2534"/>
                    <a:pt x="761" y="2376"/>
                    <a:pt x="761" y="2186"/>
                  </a:cubicBezTo>
                  <a:lnTo>
                    <a:pt x="761" y="381"/>
                  </a:lnTo>
                  <a:cubicBezTo>
                    <a:pt x="761" y="159"/>
                    <a:pt x="602" y="1"/>
                    <a:pt x="3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2" name="Google Shape;5242;p5"/>
            <p:cNvSpPr/>
            <p:nvPr/>
          </p:nvSpPr>
          <p:spPr>
            <a:xfrm>
              <a:off x="5332875" y="4245750"/>
              <a:ext cx="17450" cy="39625"/>
            </a:xfrm>
            <a:custGeom>
              <a:rect b="b" l="l" r="r" t="t"/>
              <a:pathLst>
                <a:path extrusionOk="0" h="1585" w="698">
                  <a:moveTo>
                    <a:pt x="349" y="1"/>
                  </a:moveTo>
                  <a:cubicBezTo>
                    <a:pt x="159" y="1"/>
                    <a:pt x="0" y="159"/>
                    <a:pt x="0" y="349"/>
                  </a:cubicBezTo>
                  <a:lnTo>
                    <a:pt x="0" y="1236"/>
                  </a:lnTo>
                  <a:cubicBezTo>
                    <a:pt x="0" y="1426"/>
                    <a:pt x="159" y="1584"/>
                    <a:pt x="349" y="1584"/>
                  </a:cubicBezTo>
                  <a:cubicBezTo>
                    <a:pt x="539" y="1584"/>
                    <a:pt x="697" y="1426"/>
                    <a:pt x="697" y="1236"/>
                  </a:cubicBezTo>
                  <a:lnTo>
                    <a:pt x="697" y="349"/>
                  </a:lnTo>
                  <a:cubicBezTo>
                    <a:pt x="697" y="159"/>
                    <a:pt x="539" y="1"/>
                    <a:pt x="3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243" name="Google Shape;5243;p5"/>
          <p:cNvGrpSpPr/>
          <p:nvPr/>
        </p:nvGrpSpPr>
        <p:grpSpPr>
          <a:xfrm>
            <a:off x="6301976" y="3737966"/>
            <a:ext cx="478225" cy="468050"/>
            <a:chOff x="5096150" y="3953500"/>
            <a:chExt cx="478225" cy="468050"/>
          </a:xfrm>
        </p:grpSpPr>
        <p:sp>
          <p:nvSpPr>
            <p:cNvPr id="5244" name="Google Shape;5244;p5"/>
            <p:cNvSpPr/>
            <p:nvPr/>
          </p:nvSpPr>
          <p:spPr>
            <a:xfrm>
              <a:off x="5142850" y="4373225"/>
              <a:ext cx="360275" cy="48325"/>
            </a:xfrm>
            <a:custGeom>
              <a:rect b="b" l="l" r="r" t="t"/>
              <a:pathLst>
                <a:path extrusionOk="0" h="1933" w="14411">
                  <a:moveTo>
                    <a:pt x="4973" y="1"/>
                  </a:moveTo>
                  <a:cubicBezTo>
                    <a:pt x="4878" y="1"/>
                    <a:pt x="4783" y="32"/>
                    <a:pt x="4720" y="127"/>
                  </a:cubicBezTo>
                  <a:lnTo>
                    <a:pt x="4276" y="571"/>
                  </a:lnTo>
                  <a:cubicBezTo>
                    <a:pt x="3833" y="998"/>
                    <a:pt x="3255" y="1212"/>
                    <a:pt x="2681" y="1212"/>
                  </a:cubicBezTo>
                  <a:cubicBezTo>
                    <a:pt x="2107" y="1212"/>
                    <a:pt x="1537" y="998"/>
                    <a:pt x="1109" y="571"/>
                  </a:cubicBezTo>
                  <a:lnTo>
                    <a:pt x="666" y="127"/>
                  </a:lnTo>
                  <a:cubicBezTo>
                    <a:pt x="587" y="48"/>
                    <a:pt x="492" y="9"/>
                    <a:pt x="401" y="9"/>
                  </a:cubicBezTo>
                  <a:cubicBezTo>
                    <a:pt x="310" y="9"/>
                    <a:pt x="223" y="48"/>
                    <a:pt x="159" y="127"/>
                  </a:cubicBezTo>
                  <a:cubicBezTo>
                    <a:pt x="1" y="286"/>
                    <a:pt x="1" y="507"/>
                    <a:pt x="159" y="634"/>
                  </a:cubicBezTo>
                  <a:lnTo>
                    <a:pt x="603" y="1077"/>
                  </a:lnTo>
                  <a:cubicBezTo>
                    <a:pt x="1173" y="1647"/>
                    <a:pt x="1933" y="1932"/>
                    <a:pt x="2693" y="1932"/>
                  </a:cubicBezTo>
                  <a:cubicBezTo>
                    <a:pt x="3453" y="1932"/>
                    <a:pt x="4213" y="1647"/>
                    <a:pt x="4783" y="1077"/>
                  </a:cubicBezTo>
                  <a:lnTo>
                    <a:pt x="4941" y="919"/>
                  </a:lnTo>
                  <a:lnTo>
                    <a:pt x="5100" y="1077"/>
                  </a:lnTo>
                  <a:cubicBezTo>
                    <a:pt x="5670" y="1616"/>
                    <a:pt x="6398" y="1932"/>
                    <a:pt x="7190" y="1932"/>
                  </a:cubicBezTo>
                  <a:cubicBezTo>
                    <a:pt x="7981" y="1932"/>
                    <a:pt x="8742" y="1616"/>
                    <a:pt x="9312" y="1077"/>
                  </a:cubicBezTo>
                  <a:lnTo>
                    <a:pt x="9470" y="919"/>
                  </a:lnTo>
                  <a:lnTo>
                    <a:pt x="9628" y="1077"/>
                  </a:lnTo>
                  <a:cubicBezTo>
                    <a:pt x="10198" y="1647"/>
                    <a:pt x="10958" y="1932"/>
                    <a:pt x="11718" y="1932"/>
                  </a:cubicBezTo>
                  <a:cubicBezTo>
                    <a:pt x="12478" y="1932"/>
                    <a:pt x="13239" y="1647"/>
                    <a:pt x="13809" y="1077"/>
                  </a:cubicBezTo>
                  <a:lnTo>
                    <a:pt x="14252" y="634"/>
                  </a:lnTo>
                  <a:cubicBezTo>
                    <a:pt x="14410" y="476"/>
                    <a:pt x="14410" y="286"/>
                    <a:pt x="14252" y="127"/>
                  </a:cubicBezTo>
                  <a:cubicBezTo>
                    <a:pt x="14268" y="64"/>
                    <a:pt x="14220" y="32"/>
                    <a:pt x="14149" y="32"/>
                  </a:cubicBezTo>
                  <a:cubicBezTo>
                    <a:pt x="14078" y="32"/>
                    <a:pt x="13983" y="64"/>
                    <a:pt x="13904" y="127"/>
                  </a:cubicBezTo>
                  <a:lnTo>
                    <a:pt x="13460" y="571"/>
                  </a:lnTo>
                  <a:cubicBezTo>
                    <a:pt x="13033" y="998"/>
                    <a:pt x="12463" y="1212"/>
                    <a:pt x="11889" y="1212"/>
                  </a:cubicBezTo>
                  <a:cubicBezTo>
                    <a:pt x="11315" y="1212"/>
                    <a:pt x="10737" y="998"/>
                    <a:pt x="10293" y="571"/>
                  </a:cubicBezTo>
                  <a:lnTo>
                    <a:pt x="9850" y="127"/>
                  </a:lnTo>
                  <a:cubicBezTo>
                    <a:pt x="9787" y="32"/>
                    <a:pt x="9692" y="1"/>
                    <a:pt x="9565" y="1"/>
                  </a:cubicBezTo>
                  <a:cubicBezTo>
                    <a:pt x="9502" y="1"/>
                    <a:pt x="9375" y="32"/>
                    <a:pt x="9312" y="127"/>
                  </a:cubicBezTo>
                  <a:lnTo>
                    <a:pt x="8868" y="571"/>
                  </a:lnTo>
                  <a:cubicBezTo>
                    <a:pt x="8425" y="982"/>
                    <a:pt x="7886" y="1236"/>
                    <a:pt x="7285" y="1236"/>
                  </a:cubicBezTo>
                  <a:cubicBezTo>
                    <a:pt x="6683" y="1236"/>
                    <a:pt x="6145" y="982"/>
                    <a:pt x="5701" y="571"/>
                  </a:cubicBezTo>
                  <a:lnTo>
                    <a:pt x="5258" y="127"/>
                  </a:lnTo>
                  <a:cubicBezTo>
                    <a:pt x="5195" y="32"/>
                    <a:pt x="5100" y="1"/>
                    <a:pt x="497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5" name="Google Shape;5245;p5"/>
            <p:cNvSpPr/>
            <p:nvPr/>
          </p:nvSpPr>
          <p:spPr>
            <a:xfrm>
              <a:off x="5096150" y="3953500"/>
              <a:ext cx="478225" cy="403800"/>
            </a:xfrm>
            <a:custGeom>
              <a:rect b="b" l="l" r="r" t="t"/>
              <a:pathLst>
                <a:path extrusionOk="0" h="16152" w="19129">
                  <a:moveTo>
                    <a:pt x="12288" y="5131"/>
                  </a:moveTo>
                  <a:lnTo>
                    <a:pt x="12288" y="6176"/>
                  </a:lnTo>
                  <a:lnTo>
                    <a:pt x="7126" y="6176"/>
                  </a:lnTo>
                  <a:lnTo>
                    <a:pt x="7126" y="5131"/>
                  </a:lnTo>
                  <a:close/>
                  <a:moveTo>
                    <a:pt x="11844" y="1"/>
                  </a:moveTo>
                  <a:cubicBezTo>
                    <a:pt x="9374" y="1"/>
                    <a:pt x="7252" y="1933"/>
                    <a:pt x="7094" y="4371"/>
                  </a:cubicBezTo>
                  <a:lnTo>
                    <a:pt x="6714" y="4371"/>
                  </a:lnTo>
                  <a:cubicBezTo>
                    <a:pt x="6492" y="4371"/>
                    <a:pt x="6334" y="4529"/>
                    <a:pt x="6334" y="4751"/>
                  </a:cubicBezTo>
                  <a:lnTo>
                    <a:pt x="6334" y="6525"/>
                  </a:lnTo>
                  <a:cubicBezTo>
                    <a:pt x="6334" y="6715"/>
                    <a:pt x="6492" y="6873"/>
                    <a:pt x="6714" y="6873"/>
                  </a:cubicBezTo>
                  <a:lnTo>
                    <a:pt x="6936" y="6873"/>
                  </a:lnTo>
                  <a:lnTo>
                    <a:pt x="6936" y="12985"/>
                  </a:lnTo>
                  <a:cubicBezTo>
                    <a:pt x="6936" y="13175"/>
                    <a:pt x="7094" y="13333"/>
                    <a:pt x="7284" y="13333"/>
                  </a:cubicBezTo>
                  <a:cubicBezTo>
                    <a:pt x="7506" y="13333"/>
                    <a:pt x="7664" y="13175"/>
                    <a:pt x="7664" y="12985"/>
                  </a:cubicBezTo>
                  <a:lnTo>
                    <a:pt x="7664" y="6873"/>
                  </a:lnTo>
                  <a:lnTo>
                    <a:pt x="11623" y="6873"/>
                  </a:lnTo>
                  <a:lnTo>
                    <a:pt x="11623" y="15392"/>
                  </a:lnTo>
                  <a:cubicBezTo>
                    <a:pt x="11148" y="15360"/>
                    <a:pt x="10673" y="15107"/>
                    <a:pt x="10292" y="14758"/>
                  </a:cubicBezTo>
                  <a:lnTo>
                    <a:pt x="9881" y="14315"/>
                  </a:lnTo>
                  <a:cubicBezTo>
                    <a:pt x="9786" y="14252"/>
                    <a:pt x="9722" y="14188"/>
                    <a:pt x="9596" y="14188"/>
                  </a:cubicBezTo>
                  <a:cubicBezTo>
                    <a:pt x="9501" y="14188"/>
                    <a:pt x="9406" y="14252"/>
                    <a:pt x="9311" y="14315"/>
                  </a:cubicBezTo>
                  <a:lnTo>
                    <a:pt x="8867" y="14758"/>
                  </a:lnTo>
                  <a:cubicBezTo>
                    <a:pt x="8440" y="15186"/>
                    <a:pt x="7870" y="15400"/>
                    <a:pt x="7296" y="15400"/>
                  </a:cubicBezTo>
                  <a:cubicBezTo>
                    <a:pt x="6722" y="15400"/>
                    <a:pt x="6144" y="15186"/>
                    <a:pt x="5700" y="14758"/>
                  </a:cubicBezTo>
                  <a:lnTo>
                    <a:pt x="5289" y="14315"/>
                  </a:lnTo>
                  <a:cubicBezTo>
                    <a:pt x="5194" y="14252"/>
                    <a:pt x="5130" y="14188"/>
                    <a:pt x="5004" y="14188"/>
                  </a:cubicBezTo>
                  <a:cubicBezTo>
                    <a:pt x="4909" y="14188"/>
                    <a:pt x="4814" y="14252"/>
                    <a:pt x="4719" y="14315"/>
                  </a:cubicBezTo>
                  <a:lnTo>
                    <a:pt x="4275" y="14758"/>
                  </a:lnTo>
                  <a:cubicBezTo>
                    <a:pt x="3848" y="15186"/>
                    <a:pt x="3278" y="15400"/>
                    <a:pt x="2704" y="15400"/>
                  </a:cubicBezTo>
                  <a:cubicBezTo>
                    <a:pt x="2130" y="15400"/>
                    <a:pt x="1552" y="15186"/>
                    <a:pt x="1108" y="14758"/>
                  </a:cubicBezTo>
                  <a:lnTo>
                    <a:pt x="697" y="14315"/>
                  </a:lnTo>
                  <a:cubicBezTo>
                    <a:pt x="618" y="14236"/>
                    <a:pt x="515" y="14196"/>
                    <a:pt x="416" y="14196"/>
                  </a:cubicBezTo>
                  <a:cubicBezTo>
                    <a:pt x="317" y="14196"/>
                    <a:pt x="222" y="14236"/>
                    <a:pt x="158" y="14315"/>
                  </a:cubicBezTo>
                  <a:cubicBezTo>
                    <a:pt x="0" y="14473"/>
                    <a:pt x="0" y="14695"/>
                    <a:pt x="158" y="14822"/>
                  </a:cubicBezTo>
                  <a:lnTo>
                    <a:pt x="602" y="15265"/>
                  </a:lnTo>
                  <a:cubicBezTo>
                    <a:pt x="1172" y="15835"/>
                    <a:pt x="1932" y="16120"/>
                    <a:pt x="2696" y="16120"/>
                  </a:cubicBezTo>
                  <a:cubicBezTo>
                    <a:pt x="3460" y="16120"/>
                    <a:pt x="4228" y="15835"/>
                    <a:pt x="4814" y="15265"/>
                  </a:cubicBezTo>
                  <a:lnTo>
                    <a:pt x="4972" y="15107"/>
                  </a:lnTo>
                  <a:lnTo>
                    <a:pt x="5130" y="15265"/>
                  </a:lnTo>
                  <a:cubicBezTo>
                    <a:pt x="5700" y="15835"/>
                    <a:pt x="6461" y="16120"/>
                    <a:pt x="7221" y="16120"/>
                  </a:cubicBezTo>
                  <a:cubicBezTo>
                    <a:pt x="7981" y="16120"/>
                    <a:pt x="8741" y="15835"/>
                    <a:pt x="9311" y="15265"/>
                  </a:cubicBezTo>
                  <a:lnTo>
                    <a:pt x="9469" y="15107"/>
                  </a:lnTo>
                  <a:lnTo>
                    <a:pt x="9627" y="15265"/>
                  </a:lnTo>
                  <a:cubicBezTo>
                    <a:pt x="10197" y="15835"/>
                    <a:pt x="10958" y="16120"/>
                    <a:pt x="11722" y="16120"/>
                  </a:cubicBezTo>
                  <a:cubicBezTo>
                    <a:pt x="12486" y="16120"/>
                    <a:pt x="13254" y="15835"/>
                    <a:pt x="13839" y="15265"/>
                  </a:cubicBezTo>
                  <a:lnTo>
                    <a:pt x="13998" y="15107"/>
                  </a:lnTo>
                  <a:lnTo>
                    <a:pt x="14156" y="15265"/>
                  </a:lnTo>
                  <a:cubicBezTo>
                    <a:pt x="14726" y="15867"/>
                    <a:pt x="15486" y="16152"/>
                    <a:pt x="16246" y="16152"/>
                  </a:cubicBezTo>
                  <a:cubicBezTo>
                    <a:pt x="17006" y="16152"/>
                    <a:pt x="17735" y="15867"/>
                    <a:pt x="18336" y="15265"/>
                  </a:cubicBezTo>
                  <a:lnTo>
                    <a:pt x="18780" y="14822"/>
                  </a:lnTo>
                  <a:cubicBezTo>
                    <a:pt x="19128" y="14727"/>
                    <a:pt x="19128" y="14473"/>
                    <a:pt x="19001" y="14347"/>
                  </a:cubicBezTo>
                  <a:cubicBezTo>
                    <a:pt x="18938" y="14268"/>
                    <a:pt x="18843" y="14228"/>
                    <a:pt x="18748" y="14228"/>
                  </a:cubicBezTo>
                  <a:cubicBezTo>
                    <a:pt x="18653" y="14228"/>
                    <a:pt x="18558" y="14268"/>
                    <a:pt x="18495" y="14347"/>
                  </a:cubicBezTo>
                  <a:lnTo>
                    <a:pt x="18083" y="14790"/>
                  </a:lnTo>
                  <a:cubicBezTo>
                    <a:pt x="17640" y="15233"/>
                    <a:pt x="17062" y="15455"/>
                    <a:pt x="16488" y="15455"/>
                  </a:cubicBezTo>
                  <a:cubicBezTo>
                    <a:pt x="15914" y="15455"/>
                    <a:pt x="15344" y="15233"/>
                    <a:pt x="14916" y="14790"/>
                  </a:cubicBezTo>
                  <a:lnTo>
                    <a:pt x="14473" y="14347"/>
                  </a:lnTo>
                  <a:cubicBezTo>
                    <a:pt x="14378" y="14283"/>
                    <a:pt x="14314" y="14252"/>
                    <a:pt x="14188" y="14252"/>
                  </a:cubicBezTo>
                  <a:cubicBezTo>
                    <a:pt x="14093" y="14252"/>
                    <a:pt x="13998" y="14283"/>
                    <a:pt x="13903" y="14347"/>
                  </a:cubicBezTo>
                  <a:lnTo>
                    <a:pt x="13459" y="14790"/>
                  </a:lnTo>
                  <a:cubicBezTo>
                    <a:pt x="13143" y="15107"/>
                    <a:pt x="12763" y="15297"/>
                    <a:pt x="12351" y="15392"/>
                  </a:cubicBezTo>
                  <a:lnTo>
                    <a:pt x="12351" y="6873"/>
                  </a:lnTo>
                  <a:lnTo>
                    <a:pt x="12604" y="6873"/>
                  </a:lnTo>
                  <a:cubicBezTo>
                    <a:pt x="12794" y="6873"/>
                    <a:pt x="12953" y="6715"/>
                    <a:pt x="12953" y="6525"/>
                  </a:cubicBezTo>
                  <a:lnTo>
                    <a:pt x="12953" y="4751"/>
                  </a:lnTo>
                  <a:cubicBezTo>
                    <a:pt x="12953" y="4529"/>
                    <a:pt x="12794" y="4371"/>
                    <a:pt x="12604" y="4371"/>
                  </a:cubicBezTo>
                  <a:lnTo>
                    <a:pt x="12288" y="4371"/>
                  </a:lnTo>
                  <a:cubicBezTo>
                    <a:pt x="12446" y="3959"/>
                    <a:pt x="12826" y="3643"/>
                    <a:pt x="13333" y="3643"/>
                  </a:cubicBezTo>
                  <a:lnTo>
                    <a:pt x="17196" y="3643"/>
                  </a:lnTo>
                  <a:cubicBezTo>
                    <a:pt x="17386" y="3643"/>
                    <a:pt x="17545" y="3484"/>
                    <a:pt x="17545" y="3263"/>
                  </a:cubicBezTo>
                  <a:cubicBezTo>
                    <a:pt x="17545" y="3073"/>
                    <a:pt x="17386" y="2914"/>
                    <a:pt x="17196" y="2914"/>
                  </a:cubicBezTo>
                  <a:lnTo>
                    <a:pt x="13333" y="2914"/>
                  </a:lnTo>
                  <a:cubicBezTo>
                    <a:pt x="12446" y="2914"/>
                    <a:pt x="11686" y="3548"/>
                    <a:pt x="11496" y="4371"/>
                  </a:cubicBezTo>
                  <a:lnTo>
                    <a:pt x="7822" y="4371"/>
                  </a:lnTo>
                  <a:cubicBezTo>
                    <a:pt x="8012" y="2313"/>
                    <a:pt x="9754" y="697"/>
                    <a:pt x="11844" y="697"/>
                  </a:cubicBezTo>
                  <a:lnTo>
                    <a:pt x="18685" y="697"/>
                  </a:lnTo>
                  <a:cubicBezTo>
                    <a:pt x="18906" y="697"/>
                    <a:pt x="19065" y="539"/>
                    <a:pt x="19065" y="349"/>
                  </a:cubicBezTo>
                  <a:cubicBezTo>
                    <a:pt x="19065" y="159"/>
                    <a:pt x="18906" y="1"/>
                    <a:pt x="186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6" name="Google Shape;5246;p5"/>
            <p:cNvSpPr/>
            <p:nvPr/>
          </p:nvSpPr>
          <p:spPr>
            <a:xfrm>
              <a:off x="5543475" y="4024875"/>
              <a:ext cx="19825" cy="19800"/>
            </a:xfrm>
            <a:custGeom>
              <a:rect b="b" l="l" r="r" t="t"/>
              <a:pathLst>
                <a:path extrusionOk="0" h="792" w="793">
                  <a:moveTo>
                    <a:pt x="412" y="0"/>
                  </a:moveTo>
                  <a:cubicBezTo>
                    <a:pt x="317" y="0"/>
                    <a:pt x="222" y="32"/>
                    <a:pt x="127" y="127"/>
                  </a:cubicBezTo>
                  <a:cubicBezTo>
                    <a:pt x="32" y="190"/>
                    <a:pt x="0" y="285"/>
                    <a:pt x="0" y="412"/>
                  </a:cubicBezTo>
                  <a:cubicBezTo>
                    <a:pt x="0" y="475"/>
                    <a:pt x="64" y="602"/>
                    <a:pt x="127" y="665"/>
                  </a:cubicBezTo>
                  <a:cubicBezTo>
                    <a:pt x="222" y="760"/>
                    <a:pt x="285" y="792"/>
                    <a:pt x="412" y="792"/>
                  </a:cubicBezTo>
                  <a:cubicBezTo>
                    <a:pt x="475" y="792"/>
                    <a:pt x="602" y="760"/>
                    <a:pt x="697" y="665"/>
                  </a:cubicBezTo>
                  <a:cubicBezTo>
                    <a:pt x="760" y="602"/>
                    <a:pt x="792" y="507"/>
                    <a:pt x="792" y="412"/>
                  </a:cubicBezTo>
                  <a:cubicBezTo>
                    <a:pt x="792" y="317"/>
                    <a:pt x="760" y="190"/>
                    <a:pt x="697" y="127"/>
                  </a:cubicBezTo>
                  <a:cubicBezTo>
                    <a:pt x="602" y="32"/>
                    <a:pt x="475" y="0"/>
                    <a:pt x="4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7" name="Google Shape;5247;p5"/>
            <p:cNvSpPr/>
            <p:nvPr/>
          </p:nvSpPr>
          <p:spPr>
            <a:xfrm>
              <a:off x="5258450" y="4302775"/>
              <a:ext cx="19825" cy="19800"/>
            </a:xfrm>
            <a:custGeom>
              <a:rect b="b" l="l" r="r" t="t"/>
              <a:pathLst>
                <a:path extrusionOk="0" h="792" w="793">
                  <a:moveTo>
                    <a:pt x="412" y="0"/>
                  </a:moveTo>
                  <a:cubicBezTo>
                    <a:pt x="317" y="0"/>
                    <a:pt x="222" y="63"/>
                    <a:pt x="127" y="127"/>
                  </a:cubicBezTo>
                  <a:cubicBezTo>
                    <a:pt x="64" y="222"/>
                    <a:pt x="1" y="285"/>
                    <a:pt x="1" y="412"/>
                  </a:cubicBezTo>
                  <a:cubicBezTo>
                    <a:pt x="1" y="538"/>
                    <a:pt x="64" y="602"/>
                    <a:pt x="127" y="697"/>
                  </a:cubicBezTo>
                  <a:cubicBezTo>
                    <a:pt x="222" y="760"/>
                    <a:pt x="286" y="792"/>
                    <a:pt x="412" y="792"/>
                  </a:cubicBezTo>
                  <a:cubicBezTo>
                    <a:pt x="539" y="792"/>
                    <a:pt x="602" y="760"/>
                    <a:pt x="697" y="697"/>
                  </a:cubicBezTo>
                  <a:cubicBezTo>
                    <a:pt x="761" y="602"/>
                    <a:pt x="792" y="538"/>
                    <a:pt x="792" y="412"/>
                  </a:cubicBezTo>
                  <a:cubicBezTo>
                    <a:pt x="792" y="285"/>
                    <a:pt x="761" y="222"/>
                    <a:pt x="697" y="127"/>
                  </a:cubicBezTo>
                  <a:cubicBezTo>
                    <a:pt x="602" y="63"/>
                    <a:pt x="539" y="0"/>
                    <a:pt x="4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8" name="Google Shape;5248;p5"/>
            <p:cNvSpPr/>
            <p:nvPr/>
          </p:nvSpPr>
          <p:spPr>
            <a:xfrm>
              <a:off x="5297250" y="4152325"/>
              <a:ext cx="18225" cy="92675"/>
            </a:xfrm>
            <a:custGeom>
              <a:rect b="b" l="l" r="r" t="t"/>
              <a:pathLst>
                <a:path extrusionOk="0" h="3707" w="729">
                  <a:moveTo>
                    <a:pt x="349" y="1"/>
                  </a:moveTo>
                  <a:cubicBezTo>
                    <a:pt x="159" y="1"/>
                    <a:pt x="0" y="159"/>
                    <a:pt x="0" y="381"/>
                  </a:cubicBezTo>
                  <a:lnTo>
                    <a:pt x="0" y="3326"/>
                  </a:lnTo>
                  <a:cubicBezTo>
                    <a:pt x="0" y="3548"/>
                    <a:pt x="159" y="3706"/>
                    <a:pt x="349" y="3706"/>
                  </a:cubicBezTo>
                  <a:cubicBezTo>
                    <a:pt x="570" y="3706"/>
                    <a:pt x="729" y="3548"/>
                    <a:pt x="729" y="3326"/>
                  </a:cubicBezTo>
                  <a:lnTo>
                    <a:pt x="729" y="381"/>
                  </a:lnTo>
                  <a:cubicBezTo>
                    <a:pt x="729" y="159"/>
                    <a:pt x="570" y="1"/>
                    <a:pt x="3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49" name="Google Shape;5249;p5"/>
            <p:cNvSpPr/>
            <p:nvPr/>
          </p:nvSpPr>
          <p:spPr>
            <a:xfrm>
              <a:off x="5332875" y="4152325"/>
              <a:ext cx="19025" cy="63375"/>
            </a:xfrm>
            <a:custGeom>
              <a:rect b="b" l="l" r="r" t="t"/>
              <a:pathLst>
                <a:path extrusionOk="0" h="2535" w="761">
                  <a:moveTo>
                    <a:pt x="380" y="1"/>
                  </a:moveTo>
                  <a:cubicBezTo>
                    <a:pt x="190" y="1"/>
                    <a:pt x="32" y="159"/>
                    <a:pt x="32" y="381"/>
                  </a:cubicBezTo>
                  <a:lnTo>
                    <a:pt x="32" y="2186"/>
                  </a:lnTo>
                  <a:cubicBezTo>
                    <a:pt x="0" y="2376"/>
                    <a:pt x="190" y="2534"/>
                    <a:pt x="380" y="2534"/>
                  </a:cubicBezTo>
                  <a:cubicBezTo>
                    <a:pt x="602" y="2534"/>
                    <a:pt x="761" y="2376"/>
                    <a:pt x="761" y="2186"/>
                  </a:cubicBezTo>
                  <a:lnTo>
                    <a:pt x="761" y="381"/>
                  </a:lnTo>
                  <a:cubicBezTo>
                    <a:pt x="761" y="159"/>
                    <a:pt x="602" y="1"/>
                    <a:pt x="3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250" name="Google Shape;5250;p5"/>
            <p:cNvSpPr/>
            <p:nvPr/>
          </p:nvSpPr>
          <p:spPr>
            <a:xfrm>
              <a:off x="5332875" y="4245750"/>
              <a:ext cx="17450" cy="39625"/>
            </a:xfrm>
            <a:custGeom>
              <a:rect b="b" l="l" r="r" t="t"/>
              <a:pathLst>
                <a:path extrusionOk="0" h="1585" w="698">
                  <a:moveTo>
                    <a:pt x="349" y="1"/>
                  </a:moveTo>
                  <a:cubicBezTo>
                    <a:pt x="159" y="1"/>
                    <a:pt x="0" y="159"/>
                    <a:pt x="0" y="349"/>
                  </a:cubicBezTo>
                  <a:lnTo>
                    <a:pt x="0" y="1236"/>
                  </a:lnTo>
                  <a:cubicBezTo>
                    <a:pt x="0" y="1426"/>
                    <a:pt x="159" y="1584"/>
                    <a:pt x="349" y="1584"/>
                  </a:cubicBezTo>
                  <a:cubicBezTo>
                    <a:pt x="539" y="1584"/>
                    <a:pt x="697" y="1426"/>
                    <a:pt x="697" y="1236"/>
                  </a:cubicBezTo>
                  <a:lnTo>
                    <a:pt x="697" y="349"/>
                  </a:lnTo>
                  <a:cubicBezTo>
                    <a:pt x="697" y="159"/>
                    <a:pt x="539" y="1"/>
                    <a:pt x="34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cxnSp>
        <p:nvCxnSpPr>
          <p:cNvPr id="5251" name="Google Shape;5251;p5"/>
          <p:cNvCxnSpPr>
            <a:stCxn id="5199" idx="2"/>
          </p:cNvCxnSpPr>
          <p:nvPr/>
        </p:nvCxnSpPr>
        <p:spPr>
          <a:xfrm rot="10800000">
            <a:off x="4681688" y="3984863"/>
            <a:ext cx="1414200" cy="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sm" w="sm" type="none"/>
            <a:tailEnd len="med" w="med" type="triangle"/>
          </a:ln>
        </p:spPr>
      </p:cxnSp>
      <p:cxnSp>
        <p:nvCxnSpPr>
          <p:cNvPr id="5252" name="Google Shape;5252;p5"/>
          <p:cNvCxnSpPr>
            <a:stCxn id="5195" idx="2"/>
          </p:cNvCxnSpPr>
          <p:nvPr/>
        </p:nvCxnSpPr>
        <p:spPr>
          <a:xfrm flipH="1">
            <a:off x="4814888" y="1721191"/>
            <a:ext cx="1281000" cy="612300"/>
          </a:xfrm>
          <a:prstGeom prst="curvedConnector3">
            <a:avLst>
              <a:gd fmla="val 50000" name="adj1"/>
            </a:avLst>
          </a:prstGeom>
          <a:noFill/>
          <a:ln cap="flat" cmpd="sng" w="9525">
            <a:solidFill>
              <a:schemeClr val="dk1"/>
            </a:solidFill>
            <a:prstDash val="solid"/>
            <a:round/>
            <a:headEnd len="sm" w="sm" type="none"/>
            <a:tailEnd len="med" w="med" type="triangle"/>
          </a:ln>
        </p:spPr>
      </p:cxnSp>
      <p:cxnSp>
        <p:nvCxnSpPr>
          <p:cNvPr id="5253" name="Google Shape;5253;p5"/>
          <p:cNvCxnSpPr>
            <a:endCxn id="5197" idx="6"/>
          </p:cNvCxnSpPr>
          <p:nvPr/>
        </p:nvCxnSpPr>
        <p:spPr>
          <a:xfrm rot="10800000">
            <a:off x="3043812" y="2853027"/>
            <a:ext cx="1256700" cy="0"/>
          </a:xfrm>
          <a:prstGeom prst="straightConnector1">
            <a:avLst/>
          </a:prstGeom>
          <a:noFill/>
          <a:ln cap="flat" cmpd="sng" w="9525">
            <a:solidFill>
              <a:schemeClr val="dk1"/>
            </a:solidFill>
            <a:prstDash val="solid"/>
            <a:round/>
            <a:headEnd len="med" w="med" type="triangle"/>
            <a:tailEnd len="sm" w="sm" type="none"/>
          </a:ln>
        </p:spPr>
      </p:cxnSp>
      <p:grpSp>
        <p:nvGrpSpPr>
          <p:cNvPr id="5254" name="Google Shape;5254;p5"/>
          <p:cNvGrpSpPr/>
          <p:nvPr/>
        </p:nvGrpSpPr>
        <p:grpSpPr>
          <a:xfrm>
            <a:off x="465288" y="1353263"/>
            <a:ext cx="1620008" cy="810000"/>
            <a:chOff x="-2994200" y="742900"/>
            <a:chExt cx="2077200" cy="810000"/>
          </a:xfrm>
        </p:grpSpPr>
        <p:sp>
          <p:nvSpPr>
            <p:cNvPr id="5255" name="Google Shape;5255;p5"/>
            <p:cNvSpPr txBox="1"/>
            <p:nvPr/>
          </p:nvSpPr>
          <p:spPr>
            <a:xfrm>
              <a:off x="-2994200" y="742900"/>
              <a:ext cx="2077200" cy="2700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0" spcFirstLastPara="1" rIns="0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200"/>
                <a:buFont typeface="Arial"/>
                <a:buNone/>
              </a:pPr>
              <a:r>
                <a:rPr b="0" i="0" lang="en" sz="2200" u="none" cap="none" strike="noStrike">
                  <a:solidFill>
                    <a:schemeClr val="accent2"/>
                  </a:solidFill>
                  <a:latin typeface="Fira Sans Extra Condensed SemiBold"/>
                  <a:ea typeface="Fira Sans Extra Condensed SemiBold"/>
                  <a:cs typeface="Fira Sans Extra Condensed SemiBold"/>
                  <a:sym typeface="Fira Sans Extra Condensed SemiBold"/>
                </a:rPr>
                <a:t>Setup</a:t>
              </a:r>
              <a:endParaRPr b="0" i="0" sz="1400" u="none" cap="none" strike="noStrike">
                <a:solidFill>
                  <a:schemeClr val="accent2"/>
                </a:solidFill>
                <a:latin typeface="Fira Sans Extra Condensed SemiBold"/>
                <a:ea typeface="Fira Sans Extra Condensed SemiBold"/>
                <a:cs typeface="Fira Sans Extra Condensed SemiBold"/>
                <a:sym typeface="Fira Sans Extra Condensed SemiBold"/>
              </a:endParaRPr>
            </a:p>
          </p:txBody>
        </p:sp>
        <p:sp>
          <p:nvSpPr>
            <p:cNvPr id="5256" name="Google Shape;5256;p5"/>
            <p:cNvSpPr txBox="1"/>
            <p:nvPr/>
          </p:nvSpPr>
          <p:spPr>
            <a:xfrm>
              <a:off x="-2994200" y="1012900"/>
              <a:ext cx="2077200" cy="5400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0" spcFirstLastPara="1" rIns="0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Arial"/>
                <a:buNone/>
              </a:pPr>
              <a:r>
                <a:rPr b="0" i="0" lang="en" sz="1200" u="none" cap="none" strike="noStrike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rPr>
                <a:t>Set up table at 9 am at the SDFC Maroon Gym on Friday, April 5th.</a:t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257" name="Google Shape;5257;p5"/>
          <p:cNvGrpSpPr/>
          <p:nvPr/>
        </p:nvGrpSpPr>
        <p:grpSpPr>
          <a:xfrm>
            <a:off x="465288" y="2486400"/>
            <a:ext cx="1620008" cy="810000"/>
            <a:chOff x="-2994200" y="742900"/>
            <a:chExt cx="2077200" cy="810000"/>
          </a:xfrm>
        </p:grpSpPr>
        <p:sp>
          <p:nvSpPr>
            <p:cNvPr id="5258" name="Google Shape;5258;p5"/>
            <p:cNvSpPr txBox="1"/>
            <p:nvPr/>
          </p:nvSpPr>
          <p:spPr>
            <a:xfrm>
              <a:off x="-2994200" y="742900"/>
              <a:ext cx="2077200" cy="2700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0" spcFirstLastPara="1" rIns="0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200"/>
                <a:buFont typeface="Arial"/>
                <a:buNone/>
              </a:pPr>
              <a:r>
                <a:rPr b="0" i="0" lang="en" sz="2200" u="none" cap="none" strike="noStrike">
                  <a:solidFill>
                    <a:schemeClr val="accent3"/>
                  </a:solidFill>
                  <a:latin typeface="Fira Sans Extra Condensed SemiBold"/>
                  <a:ea typeface="Fira Sans Extra Condensed SemiBold"/>
                  <a:cs typeface="Fira Sans Extra Condensed SemiBold"/>
                  <a:sym typeface="Fira Sans Extra Condensed SemiBold"/>
                </a:rPr>
                <a:t>Invite</a:t>
              </a:r>
              <a:endParaRPr b="0" i="0" sz="1400" u="none" cap="none" strike="noStrike">
                <a:solidFill>
                  <a:schemeClr val="accent3"/>
                </a:solidFill>
                <a:latin typeface="Fira Sans Extra Condensed SemiBold"/>
                <a:ea typeface="Fira Sans Extra Condensed SemiBold"/>
                <a:cs typeface="Fira Sans Extra Condensed SemiBold"/>
                <a:sym typeface="Fira Sans Extra Condensed SemiBold"/>
              </a:endParaRPr>
            </a:p>
          </p:txBody>
        </p:sp>
        <p:sp>
          <p:nvSpPr>
            <p:cNvPr id="5259" name="Google Shape;5259;p5"/>
            <p:cNvSpPr txBox="1"/>
            <p:nvPr/>
          </p:nvSpPr>
          <p:spPr>
            <a:xfrm>
              <a:off x="-2994200" y="1012900"/>
              <a:ext cx="2077200" cy="5400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0" spcFirstLastPara="1" rIns="0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Arial"/>
                <a:buNone/>
              </a:pPr>
              <a:r>
                <a:rPr b="0" i="0" lang="en" sz="1200" u="none" cap="none" strike="noStrike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rPr>
                <a:t>Invite attendees to map where their garments were made.</a:t>
              </a:r>
              <a:endParaRPr b="0" i="0" sz="1200" u="none" cap="none" strike="noStrik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</p:grpSp>
      <p:grpSp>
        <p:nvGrpSpPr>
          <p:cNvPr id="5260" name="Google Shape;5260;p5"/>
          <p:cNvGrpSpPr/>
          <p:nvPr/>
        </p:nvGrpSpPr>
        <p:grpSpPr>
          <a:xfrm>
            <a:off x="465288" y="3619200"/>
            <a:ext cx="1620008" cy="810000"/>
            <a:chOff x="-2994200" y="742900"/>
            <a:chExt cx="2077200" cy="810000"/>
          </a:xfrm>
        </p:grpSpPr>
        <p:sp>
          <p:nvSpPr>
            <p:cNvPr id="5261" name="Google Shape;5261;p5"/>
            <p:cNvSpPr txBox="1"/>
            <p:nvPr/>
          </p:nvSpPr>
          <p:spPr>
            <a:xfrm>
              <a:off x="-2994200" y="742900"/>
              <a:ext cx="2077200" cy="2700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0" spcFirstLastPara="1" rIns="0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200"/>
                <a:buFont typeface="Arial"/>
                <a:buNone/>
              </a:pPr>
              <a:r>
                <a:rPr b="0" i="0" lang="en" sz="2200" u="none" cap="none" strike="noStrike">
                  <a:solidFill>
                    <a:schemeClr val="lt1"/>
                  </a:solidFill>
                  <a:latin typeface="Fira Sans Extra Condensed SemiBold"/>
                  <a:ea typeface="Fira Sans Extra Condensed SemiBold"/>
                  <a:cs typeface="Fira Sans Extra Condensed SemiBold"/>
                  <a:sym typeface="Fira Sans Extra Condensed SemiBold"/>
                </a:rPr>
                <a:t>Make Aware</a:t>
              </a:r>
              <a:endParaRPr b="0" i="0" sz="1400" u="none" cap="none" strike="noStrike">
                <a:solidFill>
                  <a:schemeClr val="lt1"/>
                </a:solidFill>
                <a:latin typeface="Fira Sans Extra Condensed SemiBold"/>
                <a:ea typeface="Fira Sans Extra Condensed SemiBold"/>
                <a:cs typeface="Fira Sans Extra Condensed SemiBold"/>
                <a:sym typeface="Fira Sans Extra Condensed SemiBold"/>
              </a:endParaRPr>
            </a:p>
          </p:txBody>
        </p:sp>
        <p:sp>
          <p:nvSpPr>
            <p:cNvPr id="5262" name="Google Shape;5262;p5"/>
            <p:cNvSpPr txBox="1"/>
            <p:nvPr/>
          </p:nvSpPr>
          <p:spPr>
            <a:xfrm>
              <a:off x="-2994200" y="1012900"/>
              <a:ext cx="2077200" cy="5400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0" spcFirstLastPara="1" rIns="0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Arial"/>
                <a:buNone/>
              </a:pPr>
              <a:r>
                <a:rPr b="0" i="0" lang="en" sz="1200" u="none" cap="none" strike="noStrike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rPr>
                <a:t>Ask attendees to check their clothing tags for “Made In…” information.</a:t>
              </a:r>
              <a:endParaRPr b="0" i="0" sz="1200" u="none" cap="none" strike="noStrik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</p:grpSp>
      <p:grpSp>
        <p:nvGrpSpPr>
          <p:cNvPr id="5263" name="Google Shape;5263;p5"/>
          <p:cNvGrpSpPr/>
          <p:nvPr/>
        </p:nvGrpSpPr>
        <p:grpSpPr>
          <a:xfrm>
            <a:off x="7066788" y="1353263"/>
            <a:ext cx="1620008" cy="810000"/>
            <a:chOff x="-2994200" y="742900"/>
            <a:chExt cx="2077200" cy="810000"/>
          </a:xfrm>
        </p:grpSpPr>
        <p:sp>
          <p:nvSpPr>
            <p:cNvPr id="5264" name="Google Shape;5264;p5"/>
            <p:cNvSpPr txBox="1"/>
            <p:nvPr/>
          </p:nvSpPr>
          <p:spPr>
            <a:xfrm>
              <a:off x="-2994200" y="742900"/>
              <a:ext cx="2077200" cy="2700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0" spcFirstLastPara="1" rIns="0" wrap="square" tIns="91425">
              <a:noAutofit/>
            </a:bodyPr>
            <a:lstStyle/>
            <a:p>
              <a:pPr indent="0" lvl="0" marL="0" marR="0" rtl="0" algn="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200"/>
                <a:buFont typeface="Arial"/>
                <a:buNone/>
              </a:pPr>
              <a:r>
                <a:rPr b="0" i="0" lang="en" sz="2200" u="none" cap="none" strike="noStrike">
                  <a:solidFill>
                    <a:schemeClr val="accent2"/>
                  </a:solidFill>
                  <a:latin typeface="Fira Sans Extra Condensed SemiBold"/>
                  <a:ea typeface="Fira Sans Extra Condensed SemiBold"/>
                  <a:cs typeface="Fira Sans Extra Condensed SemiBold"/>
                  <a:sym typeface="Fira Sans Extra Condensed SemiBold"/>
                </a:rPr>
                <a:t>Contribute</a:t>
              </a:r>
              <a:endParaRPr b="0" i="0" sz="1400" u="none" cap="none" strike="noStrike">
                <a:solidFill>
                  <a:schemeClr val="accent2"/>
                </a:solidFill>
                <a:latin typeface="Fira Sans Extra Condensed SemiBold"/>
                <a:ea typeface="Fira Sans Extra Condensed SemiBold"/>
                <a:cs typeface="Fira Sans Extra Condensed SemiBold"/>
                <a:sym typeface="Fira Sans Extra Condensed SemiBold"/>
              </a:endParaRPr>
            </a:p>
          </p:txBody>
        </p:sp>
        <p:sp>
          <p:nvSpPr>
            <p:cNvPr id="5265" name="Google Shape;5265;p5"/>
            <p:cNvSpPr txBox="1"/>
            <p:nvPr/>
          </p:nvSpPr>
          <p:spPr>
            <a:xfrm>
              <a:off x="-2994200" y="1012900"/>
              <a:ext cx="2077200" cy="5400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0" spcFirstLastPara="1" rIns="0" wrap="square" tIns="91425">
              <a:noAutofit/>
            </a:bodyPr>
            <a:lstStyle/>
            <a:p>
              <a:pPr indent="0" lvl="0" marL="0" marR="0" rtl="0" algn="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Arial"/>
                <a:buNone/>
              </a:pPr>
              <a:r>
                <a:rPr b="0" i="0" lang="en" sz="1200" u="none" cap="none" strike="noStrike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rPr>
                <a:t>Give students pins to place on the map.</a:t>
              </a:r>
              <a:endParaRPr b="0" i="0" sz="1200" u="none" cap="none" strike="noStrik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</p:grpSp>
      <p:grpSp>
        <p:nvGrpSpPr>
          <p:cNvPr id="5266" name="Google Shape;5266;p5"/>
          <p:cNvGrpSpPr/>
          <p:nvPr/>
        </p:nvGrpSpPr>
        <p:grpSpPr>
          <a:xfrm>
            <a:off x="7066788" y="2486413"/>
            <a:ext cx="1620008" cy="810000"/>
            <a:chOff x="-2994200" y="742900"/>
            <a:chExt cx="2077200" cy="810000"/>
          </a:xfrm>
        </p:grpSpPr>
        <p:sp>
          <p:nvSpPr>
            <p:cNvPr id="5267" name="Google Shape;5267;p5"/>
            <p:cNvSpPr txBox="1"/>
            <p:nvPr/>
          </p:nvSpPr>
          <p:spPr>
            <a:xfrm>
              <a:off x="-2994200" y="742900"/>
              <a:ext cx="2077200" cy="2700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0" spcFirstLastPara="1" rIns="0" wrap="square" tIns="91425">
              <a:noAutofit/>
            </a:bodyPr>
            <a:lstStyle/>
            <a:p>
              <a:pPr indent="0" lvl="0" marL="0" marR="0" rtl="0" algn="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200"/>
                <a:buFont typeface="Arial"/>
                <a:buNone/>
              </a:pPr>
              <a:r>
                <a:rPr b="0" i="0" lang="en" sz="2200" u="none" cap="none" strike="noStrike">
                  <a:solidFill>
                    <a:schemeClr val="accent3"/>
                  </a:solidFill>
                  <a:latin typeface="Fira Sans Extra Condensed SemiBold"/>
                  <a:ea typeface="Fira Sans Extra Condensed SemiBold"/>
                  <a:cs typeface="Fira Sans Extra Condensed SemiBold"/>
                  <a:sym typeface="Fira Sans Extra Condensed SemiBold"/>
                </a:rPr>
                <a:t>Educate</a:t>
              </a:r>
              <a:endParaRPr b="0" i="0" sz="1400" u="none" cap="none" strike="noStrike">
                <a:solidFill>
                  <a:schemeClr val="accent3"/>
                </a:solidFill>
                <a:latin typeface="Fira Sans Extra Condensed SemiBold"/>
                <a:ea typeface="Fira Sans Extra Condensed SemiBold"/>
                <a:cs typeface="Fira Sans Extra Condensed SemiBold"/>
                <a:sym typeface="Fira Sans Extra Condensed SemiBold"/>
              </a:endParaRPr>
            </a:p>
          </p:txBody>
        </p:sp>
        <p:sp>
          <p:nvSpPr>
            <p:cNvPr id="5268" name="Google Shape;5268;p5"/>
            <p:cNvSpPr txBox="1"/>
            <p:nvPr/>
          </p:nvSpPr>
          <p:spPr>
            <a:xfrm>
              <a:off x="-2994200" y="1012900"/>
              <a:ext cx="2077200" cy="5400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0" spcFirstLastPara="1" rIns="0" wrap="square" tIns="91425">
              <a:noAutofit/>
            </a:bodyPr>
            <a:lstStyle/>
            <a:p>
              <a:pPr indent="0" lvl="0" marL="0" marR="0" rtl="0" algn="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Arial"/>
                <a:buNone/>
              </a:pPr>
              <a:r>
                <a:rPr b="0" i="0" lang="en" sz="1200" u="none" cap="none" strike="noStrike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rPr>
                <a:t>Have conversations with attendees about industry injustices. Share information.</a:t>
              </a:r>
              <a:endParaRPr b="0" i="0" sz="1200" u="none" cap="none" strike="noStrik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</p:grpSp>
      <p:grpSp>
        <p:nvGrpSpPr>
          <p:cNvPr id="5269" name="Google Shape;5269;p5"/>
          <p:cNvGrpSpPr/>
          <p:nvPr/>
        </p:nvGrpSpPr>
        <p:grpSpPr>
          <a:xfrm>
            <a:off x="7058688" y="3737975"/>
            <a:ext cx="1628108" cy="979750"/>
            <a:chOff x="-3004586" y="861675"/>
            <a:chExt cx="2087586" cy="979750"/>
          </a:xfrm>
        </p:grpSpPr>
        <p:sp>
          <p:nvSpPr>
            <p:cNvPr id="5270" name="Google Shape;5270;p5"/>
            <p:cNvSpPr txBox="1"/>
            <p:nvPr/>
          </p:nvSpPr>
          <p:spPr>
            <a:xfrm>
              <a:off x="-2994200" y="861675"/>
              <a:ext cx="2077200" cy="2700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0" spcFirstLastPara="1" rIns="0" wrap="square" tIns="91425">
              <a:noAutofit/>
            </a:bodyPr>
            <a:lstStyle/>
            <a:p>
              <a:pPr indent="0" lvl="0" marL="0" marR="0" rtl="0" algn="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200"/>
                <a:buFont typeface="Arial"/>
                <a:buNone/>
              </a:pPr>
              <a:r>
                <a:rPr b="0" i="0" lang="en" sz="2200" u="none" cap="none" strike="noStrike">
                  <a:solidFill>
                    <a:schemeClr val="lt1"/>
                  </a:solidFill>
                  <a:latin typeface="Fira Sans Extra Condensed SemiBold"/>
                  <a:ea typeface="Fira Sans Extra Condensed SemiBold"/>
                  <a:cs typeface="Fira Sans Extra Condensed SemiBold"/>
                  <a:sym typeface="Fira Sans Extra Condensed SemiBold"/>
                </a:rPr>
                <a:t>Provide Incentives</a:t>
              </a:r>
              <a:endParaRPr b="0" i="0" sz="1400" u="none" cap="none" strike="noStrike">
                <a:solidFill>
                  <a:schemeClr val="lt1"/>
                </a:solidFill>
                <a:latin typeface="Fira Sans Extra Condensed SemiBold"/>
                <a:ea typeface="Fira Sans Extra Condensed SemiBold"/>
                <a:cs typeface="Fira Sans Extra Condensed SemiBold"/>
                <a:sym typeface="Fira Sans Extra Condensed SemiBold"/>
              </a:endParaRPr>
            </a:p>
          </p:txBody>
        </p:sp>
        <p:sp>
          <p:nvSpPr>
            <p:cNvPr id="5271" name="Google Shape;5271;p5"/>
            <p:cNvSpPr txBox="1"/>
            <p:nvPr/>
          </p:nvSpPr>
          <p:spPr>
            <a:xfrm>
              <a:off x="-3004586" y="1301425"/>
              <a:ext cx="2077200" cy="5400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0" spcFirstLastPara="1" rIns="0" wrap="square" tIns="91425">
              <a:noAutofit/>
            </a:bodyPr>
            <a:lstStyle/>
            <a:p>
              <a:pPr indent="0" lvl="0" marL="0" marR="0" rtl="0" algn="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Arial"/>
                <a:buNone/>
              </a:pPr>
              <a:r>
                <a:rPr b="0" i="0" lang="en" sz="1200" u="none" cap="none" strike="noStrike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rPr>
                <a:t>Hand out giveaway items as incentives &amp; thank you’s.</a:t>
              </a:r>
              <a:endParaRPr b="0" i="0" sz="1200" u="none" cap="none" strike="noStrik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D1095C"/>
        </a:solidFill>
      </p:bgPr>
    </p:bg>
    <p:spTree>
      <p:nvGrpSpPr>
        <p:cNvPr id="5275" name="Shape 5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76" name="Google Shape;5276;p6"/>
          <p:cNvPicPr preferRelativeResize="0"/>
          <p:nvPr>
            <p:ph idx="2" type="pic"/>
          </p:nvPr>
        </p:nvPicPr>
        <p:blipFill rotWithShape="1">
          <a:blip r:embed="rId3">
            <a:alphaModFix/>
          </a:blip>
          <a:srcRect b="7424" l="0" r="0" t="7416"/>
          <a:stretch/>
        </p:blipFill>
        <p:spPr>
          <a:xfrm>
            <a:off x="-10414" y="2136"/>
            <a:ext cx="2623800" cy="1675799"/>
          </a:xfrm>
          <a:prstGeom prst="rect">
            <a:avLst/>
          </a:prstGeom>
          <a:noFill/>
          <a:ln>
            <a:noFill/>
          </a:ln>
        </p:spPr>
      </p:pic>
      <p:pic>
        <p:nvPicPr>
          <p:cNvPr id="5277" name="Google Shape;5277;p6"/>
          <p:cNvPicPr preferRelativeResize="0"/>
          <p:nvPr>
            <p:ph idx="3" type="pic"/>
          </p:nvPr>
        </p:nvPicPr>
        <p:blipFill rotWithShape="1">
          <a:blip r:embed="rId4">
            <a:alphaModFix/>
          </a:blip>
          <a:srcRect b="1447" l="0" r="0" t="1436"/>
          <a:stretch/>
        </p:blipFill>
        <p:spPr>
          <a:xfrm>
            <a:off x="-10425" y="1746100"/>
            <a:ext cx="2623799" cy="3397499"/>
          </a:xfrm>
          <a:prstGeom prst="rect">
            <a:avLst/>
          </a:prstGeom>
          <a:noFill/>
          <a:ln>
            <a:noFill/>
          </a:ln>
        </p:spPr>
      </p:pic>
      <p:pic>
        <p:nvPicPr>
          <p:cNvPr id="5278" name="Google Shape;5278;p6"/>
          <p:cNvPicPr preferRelativeResize="0"/>
          <p:nvPr>
            <p:ph idx="4" type="pic"/>
          </p:nvPr>
        </p:nvPicPr>
        <p:blipFill rotWithShape="1">
          <a:blip r:embed="rId5">
            <a:alphaModFix/>
          </a:blip>
          <a:srcRect b="16430" l="0" r="0" t="16423"/>
          <a:stretch/>
        </p:blipFill>
        <p:spPr>
          <a:xfrm>
            <a:off x="2682550" y="1458075"/>
            <a:ext cx="3327601" cy="1675799"/>
          </a:xfrm>
          <a:prstGeom prst="rect">
            <a:avLst/>
          </a:prstGeom>
          <a:noFill/>
          <a:ln>
            <a:noFill/>
          </a:ln>
        </p:spPr>
      </p:pic>
      <p:pic>
        <p:nvPicPr>
          <p:cNvPr id="5279" name="Google Shape;5279;p6"/>
          <p:cNvPicPr preferRelativeResize="0"/>
          <p:nvPr>
            <p:ph idx="5" type="pic"/>
          </p:nvPr>
        </p:nvPicPr>
        <p:blipFill rotWithShape="1">
          <a:blip r:embed="rId6">
            <a:alphaModFix/>
          </a:blip>
          <a:srcRect b="0" l="2918" r="2909" t="0"/>
          <a:stretch/>
        </p:blipFill>
        <p:spPr>
          <a:xfrm>
            <a:off x="2682544" y="2136"/>
            <a:ext cx="1749299" cy="1393202"/>
          </a:xfrm>
          <a:prstGeom prst="rect">
            <a:avLst/>
          </a:prstGeom>
          <a:noFill/>
          <a:ln>
            <a:noFill/>
          </a:ln>
        </p:spPr>
      </p:pic>
      <p:pic>
        <p:nvPicPr>
          <p:cNvPr id="5280" name="Google Shape;5280;p6"/>
          <p:cNvPicPr preferRelativeResize="0"/>
          <p:nvPr>
            <p:ph idx="6" type="pic"/>
          </p:nvPr>
        </p:nvPicPr>
        <p:blipFill rotWithShape="1">
          <a:blip r:embed="rId7">
            <a:alphaModFix/>
          </a:blip>
          <a:srcRect b="24907" l="0" r="0" t="6326"/>
          <a:stretch/>
        </p:blipFill>
        <p:spPr>
          <a:xfrm>
            <a:off x="4490588" y="2136"/>
            <a:ext cx="1519500" cy="1393198"/>
          </a:xfrm>
          <a:prstGeom prst="rect">
            <a:avLst/>
          </a:prstGeom>
          <a:noFill/>
          <a:ln>
            <a:noFill/>
          </a:ln>
        </p:spPr>
      </p:pic>
      <p:pic>
        <p:nvPicPr>
          <p:cNvPr id="5281" name="Google Shape;5281;p6"/>
          <p:cNvPicPr preferRelativeResize="0"/>
          <p:nvPr>
            <p:ph idx="7" type="pic"/>
          </p:nvPr>
        </p:nvPicPr>
        <p:blipFill rotWithShape="1">
          <a:blip r:embed="rId8">
            <a:alphaModFix/>
          </a:blip>
          <a:srcRect b="36080" l="659" r="-660" t="41201"/>
          <a:stretch/>
        </p:blipFill>
        <p:spPr>
          <a:xfrm>
            <a:off x="2682550" y="3186300"/>
            <a:ext cx="6461399" cy="1957202"/>
          </a:xfrm>
          <a:prstGeom prst="rect">
            <a:avLst/>
          </a:prstGeom>
          <a:noFill/>
          <a:ln>
            <a:noFill/>
          </a:ln>
        </p:spPr>
      </p:pic>
      <p:pic>
        <p:nvPicPr>
          <p:cNvPr id="5282" name="Google Shape;5282;p6"/>
          <p:cNvPicPr preferRelativeResize="0"/>
          <p:nvPr>
            <p:ph idx="8" type="pic"/>
          </p:nvPr>
        </p:nvPicPr>
        <p:blipFill rotWithShape="1">
          <a:blip r:embed="rId9">
            <a:alphaModFix/>
          </a:blip>
          <a:srcRect b="0" l="16777" r="16777" t="0"/>
          <a:stretch/>
        </p:blipFill>
        <p:spPr>
          <a:xfrm>
            <a:off x="6068831" y="2136"/>
            <a:ext cx="1560599" cy="3131699"/>
          </a:xfrm>
          <a:prstGeom prst="rect">
            <a:avLst/>
          </a:prstGeom>
          <a:noFill/>
          <a:ln>
            <a:noFill/>
          </a:ln>
        </p:spPr>
      </p:pic>
      <p:pic>
        <p:nvPicPr>
          <p:cNvPr id="5283" name="Google Shape;5283;p6"/>
          <p:cNvPicPr preferRelativeResize="0"/>
          <p:nvPr>
            <p:ph idx="9" type="pic"/>
          </p:nvPr>
        </p:nvPicPr>
        <p:blipFill rotWithShape="1">
          <a:blip r:embed="rId10">
            <a:alphaModFix/>
          </a:blip>
          <a:srcRect b="0" l="19004" r="19010" t="0"/>
          <a:stretch/>
        </p:blipFill>
        <p:spPr>
          <a:xfrm>
            <a:off x="7688175" y="2136"/>
            <a:ext cx="1455901" cy="31316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5287" name="Shape 52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288" name="Google Shape;5288;p7"/>
          <p:cNvCxnSpPr>
            <a:stCxn id="5289" idx="6"/>
            <a:endCxn id="5290" idx="4"/>
          </p:cNvCxnSpPr>
          <p:nvPr/>
        </p:nvCxnSpPr>
        <p:spPr>
          <a:xfrm rot="10800000">
            <a:off x="4571863" y="3614919"/>
            <a:ext cx="1182600" cy="218100"/>
          </a:xfrm>
          <a:prstGeom prst="bentConnector2">
            <a:avLst/>
          </a:prstGeom>
          <a:noFill/>
          <a:ln cap="flat" cmpd="sng" w="19050">
            <a:solidFill>
              <a:schemeClr val="lt1"/>
            </a:solidFill>
            <a:prstDash val="solid"/>
            <a:round/>
            <a:headEnd len="sm" w="sm" type="none"/>
            <a:tailEnd len="sm" w="sm" type="none"/>
          </a:ln>
        </p:spPr>
      </p:cxnSp>
      <p:sp>
        <p:nvSpPr>
          <p:cNvPr id="5291" name="Google Shape;5291;p7"/>
          <p:cNvSpPr txBox="1"/>
          <p:nvPr>
            <p:ph type="title"/>
          </p:nvPr>
        </p:nvSpPr>
        <p:spPr>
          <a:xfrm>
            <a:off x="457200" y="408425"/>
            <a:ext cx="8229600" cy="507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</a:pPr>
            <a:r>
              <a:rPr lang="en"/>
              <a:t>Outcomes and Learnings</a:t>
            </a:r>
            <a:endParaRPr/>
          </a:p>
        </p:txBody>
      </p:sp>
      <p:cxnSp>
        <p:nvCxnSpPr>
          <p:cNvPr id="5292" name="Google Shape;5292;p7"/>
          <p:cNvCxnSpPr>
            <a:stCxn id="5293" idx="6"/>
            <a:endCxn id="5290" idx="4"/>
          </p:cNvCxnSpPr>
          <p:nvPr/>
        </p:nvCxnSpPr>
        <p:spPr>
          <a:xfrm flipH="1" rot="10800000">
            <a:off x="3389538" y="3614919"/>
            <a:ext cx="1182600" cy="218100"/>
          </a:xfrm>
          <a:prstGeom prst="bentConnector2">
            <a:avLst/>
          </a:prstGeom>
          <a:noFill/>
          <a:ln cap="flat" cmpd="sng" w="19050">
            <a:solidFill>
              <a:schemeClr val="lt1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5294" name="Google Shape;5294;p7"/>
          <p:cNvCxnSpPr>
            <a:stCxn id="5295" idx="2"/>
            <a:endCxn id="5290" idx="0"/>
          </p:cNvCxnSpPr>
          <p:nvPr/>
        </p:nvCxnSpPr>
        <p:spPr>
          <a:xfrm flipH="1">
            <a:off x="4571863" y="1720717"/>
            <a:ext cx="1182600" cy="217800"/>
          </a:xfrm>
          <a:prstGeom prst="bentConnector2">
            <a:avLst/>
          </a:prstGeom>
          <a:noFill/>
          <a:ln cap="flat" cmpd="sng" w="19050">
            <a:solidFill>
              <a:schemeClr val="lt1"/>
            </a:solidFill>
            <a:prstDash val="solid"/>
            <a:round/>
            <a:headEnd len="sm" w="sm" type="none"/>
            <a:tailEnd len="sm" w="sm" type="none"/>
          </a:ln>
        </p:spPr>
      </p:cxnSp>
      <p:cxnSp>
        <p:nvCxnSpPr>
          <p:cNvPr id="5296" name="Google Shape;5296;p7"/>
          <p:cNvCxnSpPr>
            <a:stCxn id="5297" idx="2"/>
            <a:endCxn id="5290" idx="0"/>
          </p:cNvCxnSpPr>
          <p:nvPr/>
        </p:nvCxnSpPr>
        <p:spPr>
          <a:xfrm>
            <a:off x="3389538" y="1720717"/>
            <a:ext cx="1182600" cy="217800"/>
          </a:xfrm>
          <a:prstGeom prst="bentConnector2">
            <a:avLst/>
          </a:prstGeom>
          <a:noFill/>
          <a:ln cap="flat" cmpd="sng" w="19050">
            <a:solidFill>
              <a:schemeClr val="lt1"/>
            </a:solidFill>
            <a:prstDash val="solid"/>
            <a:round/>
            <a:headEnd len="sm" w="sm" type="none"/>
            <a:tailEnd len="sm" w="sm" type="none"/>
          </a:ln>
        </p:spPr>
      </p:cxnSp>
      <p:sp>
        <p:nvSpPr>
          <p:cNvPr id="5290" name="Google Shape;5290;p7"/>
          <p:cNvSpPr/>
          <p:nvPr/>
        </p:nvSpPr>
        <p:spPr>
          <a:xfrm>
            <a:off x="3733800" y="1938600"/>
            <a:ext cx="1676400" cy="1676400"/>
          </a:xfrm>
          <a:prstGeom prst="ellipse">
            <a:avLst/>
          </a:pr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298" name="Google Shape;5298;p7"/>
          <p:cNvGrpSpPr/>
          <p:nvPr/>
        </p:nvGrpSpPr>
        <p:grpSpPr>
          <a:xfrm>
            <a:off x="4085697" y="2279596"/>
            <a:ext cx="972776" cy="994516"/>
            <a:chOff x="5086650" y="1259375"/>
            <a:chExt cx="838166" cy="856824"/>
          </a:xfrm>
        </p:grpSpPr>
        <p:sp>
          <p:nvSpPr>
            <p:cNvPr id="5299" name="Google Shape;5299;p7"/>
            <p:cNvSpPr/>
            <p:nvPr/>
          </p:nvSpPr>
          <p:spPr>
            <a:xfrm>
              <a:off x="5086650" y="1259375"/>
              <a:ext cx="838166" cy="856824"/>
            </a:xfrm>
            <a:custGeom>
              <a:rect b="b" l="l" r="r" t="t"/>
              <a:pathLst>
                <a:path extrusionOk="0" h="19541" w="19224">
                  <a:moveTo>
                    <a:pt x="950" y="6461"/>
                  </a:moveTo>
                  <a:cubicBezTo>
                    <a:pt x="1711" y="7981"/>
                    <a:pt x="2882" y="8520"/>
                    <a:pt x="3452" y="8678"/>
                  </a:cubicBezTo>
                  <a:lnTo>
                    <a:pt x="3199" y="9565"/>
                  </a:lnTo>
                  <a:cubicBezTo>
                    <a:pt x="2249" y="9438"/>
                    <a:pt x="1109" y="8583"/>
                    <a:pt x="634" y="7570"/>
                  </a:cubicBezTo>
                  <a:cubicBezTo>
                    <a:pt x="760" y="7190"/>
                    <a:pt x="824" y="6841"/>
                    <a:pt x="950" y="6461"/>
                  </a:cubicBezTo>
                  <a:close/>
                  <a:moveTo>
                    <a:pt x="18147" y="6493"/>
                  </a:moveTo>
                  <a:cubicBezTo>
                    <a:pt x="18273" y="6873"/>
                    <a:pt x="18368" y="7221"/>
                    <a:pt x="18463" y="7601"/>
                  </a:cubicBezTo>
                  <a:cubicBezTo>
                    <a:pt x="18020" y="8583"/>
                    <a:pt x="16848" y="9438"/>
                    <a:pt x="15898" y="9597"/>
                  </a:cubicBezTo>
                  <a:lnTo>
                    <a:pt x="15677" y="8710"/>
                  </a:lnTo>
                  <a:cubicBezTo>
                    <a:pt x="16215" y="8520"/>
                    <a:pt x="17418" y="7981"/>
                    <a:pt x="18147" y="6493"/>
                  </a:cubicBezTo>
                  <a:close/>
                  <a:moveTo>
                    <a:pt x="14600" y="17165"/>
                  </a:moveTo>
                  <a:lnTo>
                    <a:pt x="14600" y="17767"/>
                  </a:lnTo>
                  <a:cubicBezTo>
                    <a:pt x="14473" y="17862"/>
                    <a:pt x="14125" y="18115"/>
                    <a:pt x="13586" y="18305"/>
                  </a:cubicBezTo>
                  <a:cubicBezTo>
                    <a:pt x="12256" y="18812"/>
                    <a:pt x="10673" y="18939"/>
                    <a:pt x="9564" y="18939"/>
                  </a:cubicBezTo>
                  <a:cubicBezTo>
                    <a:pt x="8456" y="18939"/>
                    <a:pt x="6873" y="18812"/>
                    <a:pt x="5574" y="18305"/>
                  </a:cubicBezTo>
                  <a:cubicBezTo>
                    <a:pt x="5036" y="18084"/>
                    <a:pt x="4719" y="17862"/>
                    <a:pt x="4561" y="17767"/>
                  </a:cubicBezTo>
                  <a:lnTo>
                    <a:pt x="4561" y="17165"/>
                  </a:lnTo>
                  <a:cubicBezTo>
                    <a:pt x="5257" y="17545"/>
                    <a:pt x="6778" y="18242"/>
                    <a:pt x="9564" y="18242"/>
                  </a:cubicBezTo>
                  <a:cubicBezTo>
                    <a:pt x="12383" y="18242"/>
                    <a:pt x="13903" y="17609"/>
                    <a:pt x="14600" y="17165"/>
                  </a:cubicBezTo>
                  <a:close/>
                  <a:moveTo>
                    <a:pt x="9533" y="1"/>
                  </a:moveTo>
                  <a:cubicBezTo>
                    <a:pt x="7348" y="1"/>
                    <a:pt x="5574" y="603"/>
                    <a:pt x="5511" y="603"/>
                  </a:cubicBezTo>
                  <a:cubicBezTo>
                    <a:pt x="5416" y="666"/>
                    <a:pt x="3072" y="1489"/>
                    <a:pt x="1584" y="2978"/>
                  </a:cubicBezTo>
                  <a:lnTo>
                    <a:pt x="1489" y="3073"/>
                  </a:lnTo>
                  <a:cubicBezTo>
                    <a:pt x="1489" y="3073"/>
                    <a:pt x="760" y="4846"/>
                    <a:pt x="0" y="7538"/>
                  </a:cubicBezTo>
                  <a:lnTo>
                    <a:pt x="0" y="7633"/>
                  </a:lnTo>
                  <a:cubicBezTo>
                    <a:pt x="0" y="7665"/>
                    <a:pt x="0" y="7696"/>
                    <a:pt x="32" y="7728"/>
                  </a:cubicBezTo>
                  <a:cubicBezTo>
                    <a:pt x="602" y="9026"/>
                    <a:pt x="2186" y="10198"/>
                    <a:pt x="3389" y="10198"/>
                  </a:cubicBezTo>
                  <a:cubicBezTo>
                    <a:pt x="3516" y="10198"/>
                    <a:pt x="3642" y="10103"/>
                    <a:pt x="3674" y="10008"/>
                  </a:cubicBezTo>
                  <a:lnTo>
                    <a:pt x="3959" y="9026"/>
                  </a:lnTo>
                  <a:lnTo>
                    <a:pt x="3959" y="17862"/>
                  </a:lnTo>
                  <a:cubicBezTo>
                    <a:pt x="3959" y="17957"/>
                    <a:pt x="3991" y="18020"/>
                    <a:pt x="4022" y="18052"/>
                  </a:cubicBezTo>
                  <a:cubicBezTo>
                    <a:pt x="4086" y="18115"/>
                    <a:pt x="5447" y="19541"/>
                    <a:pt x="9564" y="19541"/>
                  </a:cubicBezTo>
                  <a:cubicBezTo>
                    <a:pt x="13681" y="19541"/>
                    <a:pt x="15043" y="18147"/>
                    <a:pt x="15107" y="18052"/>
                  </a:cubicBezTo>
                  <a:cubicBezTo>
                    <a:pt x="15170" y="18020"/>
                    <a:pt x="15202" y="17957"/>
                    <a:pt x="15202" y="17862"/>
                  </a:cubicBezTo>
                  <a:lnTo>
                    <a:pt x="15202" y="15234"/>
                  </a:lnTo>
                  <a:cubicBezTo>
                    <a:pt x="15202" y="15044"/>
                    <a:pt x="15075" y="14949"/>
                    <a:pt x="14917" y="14949"/>
                  </a:cubicBezTo>
                  <a:cubicBezTo>
                    <a:pt x="14758" y="14949"/>
                    <a:pt x="14631" y="15044"/>
                    <a:pt x="14631" y="15234"/>
                  </a:cubicBezTo>
                  <a:lnTo>
                    <a:pt x="14631" y="16405"/>
                  </a:lnTo>
                  <a:cubicBezTo>
                    <a:pt x="14536" y="16532"/>
                    <a:pt x="14156" y="16754"/>
                    <a:pt x="13618" y="16975"/>
                  </a:cubicBezTo>
                  <a:cubicBezTo>
                    <a:pt x="12320" y="17482"/>
                    <a:pt x="10736" y="17609"/>
                    <a:pt x="9596" y="17609"/>
                  </a:cubicBezTo>
                  <a:cubicBezTo>
                    <a:pt x="8488" y="17609"/>
                    <a:pt x="6904" y="17482"/>
                    <a:pt x="5606" y="16975"/>
                  </a:cubicBezTo>
                  <a:cubicBezTo>
                    <a:pt x="5067" y="16722"/>
                    <a:pt x="4751" y="16532"/>
                    <a:pt x="4592" y="16405"/>
                  </a:cubicBezTo>
                  <a:lnTo>
                    <a:pt x="4592" y="6905"/>
                  </a:lnTo>
                  <a:cubicBezTo>
                    <a:pt x="4592" y="6746"/>
                    <a:pt x="4466" y="6620"/>
                    <a:pt x="4339" y="6620"/>
                  </a:cubicBezTo>
                  <a:cubicBezTo>
                    <a:pt x="4181" y="6620"/>
                    <a:pt x="4054" y="6715"/>
                    <a:pt x="4022" y="6841"/>
                  </a:cubicBezTo>
                  <a:lnTo>
                    <a:pt x="3674" y="8140"/>
                  </a:lnTo>
                  <a:cubicBezTo>
                    <a:pt x="3484" y="8045"/>
                    <a:pt x="3199" y="7918"/>
                    <a:pt x="2882" y="7728"/>
                  </a:cubicBezTo>
                  <a:cubicBezTo>
                    <a:pt x="2122" y="7253"/>
                    <a:pt x="1616" y="6556"/>
                    <a:pt x="1330" y="5638"/>
                  </a:cubicBezTo>
                  <a:cubicBezTo>
                    <a:pt x="1647" y="4625"/>
                    <a:pt x="1964" y="3896"/>
                    <a:pt x="2091" y="3548"/>
                  </a:cubicBezTo>
                  <a:cubicBezTo>
                    <a:pt x="3262" y="3896"/>
                    <a:pt x="3959" y="5353"/>
                    <a:pt x="3959" y="5353"/>
                  </a:cubicBezTo>
                  <a:cubicBezTo>
                    <a:pt x="3991" y="5480"/>
                    <a:pt x="4117" y="5511"/>
                    <a:pt x="4212" y="5511"/>
                  </a:cubicBezTo>
                  <a:cubicBezTo>
                    <a:pt x="4276" y="5511"/>
                    <a:pt x="4307" y="5511"/>
                    <a:pt x="4339" y="5480"/>
                  </a:cubicBezTo>
                  <a:cubicBezTo>
                    <a:pt x="4497" y="5416"/>
                    <a:pt x="4529" y="5258"/>
                    <a:pt x="4497" y="5100"/>
                  </a:cubicBezTo>
                  <a:cubicBezTo>
                    <a:pt x="4466" y="5005"/>
                    <a:pt x="3801" y="3579"/>
                    <a:pt x="2471" y="3041"/>
                  </a:cubicBezTo>
                  <a:cubicBezTo>
                    <a:pt x="3547" y="2123"/>
                    <a:pt x="4909" y="1489"/>
                    <a:pt x="5479" y="1236"/>
                  </a:cubicBezTo>
                  <a:cubicBezTo>
                    <a:pt x="5637" y="1743"/>
                    <a:pt x="6049" y="2313"/>
                    <a:pt x="6651" y="2788"/>
                  </a:cubicBezTo>
                  <a:cubicBezTo>
                    <a:pt x="6693" y="2843"/>
                    <a:pt x="6759" y="2868"/>
                    <a:pt x="6825" y="2868"/>
                  </a:cubicBezTo>
                  <a:cubicBezTo>
                    <a:pt x="6910" y="2868"/>
                    <a:pt x="6995" y="2827"/>
                    <a:pt x="7031" y="2756"/>
                  </a:cubicBezTo>
                  <a:cubicBezTo>
                    <a:pt x="7158" y="2629"/>
                    <a:pt x="7126" y="2439"/>
                    <a:pt x="6999" y="2344"/>
                  </a:cubicBezTo>
                  <a:cubicBezTo>
                    <a:pt x="6493" y="1964"/>
                    <a:pt x="6113" y="1458"/>
                    <a:pt x="6049" y="1046"/>
                  </a:cubicBezTo>
                  <a:cubicBezTo>
                    <a:pt x="6588" y="888"/>
                    <a:pt x="7981" y="539"/>
                    <a:pt x="9659" y="539"/>
                  </a:cubicBezTo>
                  <a:cubicBezTo>
                    <a:pt x="11306" y="539"/>
                    <a:pt x="12731" y="888"/>
                    <a:pt x="13238" y="1046"/>
                  </a:cubicBezTo>
                  <a:cubicBezTo>
                    <a:pt x="13016" y="1933"/>
                    <a:pt x="11560" y="3294"/>
                    <a:pt x="9659" y="3294"/>
                  </a:cubicBezTo>
                  <a:cubicBezTo>
                    <a:pt x="9058" y="3294"/>
                    <a:pt x="8456" y="3199"/>
                    <a:pt x="7918" y="2914"/>
                  </a:cubicBezTo>
                  <a:cubicBezTo>
                    <a:pt x="7874" y="2888"/>
                    <a:pt x="7830" y="2876"/>
                    <a:pt x="7788" y="2876"/>
                  </a:cubicBezTo>
                  <a:cubicBezTo>
                    <a:pt x="7677" y="2876"/>
                    <a:pt x="7575" y="2958"/>
                    <a:pt x="7506" y="3073"/>
                  </a:cubicBezTo>
                  <a:cubicBezTo>
                    <a:pt x="7443" y="3231"/>
                    <a:pt x="7506" y="3389"/>
                    <a:pt x="7664" y="3453"/>
                  </a:cubicBezTo>
                  <a:cubicBezTo>
                    <a:pt x="8298" y="3769"/>
                    <a:pt x="8963" y="3896"/>
                    <a:pt x="9659" y="3896"/>
                  </a:cubicBezTo>
                  <a:cubicBezTo>
                    <a:pt x="11750" y="3896"/>
                    <a:pt x="13460" y="2439"/>
                    <a:pt x="13808" y="1236"/>
                  </a:cubicBezTo>
                  <a:cubicBezTo>
                    <a:pt x="14410" y="1489"/>
                    <a:pt x="15740" y="2123"/>
                    <a:pt x="16817" y="3041"/>
                  </a:cubicBezTo>
                  <a:cubicBezTo>
                    <a:pt x="15518" y="3548"/>
                    <a:pt x="14822" y="5005"/>
                    <a:pt x="14790" y="5100"/>
                  </a:cubicBezTo>
                  <a:cubicBezTo>
                    <a:pt x="14726" y="5258"/>
                    <a:pt x="14790" y="5416"/>
                    <a:pt x="14948" y="5480"/>
                  </a:cubicBezTo>
                  <a:cubicBezTo>
                    <a:pt x="14980" y="5480"/>
                    <a:pt x="15043" y="5511"/>
                    <a:pt x="15075" y="5511"/>
                  </a:cubicBezTo>
                  <a:cubicBezTo>
                    <a:pt x="15202" y="5511"/>
                    <a:pt x="15265" y="5448"/>
                    <a:pt x="15360" y="5353"/>
                  </a:cubicBezTo>
                  <a:cubicBezTo>
                    <a:pt x="15360" y="5353"/>
                    <a:pt x="16025" y="3896"/>
                    <a:pt x="17197" y="3548"/>
                  </a:cubicBezTo>
                  <a:cubicBezTo>
                    <a:pt x="17355" y="3896"/>
                    <a:pt x="17640" y="4625"/>
                    <a:pt x="17957" y="5638"/>
                  </a:cubicBezTo>
                  <a:cubicBezTo>
                    <a:pt x="17640" y="6556"/>
                    <a:pt x="17133" y="7253"/>
                    <a:pt x="16405" y="7728"/>
                  </a:cubicBezTo>
                  <a:cubicBezTo>
                    <a:pt x="16088" y="7918"/>
                    <a:pt x="15835" y="8076"/>
                    <a:pt x="15613" y="8140"/>
                  </a:cubicBezTo>
                  <a:lnTo>
                    <a:pt x="15265" y="6841"/>
                  </a:lnTo>
                  <a:cubicBezTo>
                    <a:pt x="15237" y="6703"/>
                    <a:pt x="15138" y="6614"/>
                    <a:pt x="15008" y="6614"/>
                  </a:cubicBezTo>
                  <a:cubicBezTo>
                    <a:pt x="14989" y="6614"/>
                    <a:pt x="14969" y="6616"/>
                    <a:pt x="14948" y="6620"/>
                  </a:cubicBezTo>
                  <a:cubicBezTo>
                    <a:pt x="14790" y="6620"/>
                    <a:pt x="14726" y="6778"/>
                    <a:pt x="14726" y="6905"/>
                  </a:cubicBezTo>
                  <a:lnTo>
                    <a:pt x="14726" y="14062"/>
                  </a:lnTo>
                  <a:cubicBezTo>
                    <a:pt x="14726" y="14220"/>
                    <a:pt x="14822" y="14347"/>
                    <a:pt x="14980" y="14347"/>
                  </a:cubicBezTo>
                  <a:cubicBezTo>
                    <a:pt x="15138" y="14347"/>
                    <a:pt x="15265" y="14220"/>
                    <a:pt x="15265" y="14062"/>
                  </a:cubicBezTo>
                  <a:lnTo>
                    <a:pt x="15265" y="9058"/>
                  </a:lnTo>
                  <a:lnTo>
                    <a:pt x="15550" y="10008"/>
                  </a:lnTo>
                  <a:cubicBezTo>
                    <a:pt x="15582" y="10103"/>
                    <a:pt x="15708" y="10198"/>
                    <a:pt x="15835" y="10198"/>
                  </a:cubicBezTo>
                  <a:cubicBezTo>
                    <a:pt x="17070" y="10198"/>
                    <a:pt x="18590" y="9058"/>
                    <a:pt x="19192" y="7728"/>
                  </a:cubicBezTo>
                  <a:cubicBezTo>
                    <a:pt x="19192" y="7696"/>
                    <a:pt x="19224" y="7665"/>
                    <a:pt x="19224" y="7633"/>
                  </a:cubicBezTo>
                  <a:cubicBezTo>
                    <a:pt x="19065" y="7570"/>
                    <a:pt x="19065" y="7570"/>
                    <a:pt x="19065" y="7538"/>
                  </a:cubicBezTo>
                  <a:cubicBezTo>
                    <a:pt x="18337" y="4846"/>
                    <a:pt x="17577" y="3073"/>
                    <a:pt x="17577" y="3073"/>
                  </a:cubicBezTo>
                  <a:cubicBezTo>
                    <a:pt x="17577" y="3041"/>
                    <a:pt x="17545" y="2978"/>
                    <a:pt x="17482" y="2978"/>
                  </a:cubicBezTo>
                  <a:cubicBezTo>
                    <a:pt x="15993" y="1489"/>
                    <a:pt x="13650" y="666"/>
                    <a:pt x="13586" y="603"/>
                  </a:cubicBezTo>
                  <a:cubicBezTo>
                    <a:pt x="13491" y="571"/>
                    <a:pt x="11750" y="1"/>
                    <a:pt x="95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0" name="Google Shape;5300;p7"/>
            <p:cNvSpPr/>
            <p:nvPr/>
          </p:nvSpPr>
          <p:spPr>
            <a:xfrm>
              <a:off x="5471886" y="1306599"/>
              <a:ext cx="63525" cy="25037"/>
            </a:xfrm>
            <a:custGeom>
              <a:rect b="b" l="l" r="r" t="t"/>
              <a:pathLst>
                <a:path extrusionOk="0" h="571" w="1457">
                  <a:moveTo>
                    <a:pt x="253" y="1"/>
                  </a:moveTo>
                  <a:cubicBezTo>
                    <a:pt x="95" y="1"/>
                    <a:pt x="0" y="127"/>
                    <a:pt x="0" y="286"/>
                  </a:cubicBezTo>
                  <a:cubicBezTo>
                    <a:pt x="0" y="444"/>
                    <a:pt x="95" y="571"/>
                    <a:pt x="253" y="571"/>
                  </a:cubicBezTo>
                  <a:lnTo>
                    <a:pt x="1172" y="571"/>
                  </a:lnTo>
                  <a:cubicBezTo>
                    <a:pt x="1330" y="571"/>
                    <a:pt x="1457" y="444"/>
                    <a:pt x="1457" y="286"/>
                  </a:cubicBezTo>
                  <a:cubicBezTo>
                    <a:pt x="1457" y="127"/>
                    <a:pt x="1330" y="1"/>
                    <a:pt x="117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289" name="Google Shape;5289;p7"/>
          <p:cNvSpPr/>
          <p:nvPr/>
        </p:nvSpPr>
        <p:spPr>
          <a:xfrm flipH="1">
            <a:off x="5754463" y="3387669"/>
            <a:ext cx="890700" cy="890700"/>
          </a:xfrm>
          <a:prstGeom prst="flowChartConnector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93" name="Google Shape;5293;p7"/>
          <p:cNvSpPr/>
          <p:nvPr/>
        </p:nvSpPr>
        <p:spPr>
          <a:xfrm>
            <a:off x="2498838" y="3387669"/>
            <a:ext cx="890700" cy="890700"/>
          </a:xfrm>
          <a:prstGeom prst="flowChartConnector">
            <a:avLst/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95" name="Google Shape;5295;p7"/>
          <p:cNvSpPr/>
          <p:nvPr/>
        </p:nvSpPr>
        <p:spPr>
          <a:xfrm>
            <a:off x="5754463" y="1275367"/>
            <a:ext cx="890700" cy="890700"/>
          </a:xfrm>
          <a:prstGeom prst="flowChartConnector">
            <a:avLst/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5297" name="Google Shape;5297;p7"/>
          <p:cNvSpPr/>
          <p:nvPr/>
        </p:nvSpPr>
        <p:spPr>
          <a:xfrm flipH="1">
            <a:off x="2498838" y="1275367"/>
            <a:ext cx="890700" cy="890700"/>
          </a:xfrm>
          <a:prstGeom prst="flowChartConnector">
            <a:avLst/>
          </a:prstGeom>
          <a:solidFill>
            <a:schemeClr val="accent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rgbClr val="000000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301" name="Google Shape;5301;p7"/>
          <p:cNvGrpSpPr/>
          <p:nvPr/>
        </p:nvGrpSpPr>
        <p:grpSpPr>
          <a:xfrm>
            <a:off x="2708638" y="1484767"/>
            <a:ext cx="471100" cy="471900"/>
            <a:chOff x="819250" y="1257800"/>
            <a:chExt cx="471100" cy="471900"/>
          </a:xfrm>
        </p:grpSpPr>
        <p:sp>
          <p:nvSpPr>
            <p:cNvPr id="5302" name="Google Shape;5302;p7"/>
            <p:cNvSpPr/>
            <p:nvPr/>
          </p:nvSpPr>
          <p:spPr>
            <a:xfrm>
              <a:off x="850125" y="1325300"/>
              <a:ext cx="20600" cy="18825"/>
            </a:xfrm>
            <a:custGeom>
              <a:rect b="b" l="l" r="r" t="t"/>
              <a:pathLst>
                <a:path extrusionOk="0" h="753" w="824">
                  <a:moveTo>
                    <a:pt x="400" y="0"/>
                  </a:moveTo>
                  <a:cubicBezTo>
                    <a:pt x="309" y="0"/>
                    <a:pt x="222" y="40"/>
                    <a:pt x="159" y="119"/>
                  </a:cubicBezTo>
                  <a:cubicBezTo>
                    <a:pt x="0" y="277"/>
                    <a:pt x="0" y="467"/>
                    <a:pt x="159" y="626"/>
                  </a:cubicBezTo>
                  <a:cubicBezTo>
                    <a:pt x="190" y="721"/>
                    <a:pt x="285" y="752"/>
                    <a:pt x="380" y="752"/>
                  </a:cubicBezTo>
                  <a:cubicBezTo>
                    <a:pt x="507" y="752"/>
                    <a:pt x="570" y="721"/>
                    <a:pt x="665" y="626"/>
                  </a:cubicBezTo>
                  <a:cubicBezTo>
                    <a:pt x="824" y="467"/>
                    <a:pt x="824" y="277"/>
                    <a:pt x="665" y="119"/>
                  </a:cubicBezTo>
                  <a:cubicBezTo>
                    <a:pt x="586" y="40"/>
                    <a:pt x="491" y="0"/>
                    <a:pt x="4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3" name="Google Shape;5303;p7"/>
            <p:cNvSpPr/>
            <p:nvPr/>
          </p:nvSpPr>
          <p:spPr>
            <a:xfrm>
              <a:off x="819250" y="1257800"/>
              <a:ext cx="471100" cy="471900"/>
            </a:xfrm>
            <a:custGeom>
              <a:rect b="b" l="l" r="r" t="t"/>
              <a:pathLst>
                <a:path extrusionOk="0" h="18876" w="18844">
                  <a:moveTo>
                    <a:pt x="13016" y="1"/>
                  </a:moveTo>
                  <a:cubicBezTo>
                    <a:pt x="11148" y="1"/>
                    <a:pt x="9469" y="856"/>
                    <a:pt x="8361" y="2344"/>
                  </a:cubicBezTo>
                  <a:cubicBezTo>
                    <a:pt x="7442" y="1584"/>
                    <a:pt x="6302" y="1172"/>
                    <a:pt x="5099" y="1172"/>
                  </a:cubicBezTo>
                  <a:cubicBezTo>
                    <a:pt x="4244" y="1172"/>
                    <a:pt x="3389" y="1426"/>
                    <a:pt x="2660" y="1806"/>
                  </a:cubicBezTo>
                  <a:cubicBezTo>
                    <a:pt x="2439" y="1932"/>
                    <a:pt x="2407" y="2122"/>
                    <a:pt x="2502" y="2344"/>
                  </a:cubicBezTo>
                  <a:cubicBezTo>
                    <a:pt x="2568" y="2476"/>
                    <a:pt x="2696" y="2532"/>
                    <a:pt x="2832" y="2532"/>
                  </a:cubicBezTo>
                  <a:cubicBezTo>
                    <a:pt x="2891" y="2532"/>
                    <a:pt x="2951" y="2522"/>
                    <a:pt x="3009" y="2502"/>
                  </a:cubicBezTo>
                  <a:cubicBezTo>
                    <a:pt x="3642" y="2186"/>
                    <a:pt x="4402" y="1964"/>
                    <a:pt x="5099" y="1964"/>
                  </a:cubicBezTo>
                  <a:cubicBezTo>
                    <a:pt x="6239" y="1964"/>
                    <a:pt x="7316" y="2407"/>
                    <a:pt x="8139" y="3199"/>
                  </a:cubicBezTo>
                  <a:cubicBezTo>
                    <a:pt x="8234" y="3231"/>
                    <a:pt x="8361" y="3294"/>
                    <a:pt x="8456" y="3294"/>
                  </a:cubicBezTo>
                  <a:cubicBezTo>
                    <a:pt x="8582" y="3294"/>
                    <a:pt x="8709" y="3199"/>
                    <a:pt x="8741" y="3136"/>
                  </a:cubicBezTo>
                  <a:cubicBezTo>
                    <a:pt x="9691" y="1647"/>
                    <a:pt x="11274" y="792"/>
                    <a:pt x="13016" y="792"/>
                  </a:cubicBezTo>
                  <a:cubicBezTo>
                    <a:pt x="15835" y="792"/>
                    <a:pt x="18083" y="3041"/>
                    <a:pt x="18083" y="5859"/>
                  </a:cubicBezTo>
                  <a:cubicBezTo>
                    <a:pt x="18083" y="7094"/>
                    <a:pt x="17703" y="8234"/>
                    <a:pt x="16911" y="9153"/>
                  </a:cubicBezTo>
                  <a:cubicBezTo>
                    <a:pt x="16816" y="9216"/>
                    <a:pt x="16816" y="9343"/>
                    <a:pt x="16816" y="9406"/>
                  </a:cubicBezTo>
                  <a:cubicBezTo>
                    <a:pt x="16816" y="9501"/>
                    <a:pt x="16911" y="9628"/>
                    <a:pt x="16975" y="9660"/>
                  </a:cubicBezTo>
                  <a:cubicBezTo>
                    <a:pt x="17640" y="10135"/>
                    <a:pt x="18083" y="10895"/>
                    <a:pt x="18083" y="11718"/>
                  </a:cubicBezTo>
                  <a:cubicBezTo>
                    <a:pt x="18083" y="12795"/>
                    <a:pt x="17323" y="13776"/>
                    <a:pt x="16310" y="14061"/>
                  </a:cubicBezTo>
                  <a:cubicBezTo>
                    <a:pt x="16151" y="14093"/>
                    <a:pt x="16056" y="14220"/>
                    <a:pt x="16025" y="14315"/>
                  </a:cubicBezTo>
                  <a:cubicBezTo>
                    <a:pt x="15581" y="16532"/>
                    <a:pt x="13681" y="18115"/>
                    <a:pt x="11433" y="18115"/>
                  </a:cubicBezTo>
                  <a:cubicBezTo>
                    <a:pt x="9849" y="18115"/>
                    <a:pt x="8392" y="17323"/>
                    <a:pt x="7506" y="16025"/>
                  </a:cubicBezTo>
                  <a:cubicBezTo>
                    <a:pt x="7474" y="15962"/>
                    <a:pt x="7347" y="15867"/>
                    <a:pt x="7284" y="15867"/>
                  </a:cubicBezTo>
                  <a:cubicBezTo>
                    <a:pt x="7189" y="15867"/>
                    <a:pt x="7062" y="15898"/>
                    <a:pt x="6999" y="15962"/>
                  </a:cubicBezTo>
                  <a:cubicBezTo>
                    <a:pt x="6334" y="16468"/>
                    <a:pt x="5542" y="16690"/>
                    <a:pt x="4687" y="16690"/>
                  </a:cubicBezTo>
                  <a:cubicBezTo>
                    <a:pt x="2534" y="16690"/>
                    <a:pt x="760" y="14917"/>
                    <a:pt x="760" y="12731"/>
                  </a:cubicBezTo>
                  <a:cubicBezTo>
                    <a:pt x="760" y="11686"/>
                    <a:pt x="1140" y="10673"/>
                    <a:pt x="1900" y="9945"/>
                  </a:cubicBezTo>
                  <a:cubicBezTo>
                    <a:pt x="2027" y="9786"/>
                    <a:pt x="2027" y="9565"/>
                    <a:pt x="1900" y="9406"/>
                  </a:cubicBezTo>
                  <a:cubicBezTo>
                    <a:pt x="1140" y="8583"/>
                    <a:pt x="697" y="7506"/>
                    <a:pt x="697" y="6398"/>
                  </a:cubicBezTo>
                  <a:cubicBezTo>
                    <a:pt x="697" y="5733"/>
                    <a:pt x="855" y="5099"/>
                    <a:pt x="1140" y="4529"/>
                  </a:cubicBezTo>
                  <a:cubicBezTo>
                    <a:pt x="1267" y="4339"/>
                    <a:pt x="1172" y="4117"/>
                    <a:pt x="982" y="4022"/>
                  </a:cubicBezTo>
                  <a:cubicBezTo>
                    <a:pt x="933" y="3993"/>
                    <a:pt x="878" y="3979"/>
                    <a:pt x="822" y="3979"/>
                  </a:cubicBezTo>
                  <a:cubicBezTo>
                    <a:pt x="698" y="3979"/>
                    <a:pt x="572" y="4050"/>
                    <a:pt x="507" y="4181"/>
                  </a:cubicBezTo>
                  <a:cubicBezTo>
                    <a:pt x="158" y="4878"/>
                    <a:pt x="0" y="5606"/>
                    <a:pt x="0" y="6398"/>
                  </a:cubicBezTo>
                  <a:cubicBezTo>
                    <a:pt x="0" y="7601"/>
                    <a:pt x="380" y="8741"/>
                    <a:pt x="1140" y="9660"/>
                  </a:cubicBezTo>
                  <a:cubicBezTo>
                    <a:pt x="380" y="10546"/>
                    <a:pt x="0" y="11591"/>
                    <a:pt x="0" y="12731"/>
                  </a:cubicBezTo>
                  <a:cubicBezTo>
                    <a:pt x="0" y="15328"/>
                    <a:pt x="2090" y="17418"/>
                    <a:pt x="4655" y="17418"/>
                  </a:cubicBezTo>
                  <a:cubicBezTo>
                    <a:pt x="5542" y="17418"/>
                    <a:pt x="6366" y="17165"/>
                    <a:pt x="7062" y="16753"/>
                  </a:cubicBezTo>
                  <a:cubicBezTo>
                    <a:pt x="8107" y="18083"/>
                    <a:pt x="9691" y="18875"/>
                    <a:pt x="11401" y="18875"/>
                  </a:cubicBezTo>
                  <a:cubicBezTo>
                    <a:pt x="13934" y="18875"/>
                    <a:pt x="16120" y="17133"/>
                    <a:pt x="16753" y="14632"/>
                  </a:cubicBezTo>
                  <a:cubicBezTo>
                    <a:pt x="17956" y="14220"/>
                    <a:pt x="18843" y="13016"/>
                    <a:pt x="18843" y="11686"/>
                  </a:cubicBezTo>
                  <a:cubicBezTo>
                    <a:pt x="18843" y="10736"/>
                    <a:pt x="18400" y="9850"/>
                    <a:pt x="17703" y="9248"/>
                  </a:cubicBezTo>
                  <a:cubicBezTo>
                    <a:pt x="18431" y="8266"/>
                    <a:pt x="18843" y="7031"/>
                    <a:pt x="18843" y="5828"/>
                  </a:cubicBezTo>
                  <a:cubicBezTo>
                    <a:pt x="18843" y="2597"/>
                    <a:pt x="16215" y="1"/>
                    <a:pt x="1301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4" name="Google Shape;5304;p7"/>
            <p:cNvSpPr/>
            <p:nvPr/>
          </p:nvSpPr>
          <p:spPr>
            <a:xfrm>
              <a:off x="1135150" y="1309250"/>
              <a:ext cx="17425" cy="18250"/>
            </a:xfrm>
            <a:custGeom>
              <a:rect b="b" l="l" r="r" t="t"/>
              <a:pathLst>
                <a:path extrusionOk="0" h="730" w="697">
                  <a:moveTo>
                    <a:pt x="348" y="1"/>
                  </a:moveTo>
                  <a:cubicBezTo>
                    <a:pt x="158" y="1"/>
                    <a:pt x="0" y="159"/>
                    <a:pt x="0" y="349"/>
                  </a:cubicBezTo>
                  <a:cubicBezTo>
                    <a:pt x="0" y="571"/>
                    <a:pt x="158" y="729"/>
                    <a:pt x="348" y="729"/>
                  </a:cubicBezTo>
                  <a:cubicBezTo>
                    <a:pt x="538" y="729"/>
                    <a:pt x="697" y="571"/>
                    <a:pt x="697" y="349"/>
                  </a:cubicBezTo>
                  <a:cubicBezTo>
                    <a:pt x="697" y="159"/>
                    <a:pt x="538" y="1"/>
                    <a:pt x="34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5" name="Google Shape;5305;p7"/>
            <p:cNvSpPr/>
            <p:nvPr/>
          </p:nvSpPr>
          <p:spPr>
            <a:xfrm>
              <a:off x="1169975" y="1317950"/>
              <a:ext cx="68900" cy="95050"/>
            </a:xfrm>
            <a:custGeom>
              <a:rect b="b" l="l" r="r" t="t"/>
              <a:pathLst>
                <a:path extrusionOk="0" h="3802" w="2756">
                  <a:moveTo>
                    <a:pt x="425" y="0"/>
                  </a:moveTo>
                  <a:cubicBezTo>
                    <a:pt x="307" y="0"/>
                    <a:pt x="190" y="77"/>
                    <a:pt x="127" y="223"/>
                  </a:cubicBezTo>
                  <a:cubicBezTo>
                    <a:pt x="0" y="381"/>
                    <a:pt x="96" y="603"/>
                    <a:pt x="286" y="698"/>
                  </a:cubicBezTo>
                  <a:cubicBezTo>
                    <a:pt x="1362" y="1205"/>
                    <a:pt x="2027" y="2282"/>
                    <a:pt x="2027" y="3453"/>
                  </a:cubicBezTo>
                  <a:cubicBezTo>
                    <a:pt x="2027" y="3643"/>
                    <a:pt x="2186" y="3802"/>
                    <a:pt x="2407" y="3802"/>
                  </a:cubicBezTo>
                  <a:cubicBezTo>
                    <a:pt x="2597" y="3802"/>
                    <a:pt x="2756" y="3643"/>
                    <a:pt x="2756" y="3485"/>
                  </a:cubicBezTo>
                  <a:cubicBezTo>
                    <a:pt x="2756" y="2757"/>
                    <a:pt x="2566" y="2028"/>
                    <a:pt x="2154" y="1426"/>
                  </a:cubicBezTo>
                  <a:cubicBezTo>
                    <a:pt x="1806" y="856"/>
                    <a:pt x="1236" y="381"/>
                    <a:pt x="602" y="65"/>
                  </a:cubicBezTo>
                  <a:cubicBezTo>
                    <a:pt x="548" y="21"/>
                    <a:pt x="486" y="0"/>
                    <a:pt x="4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6" name="Google Shape;5306;p7"/>
            <p:cNvSpPr/>
            <p:nvPr/>
          </p:nvSpPr>
          <p:spPr>
            <a:xfrm>
              <a:off x="868325" y="1566575"/>
              <a:ext cx="76825" cy="76025"/>
            </a:xfrm>
            <a:custGeom>
              <a:rect b="b" l="l" r="r" t="t"/>
              <a:pathLst>
                <a:path extrusionOk="0" h="3041" w="3073">
                  <a:moveTo>
                    <a:pt x="381" y="0"/>
                  </a:moveTo>
                  <a:cubicBezTo>
                    <a:pt x="159" y="0"/>
                    <a:pt x="1" y="159"/>
                    <a:pt x="1" y="349"/>
                  </a:cubicBezTo>
                  <a:cubicBezTo>
                    <a:pt x="1" y="1837"/>
                    <a:pt x="1204" y="3041"/>
                    <a:pt x="2692" y="3041"/>
                  </a:cubicBezTo>
                  <a:cubicBezTo>
                    <a:pt x="2914" y="3041"/>
                    <a:pt x="3072" y="2882"/>
                    <a:pt x="3072" y="2692"/>
                  </a:cubicBezTo>
                  <a:cubicBezTo>
                    <a:pt x="3072" y="2502"/>
                    <a:pt x="2914" y="2344"/>
                    <a:pt x="2692" y="2344"/>
                  </a:cubicBezTo>
                  <a:cubicBezTo>
                    <a:pt x="1584" y="2344"/>
                    <a:pt x="729" y="1425"/>
                    <a:pt x="729" y="349"/>
                  </a:cubicBezTo>
                  <a:cubicBezTo>
                    <a:pt x="729" y="159"/>
                    <a:pt x="571" y="0"/>
                    <a:pt x="38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7" name="Google Shape;5307;p7"/>
            <p:cNvSpPr/>
            <p:nvPr/>
          </p:nvSpPr>
          <p:spPr>
            <a:xfrm>
              <a:off x="1029850" y="1411400"/>
              <a:ext cx="129075" cy="128275"/>
            </a:xfrm>
            <a:custGeom>
              <a:rect b="b" l="l" r="r" t="t"/>
              <a:pathLst>
                <a:path extrusionOk="0" h="5131" w="5163">
                  <a:moveTo>
                    <a:pt x="2565" y="697"/>
                  </a:moveTo>
                  <a:cubicBezTo>
                    <a:pt x="3579" y="697"/>
                    <a:pt x="4402" y="1552"/>
                    <a:pt x="4402" y="2534"/>
                  </a:cubicBezTo>
                  <a:cubicBezTo>
                    <a:pt x="4402" y="3516"/>
                    <a:pt x="3610" y="4339"/>
                    <a:pt x="2565" y="4339"/>
                  </a:cubicBezTo>
                  <a:cubicBezTo>
                    <a:pt x="1584" y="4339"/>
                    <a:pt x="760" y="3516"/>
                    <a:pt x="760" y="2534"/>
                  </a:cubicBezTo>
                  <a:cubicBezTo>
                    <a:pt x="760" y="1552"/>
                    <a:pt x="1552" y="697"/>
                    <a:pt x="2565" y="697"/>
                  </a:cubicBezTo>
                  <a:close/>
                  <a:moveTo>
                    <a:pt x="2565" y="0"/>
                  </a:moveTo>
                  <a:cubicBezTo>
                    <a:pt x="1140" y="0"/>
                    <a:pt x="0" y="1140"/>
                    <a:pt x="0" y="2565"/>
                  </a:cubicBezTo>
                  <a:cubicBezTo>
                    <a:pt x="0" y="3991"/>
                    <a:pt x="1140" y="5131"/>
                    <a:pt x="2565" y="5131"/>
                  </a:cubicBezTo>
                  <a:cubicBezTo>
                    <a:pt x="3959" y="5131"/>
                    <a:pt x="5162" y="3991"/>
                    <a:pt x="5162" y="2565"/>
                  </a:cubicBezTo>
                  <a:cubicBezTo>
                    <a:pt x="5162" y="1140"/>
                    <a:pt x="3990" y="0"/>
                    <a:pt x="25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8" name="Google Shape;5308;p7"/>
            <p:cNvSpPr/>
            <p:nvPr/>
          </p:nvSpPr>
          <p:spPr>
            <a:xfrm>
              <a:off x="893650" y="1411400"/>
              <a:ext cx="119600" cy="128275"/>
            </a:xfrm>
            <a:custGeom>
              <a:rect b="b" l="l" r="r" t="t"/>
              <a:pathLst>
                <a:path extrusionOk="0" h="5131" w="4784">
                  <a:moveTo>
                    <a:pt x="2804" y="0"/>
                  </a:moveTo>
                  <a:cubicBezTo>
                    <a:pt x="2139" y="0"/>
                    <a:pt x="1474" y="254"/>
                    <a:pt x="983" y="760"/>
                  </a:cubicBezTo>
                  <a:cubicBezTo>
                    <a:pt x="1" y="1742"/>
                    <a:pt x="1" y="3389"/>
                    <a:pt x="983" y="4402"/>
                  </a:cubicBezTo>
                  <a:cubicBezTo>
                    <a:pt x="1489" y="4909"/>
                    <a:pt x="2123" y="5131"/>
                    <a:pt x="2788" y="5131"/>
                  </a:cubicBezTo>
                  <a:cubicBezTo>
                    <a:pt x="3421" y="5131"/>
                    <a:pt x="4086" y="4877"/>
                    <a:pt x="4625" y="4371"/>
                  </a:cubicBezTo>
                  <a:cubicBezTo>
                    <a:pt x="4783" y="4276"/>
                    <a:pt x="4783" y="4022"/>
                    <a:pt x="4625" y="3864"/>
                  </a:cubicBezTo>
                  <a:cubicBezTo>
                    <a:pt x="4561" y="3785"/>
                    <a:pt x="4474" y="3745"/>
                    <a:pt x="4383" y="3745"/>
                  </a:cubicBezTo>
                  <a:cubicBezTo>
                    <a:pt x="4292" y="3745"/>
                    <a:pt x="4197" y="3785"/>
                    <a:pt x="4118" y="3864"/>
                  </a:cubicBezTo>
                  <a:cubicBezTo>
                    <a:pt x="3738" y="4212"/>
                    <a:pt x="3263" y="4434"/>
                    <a:pt x="2788" y="4434"/>
                  </a:cubicBezTo>
                  <a:cubicBezTo>
                    <a:pt x="2281" y="4434"/>
                    <a:pt x="1838" y="4212"/>
                    <a:pt x="1489" y="3864"/>
                  </a:cubicBezTo>
                  <a:cubicBezTo>
                    <a:pt x="793" y="3167"/>
                    <a:pt x="793" y="1964"/>
                    <a:pt x="1489" y="1267"/>
                  </a:cubicBezTo>
                  <a:cubicBezTo>
                    <a:pt x="1838" y="919"/>
                    <a:pt x="2313" y="697"/>
                    <a:pt x="2788" y="697"/>
                  </a:cubicBezTo>
                  <a:cubicBezTo>
                    <a:pt x="3326" y="697"/>
                    <a:pt x="3738" y="919"/>
                    <a:pt x="4118" y="1267"/>
                  </a:cubicBezTo>
                  <a:cubicBezTo>
                    <a:pt x="4165" y="1346"/>
                    <a:pt x="4253" y="1386"/>
                    <a:pt x="4348" y="1386"/>
                  </a:cubicBezTo>
                  <a:cubicBezTo>
                    <a:pt x="4443" y="1386"/>
                    <a:pt x="4546" y="1346"/>
                    <a:pt x="4625" y="1267"/>
                  </a:cubicBezTo>
                  <a:cubicBezTo>
                    <a:pt x="4783" y="1140"/>
                    <a:pt x="4783" y="919"/>
                    <a:pt x="4625" y="760"/>
                  </a:cubicBezTo>
                  <a:cubicBezTo>
                    <a:pt x="4134" y="254"/>
                    <a:pt x="3469" y="0"/>
                    <a:pt x="28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09" name="Google Shape;5309;p7"/>
            <p:cNvSpPr/>
            <p:nvPr/>
          </p:nvSpPr>
          <p:spPr>
            <a:xfrm>
              <a:off x="1158100" y="1504025"/>
              <a:ext cx="49100" cy="73650"/>
            </a:xfrm>
            <a:custGeom>
              <a:rect b="b" l="l" r="r" t="t"/>
              <a:pathLst>
                <a:path extrusionOk="0" h="2946" w="1964">
                  <a:moveTo>
                    <a:pt x="982" y="1"/>
                  </a:moveTo>
                  <a:cubicBezTo>
                    <a:pt x="444" y="1"/>
                    <a:pt x="0" y="444"/>
                    <a:pt x="0" y="951"/>
                  </a:cubicBezTo>
                  <a:cubicBezTo>
                    <a:pt x="0" y="1172"/>
                    <a:pt x="190" y="1331"/>
                    <a:pt x="380" y="1331"/>
                  </a:cubicBezTo>
                  <a:cubicBezTo>
                    <a:pt x="571" y="1331"/>
                    <a:pt x="729" y="1172"/>
                    <a:pt x="729" y="951"/>
                  </a:cubicBezTo>
                  <a:cubicBezTo>
                    <a:pt x="729" y="856"/>
                    <a:pt x="856" y="729"/>
                    <a:pt x="982" y="729"/>
                  </a:cubicBezTo>
                  <a:cubicBezTo>
                    <a:pt x="1172" y="729"/>
                    <a:pt x="1204" y="792"/>
                    <a:pt x="1204" y="951"/>
                  </a:cubicBezTo>
                  <a:cubicBezTo>
                    <a:pt x="1204" y="1394"/>
                    <a:pt x="475" y="2059"/>
                    <a:pt x="190" y="2312"/>
                  </a:cubicBezTo>
                  <a:cubicBezTo>
                    <a:pt x="64" y="2376"/>
                    <a:pt x="32" y="2534"/>
                    <a:pt x="64" y="2692"/>
                  </a:cubicBezTo>
                  <a:cubicBezTo>
                    <a:pt x="95" y="2819"/>
                    <a:pt x="254" y="2946"/>
                    <a:pt x="412" y="2946"/>
                  </a:cubicBezTo>
                  <a:lnTo>
                    <a:pt x="1616" y="2946"/>
                  </a:lnTo>
                  <a:cubicBezTo>
                    <a:pt x="1806" y="2946"/>
                    <a:pt x="1964" y="2787"/>
                    <a:pt x="1964" y="2597"/>
                  </a:cubicBezTo>
                  <a:cubicBezTo>
                    <a:pt x="1964" y="2376"/>
                    <a:pt x="1806" y="2217"/>
                    <a:pt x="1616" y="2217"/>
                  </a:cubicBezTo>
                  <a:lnTo>
                    <a:pt x="1331" y="2217"/>
                  </a:lnTo>
                  <a:cubicBezTo>
                    <a:pt x="1647" y="1869"/>
                    <a:pt x="1932" y="1426"/>
                    <a:pt x="1932" y="951"/>
                  </a:cubicBezTo>
                  <a:cubicBezTo>
                    <a:pt x="1932" y="412"/>
                    <a:pt x="1521" y="1"/>
                    <a:pt x="98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310" name="Google Shape;5310;p7"/>
          <p:cNvGrpSpPr/>
          <p:nvPr/>
        </p:nvGrpSpPr>
        <p:grpSpPr>
          <a:xfrm>
            <a:off x="5964663" y="1485955"/>
            <a:ext cx="470300" cy="469525"/>
            <a:chOff x="1428875" y="2606100"/>
            <a:chExt cx="470300" cy="469525"/>
          </a:xfrm>
        </p:grpSpPr>
        <p:sp>
          <p:nvSpPr>
            <p:cNvPr id="5311" name="Google Shape;5311;p7"/>
            <p:cNvSpPr/>
            <p:nvPr/>
          </p:nvSpPr>
          <p:spPr>
            <a:xfrm>
              <a:off x="1480325" y="2835700"/>
              <a:ext cx="19825" cy="19825"/>
            </a:xfrm>
            <a:custGeom>
              <a:rect b="b" l="l" r="r" t="t"/>
              <a:pathLst>
                <a:path extrusionOk="0" h="793" w="793">
                  <a:moveTo>
                    <a:pt x="381" y="1"/>
                  </a:moveTo>
                  <a:cubicBezTo>
                    <a:pt x="317" y="1"/>
                    <a:pt x="191" y="32"/>
                    <a:pt x="127" y="96"/>
                  </a:cubicBezTo>
                  <a:cubicBezTo>
                    <a:pt x="32" y="191"/>
                    <a:pt x="1" y="254"/>
                    <a:pt x="1" y="381"/>
                  </a:cubicBezTo>
                  <a:cubicBezTo>
                    <a:pt x="1" y="476"/>
                    <a:pt x="32" y="571"/>
                    <a:pt x="127" y="666"/>
                  </a:cubicBezTo>
                  <a:cubicBezTo>
                    <a:pt x="191" y="729"/>
                    <a:pt x="286" y="792"/>
                    <a:pt x="381" y="792"/>
                  </a:cubicBezTo>
                  <a:cubicBezTo>
                    <a:pt x="476" y="792"/>
                    <a:pt x="602" y="729"/>
                    <a:pt x="666" y="666"/>
                  </a:cubicBezTo>
                  <a:cubicBezTo>
                    <a:pt x="761" y="571"/>
                    <a:pt x="792" y="507"/>
                    <a:pt x="792" y="381"/>
                  </a:cubicBezTo>
                  <a:cubicBezTo>
                    <a:pt x="792" y="317"/>
                    <a:pt x="761" y="191"/>
                    <a:pt x="666" y="96"/>
                  </a:cubicBezTo>
                  <a:cubicBezTo>
                    <a:pt x="602" y="32"/>
                    <a:pt x="507" y="1"/>
                    <a:pt x="3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2" name="Google Shape;5312;p7"/>
            <p:cNvSpPr/>
            <p:nvPr/>
          </p:nvSpPr>
          <p:spPr>
            <a:xfrm>
              <a:off x="1623625" y="2947325"/>
              <a:ext cx="19825" cy="19825"/>
            </a:xfrm>
            <a:custGeom>
              <a:rect b="b" l="l" r="r" t="t"/>
              <a:pathLst>
                <a:path extrusionOk="0" h="793" w="793">
                  <a:moveTo>
                    <a:pt x="413" y="1"/>
                  </a:moveTo>
                  <a:cubicBezTo>
                    <a:pt x="318" y="1"/>
                    <a:pt x="191" y="33"/>
                    <a:pt x="128" y="128"/>
                  </a:cubicBezTo>
                  <a:cubicBezTo>
                    <a:pt x="33" y="191"/>
                    <a:pt x="1" y="286"/>
                    <a:pt x="1" y="381"/>
                  </a:cubicBezTo>
                  <a:cubicBezTo>
                    <a:pt x="1" y="476"/>
                    <a:pt x="33" y="603"/>
                    <a:pt x="128" y="666"/>
                  </a:cubicBezTo>
                  <a:cubicBezTo>
                    <a:pt x="191" y="729"/>
                    <a:pt x="286" y="793"/>
                    <a:pt x="413" y="793"/>
                  </a:cubicBezTo>
                  <a:cubicBezTo>
                    <a:pt x="476" y="793"/>
                    <a:pt x="603" y="761"/>
                    <a:pt x="666" y="666"/>
                  </a:cubicBezTo>
                  <a:cubicBezTo>
                    <a:pt x="761" y="603"/>
                    <a:pt x="793" y="508"/>
                    <a:pt x="793" y="381"/>
                  </a:cubicBezTo>
                  <a:cubicBezTo>
                    <a:pt x="793" y="318"/>
                    <a:pt x="761" y="191"/>
                    <a:pt x="666" y="128"/>
                  </a:cubicBezTo>
                  <a:cubicBezTo>
                    <a:pt x="603" y="33"/>
                    <a:pt x="476" y="1"/>
                    <a:pt x="41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3" name="Google Shape;5313;p7"/>
            <p:cNvSpPr/>
            <p:nvPr/>
          </p:nvSpPr>
          <p:spPr>
            <a:xfrm>
              <a:off x="1827900" y="2947325"/>
              <a:ext cx="19825" cy="19825"/>
            </a:xfrm>
            <a:custGeom>
              <a:rect b="b" l="l" r="r" t="t"/>
              <a:pathLst>
                <a:path extrusionOk="0" h="793" w="793">
                  <a:moveTo>
                    <a:pt x="381" y="1"/>
                  </a:moveTo>
                  <a:cubicBezTo>
                    <a:pt x="317" y="1"/>
                    <a:pt x="191" y="33"/>
                    <a:pt x="95" y="128"/>
                  </a:cubicBezTo>
                  <a:cubicBezTo>
                    <a:pt x="32" y="191"/>
                    <a:pt x="0" y="286"/>
                    <a:pt x="0" y="381"/>
                  </a:cubicBezTo>
                  <a:cubicBezTo>
                    <a:pt x="0" y="476"/>
                    <a:pt x="32" y="603"/>
                    <a:pt x="95" y="666"/>
                  </a:cubicBezTo>
                  <a:cubicBezTo>
                    <a:pt x="191" y="729"/>
                    <a:pt x="254" y="793"/>
                    <a:pt x="381" y="793"/>
                  </a:cubicBezTo>
                  <a:cubicBezTo>
                    <a:pt x="444" y="793"/>
                    <a:pt x="571" y="761"/>
                    <a:pt x="666" y="666"/>
                  </a:cubicBezTo>
                  <a:cubicBezTo>
                    <a:pt x="729" y="603"/>
                    <a:pt x="792" y="508"/>
                    <a:pt x="792" y="381"/>
                  </a:cubicBezTo>
                  <a:cubicBezTo>
                    <a:pt x="792" y="318"/>
                    <a:pt x="729" y="191"/>
                    <a:pt x="666" y="128"/>
                  </a:cubicBezTo>
                  <a:cubicBezTo>
                    <a:pt x="571" y="33"/>
                    <a:pt x="476" y="1"/>
                    <a:pt x="3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4" name="Google Shape;5314;p7"/>
            <p:cNvSpPr/>
            <p:nvPr/>
          </p:nvSpPr>
          <p:spPr>
            <a:xfrm>
              <a:off x="1428875" y="2606100"/>
              <a:ext cx="470300" cy="469525"/>
            </a:xfrm>
            <a:custGeom>
              <a:rect b="b" l="l" r="r" t="t"/>
              <a:pathLst>
                <a:path extrusionOk="0" h="18781" w="18812">
                  <a:moveTo>
                    <a:pt x="5986" y="697"/>
                  </a:moveTo>
                  <a:cubicBezTo>
                    <a:pt x="6936" y="697"/>
                    <a:pt x="7791" y="1204"/>
                    <a:pt x="8266" y="1996"/>
                  </a:cubicBezTo>
                  <a:cubicBezTo>
                    <a:pt x="8335" y="2111"/>
                    <a:pt x="8454" y="2192"/>
                    <a:pt x="8586" y="2192"/>
                  </a:cubicBezTo>
                  <a:cubicBezTo>
                    <a:pt x="8636" y="2192"/>
                    <a:pt x="8689" y="2180"/>
                    <a:pt x="8741" y="2154"/>
                  </a:cubicBezTo>
                  <a:cubicBezTo>
                    <a:pt x="9026" y="2059"/>
                    <a:pt x="9248" y="1996"/>
                    <a:pt x="9564" y="1996"/>
                  </a:cubicBezTo>
                  <a:cubicBezTo>
                    <a:pt x="10768" y="1996"/>
                    <a:pt x="11718" y="2946"/>
                    <a:pt x="11718" y="4149"/>
                  </a:cubicBezTo>
                  <a:cubicBezTo>
                    <a:pt x="11718" y="4434"/>
                    <a:pt x="11686" y="4688"/>
                    <a:pt x="11559" y="4973"/>
                  </a:cubicBezTo>
                  <a:cubicBezTo>
                    <a:pt x="11369" y="5004"/>
                    <a:pt x="11148" y="5099"/>
                    <a:pt x="10958" y="5163"/>
                  </a:cubicBezTo>
                  <a:cubicBezTo>
                    <a:pt x="10514" y="4213"/>
                    <a:pt x="9564" y="3643"/>
                    <a:pt x="8551" y="3643"/>
                  </a:cubicBezTo>
                  <a:lnTo>
                    <a:pt x="4592" y="3643"/>
                  </a:lnTo>
                  <a:cubicBezTo>
                    <a:pt x="3326" y="3643"/>
                    <a:pt x="2249" y="4466"/>
                    <a:pt x="1964" y="5701"/>
                  </a:cubicBezTo>
                  <a:lnTo>
                    <a:pt x="1932" y="5923"/>
                  </a:lnTo>
                  <a:lnTo>
                    <a:pt x="1647" y="5859"/>
                  </a:lnTo>
                  <a:cubicBezTo>
                    <a:pt x="1077" y="5574"/>
                    <a:pt x="697" y="4973"/>
                    <a:pt x="697" y="4339"/>
                  </a:cubicBezTo>
                  <a:cubicBezTo>
                    <a:pt x="697" y="3421"/>
                    <a:pt x="1457" y="2692"/>
                    <a:pt x="2375" y="2692"/>
                  </a:cubicBezTo>
                  <a:cubicBezTo>
                    <a:pt x="2565" y="2692"/>
                    <a:pt x="2755" y="2724"/>
                    <a:pt x="2977" y="2787"/>
                  </a:cubicBezTo>
                  <a:cubicBezTo>
                    <a:pt x="3009" y="2819"/>
                    <a:pt x="3056" y="2835"/>
                    <a:pt x="3104" y="2835"/>
                  </a:cubicBezTo>
                  <a:cubicBezTo>
                    <a:pt x="3151" y="2835"/>
                    <a:pt x="3199" y="2819"/>
                    <a:pt x="3231" y="2787"/>
                  </a:cubicBezTo>
                  <a:cubicBezTo>
                    <a:pt x="3326" y="2756"/>
                    <a:pt x="3389" y="2692"/>
                    <a:pt x="3452" y="2566"/>
                  </a:cubicBezTo>
                  <a:cubicBezTo>
                    <a:pt x="3801" y="1457"/>
                    <a:pt x="4782" y="697"/>
                    <a:pt x="5986" y="697"/>
                  </a:cubicBezTo>
                  <a:close/>
                  <a:moveTo>
                    <a:pt x="5542" y="4371"/>
                  </a:moveTo>
                  <a:lnTo>
                    <a:pt x="2249" y="7665"/>
                  </a:lnTo>
                  <a:lnTo>
                    <a:pt x="2660" y="5891"/>
                  </a:lnTo>
                  <a:cubicBezTo>
                    <a:pt x="2850" y="5004"/>
                    <a:pt x="3642" y="4371"/>
                    <a:pt x="4561" y="4371"/>
                  </a:cubicBezTo>
                  <a:close/>
                  <a:moveTo>
                    <a:pt x="8456" y="4371"/>
                  </a:moveTo>
                  <a:lnTo>
                    <a:pt x="5099" y="7760"/>
                  </a:lnTo>
                  <a:lnTo>
                    <a:pt x="3199" y="7760"/>
                  </a:lnTo>
                  <a:lnTo>
                    <a:pt x="6556" y="4371"/>
                  </a:lnTo>
                  <a:close/>
                  <a:moveTo>
                    <a:pt x="9311" y="4593"/>
                  </a:moveTo>
                  <a:cubicBezTo>
                    <a:pt x="9786" y="4751"/>
                    <a:pt x="10134" y="5099"/>
                    <a:pt x="10324" y="5574"/>
                  </a:cubicBezTo>
                  <a:cubicBezTo>
                    <a:pt x="9849" y="5923"/>
                    <a:pt x="9501" y="6398"/>
                    <a:pt x="9248" y="6904"/>
                  </a:cubicBezTo>
                  <a:cubicBezTo>
                    <a:pt x="9089" y="6873"/>
                    <a:pt x="8899" y="6873"/>
                    <a:pt x="8741" y="6873"/>
                  </a:cubicBezTo>
                  <a:cubicBezTo>
                    <a:pt x="7981" y="6873"/>
                    <a:pt x="7316" y="7221"/>
                    <a:pt x="6872" y="7760"/>
                  </a:cubicBezTo>
                  <a:lnTo>
                    <a:pt x="6144" y="7760"/>
                  </a:lnTo>
                  <a:lnTo>
                    <a:pt x="9311" y="4593"/>
                  </a:lnTo>
                  <a:close/>
                  <a:moveTo>
                    <a:pt x="6492" y="8488"/>
                  </a:moveTo>
                  <a:cubicBezTo>
                    <a:pt x="6397" y="8741"/>
                    <a:pt x="6366" y="8963"/>
                    <a:pt x="6366" y="9248"/>
                  </a:cubicBezTo>
                  <a:lnTo>
                    <a:pt x="3959" y="9248"/>
                  </a:lnTo>
                  <a:cubicBezTo>
                    <a:pt x="3737" y="9248"/>
                    <a:pt x="3579" y="9406"/>
                    <a:pt x="3579" y="9596"/>
                  </a:cubicBezTo>
                  <a:cubicBezTo>
                    <a:pt x="3579" y="9818"/>
                    <a:pt x="3737" y="9976"/>
                    <a:pt x="3959" y="9976"/>
                  </a:cubicBezTo>
                  <a:lnTo>
                    <a:pt x="6492" y="9976"/>
                  </a:lnTo>
                  <a:cubicBezTo>
                    <a:pt x="6556" y="10230"/>
                    <a:pt x="6682" y="10483"/>
                    <a:pt x="6872" y="10705"/>
                  </a:cubicBezTo>
                  <a:lnTo>
                    <a:pt x="1045" y="10705"/>
                  </a:lnTo>
                  <a:lnTo>
                    <a:pt x="1045" y="9406"/>
                  </a:lnTo>
                  <a:lnTo>
                    <a:pt x="1014" y="9406"/>
                  </a:lnTo>
                  <a:cubicBezTo>
                    <a:pt x="1014" y="8900"/>
                    <a:pt x="1425" y="8488"/>
                    <a:pt x="1932" y="8488"/>
                  </a:cubicBezTo>
                  <a:close/>
                  <a:moveTo>
                    <a:pt x="14251" y="8773"/>
                  </a:moveTo>
                  <a:cubicBezTo>
                    <a:pt x="14536" y="8773"/>
                    <a:pt x="14790" y="8868"/>
                    <a:pt x="15043" y="8931"/>
                  </a:cubicBezTo>
                  <a:lnTo>
                    <a:pt x="11845" y="12130"/>
                  </a:lnTo>
                  <a:lnTo>
                    <a:pt x="9944" y="12130"/>
                  </a:lnTo>
                  <a:lnTo>
                    <a:pt x="13301" y="8773"/>
                  </a:lnTo>
                  <a:close/>
                  <a:moveTo>
                    <a:pt x="12320" y="8805"/>
                  </a:moveTo>
                  <a:lnTo>
                    <a:pt x="8899" y="12193"/>
                  </a:lnTo>
                  <a:lnTo>
                    <a:pt x="7949" y="12193"/>
                  </a:lnTo>
                  <a:lnTo>
                    <a:pt x="8139" y="11338"/>
                  </a:lnTo>
                  <a:cubicBezTo>
                    <a:pt x="8203" y="11306"/>
                    <a:pt x="8203" y="11306"/>
                    <a:pt x="8203" y="11275"/>
                  </a:cubicBezTo>
                  <a:cubicBezTo>
                    <a:pt x="8234" y="11180"/>
                    <a:pt x="8234" y="11116"/>
                    <a:pt x="8234" y="11021"/>
                  </a:cubicBezTo>
                  <a:lnTo>
                    <a:pt x="8393" y="10325"/>
                  </a:lnTo>
                  <a:cubicBezTo>
                    <a:pt x="8583" y="9438"/>
                    <a:pt x="9374" y="8805"/>
                    <a:pt x="10293" y="8805"/>
                  </a:cubicBezTo>
                  <a:close/>
                  <a:moveTo>
                    <a:pt x="7348" y="11465"/>
                  </a:moveTo>
                  <a:lnTo>
                    <a:pt x="7189" y="12225"/>
                  </a:lnTo>
                  <a:lnTo>
                    <a:pt x="1077" y="12225"/>
                  </a:lnTo>
                  <a:cubicBezTo>
                    <a:pt x="855" y="12193"/>
                    <a:pt x="697" y="12035"/>
                    <a:pt x="697" y="11813"/>
                  </a:cubicBezTo>
                  <a:cubicBezTo>
                    <a:pt x="697" y="11623"/>
                    <a:pt x="855" y="11465"/>
                    <a:pt x="1014" y="11465"/>
                  </a:cubicBezTo>
                  <a:close/>
                  <a:moveTo>
                    <a:pt x="15676" y="9406"/>
                  </a:moveTo>
                  <a:cubicBezTo>
                    <a:pt x="15898" y="9660"/>
                    <a:pt x="16056" y="9976"/>
                    <a:pt x="16152" y="10325"/>
                  </a:cubicBezTo>
                  <a:lnTo>
                    <a:pt x="16563" y="12225"/>
                  </a:lnTo>
                  <a:lnTo>
                    <a:pt x="12890" y="12225"/>
                  </a:lnTo>
                  <a:lnTo>
                    <a:pt x="15676" y="9406"/>
                  </a:lnTo>
                  <a:close/>
                  <a:moveTo>
                    <a:pt x="12351" y="5606"/>
                  </a:moveTo>
                  <a:cubicBezTo>
                    <a:pt x="13301" y="5606"/>
                    <a:pt x="14156" y="6113"/>
                    <a:pt x="14631" y="6904"/>
                  </a:cubicBezTo>
                  <a:cubicBezTo>
                    <a:pt x="14700" y="7019"/>
                    <a:pt x="14819" y="7101"/>
                    <a:pt x="14952" y="7101"/>
                  </a:cubicBezTo>
                  <a:cubicBezTo>
                    <a:pt x="15002" y="7101"/>
                    <a:pt x="15054" y="7089"/>
                    <a:pt x="15106" y="7063"/>
                  </a:cubicBezTo>
                  <a:cubicBezTo>
                    <a:pt x="15391" y="6968"/>
                    <a:pt x="15645" y="6904"/>
                    <a:pt x="15961" y="6904"/>
                  </a:cubicBezTo>
                  <a:cubicBezTo>
                    <a:pt x="17133" y="6904"/>
                    <a:pt x="18083" y="7855"/>
                    <a:pt x="18083" y="9058"/>
                  </a:cubicBezTo>
                  <a:cubicBezTo>
                    <a:pt x="18083" y="9660"/>
                    <a:pt x="17862" y="10230"/>
                    <a:pt x="17387" y="10641"/>
                  </a:cubicBezTo>
                  <a:cubicBezTo>
                    <a:pt x="17260" y="10768"/>
                    <a:pt x="17197" y="10926"/>
                    <a:pt x="17292" y="11085"/>
                  </a:cubicBezTo>
                  <a:cubicBezTo>
                    <a:pt x="17418" y="11306"/>
                    <a:pt x="17450" y="11560"/>
                    <a:pt x="17450" y="11813"/>
                  </a:cubicBezTo>
                  <a:cubicBezTo>
                    <a:pt x="17450" y="11971"/>
                    <a:pt x="17450" y="12098"/>
                    <a:pt x="17418" y="12256"/>
                  </a:cubicBezTo>
                  <a:cubicBezTo>
                    <a:pt x="17387" y="12256"/>
                    <a:pt x="17387" y="12256"/>
                    <a:pt x="17323" y="12225"/>
                  </a:cubicBezTo>
                  <a:lnTo>
                    <a:pt x="16848" y="10071"/>
                  </a:lnTo>
                  <a:cubicBezTo>
                    <a:pt x="16595" y="8868"/>
                    <a:pt x="15518" y="8013"/>
                    <a:pt x="14251" y="8013"/>
                  </a:cubicBezTo>
                  <a:lnTo>
                    <a:pt x="10293" y="8013"/>
                  </a:lnTo>
                  <a:cubicBezTo>
                    <a:pt x="9026" y="8013"/>
                    <a:pt x="7949" y="8868"/>
                    <a:pt x="7664" y="10071"/>
                  </a:cubicBezTo>
                  <a:lnTo>
                    <a:pt x="7601" y="10451"/>
                  </a:lnTo>
                  <a:cubicBezTo>
                    <a:pt x="7284" y="10135"/>
                    <a:pt x="7094" y="9691"/>
                    <a:pt x="7094" y="9248"/>
                  </a:cubicBezTo>
                  <a:cubicBezTo>
                    <a:pt x="7094" y="8330"/>
                    <a:pt x="7823" y="7601"/>
                    <a:pt x="8741" y="7601"/>
                  </a:cubicBezTo>
                  <a:cubicBezTo>
                    <a:pt x="8931" y="7601"/>
                    <a:pt x="9153" y="7633"/>
                    <a:pt x="9343" y="7696"/>
                  </a:cubicBezTo>
                  <a:cubicBezTo>
                    <a:pt x="9374" y="7728"/>
                    <a:pt x="9422" y="7744"/>
                    <a:pt x="9473" y="7744"/>
                  </a:cubicBezTo>
                  <a:cubicBezTo>
                    <a:pt x="9525" y="7744"/>
                    <a:pt x="9580" y="7728"/>
                    <a:pt x="9628" y="7696"/>
                  </a:cubicBezTo>
                  <a:cubicBezTo>
                    <a:pt x="9691" y="7665"/>
                    <a:pt x="9786" y="7601"/>
                    <a:pt x="9818" y="7474"/>
                  </a:cubicBezTo>
                  <a:cubicBezTo>
                    <a:pt x="10166" y="6366"/>
                    <a:pt x="11148" y="5606"/>
                    <a:pt x="12351" y="5606"/>
                  </a:cubicBezTo>
                  <a:close/>
                  <a:moveTo>
                    <a:pt x="3041" y="12890"/>
                  </a:moveTo>
                  <a:lnTo>
                    <a:pt x="3041" y="13523"/>
                  </a:lnTo>
                  <a:lnTo>
                    <a:pt x="3072" y="13523"/>
                  </a:lnTo>
                  <a:cubicBezTo>
                    <a:pt x="3072" y="13618"/>
                    <a:pt x="3041" y="13650"/>
                    <a:pt x="2977" y="13650"/>
                  </a:cubicBezTo>
                  <a:lnTo>
                    <a:pt x="2375" y="13650"/>
                  </a:lnTo>
                  <a:cubicBezTo>
                    <a:pt x="2280" y="13650"/>
                    <a:pt x="2249" y="13618"/>
                    <a:pt x="2249" y="13523"/>
                  </a:cubicBezTo>
                  <a:lnTo>
                    <a:pt x="2249" y="12890"/>
                  </a:lnTo>
                  <a:close/>
                  <a:moveTo>
                    <a:pt x="16817" y="12922"/>
                  </a:moveTo>
                  <a:cubicBezTo>
                    <a:pt x="17323" y="12922"/>
                    <a:pt x="17735" y="13333"/>
                    <a:pt x="17735" y="13840"/>
                  </a:cubicBezTo>
                  <a:lnTo>
                    <a:pt x="17735" y="15107"/>
                  </a:lnTo>
                  <a:lnTo>
                    <a:pt x="6714" y="15107"/>
                  </a:lnTo>
                  <a:lnTo>
                    <a:pt x="6714" y="13840"/>
                  </a:lnTo>
                  <a:cubicBezTo>
                    <a:pt x="6714" y="13333"/>
                    <a:pt x="7126" y="12922"/>
                    <a:pt x="7633" y="12922"/>
                  </a:cubicBezTo>
                  <a:close/>
                  <a:moveTo>
                    <a:pt x="17735" y="15867"/>
                  </a:moveTo>
                  <a:cubicBezTo>
                    <a:pt x="17925" y="15898"/>
                    <a:pt x="18052" y="16025"/>
                    <a:pt x="18052" y="16215"/>
                  </a:cubicBezTo>
                  <a:cubicBezTo>
                    <a:pt x="18083" y="16405"/>
                    <a:pt x="17925" y="16563"/>
                    <a:pt x="17703" y="16563"/>
                  </a:cubicBezTo>
                  <a:lnTo>
                    <a:pt x="6809" y="16563"/>
                  </a:lnTo>
                  <a:cubicBezTo>
                    <a:pt x="6619" y="16563"/>
                    <a:pt x="6461" y="16405"/>
                    <a:pt x="6461" y="16215"/>
                  </a:cubicBezTo>
                  <a:cubicBezTo>
                    <a:pt x="6461" y="16025"/>
                    <a:pt x="6619" y="15867"/>
                    <a:pt x="6777" y="15867"/>
                  </a:cubicBezTo>
                  <a:close/>
                  <a:moveTo>
                    <a:pt x="8773" y="17324"/>
                  </a:moveTo>
                  <a:lnTo>
                    <a:pt x="8773" y="17957"/>
                  </a:lnTo>
                  <a:lnTo>
                    <a:pt x="8836" y="17957"/>
                  </a:lnTo>
                  <a:cubicBezTo>
                    <a:pt x="8836" y="18052"/>
                    <a:pt x="8773" y="18084"/>
                    <a:pt x="8709" y="18084"/>
                  </a:cubicBezTo>
                  <a:lnTo>
                    <a:pt x="8108" y="18084"/>
                  </a:lnTo>
                  <a:cubicBezTo>
                    <a:pt x="8044" y="18084"/>
                    <a:pt x="7981" y="18052"/>
                    <a:pt x="7981" y="17957"/>
                  </a:cubicBezTo>
                  <a:lnTo>
                    <a:pt x="7981" y="17324"/>
                  </a:lnTo>
                  <a:close/>
                  <a:moveTo>
                    <a:pt x="16468" y="17324"/>
                  </a:moveTo>
                  <a:lnTo>
                    <a:pt x="16468" y="17957"/>
                  </a:lnTo>
                  <a:lnTo>
                    <a:pt x="16500" y="17957"/>
                  </a:lnTo>
                  <a:cubicBezTo>
                    <a:pt x="16500" y="18052"/>
                    <a:pt x="16468" y="18084"/>
                    <a:pt x="16373" y="18084"/>
                  </a:cubicBezTo>
                  <a:lnTo>
                    <a:pt x="15771" y="18084"/>
                  </a:lnTo>
                  <a:cubicBezTo>
                    <a:pt x="15708" y="18084"/>
                    <a:pt x="15676" y="18052"/>
                    <a:pt x="15676" y="17957"/>
                  </a:cubicBezTo>
                  <a:lnTo>
                    <a:pt x="15676" y="17324"/>
                  </a:lnTo>
                  <a:close/>
                  <a:moveTo>
                    <a:pt x="5954" y="1"/>
                  </a:moveTo>
                  <a:cubicBezTo>
                    <a:pt x="5226" y="1"/>
                    <a:pt x="4529" y="222"/>
                    <a:pt x="3959" y="666"/>
                  </a:cubicBezTo>
                  <a:cubicBezTo>
                    <a:pt x="3484" y="1014"/>
                    <a:pt x="3104" y="1489"/>
                    <a:pt x="2882" y="2059"/>
                  </a:cubicBezTo>
                  <a:cubicBezTo>
                    <a:pt x="2724" y="1996"/>
                    <a:pt x="2534" y="1996"/>
                    <a:pt x="2375" y="1996"/>
                  </a:cubicBezTo>
                  <a:cubicBezTo>
                    <a:pt x="1045" y="1996"/>
                    <a:pt x="0" y="3073"/>
                    <a:pt x="0" y="4371"/>
                  </a:cubicBezTo>
                  <a:cubicBezTo>
                    <a:pt x="0" y="5289"/>
                    <a:pt x="539" y="6176"/>
                    <a:pt x="1362" y="6556"/>
                  </a:cubicBezTo>
                  <a:lnTo>
                    <a:pt x="1742" y="6714"/>
                  </a:lnTo>
                  <a:lnTo>
                    <a:pt x="1457" y="7855"/>
                  </a:lnTo>
                  <a:cubicBezTo>
                    <a:pt x="792" y="8076"/>
                    <a:pt x="254" y="8710"/>
                    <a:pt x="254" y="9438"/>
                  </a:cubicBezTo>
                  <a:lnTo>
                    <a:pt x="254" y="11085"/>
                  </a:lnTo>
                  <a:cubicBezTo>
                    <a:pt x="64" y="11275"/>
                    <a:pt x="0" y="11560"/>
                    <a:pt x="0" y="11813"/>
                  </a:cubicBezTo>
                  <a:cubicBezTo>
                    <a:pt x="0" y="12415"/>
                    <a:pt x="475" y="12922"/>
                    <a:pt x="1109" y="12922"/>
                  </a:cubicBezTo>
                  <a:lnTo>
                    <a:pt x="1584" y="12922"/>
                  </a:lnTo>
                  <a:lnTo>
                    <a:pt x="1584" y="13555"/>
                  </a:lnTo>
                  <a:cubicBezTo>
                    <a:pt x="1584" y="14030"/>
                    <a:pt x="1964" y="14410"/>
                    <a:pt x="2407" y="14410"/>
                  </a:cubicBezTo>
                  <a:lnTo>
                    <a:pt x="3009" y="14410"/>
                  </a:lnTo>
                  <a:cubicBezTo>
                    <a:pt x="3484" y="14410"/>
                    <a:pt x="3832" y="13998"/>
                    <a:pt x="3832" y="13555"/>
                  </a:cubicBezTo>
                  <a:lnTo>
                    <a:pt x="3832" y="12922"/>
                  </a:lnTo>
                  <a:lnTo>
                    <a:pt x="6271" y="12922"/>
                  </a:lnTo>
                  <a:cubicBezTo>
                    <a:pt x="6112" y="13207"/>
                    <a:pt x="6017" y="13523"/>
                    <a:pt x="6017" y="13840"/>
                  </a:cubicBezTo>
                  <a:lnTo>
                    <a:pt x="6017" y="15455"/>
                  </a:lnTo>
                  <a:cubicBezTo>
                    <a:pt x="5796" y="15677"/>
                    <a:pt x="5732" y="15930"/>
                    <a:pt x="5732" y="16215"/>
                  </a:cubicBezTo>
                  <a:cubicBezTo>
                    <a:pt x="5732" y="16817"/>
                    <a:pt x="6207" y="17324"/>
                    <a:pt x="6841" y="17324"/>
                  </a:cubicBezTo>
                  <a:lnTo>
                    <a:pt x="7316" y="17324"/>
                  </a:lnTo>
                  <a:lnTo>
                    <a:pt x="7316" y="17957"/>
                  </a:lnTo>
                  <a:cubicBezTo>
                    <a:pt x="7316" y="18432"/>
                    <a:pt x="7696" y="18780"/>
                    <a:pt x="8139" y="18780"/>
                  </a:cubicBezTo>
                  <a:lnTo>
                    <a:pt x="8741" y="18780"/>
                  </a:lnTo>
                  <a:cubicBezTo>
                    <a:pt x="9216" y="18780"/>
                    <a:pt x="9564" y="18400"/>
                    <a:pt x="9564" y="17957"/>
                  </a:cubicBezTo>
                  <a:lnTo>
                    <a:pt x="9564" y="17324"/>
                  </a:lnTo>
                  <a:lnTo>
                    <a:pt x="14948" y="17324"/>
                  </a:lnTo>
                  <a:lnTo>
                    <a:pt x="14948" y="17957"/>
                  </a:lnTo>
                  <a:cubicBezTo>
                    <a:pt x="14948" y="18432"/>
                    <a:pt x="15360" y="18780"/>
                    <a:pt x="15771" y="18780"/>
                  </a:cubicBezTo>
                  <a:lnTo>
                    <a:pt x="16373" y="18780"/>
                  </a:lnTo>
                  <a:cubicBezTo>
                    <a:pt x="16848" y="18780"/>
                    <a:pt x="17197" y="18400"/>
                    <a:pt x="17197" y="17957"/>
                  </a:cubicBezTo>
                  <a:lnTo>
                    <a:pt x="17197" y="17324"/>
                  </a:lnTo>
                  <a:lnTo>
                    <a:pt x="17672" y="17324"/>
                  </a:lnTo>
                  <a:cubicBezTo>
                    <a:pt x="18273" y="17324"/>
                    <a:pt x="18780" y="16848"/>
                    <a:pt x="18780" y="16215"/>
                  </a:cubicBezTo>
                  <a:cubicBezTo>
                    <a:pt x="18812" y="15930"/>
                    <a:pt x="18685" y="15677"/>
                    <a:pt x="18527" y="15455"/>
                  </a:cubicBezTo>
                  <a:lnTo>
                    <a:pt x="18527" y="13840"/>
                  </a:lnTo>
                  <a:cubicBezTo>
                    <a:pt x="18527" y="13397"/>
                    <a:pt x="18368" y="12985"/>
                    <a:pt x="18052" y="12700"/>
                  </a:cubicBezTo>
                  <a:cubicBezTo>
                    <a:pt x="18178" y="12415"/>
                    <a:pt x="18210" y="12130"/>
                    <a:pt x="18210" y="11876"/>
                  </a:cubicBezTo>
                  <a:cubicBezTo>
                    <a:pt x="18210" y="11591"/>
                    <a:pt x="18178" y="11306"/>
                    <a:pt x="18052" y="11021"/>
                  </a:cubicBezTo>
                  <a:cubicBezTo>
                    <a:pt x="18527" y="10515"/>
                    <a:pt x="18812" y="9818"/>
                    <a:pt x="18812" y="9090"/>
                  </a:cubicBezTo>
                  <a:cubicBezTo>
                    <a:pt x="18812" y="7506"/>
                    <a:pt x="17482" y="6208"/>
                    <a:pt x="15898" y="6208"/>
                  </a:cubicBezTo>
                  <a:cubicBezTo>
                    <a:pt x="15645" y="6208"/>
                    <a:pt x="15360" y="6239"/>
                    <a:pt x="15106" y="6334"/>
                  </a:cubicBezTo>
                  <a:cubicBezTo>
                    <a:pt x="14473" y="5448"/>
                    <a:pt x="13460" y="4909"/>
                    <a:pt x="12351" y="4909"/>
                  </a:cubicBezTo>
                  <a:cubicBezTo>
                    <a:pt x="12415" y="4656"/>
                    <a:pt x="12415" y="4434"/>
                    <a:pt x="12415" y="4181"/>
                  </a:cubicBezTo>
                  <a:cubicBezTo>
                    <a:pt x="12415" y="2597"/>
                    <a:pt x="11116" y="1299"/>
                    <a:pt x="9533" y="1299"/>
                  </a:cubicBezTo>
                  <a:cubicBezTo>
                    <a:pt x="9248" y="1299"/>
                    <a:pt x="8963" y="1331"/>
                    <a:pt x="8741" y="1426"/>
                  </a:cubicBezTo>
                  <a:cubicBezTo>
                    <a:pt x="8108" y="539"/>
                    <a:pt x="7062" y="1"/>
                    <a:pt x="595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5" name="Google Shape;5315;p7"/>
            <p:cNvSpPr/>
            <p:nvPr/>
          </p:nvSpPr>
          <p:spPr>
            <a:xfrm>
              <a:off x="1662425" y="2947325"/>
              <a:ext cx="147300" cy="17450"/>
            </a:xfrm>
            <a:custGeom>
              <a:rect b="b" l="l" r="r" t="t"/>
              <a:pathLst>
                <a:path extrusionOk="0" h="698" w="5892">
                  <a:moveTo>
                    <a:pt x="349" y="1"/>
                  </a:moveTo>
                  <a:cubicBezTo>
                    <a:pt x="159" y="1"/>
                    <a:pt x="1" y="159"/>
                    <a:pt x="1" y="349"/>
                  </a:cubicBezTo>
                  <a:cubicBezTo>
                    <a:pt x="1" y="539"/>
                    <a:pt x="159" y="698"/>
                    <a:pt x="349" y="698"/>
                  </a:cubicBezTo>
                  <a:lnTo>
                    <a:pt x="5543" y="698"/>
                  </a:lnTo>
                  <a:cubicBezTo>
                    <a:pt x="5733" y="698"/>
                    <a:pt x="5891" y="539"/>
                    <a:pt x="5891" y="349"/>
                  </a:cubicBezTo>
                  <a:cubicBezTo>
                    <a:pt x="5891" y="159"/>
                    <a:pt x="5733" y="1"/>
                    <a:pt x="55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grpSp>
        <p:nvGrpSpPr>
          <p:cNvPr id="5316" name="Google Shape;5316;p7"/>
          <p:cNvGrpSpPr/>
          <p:nvPr/>
        </p:nvGrpSpPr>
        <p:grpSpPr>
          <a:xfrm>
            <a:off x="5967825" y="3583619"/>
            <a:ext cx="463975" cy="498800"/>
            <a:chOff x="5689150" y="1926025"/>
            <a:chExt cx="463975" cy="498800"/>
          </a:xfrm>
        </p:grpSpPr>
        <p:sp>
          <p:nvSpPr>
            <p:cNvPr id="5317" name="Google Shape;5317;p7"/>
            <p:cNvSpPr/>
            <p:nvPr/>
          </p:nvSpPr>
          <p:spPr>
            <a:xfrm>
              <a:off x="5689150" y="1926025"/>
              <a:ext cx="463975" cy="498800"/>
            </a:xfrm>
            <a:custGeom>
              <a:rect b="b" l="l" r="r" t="t"/>
              <a:pathLst>
                <a:path extrusionOk="0" h="19952" w="18559">
                  <a:moveTo>
                    <a:pt x="8013" y="538"/>
                  </a:moveTo>
                  <a:lnTo>
                    <a:pt x="8013" y="1710"/>
                  </a:lnTo>
                  <a:lnTo>
                    <a:pt x="6936" y="1710"/>
                  </a:lnTo>
                  <a:cubicBezTo>
                    <a:pt x="6904" y="1710"/>
                    <a:pt x="6841" y="1647"/>
                    <a:pt x="6841" y="1615"/>
                  </a:cubicBezTo>
                  <a:lnTo>
                    <a:pt x="6841" y="633"/>
                  </a:lnTo>
                  <a:cubicBezTo>
                    <a:pt x="6841" y="602"/>
                    <a:pt x="6904" y="538"/>
                    <a:pt x="6936" y="538"/>
                  </a:cubicBezTo>
                  <a:close/>
                  <a:moveTo>
                    <a:pt x="10008" y="538"/>
                  </a:moveTo>
                  <a:lnTo>
                    <a:pt x="10008" y="1710"/>
                  </a:lnTo>
                  <a:lnTo>
                    <a:pt x="8583" y="1710"/>
                  </a:lnTo>
                  <a:lnTo>
                    <a:pt x="8583" y="538"/>
                  </a:lnTo>
                  <a:close/>
                  <a:moveTo>
                    <a:pt x="11623" y="538"/>
                  </a:moveTo>
                  <a:cubicBezTo>
                    <a:pt x="11686" y="538"/>
                    <a:pt x="11718" y="602"/>
                    <a:pt x="11718" y="633"/>
                  </a:cubicBezTo>
                  <a:lnTo>
                    <a:pt x="11718" y="1615"/>
                  </a:lnTo>
                  <a:cubicBezTo>
                    <a:pt x="11718" y="1647"/>
                    <a:pt x="11686" y="1710"/>
                    <a:pt x="11623" y="1710"/>
                  </a:cubicBezTo>
                  <a:lnTo>
                    <a:pt x="10578" y="1710"/>
                  </a:lnTo>
                  <a:lnTo>
                    <a:pt x="10578" y="538"/>
                  </a:lnTo>
                  <a:close/>
                  <a:moveTo>
                    <a:pt x="10800" y="2280"/>
                  </a:moveTo>
                  <a:cubicBezTo>
                    <a:pt x="10641" y="2502"/>
                    <a:pt x="10451" y="2692"/>
                    <a:pt x="10230" y="2819"/>
                  </a:cubicBezTo>
                  <a:lnTo>
                    <a:pt x="8361" y="2819"/>
                  </a:lnTo>
                  <a:cubicBezTo>
                    <a:pt x="8076" y="2692"/>
                    <a:pt x="7886" y="2502"/>
                    <a:pt x="7696" y="2280"/>
                  </a:cubicBezTo>
                  <a:close/>
                  <a:moveTo>
                    <a:pt x="9976" y="3357"/>
                  </a:moveTo>
                  <a:lnTo>
                    <a:pt x="9976" y="3959"/>
                  </a:lnTo>
                  <a:lnTo>
                    <a:pt x="8551" y="3959"/>
                  </a:lnTo>
                  <a:lnTo>
                    <a:pt x="8551" y="3357"/>
                  </a:lnTo>
                  <a:close/>
                  <a:moveTo>
                    <a:pt x="11606" y="4584"/>
                  </a:moveTo>
                  <a:cubicBezTo>
                    <a:pt x="11675" y="4584"/>
                    <a:pt x="11718" y="4645"/>
                    <a:pt x="11718" y="4750"/>
                  </a:cubicBezTo>
                  <a:lnTo>
                    <a:pt x="11718" y="6841"/>
                  </a:lnTo>
                  <a:lnTo>
                    <a:pt x="9976" y="6841"/>
                  </a:lnTo>
                  <a:cubicBezTo>
                    <a:pt x="9818" y="6841"/>
                    <a:pt x="9691" y="6967"/>
                    <a:pt x="9691" y="7126"/>
                  </a:cubicBezTo>
                  <a:cubicBezTo>
                    <a:pt x="9691" y="7284"/>
                    <a:pt x="9818" y="7411"/>
                    <a:pt x="9976" y="7411"/>
                  </a:cubicBezTo>
                  <a:lnTo>
                    <a:pt x="11750" y="7411"/>
                  </a:lnTo>
                  <a:lnTo>
                    <a:pt x="11750" y="8234"/>
                  </a:lnTo>
                  <a:cubicBezTo>
                    <a:pt x="11750" y="8392"/>
                    <a:pt x="11655" y="8551"/>
                    <a:pt x="11433" y="8551"/>
                  </a:cubicBezTo>
                  <a:lnTo>
                    <a:pt x="7158" y="8551"/>
                  </a:lnTo>
                  <a:cubicBezTo>
                    <a:pt x="6999" y="8551"/>
                    <a:pt x="6841" y="8424"/>
                    <a:pt x="6841" y="8234"/>
                  </a:cubicBezTo>
                  <a:lnTo>
                    <a:pt x="6841" y="7411"/>
                  </a:lnTo>
                  <a:lnTo>
                    <a:pt x="8646" y="7411"/>
                  </a:lnTo>
                  <a:cubicBezTo>
                    <a:pt x="8805" y="7411"/>
                    <a:pt x="8900" y="7284"/>
                    <a:pt x="8900" y="7126"/>
                  </a:cubicBezTo>
                  <a:cubicBezTo>
                    <a:pt x="8900" y="6967"/>
                    <a:pt x="8805" y="6841"/>
                    <a:pt x="8646" y="6841"/>
                  </a:cubicBezTo>
                  <a:lnTo>
                    <a:pt x="6841" y="6841"/>
                  </a:lnTo>
                  <a:lnTo>
                    <a:pt x="6841" y="4750"/>
                  </a:lnTo>
                  <a:cubicBezTo>
                    <a:pt x="6841" y="4655"/>
                    <a:pt x="6936" y="4592"/>
                    <a:pt x="6999" y="4592"/>
                  </a:cubicBezTo>
                  <a:lnTo>
                    <a:pt x="11560" y="4592"/>
                  </a:lnTo>
                  <a:cubicBezTo>
                    <a:pt x="11576" y="4587"/>
                    <a:pt x="11591" y="4584"/>
                    <a:pt x="11606" y="4584"/>
                  </a:cubicBezTo>
                  <a:close/>
                  <a:moveTo>
                    <a:pt x="6271" y="5352"/>
                  </a:moveTo>
                  <a:lnTo>
                    <a:pt x="6271" y="7759"/>
                  </a:lnTo>
                  <a:lnTo>
                    <a:pt x="4751" y="7759"/>
                  </a:lnTo>
                  <a:cubicBezTo>
                    <a:pt x="4149" y="7759"/>
                    <a:pt x="3737" y="8234"/>
                    <a:pt x="3737" y="8772"/>
                  </a:cubicBezTo>
                  <a:lnTo>
                    <a:pt x="3737" y="9501"/>
                  </a:lnTo>
                  <a:lnTo>
                    <a:pt x="1299" y="9501"/>
                  </a:lnTo>
                  <a:lnTo>
                    <a:pt x="1299" y="7664"/>
                  </a:lnTo>
                  <a:cubicBezTo>
                    <a:pt x="1299" y="6366"/>
                    <a:pt x="2344" y="5352"/>
                    <a:pt x="3642" y="5352"/>
                  </a:cubicBezTo>
                  <a:close/>
                  <a:moveTo>
                    <a:pt x="634" y="10102"/>
                  </a:moveTo>
                  <a:lnTo>
                    <a:pt x="4434" y="10134"/>
                  </a:lnTo>
                  <a:lnTo>
                    <a:pt x="4434" y="11464"/>
                  </a:lnTo>
                  <a:cubicBezTo>
                    <a:pt x="4434" y="11464"/>
                    <a:pt x="4434" y="11528"/>
                    <a:pt x="4403" y="11528"/>
                  </a:cubicBezTo>
                  <a:lnTo>
                    <a:pt x="634" y="11528"/>
                  </a:lnTo>
                  <a:cubicBezTo>
                    <a:pt x="602" y="11528"/>
                    <a:pt x="602" y="11528"/>
                    <a:pt x="602" y="11464"/>
                  </a:cubicBezTo>
                  <a:lnTo>
                    <a:pt x="602" y="10134"/>
                  </a:lnTo>
                  <a:cubicBezTo>
                    <a:pt x="602" y="10134"/>
                    <a:pt x="602" y="10102"/>
                    <a:pt x="634" y="10102"/>
                  </a:cubicBezTo>
                  <a:close/>
                  <a:moveTo>
                    <a:pt x="15645" y="5289"/>
                  </a:moveTo>
                  <a:lnTo>
                    <a:pt x="15645" y="5352"/>
                  </a:lnTo>
                  <a:cubicBezTo>
                    <a:pt x="16943" y="5352"/>
                    <a:pt x="17957" y="6397"/>
                    <a:pt x="17957" y="7664"/>
                  </a:cubicBezTo>
                  <a:lnTo>
                    <a:pt x="17957" y="12573"/>
                  </a:lnTo>
                  <a:lnTo>
                    <a:pt x="15550" y="12573"/>
                  </a:lnTo>
                  <a:lnTo>
                    <a:pt x="15550" y="8614"/>
                  </a:lnTo>
                  <a:cubicBezTo>
                    <a:pt x="15550" y="8139"/>
                    <a:pt x="15170" y="7727"/>
                    <a:pt x="14632" y="7727"/>
                  </a:cubicBezTo>
                  <a:lnTo>
                    <a:pt x="12320" y="7727"/>
                  </a:lnTo>
                  <a:lnTo>
                    <a:pt x="12320" y="5289"/>
                  </a:lnTo>
                  <a:close/>
                  <a:moveTo>
                    <a:pt x="17989" y="13174"/>
                  </a:moveTo>
                  <a:lnTo>
                    <a:pt x="17989" y="19318"/>
                  </a:lnTo>
                  <a:lnTo>
                    <a:pt x="15550" y="19318"/>
                  </a:lnTo>
                  <a:lnTo>
                    <a:pt x="15550" y="13174"/>
                  </a:lnTo>
                  <a:close/>
                  <a:moveTo>
                    <a:pt x="6936" y="0"/>
                  </a:moveTo>
                  <a:cubicBezTo>
                    <a:pt x="6588" y="0"/>
                    <a:pt x="6239" y="317"/>
                    <a:pt x="6239" y="665"/>
                  </a:cubicBezTo>
                  <a:lnTo>
                    <a:pt x="6239" y="1647"/>
                  </a:lnTo>
                  <a:cubicBezTo>
                    <a:pt x="6239" y="2027"/>
                    <a:pt x="6556" y="2344"/>
                    <a:pt x="6936" y="2344"/>
                  </a:cubicBezTo>
                  <a:lnTo>
                    <a:pt x="6968" y="2344"/>
                  </a:lnTo>
                  <a:cubicBezTo>
                    <a:pt x="7221" y="2724"/>
                    <a:pt x="7569" y="3072"/>
                    <a:pt x="8013" y="3325"/>
                  </a:cubicBezTo>
                  <a:lnTo>
                    <a:pt x="8013" y="4022"/>
                  </a:lnTo>
                  <a:lnTo>
                    <a:pt x="6999" y="4022"/>
                  </a:lnTo>
                  <a:lnTo>
                    <a:pt x="6999" y="3959"/>
                  </a:lnTo>
                  <a:cubicBezTo>
                    <a:pt x="6619" y="3959"/>
                    <a:pt x="6271" y="4275"/>
                    <a:pt x="6271" y="4750"/>
                  </a:cubicBezTo>
                  <a:lnTo>
                    <a:pt x="3642" y="4750"/>
                  </a:lnTo>
                  <a:cubicBezTo>
                    <a:pt x="2027" y="4750"/>
                    <a:pt x="729" y="6049"/>
                    <a:pt x="729" y="7664"/>
                  </a:cubicBezTo>
                  <a:lnTo>
                    <a:pt x="729" y="9501"/>
                  </a:lnTo>
                  <a:lnTo>
                    <a:pt x="634" y="9501"/>
                  </a:lnTo>
                  <a:cubicBezTo>
                    <a:pt x="286" y="9501"/>
                    <a:pt x="1" y="9786"/>
                    <a:pt x="1" y="10134"/>
                  </a:cubicBezTo>
                  <a:lnTo>
                    <a:pt x="1" y="11464"/>
                  </a:lnTo>
                  <a:cubicBezTo>
                    <a:pt x="1" y="11844"/>
                    <a:pt x="286" y="12098"/>
                    <a:pt x="634" y="12098"/>
                  </a:cubicBezTo>
                  <a:lnTo>
                    <a:pt x="4403" y="12098"/>
                  </a:lnTo>
                  <a:cubicBezTo>
                    <a:pt x="4751" y="12098"/>
                    <a:pt x="5036" y="11844"/>
                    <a:pt x="5036" y="11464"/>
                  </a:cubicBezTo>
                  <a:lnTo>
                    <a:pt x="5036" y="10134"/>
                  </a:lnTo>
                  <a:cubicBezTo>
                    <a:pt x="5036" y="9786"/>
                    <a:pt x="4751" y="9501"/>
                    <a:pt x="4403" y="9501"/>
                  </a:cubicBezTo>
                  <a:lnTo>
                    <a:pt x="4276" y="9501"/>
                  </a:lnTo>
                  <a:lnTo>
                    <a:pt x="4276" y="8772"/>
                  </a:lnTo>
                  <a:cubicBezTo>
                    <a:pt x="4276" y="8551"/>
                    <a:pt x="4466" y="8361"/>
                    <a:pt x="4719" y="8361"/>
                  </a:cubicBezTo>
                  <a:lnTo>
                    <a:pt x="6208" y="8361"/>
                  </a:lnTo>
                  <a:cubicBezTo>
                    <a:pt x="6208" y="8867"/>
                    <a:pt x="6588" y="9152"/>
                    <a:pt x="6968" y="9152"/>
                  </a:cubicBezTo>
                  <a:lnTo>
                    <a:pt x="11560" y="9152"/>
                  </a:lnTo>
                  <a:cubicBezTo>
                    <a:pt x="12003" y="9152"/>
                    <a:pt x="12320" y="8772"/>
                    <a:pt x="12320" y="8392"/>
                  </a:cubicBezTo>
                  <a:lnTo>
                    <a:pt x="12320" y="8361"/>
                  </a:lnTo>
                  <a:lnTo>
                    <a:pt x="14632" y="8361"/>
                  </a:lnTo>
                  <a:cubicBezTo>
                    <a:pt x="14790" y="8361"/>
                    <a:pt x="14948" y="8519"/>
                    <a:pt x="14948" y="8677"/>
                  </a:cubicBezTo>
                  <a:lnTo>
                    <a:pt x="14948" y="19350"/>
                  </a:lnTo>
                  <a:cubicBezTo>
                    <a:pt x="14948" y="19666"/>
                    <a:pt x="15233" y="19951"/>
                    <a:pt x="15550" y="19951"/>
                  </a:cubicBezTo>
                  <a:lnTo>
                    <a:pt x="17957" y="19951"/>
                  </a:lnTo>
                  <a:cubicBezTo>
                    <a:pt x="18274" y="19951"/>
                    <a:pt x="18559" y="19666"/>
                    <a:pt x="18559" y="19350"/>
                  </a:cubicBezTo>
                  <a:lnTo>
                    <a:pt x="18559" y="7727"/>
                  </a:lnTo>
                  <a:cubicBezTo>
                    <a:pt x="18559" y="6080"/>
                    <a:pt x="17260" y="4782"/>
                    <a:pt x="15645" y="4782"/>
                  </a:cubicBezTo>
                  <a:lnTo>
                    <a:pt x="12320" y="4782"/>
                  </a:lnTo>
                  <a:cubicBezTo>
                    <a:pt x="12320" y="4275"/>
                    <a:pt x="11971" y="3990"/>
                    <a:pt x="11560" y="3990"/>
                  </a:cubicBezTo>
                  <a:lnTo>
                    <a:pt x="10578" y="3990"/>
                  </a:lnTo>
                  <a:lnTo>
                    <a:pt x="10578" y="3294"/>
                  </a:lnTo>
                  <a:cubicBezTo>
                    <a:pt x="10926" y="3040"/>
                    <a:pt x="11243" y="2724"/>
                    <a:pt x="11465" y="2344"/>
                  </a:cubicBezTo>
                  <a:lnTo>
                    <a:pt x="11623" y="2344"/>
                  </a:lnTo>
                  <a:cubicBezTo>
                    <a:pt x="12003" y="2344"/>
                    <a:pt x="12320" y="2027"/>
                    <a:pt x="12320" y="1647"/>
                  </a:cubicBezTo>
                  <a:lnTo>
                    <a:pt x="12320" y="665"/>
                  </a:lnTo>
                  <a:cubicBezTo>
                    <a:pt x="12320" y="317"/>
                    <a:pt x="12003" y="0"/>
                    <a:pt x="116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18" name="Google Shape;5318;p7"/>
            <p:cNvSpPr/>
            <p:nvPr/>
          </p:nvSpPr>
          <p:spPr>
            <a:xfrm>
              <a:off x="5693900" y="2237950"/>
              <a:ext cx="101375" cy="125900"/>
            </a:xfrm>
            <a:custGeom>
              <a:rect b="b" l="l" r="r" t="t"/>
              <a:pathLst>
                <a:path extrusionOk="0" h="5036" w="4055">
                  <a:moveTo>
                    <a:pt x="2312" y="1"/>
                  </a:moveTo>
                  <a:cubicBezTo>
                    <a:pt x="2154" y="1"/>
                    <a:pt x="1996" y="64"/>
                    <a:pt x="1901" y="222"/>
                  </a:cubicBezTo>
                  <a:lnTo>
                    <a:pt x="729" y="2281"/>
                  </a:lnTo>
                  <a:cubicBezTo>
                    <a:pt x="1" y="3516"/>
                    <a:pt x="887" y="5036"/>
                    <a:pt x="2312" y="5036"/>
                  </a:cubicBezTo>
                  <a:cubicBezTo>
                    <a:pt x="3009" y="5036"/>
                    <a:pt x="3642" y="4656"/>
                    <a:pt x="3959" y="4023"/>
                  </a:cubicBezTo>
                  <a:cubicBezTo>
                    <a:pt x="4054" y="3864"/>
                    <a:pt x="3959" y="3706"/>
                    <a:pt x="3864" y="3643"/>
                  </a:cubicBezTo>
                  <a:cubicBezTo>
                    <a:pt x="3818" y="3615"/>
                    <a:pt x="3771" y="3603"/>
                    <a:pt x="3727" y="3603"/>
                  </a:cubicBezTo>
                  <a:cubicBezTo>
                    <a:pt x="3619" y="3603"/>
                    <a:pt x="3520" y="3670"/>
                    <a:pt x="3452" y="3738"/>
                  </a:cubicBezTo>
                  <a:cubicBezTo>
                    <a:pt x="3262" y="4181"/>
                    <a:pt x="2819" y="4466"/>
                    <a:pt x="2312" y="4466"/>
                  </a:cubicBezTo>
                  <a:cubicBezTo>
                    <a:pt x="1331" y="4466"/>
                    <a:pt x="729" y="3389"/>
                    <a:pt x="1204" y="2566"/>
                  </a:cubicBezTo>
                  <a:lnTo>
                    <a:pt x="2312" y="697"/>
                  </a:lnTo>
                  <a:cubicBezTo>
                    <a:pt x="3484" y="2756"/>
                    <a:pt x="3421" y="2597"/>
                    <a:pt x="3452" y="2661"/>
                  </a:cubicBezTo>
                  <a:cubicBezTo>
                    <a:pt x="3513" y="2783"/>
                    <a:pt x="3600" y="2839"/>
                    <a:pt x="3697" y="2839"/>
                  </a:cubicBezTo>
                  <a:cubicBezTo>
                    <a:pt x="3751" y="2839"/>
                    <a:pt x="3807" y="2822"/>
                    <a:pt x="3864" y="2787"/>
                  </a:cubicBezTo>
                  <a:cubicBezTo>
                    <a:pt x="4023" y="2724"/>
                    <a:pt x="4054" y="2566"/>
                    <a:pt x="3959" y="2407"/>
                  </a:cubicBezTo>
                  <a:cubicBezTo>
                    <a:pt x="3928" y="2312"/>
                    <a:pt x="4023" y="2471"/>
                    <a:pt x="2692" y="222"/>
                  </a:cubicBezTo>
                  <a:cubicBezTo>
                    <a:pt x="2629" y="64"/>
                    <a:pt x="2471" y="1"/>
                    <a:pt x="231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chemeClr val="accent6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319" name="Google Shape;5319;p7"/>
          <p:cNvSpPr/>
          <p:nvPr/>
        </p:nvSpPr>
        <p:spPr>
          <a:xfrm>
            <a:off x="2786225" y="3583607"/>
            <a:ext cx="315925" cy="498825"/>
          </a:xfrm>
          <a:custGeom>
            <a:rect b="b" l="l" r="r" t="t"/>
            <a:pathLst>
              <a:path extrusionOk="0" h="19953" w="12637">
                <a:moveTo>
                  <a:pt x="6967" y="2439"/>
                </a:moveTo>
                <a:cubicBezTo>
                  <a:pt x="7126" y="3484"/>
                  <a:pt x="7981" y="4276"/>
                  <a:pt x="9057" y="4276"/>
                </a:cubicBezTo>
                <a:lnTo>
                  <a:pt x="10989" y="4276"/>
                </a:lnTo>
                <a:cubicBezTo>
                  <a:pt x="11306" y="4276"/>
                  <a:pt x="11559" y="4466"/>
                  <a:pt x="11686" y="4751"/>
                </a:cubicBezTo>
                <a:lnTo>
                  <a:pt x="982" y="4751"/>
                </a:lnTo>
                <a:cubicBezTo>
                  <a:pt x="1013" y="4434"/>
                  <a:pt x="1299" y="4276"/>
                  <a:pt x="1615" y="4276"/>
                </a:cubicBezTo>
                <a:lnTo>
                  <a:pt x="3547" y="4276"/>
                </a:lnTo>
                <a:cubicBezTo>
                  <a:pt x="4624" y="4276"/>
                  <a:pt x="5479" y="3484"/>
                  <a:pt x="5669" y="2439"/>
                </a:cubicBezTo>
                <a:close/>
                <a:moveTo>
                  <a:pt x="11781" y="5258"/>
                </a:moveTo>
                <a:cubicBezTo>
                  <a:pt x="11908" y="5258"/>
                  <a:pt x="12034" y="5321"/>
                  <a:pt x="12034" y="5511"/>
                </a:cubicBezTo>
                <a:lnTo>
                  <a:pt x="12034" y="6335"/>
                </a:lnTo>
                <a:cubicBezTo>
                  <a:pt x="12034" y="6461"/>
                  <a:pt x="11908" y="6556"/>
                  <a:pt x="11781" y="6556"/>
                </a:cubicBezTo>
                <a:lnTo>
                  <a:pt x="792" y="6556"/>
                </a:lnTo>
                <a:cubicBezTo>
                  <a:pt x="665" y="6556"/>
                  <a:pt x="538" y="6493"/>
                  <a:pt x="538" y="6335"/>
                </a:cubicBezTo>
                <a:lnTo>
                  <a:pt x="538" y="5511"/>
                </a:lnTo>
                <a:cubicBezTo>
                  <a:pt x="538" y="5385"/>
                  <a:pt x="665" y="5258"/>
                  <a:pt x="792" y="5258"/>
                </a:cubicBezTo>
                <a:close/>
                <a:moveTo>
                  <a:pt x="11686" y="7158"/>
                </a:moveTo>
                <a:lnTo>
                  <a:pt x="11686" y="10610"/>
                </a:lnTo>
                <a:lnTo>
                  <a:pt x="8044" y="10610"/>
                </a:lnTo>
                <a:lnTo>
                  <a:pt x="6777" y="8425"/>
                </a:lnTo>
                <a:cubicBezTo>
                  <a:pt x="6666" y="8251"/>
                  <a:pt x="6476" y="8163"/>
                  <a:pt x="6290" y="8163"/>
                </a:cubicBezTo>
                <a:cubicBezTo>
                  <a:pt x="6104" y="8163"/>
                  <a:pt x="5922" y="8251"/>
                  <a:pt x="5827" y="8425"/>
                </a:cubicBezTo>
                <a:lnTo>
                  <a:pt x="4560" y="10610"/>
                </a:lnTo>
                <a:lnTo>
                  <a:pt x="918" y="10610"/>
                </a:lnTo>
                <a:lnTo>
                  <a:pt x="918" y="7158"/>
                </a:lnTo>
                <a:close/>
                <a:moveTo>
                  <a:pt x="4180" y="11148"/>
                </a:moveTo>
                <a:cubicBezTo>
                  <a:pt x="4022" y="11465"/>
                  <a:pt x="3800" y="11813"/>
                  <a:pt x="3705" y="12415"/>
                </a:cubicBezTo>
                <a:lnTo>
                  <a:pt x="792" y="12415"/>
                </a:lnTo>
                <a:lnTo>
                  <a:pt x="792" y="12478"/>
                </a:lnTo>
                <a:cubicBezTo>
                  <a:pt x="665" y="12478"/>
                  <a:pt x="538" y="12352"/>
                  <a:pt x="538" y="12225"/>
                </a:cubicBezTo>
                <a:lnTo>
                  <a:pt x="538" y="11402"/>
                </a:lnTo>
                <a:cubicBezTo>
                  <a:pt x="538" y="11275"/>
                  <a:pt x="665" y="11148"/>
                  <a:pt x="792" y="11148"/>
                </a:cubicBezTo>
                <a:close/>
                <a:moveTo>
                  <a:pt x="11781" y="11212"/>
                </a:moveTo>
                <a:cubicBezTo>
                  <a:pt x="11908" y="11212"/>
                  <a:pt x="12034" y="11275"/>
                  <a:pt x="12034" y="11433"/>
                </a:cubicBezTo>
                <a:lnTo>
                  <a:pt x="12034" y="12257"/>
                </a:lnTo>
                <a:cubicBezTo>
                  <a:pt x="12034" y="12383"/>
                  <a:pt x="11908" y="12510"/>
                  <a:pt x="11781" y="12510"/>
                </a:cubicBezTo>
                <a:lnTo>
                  <a:pt x="8836" y="12510"/>
                </a:lnTo>
                <a:lnTo>
                  <a:pt x="8836" y="12478"/>
                </a:lnTo>
                <a:cubicBezTo>
                  <a:pt x="8772" y="11877"/>
                  <a:pt x="8519" y="11465"/>
                  <a:pt x="8361" y="11212"/>
                </a:cubicBezTo>
                <a:close/>
                <a:moveTo>
                  <a:pt x="6302" y="8741"/>
                </a:moveTo>
                <a:cubicBezTo>
                  <a:pt x="8202" y="12067"/>
                  <a:pt x="8361" y="12162"/>
                  <a:pt x="8234" y="13017"/>
                </a:cubicBezTo>
                <a:cubicBezTo>
                  <a:pt x="8076" y="13935"/>
                  <a:pt x="7284" y="14632"/>
                  <a:pt x="6302" y="14632"/>
                </a:cubicBezTo>
                <a:cubicBezTo>
                  <a:pt x="5257" y="14632"/>
                  <a:pt x="4497" y="13903"/>
                  <a:pt x="4339" y="12985"/>
                </a:cubicBezTo>
                <a:cubicBezTo>
                  <a:pt x="4180" y="12098"/>
                  <a:pt x="4402" y="12035"/>
                  <a:pt x="6302" y="8741"/>
                </a:cubicBezTo>
                <a:close/>
                <a:moveTo>
                  <a:pt x="11781" y="17039"/>
                </a:moveTo>
                <a:cubicBezTo>
                  <a:pt x="11908" y="17039"/>
                  <a:pt x="12034" y="17134"/>
                  <a:pt x="12034" y="17292"/>
                </a:cubicBezTo>
                <a:lnTo>
                  <a:pt x="12034" y="18115"/>
                </a:lnTo>
                <a:cubicBezTo>
                  <a:pt x="12034" y="18242"/>
                  <a:pt x="11908" y="18369"/>
                  <a:pt x="11781" y="18369"/>
                </a:cubicBezTo>
                <a:lnTo>
                  <a:pt x="792" y="18369"/>
                </a:lnTo>
                <a:cubicBezTo>
                  <a:pt x="665" y="18369"/>
                  <a:pt x="538" y="18242"/>
                  <a:pt x="538" y="18115"/>
                </a:cubicBezTo>
                <a:lnTo>
                  <a:pt x="538" y="17292"/>
                </a:lnTo>
                <a:cubicBezTo>
                  <a:pt x="538" y="17165"/>
                  <a:pt x="665" y="17039"/>
                  <a:pt x="792" y="17039"/>
                </a:cubicBezTo>
                <a:close/>
                <a:moveTo>
                  <a:pt x="11623" y="18907"/>
                </a:moveTo>
                <a:cubicBezTo>
                  <a:pt x="11528" y="19192"/>
                  <a:pt x="11274" y="19382"/>
                  <a:pt x="10958" y="19382"/>
                </a:cubicBezTo>
                <a:lnTo>
                  <a:pt x="1615" y="19382"/>
                </a:lnTo>
                <a:cubicBezTo>
                  <a:pt x="1299" y="19382"/>
                  <a:pt x="1077" y="19192"/>
                  <a:pt x="950" y="18907"/>
                </a:cubicBezTo>
                <a:close/>
                <a:moveTo>
                  <a:pt x="5289" y="1"/>
                </a:moveTo>
                <a:cubicBezTo>
                  <a:pt x="4845" y="1"/>
                  <a:pt x="4497" y="349"/>
                  <a:pt x="4497" y="793"/>
                </a:cubicBezTo>
                <a:lnTo>
                  <a:pt x="4497" y="1584"/>
                </a:lnTo>
                <a:cubicBezTo>
                  <a:pt x="4497" y="1933"/>
                  <a:pt x="4750" y="2249"/>
                  <a:pt x="5099" y="2376"/>
                </a:cubicBezTo>
                <a:cubicBezTo>
                  <a:pt x="4972" y="3073"/>
                  <a:pt x="4339" y="3643"/>
                  <a:pt x="3579" y="3643"/>
                </a:cubicBezTo>
                <a:lnTo>
                  <a:pt x="1647" y="3643"/>
                </a:lnTo>
                <a:cubicBezTo>
                  <a:pt x="982" y="3643"/>
                  <a:pt x="412" y="4149"/>
                  <a:pt x="348" y="4814"/>
                </a:cubicBezTo>
                <a:cubicBezTo>
                  <a:pt x="158" y="4973"/>
                  <a:pt x="32" y="5226"/>
                  <a:pt x="32" y="5511"/>
                </a:cubicBezTo>
                <a:lnTo>
                  <a:pt x="32" y="6335"/>
                </a:lnTo>
                <a:cubicBezTo>
                  <a:pt x="32" y="6620"/>
                  <a:pt x="158" y="6841"/>
                  <a:pt x="348" y="6968"/>
                </a:cubicBezTo>
                <a:lnTo>
                  <a:pt x="348" y="10737"/>
                </a:lnTo>
                <a:cubicBezTo>
                  <a:pt x="158" y="10895"/>
                  <a:pt x="32" y="11117"/>
                  <a:pt x="32" y="11370"/>
                </a:cubicBezTo>
                <a:lnTo>
                  <a:pt x="32" y="12193"/>
                </a:lnTo>
                <a:cubicBezTo>
                  <a:pt x="32" y="12478"/>
                  <a:pt x="158" y="12700"/>
                  <a:pt x="348" y="12827"/>
                </a:cubicBezTo>
                <a:lnTo>
                  <a:pt x="348" y="16595"/>
                </a:lnTo>
                <a:cubicBezTo>
                  <a:pt x="158" y="16754"/>
                  <a:pt x="32" y="16975"/>
                  <a:pt x="32" y="17229"/>
                </a:cubicBezTo>
                <a:lnTo>
                  <a:pt x="32" y="18052"/>
                </a:lnTo>
                <a:cubicBezTo>
                  <a:pt x="0" y="18400"/>
                  <a:pt x="127" y="18622"/>
                  <a:pt x="317" y="18749"/>
                </a:cubicBezTo>
                <a:cubicBezTo>
                  <a:pt x="348" y="19414"/>
                  <a:pt x="918" y="19952"/>
                  <a:pt x="1615" y="19952"/>
                </a:cubicBezTo>
                <a:lnTo>
                  <a:pt x="10958" y="19952"/>
                </a:lnTo>
                <a:cubicBezTo>
                  <a:pt x="11623" y="19952"/>
                  <a:pt x="12193" y="19414"/>
                  <a:pt x="12256" y="18749"/>
                </a:cubicBezTo>
                <a:cubicBezTo>
                  <a:pt x="12478" y="18590"/>
                  <a:pt x="12636" y="18369"/>
                  <a:pt x="12636" y="18084"/>
                </a:cubicBezTo>
                <a:lnTo>
                  <a:pt x="12636" y="17292"/>
                </a:lnTo>
                <a:cubicBezTo>
                  <a:pt x="12636" y="17007"/>
                  <a:pt x="12509" y="16785"/>
                  <a:pt x="12256" y="16627"/>
                </a:cubicBezTo>
                <a:lnTo>
                  <a:pt x="12256" y="15582"/>
                </a:lnTo>
                <a:cubicBezTo>
                  <a:pt x="12256" y="15424"/>
                  <a:pt x="12161" y="15329"/>
                  <a:pt x="12003" y="15329"/>
                </a:cubicBezTo>
                <a:cubicBezTo>
                  <a:pt x="11844" y="15329"/>
                  <a:pt x="11718" y="15424"/>
                  <a:pt x="11718" y="15582"/>
                </a:cubicBezTo>
                <a:lnTo>
                  <a:pt x="11718" y="16469"/>
                </a:lnTo>
                <a:lnTo>
                  <a:pt x="950" y="16469"/>
                </a:lnTo>
                <a:lnTo>
                  <a:pt x="950" y="13017"/>
                </a:lnTo>
                <a:lnTo>
                  <a:pt x="3800" y="13017"/>
                </a:lnTo>
                <a:cubicBezTo>
                  <a:pt x="3959" y="14252"/>
                  <a:pt x="5035" y="15202"/>
                  <a:pt x="6334" y="15202"/>
                </a:cubicBezTo>
                <a:cubicBezTo>
                  <a:pt x="7632" y="15202"/>
                  <a:pt x="8677" y="14252"/>
                  <a:pt x="8867" y="13017"/>
                </a:cubicBezTo>
                <a:lnTo>
                  <a:pt x="11718" y="13017"/>
                </a:lnTo>
                <a:lnTo>
                  <a:pt x="11718" y="14252"/>
                </a:lnTo>
                <a:cubicBezTo>
                  <a:pt x="11718" y="14410"/>
                  <a:pt x="11844" y="14537"/>
                  <a:pt x="12003" y="14537"/>
                </a:cubicBezTo>
                <a:cubicBezTo>
                  <a:pt x="12161" y="14537"/>
                  <a:pt x="12256" y="14410"/>
                  <a:pt x="12256" y="14252"/>
                </a:cubicBezTo>
                <a:lnTo>
                  <a:pt x="12256" y="12890"/>
                </a:lnTo>
                <a:cubicBezTo>
                  <a:pt x="12478" y="12732"/>
                  <a:pt x="12636" y="12510"/>
                  <a:pt x="12636" y="12225"/>
                </a:cubicBezTo>
                <a:lnTo>
                  <a:pt x="12636" y="11402"/>
                </a:lnTo>
                <a:cubicBezTo>
                  <a:pt x="12636" y="11117"/>
                  <a:pt x="12509" y="10895"/>
                  <a:pt x="12256" y="10737"/>
                </a:cubicBezTo>
                <a:lnTo>
                  <a:pt x="12256" y="7000"/>
                </a:lnTo>
                <a:cubicBezTo>
                  <a:pt x="12478" y="6841"/>
                  <a:pt x="12636" y="6620"/>
                  <a:pt x="12636" y="6335"/>
                </a:cubicBezTo>
                <a:lnTo>
                  <a:pt x="12636" y="5511"/>
                </a:lnTo>
                <a:cubicBezTo>
                  <a:pt x="12636" y="5226"/>
                  <a:pt x="12478" y="4973"/>
                  <a:pt x="12256" y="4814"/>
                </a:cubicBezTo>
                <a:cubicBezTo>
                  <a:pt x="12224" y="4149"/>
                  <a:pt x="11686" y="3643"/>
                  <a:pt x="10958" y="3643"/>
                </a:cubicBezTo>
                <a:lnTo>
                  <a:pt x="9026" y="3643"/>
                </a:lnTo>
                <a:cubicBezTo>
                  <a:pt x="8266" y="3643"/>
                  <a:pt x="7632" y="3073"/>
                  <a:pt x="7506" y="2376"/>
                </a:cubicBezTo>
                <a:cubicBezTo>
                  <a:pt x="7822" y="2249"/>
                  <a:pt x="8107" y="1964"/>
                  <a:pt x="8107" y="1584"/>
                </a:cubicBezTo>
                <a:lnTo>
                  <a:pt x="8107" y="793"/>
                </a:lnTo>
                <a:cubicBezTo>
                  <a:pt x="8107" y="349"/>
                  <a:pt x="7759" y="1"/>
                  <a:pt x="7316" y="1"/>
                </a:cubicBezTo>
                <a:lnTo>
                  <a:pt x="6999" y="1"/>
                </a:lnTo>
                <a:cubicBezTo>
                  <a:pt x="6841" y="1"/>
                  <a:pt x="6714" y="127"/>
                  <a:pt x="6714" y="286"/>
                </a:cubicBezTo>
                <a:cubicBezTo>
                  <a:pt x="6714" y="444"/>
                  <a:pt x="6841" y="539"/>
                  <a:pt x="6999" y="539"/>
                </a:cubicBezTo>
                <a:lnTo>
                  <a:pt x="7316" y="539"/>
                </a:lnTo>
                <a:cubicBezTo>
                  <a:pt x="7442" y="539"/>
                  <a:pt x="7569" y="666"/>
                  <a:pt x="7569" y="793"/>
                </a:cubicBezTo>
                <a:lnTo>
                  <a:pt x="7569" y="1584"/>
                </a:lnTo>
                <a:cubicBezTo>
                  <a:pt x="7569" y="1711"/>
                  <a:pt x="7442" y="1806"/>
                  <a:pt x="7316" y="1806"/>
                </a:cubicBezTo>
                <a:lnTo>
                  <a:pt x="5289" y="1806"/>
                </a:lnTo>
                <a:cubicBezTo>
                  <a:pt x="5162" y="1806"/>
                  <a:pt x="5067" y="1679"/>
                  <a:pt x="5067" y="1584"/>
                </a:cubicBezTo>
                <a:lnTo>
                  <a:pt x="5067" y="793"/>
                </a:lnTo>
                <a:cubicBezTo>
                  <a:pt x="5067" y="666"/>
                  <a:pt x="5162" y="539"/>
                  <a:pt x="5289" y="539"/>
                </a:cubicBezTo>
                <a:lnTo>
                  <a:pt x="5637" y="539"/>
                </a:lnTo>
                <a:cubicBezTo>
                  <a:pt x="5796" y="539"/>
                  <a:pt x="5922" y="412"/>
                  <a:pt x="5922" y="286"/>
                </a:cubicBezTo>
                <a:cubicBezTo>
                  <a:pt x="5922" y="127"/>
                  <a:pt x="5796" y="1"/>
                  <a:pt x="563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Font typeface="Arial"/>
              <a:buNone/>
            </a:pPr>
            <a:r>
              <a:t/>
            </a:r>
            <a:endParaRPr b="0" i="0" sz="1400" u="none" cap="none" strike="noStrike">
              <a:solidFill>
                <a:schemeClr val="accent6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5320" name="Google Shape;5320;p7"/>
          <p:cNvGrpSpPr/>
          <p:nvPr/>
        </p:nvGrpSpPr>
        <p:grpSpPr>
          <a:xfrm>
            <a:off x="457275" y="1299500"/>
            <a:ext cx="2328935" cy="1248000"/>
            <a:chOff x="-3272487" y="723500"/>
            <a:chExt cx="2476800" cy="1248000"/>
          </a:xfrm>
        </p:grpSpPr>
        <p:sp>
          <p:nvSpPr>
            <p:cNvPr id="5321" name="Google Shape;5321;p7"/>
            <p:cNvSpPr txBox="1"/>
            <p:nvPr/>
          </p:nvSpPr>
          <p:spPr>
            <a:xfrm>
              <a:off x="-3272475" y="723500"/>
              <a:ext cx="2076300" cy="4380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0" spcFirstLastPara="1" rIns="0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400"/>
                <a:buFont typeface="Arial"/>
                <a:buNone/>
              </a:pPr>
              <a:r>
                <a:rPr b="0" i="0" lang="en" sz="3400" u="none" cap="none" strike="noStrike">
                  <a:solidFill>
                    <a:schemeClr val="accent3"/>
                  </a:solidFill>
                  <a:latin typeface="Fira Sans Extra Condensed SemiBold"/>
                  <a:ea typeface="Fira Sans Extra Condensed SemiBold"/>
                  <a:cs typeface="Fira Sans Extra Condensed SemiBold"/>
                  <a:sym typeface="Fira Sans Extra Condensed SemiBold"/>
                </a:rPr>
                <a:t>Impacted</a:t>
              </a:r>
              <a:endParaRPr b="0" i="0" sz="3400" u="none" cap="none" strike="noStrike">
                <a:solidFill>
                  <a:schemeClr val="accent3"/>
                </a:solidFill>
                <a:latin typeface="Fira Sans Extra Condensed SemiBold"/>
                <a:ea typeface="Fira Sans Extra Condensed SemiBold"/>
                <a:cs typeface="Fira Sans Extra Condensed SemiBold"/>
                <a:sym typeface="Fira Sans Extra Condensed SemiBold"/>
              </a:endParaRPr>
            </a:p>
          </p:txBody>
        </p:sp>
        <p:sp>
          <p:nvSpPr>
            <p:cNvPr id="5322" name="Google Shape;5322;p7"/>
            <p:cNvSpPr txBox="1"/>
            <p:nvPr/>
          </p:nvSpPr>
          <p:spPr>
            <a:xfrm>
              <a:off x="-3272475" y="1161500"/>
              <a:ext cx="2076300" cy="2700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0" spcFirstLastPara="1" rIns="0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200"/>
                <a:buFont typeface="Arial"/>
                <a:buNone/>
              </a:pPr>
              <a:r>
                <a:rPr b="0" i="0" lang="en" sz="2200" u="none" cap="none" strike="noStrike">
                  <a:solidFill>
                    <a:schemeClr val="accent3"/>
                  </a:solidFill>
                  <a:latin typeface="Fira Sans Extra Condensed SemiBold"/>
                  <a:ea typeface="Fira Sans Extra Condensed SemiBold"/>
                  <a:cs typeface="Fira Sans Extra Condensed SemiBold"/>
                  <a:sym typeface="Fira Sans Extra Condensed SemiBold"/>
                </a:rPr>
                <a:t>Regions</a:t>
              </a:r>
              <a:endParaRPr b="0" i="0" sz="1400" u="none" cap="none" strike="noStrike">
                <a:solidFill>
                  <a:schemeClr val="accent3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3" name="Google Shape;5323;p7"/>
            <p:cNvSpPr txBox="1"/>
            <p:nvPr/>
          </p:nvSpPr>
          <p:spPr>
            <a:xfrm>
              <a:off x="-3272487" y="1431500"/>
              <a:ext cx="2476800" cy="5400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0" spcFirstLastPara="1" rIns="0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Arial"/>
                <a:buNone/>
              </a:pPr>
              <a:r>
                <a:rPr b="0" i="0" lang="en" sz="1200" u="none" cap="none" strike="noStrike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rPr>
                <a:t>Places most commonly mapped were China, India, Vietnam, Bangladesh, Indonesia, Central America and Turkey. </a:t>
              </a:r>
              <a:endParaRPr b="0" i="0" sz="1200" u="none" cap="none" strike="noStrik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</p:grpSp>
      <p:grpSp>
        <p:nvGrpSpPr>
          <p:cNvPr id="5324" name="Google Shape;5324;p7"/>
          <p:cNvGrpSpPr/>
          <p:nvPr/>
        </p:nvGrpSpPr>
        <p:grpSpPr>
          <a:xfrm>
            <a:off x="457274" y="3035000"/>
            <a:ext cx="2251360" cy="1248000"/>
            <a:chOff x="-3272489" y="2682525"/>
            <a:chExt cx="2394300" cy="1248000"/>
          </a:xfrm>
        </p:grpSpPr>
        <p:sp>
          <p:nvSpPr>
            <p:cNvPr id="5325" name="Google Shape;5325;p7"/>
            <p:cNvSpPr txBox="1"/>
            <p:nvPr/>
          </p:nvSpPr>
          <p:spPr>
            <a:xfrm>
              <a:off x="-3272489" y="2682525"/>
              <a:ext cx="2394300" cy="4380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0" spcFirstLastPara="1" rIns="0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400"/>
                <a:buFont typeface="Arial"/>
                <a:buNone/>
              </a:pPr>
              <a:r>
                <a:rPr b="0" i="0" lang="en" sz="3400" u="none" cap="none" strike="noStrike">
                  <a:solidFill>
                    <a:schemeClr val="lt2"/>
                  </a:solidFill>
                  <a:latin typeface="Fira Sans Extra Condensed SemiBold"/>
                  <a:ea typeface="Fira Sans Extra Condensed SemiBold"/>
                  <a:cs typeface="Fira Sans Extra Condensed SemiBold"/>
                  <a:sym typeface="Fira Sans Extra Condensed SemiBold"/>
                </a:rPr>
                <a:t>International</a:t>
              </a:r>
              <a:endParaRPr b="0" i="0" sz="3400" u="none" cap="none" strike="noStrike">
                <a:solidFill>
                  <a:schemeClr val="lt2"/>
                </a:solidFill>
                <a:latin typeface="Fira Sans Extra Condensed SemiBold"/>
                <a:ea typeface="Fira Sans Extra Condensed SemiBold"/>
                <a:cs typeface="Fira Sans Extra Condensed SemiBold"/>
                <a:sym typeface="Fira Sans Extra Condensed SemiBold"/>
              </a:endParaRPr>
            </a:p>
          </p:txBody>
        </p:sp>
        <p:sp>
          <p:nvSpPr>
            <p:cNvPr id="5326" name="Google Shape;5326;p7"/>
            <p:cNvSpPr txBox="1"/>
            <p:nvPr/>
          </p:nvSpPr>
          <p:spPr>
            <a:xfrm>
              <a:off x="-3272475" y="3120525"/>
              <a:ext cx="2076300" cy="2700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0" spcFirstLastPara="1" rIns="0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200"/>
                <a:buFont typeface="Arial"/>
                <a:buNone/>
              </a:pPr>
              <a:r>
                <a:rPr b="0" i="0" lang="en" sz="2200" u="none" cap="none" strike="noStrike">
                  <a:solidFill>
                    <a:schemeClr val="lt2"/>
                  </a:solidFill>
                  <a:latin typeface="Fira Sans Extra Condensed SemiBold"/>
                  <a:ea typeface="Fira Sans Extra Condensed SemiBold"/>
                  <a:cs typeface="Fira Sans Extra Condensed SemiBold"/>
                  <a:sym typeface="Fira Sans Extra Condensed SemiBold"/>
                </a:rPr>
                <a:t>Perspectives</a:t>
              </a:r>
              <a:endParaRPr b="0" i="0" sz="1400" u="none" cap="none" strike="noStrike">
                <a:solidFill>
                  <a:schemeClr val="lt2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27" name="Google Shape;5327;p7"/>
            <p:cNvSpPr txBox="1"/>
            <p:nvPr/>
          </p:nvSpPr>
          <p:spPr>
            <a:xfrm>
              <a:off x="-3272475" y="3390525"/>
              <a:ext cx="2076300" cy="5400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0" spcFirstLastPara="1" rIns="0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Arial"/>
                <a:buNone/>
              </a:pPr>
              <a:r>
                <a:rPr b="0" i="0" lang="en" sz="1200" u="none" cap="none" strike="noStrike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rPr>
                <a:t>International students came with a pre-existing awareness from their home countries.</a:t>
              </a:r>
              <a:endParaRPr b="0" i="0" sz="1200" u="none" cap="none" strike="noStrik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</p:grpSp>
      <p:grpSp>
        <p:nvGrpSpPr>
          <p:cNvPr id="5328" name="Google Shape;5328;p7"/>
          <p:cNvGrpSpPr/>
          <p:nvPr/>
        </p:nvGrpSpPr>
        <p:grpSpPr>
          <a:xfrm>
            <a:off x="6734387" y="1299500"/>
            <a:ext cx="1952345" cy="1248000"/>
            <a:chOff x="-3272475" y="723500"/>
            <a:chExt cx="2076300" cy="1248000"/>
          </a:xfrm>
        </p:grpSpPr>
        <p:sp>
          <p:nvSpPr>
            <p:cNvPr id="5329" name="Google Shape;5329;p7"/>
            <p:cNvSpPr txBox="1"/>
            <p:nvPr/>
          </p:nvSpPr>
          <p:spPr>
            <a:xfrm>
              <a:off x="-3272475" y="723500"/>
              <a:ext cx="2076300" cy="4380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0" spcFirstLastPara="1" rIns="0" wrap="square" tIns="91425">
              <a:noAutofit/>
            </a:bodyPr>
            <a:lstStyle/>
            <a:p>
              <a:pPr indent="0" lvl="0" marL="0" marR="0" rtl="0" algn="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400"/>
                <a:buFont typeface="Arial"/>
                <a:buNone/>
              </a:pPr>
              <a:r>
                <a:rPr b="0" i="0" lang="en" sz="3400" u="none" cap="none" strike="noStrike">
                  <a:solidFill>
                    <a:schemeClr val="accent3"/>
                  </a:solidFill>
                  <a:latin typeface="Fira Sans Extra Condensed SemiBold"/>
                  <a:ea typeface="Fira Sans Extra Condensed SemiBold"/>
                  <a:cs typeface="Fira Sans Extra Condensed SemiBold"/>
                  <a:sym typeface="Fira Sans Extra Condensed SemiBold"/>
                </a:rPr>
                <a:t>100</a:t>
              </a:r>
              <a:endParaRPr b="0" i="0" sz="3400" u="none" cap="none" strike="noStrike">
                <a:solidFill>
                  <a:schemeClr val="accent3"/>
                </a:solidFill>
                <a:latin typeface="Fira Sans Extra Condensed SemiBold"/>
                <a:ea typeface="Fira Sans Extra Condensed SemiBold"/>
                <a:cs typeface="Fira Sans Extra Condensed SemiBold"/>
                <a:sym typeface="Fira Sans Extra Condensed SemiBold"/>
              </a:endParaRPr>
            </a:p>
          </p:txBody>
        </p:sp>
        <p:sp>
          <p:nvSpPr>
            <p:cNvPr id="5330" name="Google Shape;5330;p7"/>
            <p:cNvSpPr txBox="1"/>
            <p:nvPr/>
          </p:nvSpPr>
          <p:spPr>
            <a:xfrm>
              <a:off x="-3272475" y="1161500"/>
              <a:ext cx="2076300" cy="2700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0" spcFirstLastPara="1" rIns="0" wrap="square" tIns="91425">
              <a:noAutofit/>
            </a:bodyPr>
            <a:lstStyle/>
            <a:p>
              <a:pPr indent="0" lvl="0" marL="0" marR="0" rtl="0" algn="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200"/>
                <a:buFont typeface="Arial"/>
                <a:buNone/>
              </a:pPr>
              <a:r>
                <a:rPr b="0" i="0" lang="en" sz="2200" u="none" cap="none" strike="noStrike">
                  <a:solidFill>
                    <a:schemeClr val="accent3"/>
                  </a:solidFill>
                  <a:latin typeface="Fira Sans Extra Condensed SemiBold"/>
                  <a:ea typeface="Fira Sans Extra Condensed SemiBold"/>
                  <a:cs typeface="Fira Sans Extra Condensed SemiBold"/>
                  <a:sym typeface="Fira Sans Extra Condensed SemiBold"/>
                </a:rPr>
                <a:t>Data Points</a:t>
              </a:r>
              <a:endParaRPr b="0" i="0" sz="2200" u="none" cap="none" strike="noStrike">
                <a:solidFill>
                  <a:schemeClr val="accent3"/>
                </a:solidFill>
                <a:latin typeface="Fira Sans Extra Condensed SemiBold"/>
                <a:ea typeface="Fira Sans Extra Condensed SemiBold"/>
                <a:cs typeface="Fira Sans Extra Condensed SemiBold"/>
                <a:sym typeface="Fira Sans Extra Condensed SemiBold"/>
              </a:endParaRPr>
            </a:p>
          </p:txBody>
        </p:sp>
        <p:sp>
          <p:nvSpPr>
            <p:cNvPr id="5331" name="Google Shape;5331;p7"/>
            <p:cNvSpPr txBox="1"/>
            <p:nvPr/>
          </p:nvSpPr>
          <p:spPr>
            <a:xfrm>
              <a:off x="-3272475" y="1431500"/>
              <a:ext cx="2076300" cy="5400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0" spcFirstLastPara="1" rIns="0" wrap="square" tIns="91425">
              <a:noAutofit/>
            </a:bodyPr>
            <a:lstStyle/>
            <a:p>
              <a:pPr indent="0" lvl="0" marL="0" marR="0" rtl="0" algn="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Arial"/>
                <a:buNone/>
              </a:pPr>
              <a:r>
                <a:rPr b="0" i="0" lang="en" sz="1200" u="none" cap="none" strike="noStrike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rPr>
                <a:t>Give a small representative snapshot of the affected  regions.</a:t>
              </a:r>
              <a:endParaRPr b="0" i="0" sz="1200" u="none" cap="none" strike="noStrik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</p:grpSp>
      <p:grpSp>
        <p:nvGrpSpPr>
          <p:cNvPr id="5332" name="Google Shape;5332;p7"/>
          <p:cNvGrpSpPr/>
          <p:nvPr/>
        </p:nvGrpSpPr>
        <p:grpSpPr>
          <a:xfrm>
            <a:off x="6734387" y="3035000"/>
            <a:ext cx="1952345" cy="1248000"/>
            <a:chOff x="-3272475" y="2682525"/>
            <a:chExt cx="2076300" cy="1248000"/>
          </a:xfrm>
        </p:grpSpPr>
        <p:sp>
          <p:nvSpPr>
            <p:cNvPr id="5333" name="Google Shape;5333;p7"/>
            <p:cNvSpPr txBox="1"/>
            <p:nvPr/>
          </p:nvSpPr>
          <p:spPr>
            <a:xfrm>
              <a:off x="-3272475" y="2682525"/>
              <a:ext cx="2076300" cy="4380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0" spcFirstLastPara="1" rIns="0" wrap="square" tIns="91425">
              <a:noAutofit/>
            </a:bodyPr>
            <a:lstStyle/>
            <a:p>
              <a:pPr indent="0" lvl="0" marL="0" marR="0" rtl="0" algn="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3400"/>
                <a:buFont typeface="Arial"/>
                <a:buNone/>
              </a:pPr>
              <a:r>
                <a:rPr b="0" i="0" lang="en" sz="3400" u="none" cap="none" strike="noStrike">
                  <a:solidFill>
                    <a:schemeClr val="lt2"/>
                  </a:solidFill>
                  <a:latin typeface="Fira Sans Extra Condensed SemiBold"/>
                  <a:ea typeface="Fira Sans Extra Condensed SemiBold"/>
                  <a:cs typeface="Fira Sans Extra Condensed SemiBold"/>
                  <a:sym typeface="Fira Sans Extra Condensed SemiBold"/>
                </a:rPr>
                <a:t>Internal</a:t>
              </a:r>
              <a:endParaRPr b="0" i="0" sz="3400" u="none" cap="none" strike="noStrike">
                <a:solidFill>
                  <a:schemeClr val="lt2"/>
                </a:solidFill>
                <a:latin typeface="Fira Sans Extra Condensed SemiBold"/>
                <a:ea typeface="Fira Sans Extra Condensed SemiBold"/>
                <a:cs typeface="Fira Sans Extra Condensed SemiBold"/>
                <a:sym typeface="Fira Sans Extra Condensed SemiBold"/>
              </a:endParaRPr>
            </a:p>
          </p:txBody>
        </p:sp>
        <p:sp>
          <p:nvSpPr>
            <p:cNvPr id="5334" name="Google Shape;5334;p7"/>
            <p:cNvSpPr txBox="1"/>
            <p:nvPr/>
          </p:nvSpPr>
          <p:spPr>
            <a:xfrm>
              <a:off x="-3272475" y="3120525"/>
              <a:ext cx="2076300" cy="2700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0" spcFirstLastPara="1" rIns="0" wrap="square" tIns="91425">
              <a:noAutofit/>
            </a:bodyPr>
            <a:lstStyle/>
            <a:p>
              <a:pPr indent="0" lvl="0" marL="0" marR="0" rtl="0" algn="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2200"/>
                <a:buFont typeface="Arial"/>
                <a:buNone/>
              </a:pPr>
              <a:r>
                <a:rPr b="0" i="0" lang="en" sz="2200" u="none" cap="none" strike="noStrike">
                  <a:solidFill>
                    <a:schemeClr val="lt2"/>
                  </a:solidFill>
                  <a:latin typeface="Fira Sans Extra Condensed SemiBold"/>
                  <a:ea typeface="Fira Sans Extra Condensed SemiBold"/>
                  <a:cs typeface="Fira Sans Extra Condensed SemiBold"/>
                  <a:sym typeface="Fira Sans Extra Condensed SemiBold"/>
                </a:rPr>
                <a:t>Reflection</a:t>
              </a:r>
              <a:endParaRPr b="0" i="0" sz="2200" u="none" cap="none" strike="noStrike">
                <a:solidFill>
                  <a:schemeClr val="lt2"/>
                </a:solidFill>
                <a:latin typeface="Fira Sans Extra Condensed SemiBold"/>
                <a:ea typeface="Fira Sans Extra Condensed SemiBold"/>
                <a:cs typeface="Fira Sans Extra Condensed SemiBold"/>
                <a:sym typeface="Fira Sans Extra Condensed SemiBold"/>
              </a:endParaRPr>
            </a:p>
          </p:txBody>
        </p:sp>
        <p:sp>
          <p:nvSpPr>
            <p:cNvPr id="5335" name="Google Shape;5335;p7"/>
            <p:cNvSpPr txBox="1"/>
            <p:nvPr/>
          </p:nvSpPr>
          <p:spPr>
            <a:xfrm>
              <a:off x="-3272475" y="3390525"/>
              <a:ext cx="2076300" cy="5400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t" bIns="91425" lIns="0" spcFirstLastPara="1" rIns="0" wrap="square" tIns="91425">
              <a:noAutofit/>
            </a:bodyPr>
            <a:lstStyle/>
            <a:p>
              <a:pPr indent="0" lvl="0" marL="0" marR="0" rtl="0" algn="r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200"/>
                <a:buFont typeface="Arial"/>
                <a:buNone/>
              </a:pPr>
              <a:r>
                <a:rPr b="0" i="0" lang="en" sz="1200" u="none" cap="none" strike="noStrike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rPr>
                <a:t>Many participants expressed feelings of shame or disgust toward the injustices inherent in clothing production.</a:t>
              </a:r>
              <a:endParaRPr b="0" i="0" sz="1200" u="none" cap="none" strike="noStrike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</p:grp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5339" name="Shape 53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40" name="Google Shape;5340;p8"/>
          <p:cNvSpPr txBox="1"/>
          <p:nvPr>
            <p:ph type="title"/>
          </p:nvPr>
        </p:nvSpPr>
        <p:spPr>
          <a:xfrm>
            <a:off x="457200" y="408425"/>
            <a:ext cx="8229600" cy="507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</a:pPr>
            <a:r>
              <a:rPr lang="en"/>
              <a:t>Sources Cited</a:t>
            </a:r>
            <a:endParaRPr/>
          </a:p>
        </p:txBody>
      </p:sp>
      <p:grpSp>
        <p:nvGrpSpPr>
          <p:cNvPr id="5341" name="Google Shape;5341;p8"/>
          <p:cNvGrpSpPr/>
          <p:nvPr/>
        </p:nvGrpSpPr>
        <p:grpSpPr>
          <a:xfrm>
            <a:off x="4909297" y="1386675"/>
            <a:ext cx="3777503" cy="3462092"/>
            <a:chOff x="2683872" y="1275488"/>
            <a:chExt cx="3777503" cy="3462092"/>
          </a:xfrm>
        </p:grpSpPr>
        <p:sp>
          <p:nvSpPr>
            <p:cNvPr id="5342" name="Google Shape;5342;p8"/>
            <p:cNvSpPr/>
            <p:nvPr/>
          </p:nvSpPr>
          <p:spPr>
            <a:xfrm>
              <a:off x="2687750" y="2380844"/>
              <a:ext cx="932400" cy="932400"/>
            </a:xfrm>
            <a:prstGeom prst="roundRect">
              <a:avLst>
                <a:gd fmla="val 8205" name="adj"/>
              </a:avLst>
            </a:pr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3" name="Google Shape;5343;p8"/>
            <p:cNvSpPr/>
            <p:nvPr/>
          </p:nvSpPr>
          <p:spPr>
            <a:xfrm>
              <a:off x="2687750" y="3483851"/>
              <a:ext cx="932400" cy="932400"/>
            </a:xfrm>
            <a:prstGeom prst="roundRect">
              <a:avLst>
                <a:gd fmla="val 8205" name="adj"/>
              </a:avLst>
            </a:pr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4" name="Google Shape;5344;p8"/>
            <p:cNvSpPr/>
            <p:nvPr/>
          </p:nvSpPr>
          <p:spPr>
            <a:xfrm>
              <a:off x="2687750" y="1275488"/>
              <a:ext cx="932400" cy="932400"/>
            </a:xfrm>
            <a:prstGeom prst="roundRect">
              <a:avLst>
                <a:gd fmla="val 8205" name="adj"/>
              </a:avLst>
            </a:pr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5" name="Google Shape;5345;p8"/>
            <p:cNvSpPr/>
            <p:nvPr/>
          </p:nvSpPr>
          <p:spPr>
            <a:xfrm>
              <a:off x="5528975" y="2380844"/>
              <a:ext cx="932400" cy="932400"/>
            </a:xfrm>
            <a:prstGeom prst="roundRect">
              <a:avLst>
                <a:gd fmla="val 8205" name="adj"/>
              </a:avLst>
            </a:pr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6" name="Google Shape;5346;p8"/>
            <p:cNvSpPr/>
            <p:nvPr/>
          </p:nvSpPr>
          <p:spPr>
            <a:xfrm>
              <a:off x="5528975" y="3483851"/>
              <a:ext cx="932400" cy="932400"/>
            </a:xfrm>
            <a:prstGeom prst="roundRect">
              <a:avLst>
                <a:gd fmla="val 8205" name="adj"/>
              </a:avLst>
            </a:pr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7" name="Google Shape;5347;p8"/>
            <p:cNvSpPr/>
            <p:nvPr/>
          </p:nvSpPr>
          <p:spPr>
            <a:xfrm>
              <a:off x="5528975" y="1275488"/>
              <a:ext cx="932400" cy="932400"/>
            </a:xfrm>
            <a:prstGeom prst="roundRect">
              <a:avLst>
                <a:gd fmla="val 8205" name="adj"/>
              </a:avLst>
            </a:pr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8" name="Google Shape;5348;p8"/>
            <p:cNvSpPr/>
            <p:nvPr/>
          </p:nvSpPr>
          <p:spPr>
            <a:xfrm>
              <a:off x="2742002" y="4629819"/>
              <a:ext cx="3659997" cy="4065"/>
            </a:xfrm>
            <a:custGeom>
              <a:rect b="b" l="l" r="r" t="t"/>
              <a:pathLst>
                <a:path extrusionOk="0" h="201" w="180964">
                  <a:moveTo>
                    <a:pt x="90499" y="0"/>
                  </a:moveTo>
                  <a:cubicBezTo>
                    <a:pt x="40496" y="0"/>
                    <a:pt x="1" y="33"/>
                    <a:pt x="1" y="100"/>
                  </a:cubicBezTo>
                  <a:cubicBezTo>
                    <a:pt x="1" y="167"/>
                    <a:pt x="40496" y="200"/>
                    <a:pt x="90499" y="200"/>
                  </a:cubicBezTo>
                  <a:cubicBezTo>
                    <a:pt x="140468" y="200"/>
                    <a:pt x="180963" y="167"/>
                    <a:pt x="180963" y="100"/>
                  </a:cubicBezTo>
                  <a:cubicBezTo>
                    <a:pt x="180963" y="33"/>
                    <a:pt x="140468" y="0"/>
                    <a:pt x="904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49" name="Google Shape;5349;p8"/>
            <p:cNvSpPr/>
            <p:nvPr/>
          </p:nvSpPr>
          <p:spPr>
            <a:xfrm>
              <a:off x="5597200" y="3642115"/>
              <a:ext cx="793943" cy="605360"/>
            </a:xfrm>
            <a:custGeom>
              <a:rect b="b" l="l" r="r" t="t"/>
              <a:pathLst>
                <a:path extrusionOk="0" h="29555" w="38762">
                  <a:moveTo>
                    <a:pt x="25318" y="0"/>
                  </a:moveTo>
                  <a:lnTo>
                    <a:pt x="19814" y="15445"/>
                  </a:lnTo>
                  <a:lnTo>
                    <a:pt x="15211" y="234"/>
                  </a:lnTo>
                  <a:cubicBezTo>
                    <a:pt x="15211" y="234"/>
                    <a:pt x="9006" y="1968"/>
                    <a:pt x="7505" y="2969"/>
                  </a:cubicBezTo>
                  <a:cubicBezTo>
                    <a:pt x="6038" y="3937"/>
                    <a:pt x="0" y="20448"/>
                    <a:pt x="0" y="20448"/>
                  </a:cubicBezTo>
                  <a:lnTo>
                    <a:pt x="8973" y="24485"/>
                  </a:lnTo>
                  <a:lnTo>
                    <a:pt x="7572" y="29255"/>
                  </a:lnTo>
                  <a:lnTo>
                    <a:pt x="30755" y="29555"/>
                  </a:lnTo>
                  <a:lnTo>
                    <a:pt x="29588" y="23984"/>
                  </a:lnTo>
                  <a:lnTo>
                    <a:pt x="38761" y="20482"/>
                  </a:lnTo>
                  <a:cubicBezTo>
                    <a:pt x="38761" y="20482"/>
                    <a:pt x="34458" y="6939"/>
                    <a:pt x="32790" y="4337"/>
                  </a:cubicBezTo>
                  <a:cubicBezTo>
                    <a:pt x="31122" y="1735"/>
                    <a:pt x="25318" y="0"/>
                    <a:pt x="253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0" name="Google Shape;5350;p8"/>
            <p:cNvSpPr/>
            <p:nvPr/>
          </p:nvSpPr>
          <p:spPr>
            <a:xfrm>
              <a:off x="5759114" y="3679004"/>
              <a:ext cx="110032" cy="220760"/>
            </a:xfrm>
            <a:custGeom>
              <a:rect b="b" l="l" r="r" t="t"/>
              <a:pathLst>
                <a:path extrusionOk="0" h="10778" w="5372">
                  <a:moveTo>
                    <a:pt x="2302" y="1"/>
                  </a:moveTo>
                  <a:lnTo>
                    <a:pt x="1" y="868"/>
                  </a:lnTo>
                  <a:cubicBezTo>
                    <a:pt x="134" y="3970"/>
                    <a:pt x="1068" y="6972"/>
                    <a:pt x="2703" y="9608"/>
                  </a:cubicBezTo>
                  <a:cubicBezTo>
                    <a:pt x="2936" y="10041"/>
                    <a:pt x="3270" y="10375"/>
                    <a:pt x="3670" y="10642"/>
                  </a:cubicBezTo>
                  <a:cubicBezTo>
                    <a:pt x="3839" y="10732"/>
                    <a:pt x="4022" y="10778"/>
                    <a:pt x="4204" y="10778"/>
                  </a:cubicBezTo>
                  <a:cubicBezTo>
                    <a:pt x="4488" y="10778"/>
                    <a:pt x="4767" y="10666"/>
                    <a:pt x="4971" y="10441"/>
                  </a:cubicBezTo>
                  <a:cubicBezTo>
                    <a:pt x="5371" y="9941"/>
                    <a:pt x="5004" y="9207"/>
                    <a:pt x="4671" y="8640"/>
                  </a:cubicBezTo>
                  <a:cubicBezTo>
                    <a:pt x="3103" y="6038"/>
                    <a:pt x="2269" y="3036"/>
                    <a:pt x="2302" y="1"/>
                  </a:cubicBezTo>
                  <a:close/>
                </a:path>
              </a:pathLst>
            </a:custGeom>
            <a:solidFill>
              <a:srgbClr val="000000">
                <a:alpha val="8235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1" name="Google Shape;5351;p8"/>
            <p:cNvSpPr/>
            <p:nvPr/>
          </p:nvSpPr>
          <p:spPr>
            <a:xfrm>
              <a:off x="5864333" y="4028456"/>
              <a:ext cx="53992" cy="56757"/>
            </a:xfrm>
            <a:custGeom>
              <a:rect b="b" l="l" r="r" t="t"/>
              <a:pathLst>
                <a:path extrusionOk="0" h="2771" w="2636">
                  <a:moveTo>
                    <a:pt x="1405" y="1"/>
                  </a:moveTo>
                  <a:cubicBezTo>
                    <a:pt x="636" y="1"/>
                    <a:pt x="1" y="597"/>
                    <a:pt x="1" y="1386"/>
                  </a:cubicBezTo>
                  <a:cubicBezTo>
                    <a:pt x="1" y="2148"/>
                    <a:pt x="641" y="2771"/>
                    <a:pt x="1388" y="2771"/>
                  </a:cubicBezTo>
                  <a:cubicBezTo>
                    <a:pt x="1458" y="2771"/>
                    <a:pt x="1530" y="2765"/>
                    <a:pt x="1602" y="2754"/>
                  </a:cubicBezTo>
                  <a:cubicBezTo>
                    <a:pt x="1869" y="2720"/>
                    <a:pt x="2102" y="2587"/>
                    <a:pt x="2269" y="2387"/>
                  </a:cubicBezTo>
                  <a:cubicBezTo>
                    <a:pt x="2436" y="2187"/>
                    <a:pt x="2502" y="1953"/>
                    <a:pt x="2536" y="1686"/>
                  </a:cubicBezTo>
                  <a:cubicBezTo>
                    <a:pt x="2636" y="1319"/>
                    <a:pt x="2603" y="919"/>
                    <a:pt x="2469" y="552"/>
                  </a:cubicBezTo>
                  <a:cubicBezTo>
                    <a:pt x="2302" y="252"/>
                    <a:pt x="1969" y="19"/>
                    <a:pt x="1635" y="19"/>
                  </a:cubicBezTo>
                  <a:cubicBezTo>
                    <a:pt x="1557" y="7"/>
                    <a:pt x="1480" y="1"/>
                    <a:pt x="1405" y="1"/>
                  </a:cubicBezTo>
                  <a:close/>
                </a:path>
              </a:pathLst>
            </a:custGeom>
            <a:solidFill>
              <a:srgbClr val="000000">
                <a:alpha val="8235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2" name="Google Shape;5352;p8"/>
            <p:cNvSpPr/>
            <p:nvPr/>
          </p:nvSpPr>
          <p:spPr>
            <a:xfrm>
              <a:off x="5994151" y="4071183"/>
              <a:ext cx="220023" cy="140592"/>
            </a:xfrm>
            <a:custGeom>
              <a:rect b="b" l="l" r="r" t="t"/>
              <a:pathLst>
                <a:path extrusionOk="0" h="6864" w="10742">
                  <a:moveTo>
                    <a:pt x="10742" y="1"/>
                  </a:moveTo>
                  <a:lnTo>
                    <a:pt x="9641" y="1268"/>
                  </a:lnTo>
                  <a:cubicBezTo>
                    <a:pt x="8313" y="2751"/>
                    <a:pt x="6099" y="4233"/>
                    <a:pt x="4163" y="4233"/>
                  </a:cubicBezTo>
                  <a:cubicBezTo>
                    <a:pt x="4007" y="4233"/>
                    <a:pt x="3854" y="4224"/>
                    <a:pt x="3703" y="4204"/>
                  </a:cubicBezTo>
                  <a:cubicBezTo>
                    <a:pt x="3203" y="4104"/>
                    <a:pt x="2702" y="3970"/>
                    <a:pt x="2202" y="3903"/>
                  </a:cubicBezTo>
                  <a:cubicBezTo>
                    <a:pt x="2081" y="3887"/>
                    <a:pt x="1957" y="3879"/>
                    <a:pt x="1834" y="3879"/>
                  </a:cubicBezTo>
                  <a:cubicBezTo>
                    <a:pt x="1449" y="3879"/>
                    <a:pt x="1063" y="3960"/>
                    <a:pt x="734" y="4137"/>
                  </a:cubicBezTo>
                  <a:cubicBezTo>
                    <a:pt x="267" y="4370"/>
                    <a:pt x="1" y="4871"/>
                    <a:pt x="34" y="5371"/>
                  </a:cubicBezTo>
                  <a:cubicBezTo>
                    <a:pt x="67" y="5638"/>
                    <a:pt x="267" y="5872"/>
                    <a:pt x="501" y="5972"/>
                  </a:cubicBezTo>
                  <a:cubicBezTo>
                    <a:pt x="573" y="5994"/>
                    <a:pt x="643" y="6003"/>
                    <a:pt x="714" y="6003"/>
                  </a:cubicBezTo>
                  <a:cubicBezTo>
                    <a:pt x="1069" y="6003"/>
                    <a:pt x="1412" y="5766"/>
                    <a:pt x="1802" y="5738"/>
                  </a:cubicBezTo>
                  <a:cubicBezTo>
                    <a:pt x="1841" y="5734"/>
                    <a:pt x="1880" y="5732"/>
                    <a:pt x="1918" y="5732"/>
                  </a:cubicBezTo>
                  <a:cubicBezTo>
                    <a:pt x="2468" y="5732"/>
                    <a:pt x="2940" y="6158"/>
                    <a:pt x="3470" y="6439"/>
                  </a:cubicBezTo>
                  <a:cubicBezTo>
                    <a:pt x="4070" y="6722"/>
                    <a:pt x="4721" y="6864"/>
                    <a:pt x="5375" y="6864"/>
                  </a:cubicBezTo>
                  <a:cubicBezTo>
                    <a:pt x="6030" y="6864"/>
                    <a:pt x="6689" y="6722"/>
                    <a:pt x="7306" y="6439"/>
                  </a:cubicBezTo>
                  <a:cubicBezTo>
                    <a:pt x="8473" y="5872"/>
                    <a:pt x="9541" y="5071"/>
                    <a:pt x="10408" y="4070"/>
                  </a:cubicBezTo>
                  <a:lnTo>
                    <a:pt x="10174" y="3003"/>
                  </a:lnTo>
                  <a:lnTo>
                    <a:pt x="10742" y="1"/>
                  </a:lnTo>
                  <a:close/>
                </a:path>
              </a:pathLst>
            </a:custGeom>
            <a:solidFill>
              <a:srgbClr val="000000">
                <a:alpha val="8235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3" name="Google Shape;5353;p8"/>
            <p:cNvSpPr/>
            <p:nvPr/>
          </p:nvSpPr>
          <p:spPr>
            <a:xfrm>
              <a:off x="5765956" y="3922930"/>
              <a:ext cx="219327" cy="151693"/>
            </a:xfrm>
            <a:custGeom>
              <a:rect b="b" l="l" r="r" t="t"/>
              <a:pathLst>
                <a:path extrusionOk="0" h="7406" w="10708">
                  <a:moveTo>
                    <a:pt x="10708" y="0"/>
                  </a:moveTo>
                  <a:lnTo>
                    <a:pt x="10708" y="0"/>
                  </a:lnTo>
                  <a:cubicBezTo>
                    <a:pt x="10541" y="34"/>
                    <a:pt x="10374" y="100"/>
                    <a:pt x="10208" y="167"/>
                  </a:cubicBezTo>
                  <a:cubicBezTo>
                    <a:pt x="9874" y="267"/>
                    <a:pt x="9407" y="400"/>
                    <a:pt x="8873" y="634"/>
                  </a:cubicBezTo>
                  <a:cubicBezTo>
                    <a:pt x="7406" y="1201"/>
                    <a:pt x="6005" y="1935"/>
                    <a:pt x="4737" y="2836"/>
                  </a:cubicBezTo>
                  <a:cubicBezTo>
                    <a:pt x="3436" y="3736"/>
                    <a:pt x="2269" y="4770"/>
                    <a:pt x="1201" y="5904"/>
                  </a:cubicBezTo>
                  <a:cubicBezTo>
                    <a:pt x="801" y="6371"/>
                    <a:pt x="501" y="6738"/>
                    <a:pt x="300" y="7005"/>
                  </a:cubicBezTo>
                  <a:cubicBezTo>
                    <a:pt x="200" y="7139"/>
                    <a:pt x="100" y="7272"/>
                    <a:pt x="0" y="7405"/>
                  </a:cubicBezTo>
                  <a:cubicBezTo>
                    <a:pt x="134" y="7305"/>
                    <a:pt x="267" y="7172"/>
                    <a:pt x="367" y="7039"/>
                  </a:cubicBezTo>
                  <a:cubicBezTo>
                    <a:pt x="601" y="6805"/>
                    <a:pt x="901" y="6438"/>
                    <a:pt x="1335" y="6004"/>
                  </a:cubicBezTo>
                  <a:cubicBezTo>
                    <a:pt x="3469" y="3770"/>
                    <a:pt x="6071" y="1968"/>
                    <a:pt x="8907" y="734"/>
                  </a:cubicBezTo>
                  <a:cubicBezTo>
                    <a:pt x="9474" y="501"/>
                    <a:pt x="9907" y="334"/>
                    <a:pt x="10241" y="234"/>
                  </a:cubicBezTo>
                  <a:cubicBezTo>
                    <a:pt x="10408" y="167"/>
                    <a:pt x="10541" y="100"/>
                    <a:pt x="1070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4" name="Google Shape;5354;p8"/>
            <p:cNvSpPr/>
            <p:nvPr/>
          </p:nvSpPr>
          <p:spPr>
            <a:xfrm>
              <a:off x="5745453" y="3888069"/>
              <a:ext cx="235057" cy="112756"/>
            </a:xfrm>
            <a:custGeom>
              <a:rect b="b" l="l" r="r" t="t"/>
              <a:pathLst>
                <a:path extrusionOk="0" h="5505" w="11476">
                  <a:moveTo>
                    <a:pt x="11475" y="1"/>
                  </a:moveTo>
                  <a:cubicBezTo>
                    <a:pt x="11275" y="1"/>
                    <a:pt x="11108" y="34"/>
                    <a:pt x="10942" y="101"/>
                  </a:cubicBezTo>
                  <a:cubicBezTo>
                    <a:pt x="10641" y="168"/>
                    <a:pt x="10174" y="268"/>
                    <a:pt x="9607" y="435"/>
                  </a:cubicBezTo>
                  <a:cubicBezTo>
                    <a:pt x="6705" y="1335"/>
                    <a:pt x="3937" y="2636"/>
                    <a:pt x="1435" y="4371"/>
                  </a:cubicBezTo>
                  <a:cubicBezTo>
                    <a:pt x="968" y="4704"/>
                    <a:pt x="601" y="5005"/>
                    <a:pt x="334" y="5205"/>
                  </a:cubicBezTo>
                  <a:cubicBezTo>
                    <a:pt x="201" y="5305"/>
                    <a:pt x="101" y="5405"/>
                    <a:pt x="1" y="5505"/>
                  </a:cubicBezTo>
                  <a:cubicBezTo>
                    <a:pt x="134" y="5438"/>
                    <a:pt x="267" y="5371"/>
                    <a:pt x="401" y="5271"/>
                  </a:cubicBezTo>
                  <a:cubicBezTo>
                    <a:pt x="668" y="5071"/>
                    <a:pt x="1068" y="4804"/>
                    <a:pt x="1535" y="4504"/>
                  </a:cubicBezTo>
                  <a:cubicBezTo>
                    <a:pt x="2803" y="3670"/>
                    <a:pt x="4137" y="2936"/>
                    <a:pt x="5504" y="2303"/>
                  </a:cubicBezTo>
                  <a:cubicBezTo>
                    <a:pt x="6839" y="1635"/>
                    <a:pt x="8240" y="1068"/>
                    <a:pt x="9674" y="601"/>
                  </a:cubicBezTo>
                  <a:cubicBezTo>
                    <a:pt x="10241" y="401"/>
                    <a:pt x="10675" y="268"/>
                    <a:pt x="10975" y="168"/>
                  </a:cubicBezTo>
                  <a:cubicBezTo>
                    <a:pt x="11142" y="134"/>
                    <a:pt x="11309" y="68"/>
                    <a:pt x="1147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5" name="Google Shape;5355;p8"/>
            <p:cNvSpPr/>
            <p:nvPr/>
          </p:nvSpPr>
          <p:spPr>
            <a:xfrm>
              <a:off x="5628620" y="3978950"/>
              <a:ext cx="38282" cy="103867"/>
            </a:xfrm>
            <a:custGeom>
              <a:rect b="b" l="l" r="r" t="t"/>
              <a:pathLst>
                <a:path extrusionOk="0" h="5071" w="1869">
                  <a:moveTo>
                    <a:pt x="0" y="0"/>
                  </a:moveTo>
                  <a:cubicBezTo>
                    <a:pt x="101" y="901"/>
                    <a:pt x="334" y="1802"/>
                    <a:pt x="668" y="2636"/>
                  </a:cubicBezTo>
                  <a:cubicBezTo>
                    <a:pt x="934" y="3503"/>
                    <a:pt x="1301" y="4337"/>
                    <a:pt x="1802" y="5071"/>
                  </a:cubicBezTo>
                  <a:cubicBezTo>
                    <a:pt x="1868" y="5071"/>
                    <a:pt x="1368" y="3970"/>
                    <a:pt x="868" y="2569"/>
                  </a:cubicBezTo>
                  <a:cubicBezTo>
                    <a:pt x="367" y="1168"/>
                    <a:pt x="67" y="0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6" name="Google Shape;5356;p8"/>
            <p:cNvSpPr/>
            <p:nvPr/>
          </p:nvSpPr>
          <p:spPr>
            <a:xfrm>
              <a:off x="5769376" y="4189981"/>
              <a:ext cx="94301" cy="53398"/>
            </a:xfrm>
            <a:custGeom>
              <a:rect b="b" l="l" r="r" t="t"/>
              <a:pathLst>
                <a:path extrusionOk="0" h="2607" w="4604">
                  <a:moveTo>
                    <a:pt x="12" y="0"/>
                  </a:moveTo>
                  <a:cubicBezTo>
                    <a:pt x="6" y="0"/>
                    <a:pt x="2" y="2"/>
                    <a:pt x="0" y="5"/>
                  </a:cubicBezTo>
                  <a:cubicBezTo>
                    <a:pt x="667" y="572"/>
                    <a:pt x="1401" y="1072"/>
                    <a:pt x="2202" y="1473"/>
                  </a:cubicBezTo>
                  <a:cubicBezTo>
                    <a:pt x="2935" y="1940"/>
                    <a:pt x="3736" y="2307"/>
                    <a:pt x="4603" y="2607"/>
                  </a:cubicBezTo>
                  <a:cubicBezTo>
                    <a:pt x="4603" y="2573"/>
                    <a:pt x="3569" y="2006"/>
                    <a:pt x="2302" y="1272"/>
                  </a:cubicBezTo>
                  <a:cubicBezTo>
                    <a:pt x="1096" y="606"/>
                    <a:pt x="132" y="0"/>
                    <a:pt x="1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7" name="Google Shape;5357;p8"/>
            <p:cNvSpPr/>
            <p:nvPr/>
          </p:nvSpPr>
          <p:spPr>
            <a:xfrm>
              <a:off x="5870478" y="3659873"/>
              <a:ext cx="115501" cy="362131"/>
            </a:xfrm>
            <a:custGeom>
              <a:rect b="b" l="l" r="r" t="t"/>
              <a:pathLst>
                <a:path extrusionOk="0" h="17680" w="5639">
                  <a:moveTo>
                    <a:pt x="1" y="1"/>
                  </a:moveTo>
                  <a:cubicBezTo>
                    <a:pt x="34" y="234"/>
                    <a:pt x="101" y="468"/>
                    <a:pt x="168" y="701"/>
                  </a:cubicBezTo>
                  <a:cubicBezTo>
                    <a:pt x="301" y="1168"/>
                    <a:pt x="468" y="1835"/>
                    <a:pt x="701" y="2636"/>
                  </a:cubicBezTo>
                  <a:cubicBezTo>
                    <a:pt x="1168" y="4237"/>
                    <a:pt x="1836" y="6472"/>
                    <a:pt x="2636" y="8907"/>
                  </a:cubicBezTo>
                  <a:cubicBezTo>
                    <a:pt x="3403" y="11342"/>
                    <a:pt x="4137" y="13544"/>
                    <a:pt x="4704" y="15145"/>
                  </a:cubicBezTo>
                  <a:cubicBezTo>
                    <a:pt x="4971" y="15912"/>
                    <a:pt x="5205" y="16579"/>
                    <a:pt x="5371" y="17013"/>
                  </a:cubicBezTo>
                  <a:cubicBezTo>
                    <a:pt x="5438" y="17246"/>
                    <a:pt x="5538" y="17480"/>
                    <a:pt x="5638" y="17680"/>
                  </a:cubicBezTo>
                  <a:cubicBezTo>
                    <a:pt x="5572" y="17446"/>
                    <a:pt x="5505" y="17213"/>
                    <a:pt x="5438" y="16979"/>
                  </a:cubicBezTo>
                  <a:cubicBezTo>
                    <a:pt x="5305" y="16512"/>
                    <a:pt x="5071" y="15879"/>
                    <a:pt x="4838" y="15111"/>
                  </a:cubicBezTo>
                  <a:cubicBezTo>
                    <a:pt x="4304" y="13444"/>
                    <a:pt x="3603" y="11275"/>
                    <a:pt x="2836" y="8840"/>
                  </a:cubicBezTo>
                  <a:cubicBezTo>
                    <a:pt x="2069" y="6405"/>
                    <a:pt x="1369" y="4204"/>
                    <a:pt x="868" y="2603"/>
                  </a:cubicBezTo>
                  <a:cubicBezTo>
                    <a:pt x="601" y="1802"/>
                    <a:pt x="401" y="1168"/>
                    <a:pt x="268" y="701"/>
                  </a:cubicBezTo>
                  <a:cubicBezTo>
                    <a:pt x="201" y="468"/>
                    <a:pt x="101" y="234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8235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8" name="Google Shape;5358;p8"/>
            <p:cNvSpPr/>
            <p:nvPr/>
          </p:nvSpPr>
          <p:spPr>
            <a:xfrm>
              <a:off x="5985262" y="4021472"/>
              <a:ext cx="40330" cy="4895"/>
            </a:xfrm>
            <a:custGeom>
              <a:rect b="b" l="l" r="r" t="t"/>
              <a:pathLst>
                <a:path extrusionOk="0" h="239" w="1969">
                  <a:moveTo>
                    <a:pt x="985" y="1"/>
                  </a:moveTo>
                  <a:cubicBezTo>
                    <a:pt x="651" y="1"/>
                    <a:pt x="318" y="43"/>
                    <a:pt x="1" y="126"/>
                  </a:cubicBezTo>
                  <a:cubicBezTo>
                    <a:pt x="251" y="201"/>
                    <a:pt x="501" y="239"/>
                    <a:pt x="751" y="239"/>
                  </a:cubicBezTo>
                  <a:cubicBezTo>
                    <a:pt x="835" y="239"/>
                    <a:pt x="918" y="234"/>
                    <a:pt x="1002" y="226"/>
                  </a:cubicBezTo>
                  <a:cubicBezTo>
                    <a:pt x="1055" y="232"/>
                    <a:pt x="1110" y="235"/>
                    <a:pt x="1167" y="235"/>
                  </a:cubicBezTo>
                  <a:cubicBezTo>
                    <a:pt x="1409" y="235"/>
                    <a:pt x="1677" y="184"/>
                    <a:pt x="1911" y="111"/>
                  </a:cubicBezTo>
                  <a:lnTo>
                    <a:pt x="1911" y="111"/>
                  </a:lnTo>
                  <a:cubicBezTo>
                    <a:pt x="1930" y="116"/>
                    <a:pt x="1950" y="121"/>
                    <a:pt x="1969" y="126"/>
                  </a:cubicBezTo>
                  <a:lnTo>
                    <a:pt x="1969" y="93"/>
                  </a:lnTo>
                  <a:cubicBezTo>
                    <a:pt x="1950" y="99"/>
                    <a:pt x="1931" y="105"/>
                    <a:pt x="1911" y="111"/>
                  </a:cubicBezTo>
                  <a:lnTo>
                    <a:pt x="1911" y="111"/>
                  </a:lnTo>
                  <a:cubicBezTo>
                    <a:pt x="1612" y="38"/>
                    <a:pt x="1298" y="1"/>
                    <a:pt x="985" y="1"/>
                  </a:cubicBezTo>
                  <a:close/>
                </a:path>
              </a:pathLst>
            </a:custGeom>
            <a:solidFill>
              <a:srgbClr val="000000">
                <a:alpha val="8235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59" name="Google Shape;5359;p8"/>
            <p:cNvSpPr/>
            <p:nvPr/>
          </p:nvSpPr>
          <p:spPr>
            <a:xfrm>
              <a:off x="5736563" y="3961171"/>
              <a:ext cx="45123" cy="182458"/>
            </a:xfrm>
            <a:custGeom>
              <a:rect b="b" l="l" r="r" t="t"/>
              <a:pathLst>
                <a:path extrusionOk="0" h="8908" w="2203">
                  <a:moveTo>
                    <a:pt x="69" y="1"/>
                  </a:moveTo>
                  <a:cubicBezTo>
                    <a:pt x="68" y="1"/>
                    <a:pt x="68" y="1"/>
                    <a:pt x="68" y="1"/>
                  </a:cubicBezTo>
                  <a:cubicBezTo>
                    <a:pt x="1" y="1"/>
                    <a:pt x="401" y="2003"/>
                    <a:pt x="1002" y="4471"/>
                  </a:cubicBezTo>
                  <a:cubicBezTo>
                    <a:pt x="1569" y="6939"/>
                    <a:pt x="2069" y="8908"/>
                    <a:pt x="2136" y="8908"/>
                  </a:cubicBezTo>
                  <a:cubicBezTo>
                    <a:pt x="2202" y="8908"/>
                    <a:pt x="1769" y="6873"/>
                    <a:pt x="1202" y="4438"/>
                  </a:cubicBezTo>
                  <a:cubicBezTo>
                    <a:pt x="639" y="1990"/>
                    <a:pt x="110" y="1"/>
                    <a:pt x="69" y="1"/>
                  </a:cubicBezTo>
                  <a:close/>
                </a:path>
              </a:pathLst>
            </a:custGeom>
            <a:solidFill>
              <a:srgbClr val="000000">
                <a:alpha val="8235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0" name="Google Shape;5360;p8"/>
            <p:cNvSpPr/>
            <p:nvPr/>
          </p:nvSpPr>
          <p:spPr>
            <a:xfrm>
              <a:off x="5683964" y="2558489"/>
              <a:ext cx="619719" cy="571359"/>
            </a:xfrm>
            <a:custGeom>
              <a:rect b="b" l="l" r="r" t="t"/>
              <a:pathLst>
                <a:path extrusionOk="0" h="27895" w="30256">
                  <a:moveTo>
                    <a:pt x="23917" y="1"/>
                  </a:moveTo>
                  <a:lnTo>
                    <a:pt x="15712" y="268"/>
                  </a:lnTo>
                  <a:lnTo>
                    <a:pt x="8006" y="434"/>
                  </a:lnTo>
                  <a:cubicBezTo>
                    <a:pt x="8006" y="434"/>
                    <a:pt x="100" y="16346"/>
                    <a:pt x="0" y="26053"/>
                  </a:cubicBezTo>
                  <a:cubicBezTo>
                    <a:pt x="334" y="26003"/>
                    <a:pt x="668" y="25978"/>
                    <a:pt x="1005" y="25978"/>
                  </a:cubicBezTo>
                  <a:cubicBezTo>
                    <a:pt x="1343" y="25978"/>
                    <a:pt x="1685" y="26003"/>
                    <a:pt x="2035" y="26053"/>
                  </a:cubicBezTo>
                  <a:cubicBezTo>
                    <a:pt x="2969" y="26220"/>
                    <a:pt x="3603" y="27454"/>
                    <a:pt x="4737" y="27554"/>
                  </a:cubicBezTo>
                  <a:cubicBezTo>
                    <a:pt x="4779" y="27556"/>
                    <a:pt x="4820" y="27558"/>
                    <a:pt x="4859" y="27558"/>
                  </a:cubicBezTo>
                  <a:cubicBezTo>
                    <a:pt x="5894" y="27558"/>
                    <a:pt x="6205" y="26747"/>
                    <a:pt x="7072" y="26587"/>
                  </a:cubicBezTo>
                  <a:cubicBezTo>
                    <a:pt x="7135" y="26573"/>
                    <a:pt x="7193" y="26566"/>
                    <a:pt x="7247" y="26566"/>
                  </a:cubicBezTo>
                  <a:cubicBezTo>
                    <a:pt x="7911" y="26566"/>
                    <a:pt x="7891" y="27568"/>
                    <a:pt x="8752" y="27568"/>
                  </a:cubicBezTo>
                  <a:cubicBezTo>
                    <a:pt x="8811" y="27568"/>
                    <a:pt x="8873" y="27564"/>
                    <a:pt x="8940" y="27554"/>
                  </a:cubicBezTo>
                  <a:cubicBezTo>
                    <a:pt x="9997" y="27367"/>
                    <a:pt x="10156" y="26370"/>
                    <a:pt x="11037" y="26370"/>
                  </a:cubicBezTo>
                  <a:cubicBezTo>
                    <a:pt x="11101" y="26370"/>
                    <a:pt x="11169" y="26375"/>
                    <a:pt x="11242" y="26386"/>
                  </a:cubicBezTo>
                  <a:cubicBezTo>
                    <a:pt x="12276" y="26587"/>
                    <a:pt x="11742" y="27320"/>
                    <a:pt x="13510" y="27554"/>
                  </a:cubicBezTo>
                  <a:cubicBezTo>
                    <a:pt x="13659" y="27577"/>
                    <a:pt x="13799" y="27587"/>
                    <a:pt x="13932" y="27587"/>
                  </a:cubicBezTo>
                  <a:cubicBezTo>
                    <a:pt x="15218" y="27587"/>
                    <a:pt x="15815" y="26620"/>
                    <a:pt x="16596" y="26620"/>
                  </a:cubicBezTo>
                  <a:cubicBezTo>
                    <a:pt x="16677" y="26620"/>
                    <a:pt x="16760" y="26630"/>
                    <a:pt x="16846" y="26653"/>
                  </a:cubicBezTo>
                  <a:cubicBezTo>
                    <a:pt x="17663" y="26879"/>
                    <a:pt x="17528" y="27676"/>
                    <a:pt x="18372" y="27676"/>
                  </a:cubicBezTo>
                  <a:cubicBezTo>
                    <a:pt x="18527" y="27676"/>
                    <a:pt x="18715" y="27649"/>
                    <a:pt x="18947" y="27587"/>
                  </a:cubicBezTo>
                  <a:cubicBezTo>
                    <a:pt x="20331" y="27218"/>
                    <a:pt x="20354" y="26367"/>
                    <a:pt x="21238" y="26367"/>
                  </a:cubicBezTo>
                  <a:cubicBezTo>
                    <a:pt x="21313" y="26367"/>
                    <a:pt x="21394" y="26373"/>
                    <a:pt x="21482" y="26386"/>
                  </a:cubicBezTo>
                  <a:cubicBezTo>
                    <a:pt x="22417" y="26551"/>
                    <a:pt x="22491" y="27895"/>
                    <a:pt x="23291" y="27895"/>
                  </a:cubicBezTo>
                  <a:cubicBezTo>
                    <a:pt x="23462" y="27895"/>
                    <a:pt x="23665" y="27834"/>
                    <a:pt x="23917" y="27687"/>
                  </a:cubicBezTo>
                  <a:cubicBezTo>
                    <a:pt x="25177" y="26955"/>
                    <a:pt x="25279" y="25709"/>
                    <a:pt x="26143" y="25709"/>
                  </a:cubicBezTo>
                  <a:cubicBezTo>
                    <a:pt x="26263" y="25709"/>
                    <a:pt x="26398" y="25733"/>
                    <a:pt x="26553" y="25786"/>
                  </a:cubicBezTo>
                  <a:cubicBezTo>
                    <a:pt x="27471" y="26109"/>
                    <a:pt x="27577" y="26579"/>
                    <a:pt x="27955" y="26579"/>
                  </a:cubicBezTo>
                  <a:cubicBezTo>
                    <a:pt x="28086" y="26579"/>
                    <a:pt x="28248" y="26523"/>
                    <a:pt x="28487" y="26386"/>
                  </a:cubicBezTo>
                  <a:cubicBezTo>
                    <a:pt x="29021" y="26086"/>
                    <a:pt x="29622" y="25919"/>
                    <a:pt x="30255" y="25886"/>
                  </a:cubicBezTo>
                  <a:cubicBezTo>
                    <a:pt x="30255" y="25886"/>
                    <a:pt x="28121" y="6539"/>
                    <a:pt x="239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1" name="Google Shape;5361;p8"/>
            <p:cNvSpPr/>
            <p:nvPr/>
          </p:nvSpPr>
          <p:spPr>
            <a:xfrm>
              <a:off x="5800796" y="2570102"/>
              <a:ext cx="73819" cy="289029"/>
            </a:xfrm>
            <a:custGeom>
              <a:rect b="b" l="l" r="r" t="t"/>
              <a:pathLst>
                <a:path extrusionOk="0" h="14111" w="3604">
                  <a:moveTo>
                    <a:pt x="3603" y="1"/>
                  </a:moveTo>
                  <a:lnTo>
                    <a:pt x="3603" y="1"/>
                  </a:lnTo>
                  <a:cubicBezTo>
                    <a:pt x="3503" y="168"/>
                    <a:pt x="3436" y="334"/>
                    <a:pt x="3370" y="535"/>
                  </a:cubicBezTo>
                  <a:cubicBezTo>
                    <a:pt x="3236" y="868"/>
                    <a:pt x="3036" y="1369"/>
                    <a:pt x="2836" y="2002"/>
                  </a:cubicBezTo>
                  <a:cubicBezTo>
                    <a:pt x="2369" y="3237"/>
                    <a:pt x="1835" y="4971"/>
                    <a:pt x="1335" y="6939"/>
                  </a:cubicBezTo>
                  <a:cubicBezTo>
                    <a:pt x="834" y="8907"/>
                    <a:pt x="467" y="10709"/>
                    <a:pt x="267" y="12009"/>
                  </a:cubicBezTo>
                  <a:cubicBezTo>
                    <a:pt x="167" y="12643"/>
                    <a:pt x="101" y="13177"/>
                    <a:pt x="67" y="13544"/>
                  </a:cubicBezTo>
                  <a:cubicBezTo>
                    <a:pt x="34" y="13744"/>
                    <a:pt x="0" y="13944"/>
                    <a:pt x="0" y="14111"/>
                  </a:cubicBezTo>
                  <a:cubicBezTo>
                    <a:pt x="67" y="13944"/>
                    <a:pt x="101" y="13744"/>
                    <a:pt x="134" y="13577"/>
                  </a:cubicBezTo>
                  <a:cubicBezTo>
                    <a:pt x="201" y="13144"/>
                    <a:pt x="301" y="12643"/>
                    <a:pt x="434" y="12009"/>
                  </a:cubicBezTo>
                  <a:cubicBezTo>
                    <a:pt x="668" y="10742"/>
                    <a:pt x="1035" y="8941"/>
                    <a:pt x="1535" y="7006"/>
                  </a:cubicBezTo>
                  <a:cubicBezTo>
                    <a:pt x="2035" y="5038"/>
                    <a:pt x="2536" y="3303"/>
                    <a:pt x="2969" y="2036"/>
                  </a:cubicBezTo>
                  <a:cubicBezTo>
                    <a:pt x="3169" y="1435"/>
                    <a:pt x="3336" y="935"/>
                    <a:pt x="3470" y="568"/>
                  </a:cubicBezTo>
                  <a:cubicBezTo>
                    <a:pt x="3536" y="368"/>
                    <a:pt x="3570" y="201"/>
                    <a:pt x="3603" y="1"/>
                  </a:cubicBezTo>
                  <a:close/>
                </a:path>
              </a:pathLst>
            </a:custGeom>
            <a:solidFill>
              <a:srgbClr val="000000">
                <a:alpha val="1882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2" name="Google Shape;5362;p8"/>
            <p:cNvSpPr/>
            <p:nvPr/>
          </p:nvSpPr>
          <p:spPr>
            <a:xfrm>
              <a:off x="5836334" y="2992349"/>
              <a:ext cx="6165" cy="110032"/>
            </a:xfrm>
            <a:custGeom>
              <a:rect b="b" l="l" r="r" t="t"/>
              <a:pathLst>
                <a:path extrusionOk="0" h="5372" w="301">
                  <a:moveTo>
                    <a:pt x="200" y="1"/>
                  </a:moveTo>
                  <a:cubicBezTo>
                    <a:pt x="67" y="868"/>
                    <a:pt x="33" y="1769"/>
                    <a:pt x="33" y="2669"/>
                  </a:cubicBezTo>
                  <a:cubicBezTo>
                    <a:pt x="0" y="3570"/>
                    <a:pt x="33" y="4471"/>
                    <a:pt x="100" y="5371"/>
                  </a:cubicBezTo>
                  <a:cubicBezTo>
                    <a:pt x="234" y="4471"/>
                    <a:pt x="300" y="3570"/>
                    <a:pt x="267" y="2669"/>
                  </a:cubicBezTo>
                  <a:cubicBezTo>
                    <a:pt x="300" y="1769"/>
                    <a:pt x="300" y="868"/>
                    <a:pt x="200" y="1"/>
                  </a:cubicBezTo>
                  <a:close/>
                </a:path>
              </a:pathLst>
            </a:custGeom>
            <a:solidFill>
              <a:srgbClr val="000000">
                <a:alpha val="1882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3" name="Google Shape;5363;p8"/>
            <p:cNvSpPr/>
            <p:nvPr/>
          </p:nvSpPr>
          <p:spPr>
            <a:xfrm>
              <a:off x="5897126" y="2842724"/>
              <a:ext cx="26668" cy="262381"/>
            </a:xfrm>
            <a:custGeom>
              <a:rect b="b" l="l" r="r" t="t"/>
              <a:pathLst>
                <a:path extrusionOk="0" h="12810" w="1302">
                  <a:moveTo>
                    <a:pt x="1302" y="0"/>
                  </a:moveTo>
                  <a:cubicBezTo>
                    <a:pt x="1268" y="167"/>
                    <a:pt x="1235" y="334"/>
                    <a:pt x="1202" y="501"/>
                  </a:cubicBezTo>
                  <a:cubicBezTo>
                    <a:pt x="1135" y="834"/>
                    <a:pt x="1068" y="1301"/>
                    <a:pt x="968" y="1868"/>
                  </a:cubicBezTo>
                  <a:cubicBezTo>
                    <a:pt x="801" y="3003"/>
                    <a:pt x="568" y="4604"/>
                    <a:pt x="368" y="6372"/>
                  </a:cubicBezTo>
                  <a:cubicBezTo>
                    <a:pt x="201" y="8140"/>
                    <a:pt x="101" y="9741"/>
                    <a:pt x="68" y="10908"/>
                  </a:cubicBezTo>
                  <a:cubicBezTo>
                    <a:pt x="34" y="11475"/>
                    <a:pt x="34" y="11976"/>
                    <a:pt x="34" y="12276"/>
                  </a:cubicBezTo>
                  <a:cubicBezTo>
                    <a:pt x="1" y="12443"/>
                    <a:pt x="1" y="12609"/>
                    <a:pt x="34" y="12810"/>
                  </a:cubicBezTo>
                  <a:cubicBezTo>
                    <a:pt x="68" y="12643"/>
                    <a:pt x="101" y="12443"/>
                    <a:pt x="101" y="12276"/>
                  </a:cubicBezTo>
                  <a:cubicBezTo>
                    <a:pt x="134" y="11909"/>
                    <a:pt x="168" y="11475"/>
                    <a:pt x="201" y="10908"/>
                  </a:cubicBezTo>
                  <a:cubicBezTo>
                    <a:pt x="268" y="9774"/>
                    <a:pt x="401" y="8140"/>
                    <a:pt x="568" y="6405"/>
                  </a:cubicBezTo>
                  <a:cubicBezTo>
                    <a:pt x="735" y="4637"/>
                    <a:pt x="935" y="3036"/>
                    <a:pt x="1102" y="1902"/>
                  </a:cubicBezTo>
                  <a:cubicBezTo>
                    <a:pt x="1168" y="1368"/>
                    <a:pt x="1235" y="901"/>
                    <a:pt x="1268" y="534"/>
                  </a:cubicBezTo>
                  <a:cubicBezTo>
                    <a:pt x="1302" y="367"/>
                    <a:pt x="1302" y="167"/>
                    <a:pt x="1302" y="0"/>
                  </a:cubicBezTo>
                  <a:close/>
                </a:path>
              </a:pathLst>
            </a:custGeom>
            <a:solidFill>
              <a:srgbClr val="000000">
                <a:alpha val="1882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4" name="Google Shape;5364;p8"/>
            <p:cNvSpPr/>
            <p:nvPr/>
          </p:nvSpPr>
          <p:spPr>
            <a:xfrm>
              <a:off x="5780293" y="2789429"/>
              <a:ext cx="13682" cy="13682"/>
            </a:xfrm>
            <a:custGeom>
              <a:rect b="b" l="l" r="r" t="t"/>
              <a:pathLst>
                <a:path extrusionOk="0" h="668" w="668">
                  <a:moveTo>
                    <a:pt x="334" y="1"/>
                  </a:moveTo>
                  <a:cubicBezTo>
                    <a:pt x="134" y="1"/>
                    <a:pt x="1" y="167"/>
                    <a:pt x="1" y="334"/>
                  </a:cubicBezTo>
                  <a:cubicBezTo>
                    <a:pt x="1" y="501"/>
                    <a:pt x="134" y="668"/>
                    <a:pt x="334" y="668"/>
                  </a:cubicBezTo>
                  <a:cubicBezTo>
                    <a:pt x="501" y="668"/>
                    <a:pt x="668" y="501"/>
                    <a:pt x="668" y="334"/>
                  </a:cubicBezTo>
                  <a:cubicBezTo>
                    <a:pt x="668" y="167"/>
                    <a:pt x="501" y="1"/>
                    <a:pt x="3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5" name="Google Shape;5365;p8"/>
            <p:cNvSpPr/>
            <p:nvPr/>
          </p:nvSpPr>
          <p:spPr>
            <a:xfrm>
              <a:off x="5867754" y="2944522"/>
              <a:ext cx="13682" cy="13682"/>
            </a:xfrm>
            <a:custGeom>
              <a:rect b="b" l="l" r="r" t="t"/>
              <a:pathLst>
                <a:path extrusionOk="0" h="668" w="668">
                  <a:moveTo>
                    <a:pt x="334" y="1"/>
                  </a:moveTo>
                  <a:cubicBezTo>
                    <a:pt x="167" y="1"/>
                    <a:pt x="0" y="134"/>
                    <a:pt x="0" y="334"/>
                  </a:cubicBezTo>
                  <a:cubicBezTo>
                    <a:pt x="0" y="501"/>
                    <a:pt x="167" y="668"/>
                    <a:pt x="334" y="668"/>
                  </a:cubicBezTo>
                  <a:cubicBezTo>
                    <a:pt x="534" y="668"/>
                    <a:pt x="668" y="501"/>
                    <a:pt x="668" y="334"/>
                  </a:cubicBezTo>
                  <a:cubicBezTo>
                    <a:pt x="668" y="134"/>
                    <a:pt x="534" y="1"/>
                    <a:pt x="3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6" name="Google Shape;5366;p8"/>
            <p:cNvSpPr/>
            <p:nvPr/>
          </p:nvSpPr>
          <p:spPr>
            <a:xfrm>
              <a:off x="5936759" y="2665079"/>
              <a:ext cx="13006" cy="13682"/>
            </a:xfrm>
            <a:custGeom>
              <a:rect b="b" l="l" r="r" t="t"/>
              <a:pathLst>
                <a:path extrusionOk="0" h="668" w="635">
                  <a:moveTo>
                    <a:pt x="301" y="1"/>
                  </a:moveTo>
                  <a:cubicBezTo>
                    <a:pt x="134" y="1"/>
                    <a:pt x="1" y="167"/>
                    <a:pt x="1" y="334"/>
                  </a:cubicBezTo>
                  <a:cubicBezTo>
                    <a:pt x="1" y="501"/>
                    <a:pt x="134" y="668"/>
                    <a:pt x="301" y="668"/>
                  </a:cubicBezTo>
                  <a:cubicBezTo>
                    <a:pt x="501" y="668"/>
                    <a:pt x="634" y="501"/>
                    <a:pt x="634" y="334"/>
                  </a:cubicBezTo>
                  <a:cubicBezTo>
                    <a:pt x="634" y="167"/>
                    <a:pt x="501" y="1"/>
                    <a:pt x="3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7" name="Google Shape;5367;p8"/>
            <p:cNvSpPr/>
            <p:nvPr/>
          </p:nvSpPr>
          <p:spPr>
            <a:xfrm>
              <a:off x="5773473" y="2906261"/>
              <a:ext cx="13682" cy="13682"/>
            </a:xfrm>
            <a:custGeom>
              <a:rect b="b" l="l" r="r" t="t"/>
              <a:pathLst>
                <a:path extrusionOk="0" h="668" w="668">
                  <a:moveTo>
                    <a:pt x="334" y="1"/>
                  </a:moveTo>
                  <a:cubicBezTo>
                    <a:pt x="134" y="1"/>
                    <a:pt x="0" y="167"/>
                    <a:pt x="0" y="334"/>
                  </a:cubicBezTo>
                  <a:cubicBezTo>
                    <a:pt x="0" y="534"/>
                    <a:pt x="134" y="668"/>
                    <a:pt x="334" y="668"/>
                  </a:cubicBezTo>
                  <a:cubicBezTo>
                    <a:pt x="501" y="668"/>
                    <a:pt x="667" y="534"/>
                    <a:pt x="667" y="334"/>
                  </a:cubicBezTo>
                  <a:cubicBezTo>
                    <a:pt x="667" y="167"/>
                    <a:pt x="501" y="1"/>
                    <a:pt x="3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8" name="Google Shape;5368;p8"/>
            <p:cNvSpPr/>
            <p:nvPr/>
          </p:nvSpPr>
          <p:spPr>
            <a:xfrm>
              <a:off x="5780293" y="3059306"/>
              <a:ext cx="13682" cy="13682"/>
            </a:xfrm>
            <a:custGeom>
              <a:rect b="b" l="l" r="r" t="t"/>
              <a:pathLst>
                <a:path extrusionOk="0" h="668" w="668">
                  <a:moveTo>
                    <a:pt x="334" y="1"/>
                  </a:moveTo>
                  <a:cubicBezTo>
                    <a:pt x="134" y="1"/>
                    <a:pt x="1" y="167"/>
                    <a:pt x="1" y="334"/>
                  </a:cubicBezTo>
                  <a:cubicBezTo>
                    <a:pt x="1" y="534"/>
                    <a:pt x="134" y="668"/>
                    <a:pt x="334" y="668"/>
                  </a:cubicBezTo>
                  <a:cubicBezTo>
                    <a:pt x="501" y="668"/>
                    <a:pt x="668" y="534"/>
                    <a:pt x="668" y="334"/>
                  </a:cubicBezTo>
                  <a:cubicBezTo>
                    <a:pt x="668" y="167"/>
                    <a:pt x="501" y="1"/>
                    <a:pt x="3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69" name="Google Shape;5369;p8"/>
            <p:cNvSpPr/>
            <p:nvPr/>
          </p:nvSpPr>
          <p:spPr>
            <a:xfrm>
              <a:off x="5730419" y="2986204"/>
              <a:ext cx="15055" cy="13846"/>
            </a:xfrm>
            <a:custGeom>
              <a:rect b="b" l="l" r="r" t="t"/>
              <a:pathLst>
                <a:path extrusionOk="0" h="676" w="735">
                  <a:moveTo>
                    <a:pt x="368" y="0"/>
                  </a:moveTo>
                  <a:cubicBezTo>
                    <a:pt x="209" y="0"/>
                    <a:pt x="51" y="101"/>
                    <a:pt x="34" y="301"/>
                  </a:cubicBezTo>
                  <a:cubicBezTo>
                    <a:pt x="1" y="551"/>
                    <a:pt x="184" y="676"/>
                    <a:pt x="368" y="676"/>
                  </a:cubicBezTo>
                  <a:cubicBezTo>
                    <a:pt x="551" y="676"/>
                    <a:pt x="735" y="551"/>
                    <a:pt x="701" y="301"/>
                  </a:cubicBezTo>
                  <a:cubicBezTo>
                    <a:pt x="685" y="101"/>
                    <a:pt x="526" y="0"/>
                    <a:pt x="3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0" name="Google Shape;5370;p8"/>
            <p:cNvSpPr/>
            <p:nvPr/>
          </p:nvSpPr>
          <p:spPr>
            <a:xfrm>
              <a:off x="5943600" y="2775767"/>
              <a:ext cx="13682" cy="13682"/>
            </a:xfrm>
            <a:custGeom>
              <a:rect b="b" l="l" r="r" t="t"/>
              <a:pathLst>
                <a:path extrusionOk="0" h="668" w="668">
                  <a:moveTo>
                    <a:pt x="334" y="0"/>
                  </a:moveTo>
                  <a:cubicBezTo>
                    <a:pt x="167" y="0"/>
                    <a:pt x="0" y="167"/>
                    <a:pt x="0" y="334"/>
                  </a:cubicBezTo>
                  <a:cubicBezTo>
                    <a:pt x="0" y="534"/>
                    <a:pt x="167" y="668"/>
                    <a:pt x="334" y="668"/>
                  </a:cubicBezTo>
                  <a:cubicBezTo>
                    <a:pt x="534" y="668"/>
                    <a:pt x="667" y="534"/>
                    <a:pt x="667" y="334"/>
                  </a:cubicBezTo>
                  <a:cubicBezTo>
                    <a:pt x="667" y="167"/>
                    <a:pt x="534" y="0"/>
                    <a:pt x="3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1" name="Google Shape;5371;p8"/>
            <p:cNvSpPr/>
            <p:nvPr/>
          </p:nvSpPr>
          <p:spPr>
            <a:xfrm>
              <a:off x="5975696" y="2922667"/>
              <a:ext cx="15751" cy="13437"/>
            </a:xfrm>
            <a:custGeom>
              <a:rect b="b" l="l" r="r" t="t"/>
              <a:pathLst>
                <a:path extrusionOk="0" h="656" w="769">
                  <a:moveTo>
                    <a:pt x="435" y="0"/>
                  </a:moveTo>
                  <a:cubicBezTo>
                    <a:pt x="134" y="0"/>
                    <a:pt x="1" y="334"/>
                    <a:pt x="201" y="567"/>
                  </a:cubicBezTo>
                  <a:cubicBezTo>
                    <a:pt x="263" y="629"/>
                    <a:pt x="340" y="656"/>
                    <a:pt x="417" y="656"/>
                  </a:cubicBezTo>
                  <a:cubicBezTo>
                    <a:pt x="592" y="656"/>
                    <a:pt x="768" y="519"/>
                    <a:pt x="768" y="334"/>
                  </a:cubicBezTo>
                  <a:cubicBezTo>
                    <a:pt x="768" y="134"/>
                    <a:pt x="635" y="0"/>
                    <a:pt x="4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2" name="Google Shape;5372;p8"/>
            <p:cNvSpPr/>
            <p:nvPr/>
          </p:nvSpPr>
          <p:spPr>
            <a:xfrm>
              <a:off x="5936759" y="3053161"/>
              <a:ext cx="13006" cy="13006"/>
            </a:xfrm>
            <a:custGeom>
              <a:rect b="b" l="l" r="r" t="t"/>
              <a:pathLst>
                <a:path extrusionOk="0" h="635" w="635">
                  <a:moveTo>
                    <a:pt x="301" y="0"/>
                  </a:moveTo>
                  <a:cubicBezTo>
                    <a:pt x="134" y="0"/>
                    <a:pt x="1" y="134"/>
                    <a:pt x="1" y="301"/>
                  </a:cubicBezTo>
                  <a:cubicBezTo>
                    <a:pt x="1" y="501"/>
                    <a:pt x="134" y="634"/>
                    <a:pt x="301" y="634"/>
                  </a:cubicBezTo>
                  <a:cubicBezTo>
                    <a:pt x="501" y="634"/>
                    <a:pt x="634" y="501"/>
                    <a:pt x="634" y="301"/>
                  </a:cubicBezTo>
                  <a:cubicBezTo>
                    <a:pt x="634" y="134"/>
                    <a:pt x="501" y="0"/>
                    <a:pt x="3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3" name="Google Shape;5373;p8"/>
            <p:cNvSpPr/>
            <p:nvPr/>
          </p:nvSpPr>
          <p:spPr>
            <a:xfrm>
              <a:off x="5870478" y="2641852"/>
              <a:ext cx="6862" cy="13682"/>
            </a:xfrm>
            <a:custGeom>
              <a:rect b="b" l="l" r="r" t="t"/>
              <a:pathLst>
                <a:path extrusionOk="0" h="668" w="335">
                  <a:moveTo>
                    <a:pt x="334" y="0"/>
                  </a:moveTo>
                  <a:cubicBezTo>
                    <a:pt x="168" y="0"/>
                    <a:pt x="1" y="134"/>
                    <a:pt x="1" y="334"/>
                  </a:cubicBezTo>
                  <a:cubicBezTo>
                    <a:pt x="1" y="501"/>
                    <a:pt x="168" y="668"/>
                    <a:pt x="334" y="668"/>
                  </a:cubicBezTo>
                  <a:lnTo>
                    <a:pt x="33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4" name="Google Shape;5374;p8"/>
            <p:cNvSpPr/>
            <p:nvPr/>
          </p:nvSpPr>
          <p:spPr>
            <a:xfrm>
              <a:off x="5891903" y="3023748"/>
              <a:ext cx="10036" cy="13027"/>
            </a:xfrm>
            <a:custGeom>
              <a:rect b="b" l="l" r="r" t="t"/>
              <a:pathLst>
                <a:path extrusionOk="0" h="636" w="490">
                  <a:moveTo>
                    <a:pt x="454" y="1"/>
                  </a:moveTo>
                  <a:cubicBezTo>
                    <a:pt x="21" y="1"/>
                    <a:pt x="0" y="603"/>
                    <a:pt x="423" y="636"/>
                  </a:cubicBezTo>
                  <a:lnTo>
                    <a:pt x="489" y="2"/>
                  </a:lnTo>
                  <a:cubicBezTo>
                    <a:pt x="477" y="1"/>
                    <a:pt x="466" y="1"/>
                    <a:pt x="45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5" name="Google Shape;5375;p8"/>
            <p:cNvSpPr/>
            <p:nvPr/>
          </p:nvSpPr>
          <p:spPr>
            <a:xfrm>
              <a:off x="5852720" y="2821545"/>
              <a:ext cx="8213" cy="13682"/>
            </a:xfrm>
            <a:custGeom>
              <a:rect b="b" l="l" r="r" t="t"/>
              <a:pathLst>
                <a:path extrusionOk="0" h="668" w="401">
                  <a:moveTo>
                    <a:pt x="401" y="0"/>
                  </a:moveTo>
                  <a:cubicBezTo>
                    <a:pt x="201" y="0"/>
                    <a:pt x="34" y="134"/>
                    <a:pt x="34" y="301"/>
                  </a:cubicBezTo>
                  <a:cubicBezTo>
                    <a:pt x="1" y="501"/>
                    <a:pt x="167" y="634"/>
                    <a:pt x="334" y="667"/>
                  </a:cubicBezTo>
                  <a:lnTo>
                    <a:pt x="40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6" name="Google Shape;5376;p8"/>
            <p:cNvSpPr/>
            <p:nvPr/>
          </p:nvSpPr>
          <p:spPr>
            <a:xfrm>
              <a:off x="5856816" y="2567378"/>
              <a:ext cx="34861" cy="336855"/>
            </a:xfrm>
            <a:custGeom>
              <a:rect b="b" l="l" r="r" t="t"/>
              <a:pathLst>
                <a:path extrusionOk="0" h="16446" w="1702">
                  <a:moveTo>
                    <a:pt x="1702" y="0"/>
                  </a:moveTo>
                  <a:lnTo>
                    <a:pt x="1702" y="0"/>
                  </a:lnTo>
                  <a:cubicBezTo>
                    <a:pt x="1635" y="201"/>
                    <a:pt x="1569" y="434"/>
                    <a:pt x="1569" y="634"/>
                  </a:cubicBezTo>
                  <a:cubicBezTo>
                    <a:pt x="1468" y="1035"/>
                    <a:pt x="1368" y="1635"/>
                    <a:pt x="1268" y="2369"/>
                  </a:cubicBezTo>
                  <a:cubicBezTo>
                    <a:pt x="1068" y="3870"/>
                    <a:pt x="801" y="5905"/>
                    <a:pt x="568" y="8173"/>
                  </a:cubicBezTo>
                  <a:cubicBezTo>
                    <a:pt x="334" y="10475"/>
                    <a:pt x="168" y="12543"/>
                    <a:pt x="101" y="14011"/>
                  </a:cubicBezTo>
                  <a:cubicBezTo>
                    <a:pt x="67" y="14778"/>
                    <a:pt x="1" y="15378"/>
                    <a:pt x="1" y="15778"/>
                  </a:cubicBezTo>
                  <a:cubicBezTo>
                    <a:pt x="1" y="16012"/>
                    <a:pt x="1" y="16212"/>
                    <a:pt x="1" y="16446"/>
                  </a:cubicBezTo>
                  <a:cubicBezTo>
                    <a:pt x="67" y="16212"/>
                    <a:pt x="67" y="16012"/>
                    <a:pt x="101" y="15778"/>
                  </a:cubicBezTo>
                  <a:cubicBezTo>
                    <a:pt x="134" y="15311"/>
                    <a:pt x="201" y="14744"/>
                    <a:pt x="234" y="14011"/>
                  </a:cubicBezTo>
                  <a:cubicBezTo>
                    <a:pt x="368" y="12543"/>
                    <a:pt x="534" y="10475"/>
                    <a:pt x="768" y="8206"/>
                  </a:cubicBezTo>
                  <a:cubicBezTo>
                    <a:pt x="1001" y="5938"/>
                    <a:pt x="1235" y="3903"/>
                    <a:pt x="1435" y="2402"/>
                  </a:cubicBezTo>
                  <a:cubicBezTo>
                    <a:pt x="1502" y="1702"/>
                    <a:pt x="1602" y="1101"/>
                    <a:pt x="1635" y="634"/>
                  </a:cubicBezTo>
                  <a:cubicBezTo>
                    <a:pt x="1669" y="434"/>
                    <a:pt x="1702" y="201"/>
                    <a:pt x="1702" y="0"/>
                  </a:cubicBezTo>
                  <a:close/>
                </a:path>
              </a:pathLst>
            </a:custGeom>
            <a:solidFill>
              <a:srgbClr val="000000">
                <a:alpha val="1882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7" name="Google Shape;5377;p8"/>
            <p:cNvSpPr/>
            <p:nvPr/>
          </p:nvSpPr>
          <p:spPr>
            <a:xfrm>
              <a:off x="5759811" y="1391519"/>
              <a:ext cx="470770" cy="701034"/>
            </a:xfrm>
            <a:custGeom>
              <a:rect b="b" l="l" r="r" t="t"/>
              <a:pathLst>
                <a:path extrusionOk="0" h="34226" w="22984">
                  <a:moveTo>
                    <a:pt x="2102" y="1"/>
                  </a:moveTo>
                  <a:cubicBezTo>
                    <a:pt x="2102" y="1"/>
                    <a:pt x="0" y="14211"/>
                    <a:pt x="0" y="15112"/>
                  </a:cubicBezTo>
                  <a:cubicBezTo>
                    <a:pt x="0" y="16012"/>
                    <a:pt x="1635" y="22984"/>
                    <a:pt x="1635" y="22984"/>
                  </a:cubicBezTo>
                  <a:lnTo>
                    <a:pt x="0" y="34225"/>
                  </a:lnTo>
                  <a:lnTo>
                    <a:pt x="22483" y="34225"/>
                  </a:lnTo>
                  <a:lnTo>
                    <a:pt x="20648" y="22984"/>
                  </a:lnTo>
                  <a:cubicBezTo>
                    <a:pt x="20648" y="22984"/>
                    <a:pt x="22683" y="14745"/>
                    <a:pt x="22816" y="13310"/>
                  </a:cubicBezTo>
                  <a:cubicBezTo>
                    <a:pt x="22983" y="11876"/>
                    <a:pt x="21682" y="601"/>
                    <a:pt x="21682" y="601"/>
                  </a:cubicBezTo>
                  <a:lnTo>
                    <a:pt x="20181" y="1"/>
                  </a:lnTo>
                  <a:cubicBezTo>
                    <a:pt x="20181" y="1"/>
                    <a:pt x="17330" y="10976"/>
                    <a:pt x="12056" y="10976"/>
                  </a:cubicBezTo>
                  <a:cubicBezTo>
                    <a:pt x="12041" y="10976"/>
                    <a:pt x="12025" y="10975"/>
                    <a:pt x="12009" y="10975"/>
                  </a:cubicBezTo>
                  <a:cubicBezTo>
                    <a:pt x="7706" y="10942"/>
                    <a:pt x="4070" y="3437"/>
                    <a:pt x="346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8" name="Google Shape;5378;p8"/>
            <p:cNvSpPr/>
            <p:nvPr/>
          </p:nvSpPr>
          <p:spPr>
            <a:xfrm>
              <a:off x="5901222" y="1688085"/>
              <a:ext cx="70398" cy="57208"/>
            </a:xfrm>
            <a:custGeom>
              <a:rect b="b" l="l" r="r" t="t"/>
              <a:pathLst>
                <a:path extrusionOk="0" h="2793" w="3437">
                  <a:moveTo>
                    <a:pt x="2236" y="1600"/>
                  </a:moveTo>
                  <a:cubicBezTo>
                    <a:pt x="2210" y="1600"/>
                    <a:pt x="2189" y="1609"/>
                    <a:pt x="2173" y="1624"/>
                  </a:cubicBezTo>
                  <a:lnTo>
                    <a:pt x="2173" y="1624"/>
                  </a:lnTo>
                  <a:cubicBezTo>
                    <a:pt x="2194" y="1616"/>
                    <a:pt x="2215" y="1608"/>
                    <a:pt x="2236" y="1600"/>
                  </a:cubicBezTo>
                  <a:close/>
                  <a:moveTo>
                    <a:pt x="2153" y="1"/>
                  </a:moveTo>
                  <a:cubicBezTo>
                    <a:pt x="1597" y="1"/>
                    <a:pt x="1072" y="289"/>
                    <a:pt x="735" y="766"/>
                  </a:cubicBezTo>
                  <a:cubicBezTo>
                    <a:pt x="635" y="966"/>
                    <a:pt x="568" y="1166"/>
                    <a:pt x="435" y="1366"/>
                  </a:cubicBezTo>
                  <a:cubicBezTo>
                    <a:pt x="301" y="1533"/>
                    <a:pt x="201" y="1700"/>
                    <a:pt x="101" y="1867"/>
                  </a:cubicBezTo>
                  <a:cubicBezTo>
                    <a:pt x="1" y="2034"/>
                    <a:pt x="1" y="2234"/>
                    <a:pt x="134" y="2400"/>
                  </a:cubicBezTo>
                  <a:cubicBezTo>
                    <a:pt x="216" y="2483"/>
                    <a:pt x="319" y="2507"/>
                    <a:pt x="432" y="2507"/>
                  </a:cubicBezTo>
                  <a:cubicBezTo>
                    <a:pt x="598" y="2507"/>
                    <a:pt x="786" y="2455"/>
                    <a:pt x="965" y="2455"/>
                  </a:cubicBezTo>
                  <a:cubicBezTo>
                    <a:pt x="1011" y="2455"/>
                    <a:pt x="1057" y="2458"/>
                    <a:pt x="1102" y="2467"/>
                  </a:cubicBezTo>
                  <a:cubicBezTo>
                    <a:pt x="1269" y="2534"/>
                    <a:pt x="1435" y="2601"/>
                    <a:pt x="1602" y="2734"/>
                  </a:cubicBezTo>
                  <a:cubicBezTo>
                    <a:pt x="1719" y="2773"/>
                    <a:pt x="1839" y="2792"/>
                    <a:pt x="1958" y="2792"/>
                  </a:cubicBezTo>
                  <a:cubicBezTo>
                    <a:pt x="2247" y="2792"/>
                    <a:pt x="2533" y="2680"/>
                    <a:pt x="2770" y="2467"/>
                  </a:cubicBezTo>
                  <a:cubicBezTo>
                    <a:pt x="3036" y="2167"/>
                    <a:pt x="3270" y="1800"/>
                    <a:pt x="3437" y="1400"/>
                  </a:cubicBezTo>
                  <a:lnTo>
                    <a:pt x="3437" y="1400"/>
                  </a:lnTo>
                  <a:cubicBezTo>
                    <a:pt x="3170" y="1567"/>
                    <a:pt x="2903" y="1733"/>
                    <a:pt x="2603" y="1867"/>
                  </a:cubicBezTo>
                  <a:cubicBezTo>
                    <a:pt x="2544" y="1906"/>
                    <a:pt x="2463" y="1922"/>
                    <a:pt x="2378" y="1922"/>
                  </a:cubicBezTo>
                  <a:cubicBezTo>
                    <a:pt x="2319" y="1922"/>
                    <a:pt x="2258" y="1914"/>
                    <a:pt x="2203" y="1900"/>
                  </a:cubicBezTo>
                  <a:cubicBezTo>
                    <a:pt x="2122" y="1846"/>
                    <a:pt x="2106" y="1685"/>
                    <a:pt x="2173" y="1624"/>
                  </a:cubicBezTo>
                  <a:lnTo>
                    <a:pt x="2173" y="1624"/>
                  </a:lnTo>
                  <a:cubicBezTo>
                    <a:pt x="2027" y="1674"/>
                    <a:pt x="1881" y="1700"/>
                    <a:pt x="1736" y="1700"/>
                  </a:cubicBezTo>
                  <a:cubicBezTo>
                    <a:pt x="1535" y="1633"/>
                    <a:pt x="1402" y="1433"/>
                    <a:pt x="1502" y="1266"/>
                  </a:cubicBezTo>
                  <a:cubicBezTo>
                    <a:pt x="1602" y="1100"/>
                    <a:pt x="1769" y="1133"/>
                    <a:pt x="1902" y="1066"/>
                  </a:cubicBezTo>
                  <a:cubicBezTo>
                    <a:pt x="2269" y="899"/>
                    <a:pt x="2569" y="99"/>
                    <a:pt x="2469" y="32"/>
                  </a:cubicBezTo>
                  <a:cubicBezTo>
                    <a:pt x="2364" y="11"/>
                    <a:pt x="2258" y="1"/>
                    <a:pt x="21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79" name="Google Shape;5379;p8"/>
            <p:cNvSpPr/>
            <p:nvPr/>
          </p:nvSpPr>
          <p:spPr>
            <a:xfrm>
              <a:off x="5957262" y="1687777"/>
              <a:ext cx="32813" cy="37462"/>
            </a:xfrm>
            <a:custGeom>
              <a:rect b="b" l="l" r="r" t="t"/>
              <a:pathLst>
                <a:path extrusionOk="0" h="1829" w="1602">
                  <a:moveTo>
                    <a:pt x="901" y="1"/>
                  </a:moveTo>
                  <a:cubicBezTo>
                    <a:pt x="844" y="1"/>
                    <a:pt x="788" y="5"/>
                    <a:pt x="734" y="14"/>
                  </a:cubicBezTo>
                  <a:cubicBezTo>
                    <a:pt x="501" y="47"/>
                    <a:pt x="300" y="147"/>
                    <a:pt x="167" y="347"/>
                  </a:cubicBezTo>
                  <a:cubicBezTo>
                    <a:pt x="34" y="514"/>
                    <a:pt x="0" y="781"/>
                    <a:pt x="100" y="981"/>
                  </a:cubicBezTo>
                  <a:cubicBezTo>
                    <a:pt x="200" y="1115"/>
                    <a:pt x="367" y="1248"/>
                    <a:pt x="334" y="1448"/>
                  </a:cubicBezTo>
                  <a:cubicBezTo>
                    <a:pt x="300" y="1515"/>
                    <a:pt x="267" y="1582"/>
                    <a:pt x="234" y="1615"/>
                  </a:cubicBezTo>
                  <a:cubicBezTo>
                    <a:pt x="200" y="1682"/>
                    <a:pt x="234" y="1782"/>
                    <a:pt x="267" y="1815"/>
                  </a:cubicBezTo>
                  <a:cubicBezTo>
                    <a:pt x="294" y="1824"/>
                    <a:pt x="318" y="1828"/>
                    <a:pt x="341" y="1828"/>
                  </a:cubicBezTo>
                  <a:cubicBezTo>
                    <a:pt x="403" y="1828"/>
                    <a:pt x="452" y="1797"/>
                    <a:pt x="501" y="1748"/>
                  </a:cubicBezTo>
                  <a:lnTo>
                    <a:pt x="1134" y="1148"/>
                  </a:lnTo>
                  <a:cubicBezTo>
                    <a:pt x="1301" y="1014"/>
                    <a:pt x="1435" y="814"/>
                    <a:pt x="1501" y="648"/>
                  </a:cubicBezTo>
                  <a:cubicBezTo>
                    <a:pt x="1601" y="414"/>
                    <a:pt x="1535" y="181"/>
                    <a:pt x="1335" y="80"/>
                  </a:cubicBezTo>
                  <a:lnTo>
                    <a:pt x="1368" y="80"/>
                  </a:lnTo>
                  <a:cubicBezTo>
                    <a:pt x="1221" y="32"/>
                    <a:pt x="1057" y="1"/>
                    <a:pt x="9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0" name="Google Shape;5380;p8"/>
            <p:cNvSpPr/>
            <p:nvPr/>
          </p:nvSpPr>
          <p:spPr>
            <a:xfrm>
              <a:off x="5998944" y="1682104"/>
              <a:ext cx="54668" cy="71566"/>
            </a:xfrm>
            <a:custGeom>
              <a:rect b="b" l="l" r="r" t="t"/>
              <a:pathLst>
                <a:path extrusionOk="0" h="3494" w="2669">
                  <a:moveTo>
                    <a:pt x="1051" y="1"/>
                  </a:moveTo>
                  <a:cubicBezTo>
                    <a:pt x="952" y="1"/>
                    <a:pt x="855" y="20"/>
                    <a:pt x="767" y="57"/>
                  </a:cubicBezTo>
                  <a:cubicBezTo>
                    <a:pt x="500" y="257"/>
                    <a:pt x="367" y="524"/>
                    <a:pt x="334" y="858"/>
                  </a:cubicBezTo>
                  <a:cubicBezTo>
                    <a:pt x="267" y="1258"/>
                    <a:pt x="167" y="1725"/>
                    <a:pt x="100" y="2159"/>
                  </a:cubicBezTo>
                  <a:cubicBezTo>
                    <a:pt x="0" y="2426"/>
                    <a:pt x="0" y="2726"/>
                    <a:pt x="100" y="2993"/>
                  </a:cubicBezTo>
                  <a:cubicBezTo>
                    <a:pt x="267" y="3326"/>
                    <a:pt x="600" y="3493"/>
                    <a:pt x="967" y="3493"/>
                  </a:cubicBezTo>
                  <a:cubicBezTo>
                    <a:pt x="1334" y="3426"/>
                    <a:pt x="1668" y="3326"/>
                    <a:pt x="1968" y="3093"/>
                  </a:cubicBezTo>
                  <a:cubicBezTo>
                    <a:pt x="2235" y="2959"/>
                    <a:pt x="2435" y="2726"/>
                    <a:pt x="2569" y="2459"/>
                  </a:cubicBezTo>
                  <a:cubicBezTo>
                    <a:pt x="2669" y="2159"/>
                    <a:pt x="2502" y="1859"/>
                    <a:pt x="2202" y="1758"/>
                  </a:cubicBezTo>
                  <a:cubicBezTo>
                    <a:pt x="2001" y="1792"/>
                    <a:pt x="1801" y="1859"/>
                    <a:pt x="1635" y="1992"/>
                  </a:cubicBezTo>
                  <a:cubicBezTo>
                    <a:pt x="1551" y="2042"/>
                    <a:pt x="1451" y="2067"/>
                    <a:pt x="1351" y="2067"/>
                  </a:cubicBezTo>
                  <a:cubicBezTo>
                    <a:pt x="1251" y="2067"/>
                    <a:pt x="1151" y="2042"/>
                    <a:pt x="1067" y="1992"/>
                  </a:cubicBezTo>
                  <a:cubicBezTo>
                    <a:pt x="901" y="1825"/>
                    <a:pt x="1001" y="1525"/>
                    <a:pt x="1168" y="1392"/>
                  </a:cubicBezTo>
                  <a:cubicBezTo>
                    <a:pt x="1368" y="1258"/>
                    <a:pt x="1601" y="1191"/>
                    <a:pt x="1801" y="1058"/>
                  </a:cubicBezTo>
                  <a:cubicBezTo>
                    <a:pt x="2001" y="925"/>
                    <a:pt x="2168" y="691"/>
                    <a:pt x="2035" y="491"/>
                  </a:cubicBezTo>
                  <a:lnTo>
                    <a:pt x="1935" y="491"/>
                  </a:lnTo>
                  <a:cubicBezTo>
                    <a:pt x="1701" y="391"/>
                    <a:pt x="1735" y="291"/>
                    <a:pt x="1534" y="157"/>
                  </a:cubicBezTo>
                  <a:cubicBezTo>
                    <a:pt x="1389" y="53"/>
                    <a:pt x="1217" y="1"/>
                    <a:pt x="10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1" name="Google Shape;5381;p8"/>
            <p:cNvSpPr/>
            <p:nvPr/>
          </p:nvSpPr>
          <p:spPr>
            <a:xfrm>
              <a:off x="5879367" y="1764095"/>
              <a:ext cx="53992" cy="70951"/>
            </a:xfrm>
            <a:custGeom>
              <a:rect b="b" l="l" r="r" t="t"/>
              <a:pathLst>
                <a:path extrusionOk="0" h="3464" w="2636">
                  <a:moveTo>
                    <a:pt x="1050" y="1"/>
                  </a:moveTo>
                  <a:cubicBezTo>
                    <a:pt x="952" y="1"/>
                    <a:pt x="855" y="20"/>
                    <a:pt x="768" y="57"/>
                  </a:cubicBezTo>
                  <a:cubicBezTo>
                    <a:pt x="501" y="257"/>
                    <a:pt x="367" y="524"/>
                    <a:pt x="334" y="858"/>
                  </a:cubicBezTo>
                  <a:cubicBezTo>
                    <a:pt x="267" y="1258"/>
                    <a:pt x="167" y="1725"/>
                    <a:pt x="67" y="2159"/>
                  </a:cubicBezTo>
                  <a:cubicBezTo>
                    <a:pt x="1" y="2425"/>
                    <a:pt x="1" y="2692"/>
                    <a:pt x="67" y="2993"/>
                  </a:cubicBezTo>
                  <a:cubicBezTo>
                    <a:pt x="253" y="3271"/>
                    <a:pt x="553" y="3463"/>
                    <a:pt x="888" y="3463"/>
                  </a:cubicBezTo>
                  <a:cubicBezTo>
                    <a:pt x="915" y="3463"/>
                    <a:pt x="941" y="3462"/>
                    <a:pt x="968" y="3460"/>
                  </a:cubicBezTo>
                  <a:cubicBezTo>
                    <a:pt x="1335" y="3426"/>
                    <a:pt x="1668" y="3293"/>
                    <a:pt x="1969" y="3093"/>
                  </a:cubicBezTo>
                  <a:cubicBezTo>
                    <a:pt x="2235" y="2959"/>
                    <a:pt x="2436" y="2726"/>
                    <a:pt x="2536" y="2459"/>
                  </a:cubicBezTo>
                  <a:cubicBezTo>
                    <a:pt x="2636" y="2159"/>
                    <a:pt x="2469" y="1858"/>
                    <a:pt x="2169" y="1758"/>
                  </a:cubicBezTo>
                  <a:cubicBezTo>
                    <a:pt x="1969" y="1792"/>
                    <a:pt x="1768" y="1858"/>
                    <a:pt x="1602" y="1992"/>
                  </a:cubicBezTo>
                  <a:cubicBezTo>
                    <a:pt x="1508" y="2048"/>
                    <a:pt x="1394" y="2093"/>
                    <a:pt x="1282" y="2093"/>
                  </a:cubicBezTo>
                  <a:cubicBezTo>
                    <a:pt x="1194" y="2093"/>
                    <a:pt x="1108" y="2065"/>
                    <a:pt x="1035" y="1992"/>
                  </a:cubicBezTo>
                  <a:cubicBezTo>
                    <a:pt x="901" y="1825"/>
                    <a:pt x="968" y="1525"/>
                    <a:pt x="1168" y="1391"/>
                  </a:cubicBezTo>
                  <a:cubicBezTo>
                    <a:pt x="1335" y="1225"/>
                    <a:pt x="1568" y="1191"/>
                    <a:pt x="1802" y="1058"/>
                  </a:cubicBezTo>
                  <a:cubicBezTo>
                    <a:pt x="2002" y="924"/>
                    <a:pt x="2135" y="691"/>
                    <a:pt x="2035" y="491"/>
                  </a:cubicBezTo>
                  <a:cubicBezTo>
                    <a:pt x="1902" y="291"/>
                    <a:pt x="1735" y="291"/>
                    <a:pt x="1502" y="157"/>
                  </a:cubicBezTo>
                  <a:cubicBezTo>
                    <a:pt x="1377" y="53"/>
                    <a:pt x="1212" y="1"/>
                    <a:pt x="10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2" name="Google Shape;5382;p8"/>
            <p:cNvSpPr/>
            <p:nvPr/>
          </p:nvSpPr>
          <p:spPr>
            <a:xfrm>
              <a:off x="5882091" y="1848790"/>
              <a:ext cx="33509" cy="34718"/>
            </a:xfrm>
            <a:custGeom>
              <a:rect b="b" l="l" r="r" t="t"/>
              <a:pathLst>
                <a:path extrusionOk="0" h="1695" w="1636">
                  <a:moveTo>
                    <a:pt x="651" y="0"/>
                  </a:moveTo>
                  <a:cubicBezTo>
                    <a:pt x="568" y="0"/>
                    <a:pt x="485" y="8"/>
                    <a:pt x="401" y="25"/>
                  </a:cubicBezTo>
                  <a:cubicBezTo>
                    <a:pt x="234" y="25"/>
                    <a:pt x="101" y="158"/>
                    <a:pt x="34" y="325"/>
                  </a:cubicBezTo>
                  <a:cubicBezTo>
                    <a:pt x="1" y="459"/>
                    <a:pt x="1" y="625"/>
                    <a:pt x="34" y="792"/>
                  </a:cubicBezTo>
                  <a:lnTo>
                    <a:pt x="34" y="1159"/>
                  </a:lnTo>
                  <a:cubicBezTo>
                    <a:pt x="34" y="1259"/>
                    <a:pt x="68" y="1393"/>
                    <a:pt x="134" y="1493"/>
                  </a:cubicBezTo>
                  <a:cubicBezTo>
                    <a:pt x="234" y="1593"/>
                    <a:pt x="368" y="1626"/>
                    <a:pt x="501" y="1660"/>
                  </a:cubicBezTo>
                  <a:cubicBezTo>
                    <a:pt x="572" y="1683"/>
                    <a:pt x="647" y="1694"/>
                    <a:pt x="722" y="1694"/>
                  </a:cubicBezTo>
                  <a:cubicBezTo>
                    <a:pt x="859" y="1694"/>
                    <a:pt x="994" y="1657"/>
                    <a:pt x="1102" y="1593"/>
                  </a:cubicBezTo>
                  <a:cubicBezTo>
                    <a:pt x="1202" y="1493"/>
                    <a:pt x="1269" y="1393"/>
                    <a:pt x="1302" y="1259"/>
                  </a:cubicBezTo>
                  <a:lnTo>
                    <a:pt x="1635" y="158"/>
                  </a:lnTo>
                  <a:lnTo>
                    <a:pt x="1402" y="58"/>
                  </a:lnTo>
                  <a:cubicBezTo>
                    <a:pt x="1235" y="58"/>
                    <a:pt x="1068" y="58"/>
                    <a:pt x="902" y="25"/>
                  </a:cubicBezTo>
                  <a:cubicBezTo>
                    <a:pt x="818" y="8"/>
                    <a:pt x="735" y="0"/>
                    <a:pt x="6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3" name="Google Shape;5383;p8"/>
            <p:cNvSpPr/>
            <p:nvPr/>
          </p:nvSpPr>
          <p:spPr>
            <a:xfrm>
              <a:off x="5924470" y="1831175"/>
              <a:ext cx="81316" cy="73737"/>
            </a:xfrm>
            <a:custGeom>
              <a:rect b="b" l="l" r="r" t="t"/>
              <a:pathLst>
                <a:path extrusionOk="0" h="3600" w="3970">
                  <a:moveTo>
                    <a:pt x="1329" y="0"/>
                  </a:moveTo>
                  <a:cubicBezTo>
                    <a:pt x="1044" y="0"/>
                    <a:pt x="762" y="92"/>
                    <a:pt x="534" y="285"/>
                  </a:cubicBezTo>
                  <a:cubicBezTo>
                    <a:pt x="134" y="618"/>
                    <a:pt x="0" y="1219"/>
                    <a:pt x="234" y="1686"/>
                  </a:cubicBezTo>
                  <a:cubicBezTo>
                    <a:pt x="300" y="1886"/>
                    <a:pt x="434" y="2019"/>
                    <a:pt x="534" y="2219"/>
                  </a:cubicBezTo>
                  <a:cubicBezTo>
                    <a:pt x="734" y="2586"/>
                    <a:pt x="801" y="3020"/>
                    <a:pt x="1068" y="3320"/>
                  </a:cubicBezTo>
                  <a:cubicBezTo>
                    <a:pt x="1307" y="3508"/>
                    <a:pt x="1589" y="3600"/>
                    <a:pt x="1871" y="3600"/>
                  </a:cubicBezTo>
                  <a:cubicBezTo>
                    <a:pt x="2140" y="3600"/>
                    <a:pt x="2407" y="3516"/>
                    <a:pt x="2635" y="3353"/>
                  </a:cubicBezTo>
                  <a:cubicBezTo>
                    <a:pt x="3069" y="2987"/>
                    <a:pt x="3403" y="2553"/>
                    <a:pt x="3636" y="2019"/>
                  </a:cubicBezTo>
                  <a:cubicBezTo>
                    <a:pt x="3970" y="1619"/>
                    <a:pt x="3870" y="1052"/>
                    <a:pt x="3403" y="785"/>
                  </a:cubicBezTo>
                  <a:cubicBezTo>
                    <a:pt x="3302" y="652"/>
                    <a:pt x="3169" y="551"/>
                    <a:pt x="3036" y="485"/>
                  </a:cubicBezTo>
                  <a:cubicBezTo>
                    <a:pt x="3004" y="477"/>
                    <a:pt x="2971" y="473"/>
                    <a:pt x="2937" y="473"/>
                  </a:cubicBezTo>
                  <a:cubicBezTo>
                    <a:pt x="2827" y="473"/>
                    <a:pt x="2712" y="516"/>
                    <a:pt x="2635" y="618"/>
                  </a:cubicBezTo>
                  <a:cubicBezTo>
                    <a:pt x="2502" y="785"/>
                    <a:pt x="2635" y="1018"/>
                    <a:pt x="2702" y="1219"/>
                  </a:cubicBezTo>
                  <a:cubicBezTo>
                    <a:pt x="2802" y="1586"/>
                    <a:pt x="2602" y="2019"/>
                    <a:pt x="2235" y="2153"/>
                  </a:cubicBezTo>
                  <a:cubicBezTo>
                    <a:pt x="2182" y="2166"/>
                    <a:pt x="2130" y="2172"/>
                    <a:pt x="2078" y="2172"/>
                  </a:cubicBezTo>
                  <a:cubicBezTo>
                    <a:pt x="1736" y="2172"/>
                    <a:pt x="1434" y="1900"/>
                    <a:pt x="1434" y="1552"/>
                  </a:cubicBezTo>
                  <a:cubicBezTo>
                    <a:pt x="1434" y="1052"/>
                    <a:pt x="2135" y="718"/>
                    <a:pt x="2068" y="218"/>
                  </a:cubicBezTo>
                  <a:cubicBezTo>
                    <a:pt x="1846" y="75"/>
                    <a:pt x="1587" y="0"/>
                    <a:pt x="132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4" name="Google Shape;5384;p8"/>
            <p:cNvSpPr/>
            <p:nvPr/>
          </p:nvSpPr>
          <p:spPr>
            <a:xfrm>
              <a:off x="5988682" y="1764546"/>
              <a:ext cx="62881" cy="68534"/>
            </a:xfrm>
            <a:custGeom>
              <a:rect b="b" l="l" r="r" t="t"/>
              <a:pathLst>
                <a:path extrusionOk="0" h="3346" w="3070">
                  <a:moveTo>
                    <a:pt x="1949" y="0"/>
                  </a:moveTo>
                  <a:cubicBezTo>
                    <a:pt x="1878" y="0"/>
                    <a:pt x="1806" y="11"/>
                    <a:pt x="1735" y="35"/>
                  </a:cubicBezTo>
                  <a:cubicBezTo>
                    <a:pt x="1268" y="68"/>
                    <a:pt x="801" y="269"/>
                    <a:pt x="434" y="569"/>
                  </a:cubicBezTo>
                  <a:cubicBezTo>
                    <a:pt x="101" y="1069"/>
                    <a:pt x="1" y="1703"/>
                    <a:pt x="268" y="2270"/>
                  </a:cubicBezTo>
                  <a:cubicBezTo>
                    <a:pt x="301" y="2437"/>
                    <a:pt x="368" y="2570"/>
                    <a:pt x="501" y="2670"/>
                  </a:cubicBezTo>
                  <a:cubicBezTo>
                    <a:pt x="568" y="2759"/>
                    <a:pt x="664" y="2804"/>
                    <a:pt x="770" y="2804"/>
                  </a:cubicBezTo>
                  <a:cubicBezTo>
                    <a:pt x="824" y="2804"/>
                    <a:pt x="879" y="2793"/>
                    <a:pt x="935" y="2770"/>
                  </a:cubicBezTo>
                  <a:cubicBezTo>
                    <a:pt x="1068" y="2604"/>
                    <a:pt x="1135" y="2403"/>
                    <a:pt x="1068" y="2203"/>
                  </a:cubicBezTo>
                  <a:cubicBezTo>
                    <a:pt x="968" y="2037"/>
                    <a:pt x="935" y="1836"/>
                    <a:pt x="968" y="1636"/>
                  </a:cubicBezTo>
                  <a:cubicBezTo>
                    <a:pt x="1024" y="1387"/>
                    <a:pt x="1240" y="1252"/>
                    <a:pt x="1465" y="1252"/>
                  </a:cubicBezTo>
                  <a:cubicBezTo>
                    <a:pt x="1511" y="1252"/>
                    <a:pt x="1557" y="1258"/>
                    <a:pt x="1602" y="1269"/>
                  </a:cubicBezTo>
                  <a:cubicBezTo>
                    <a:pt x="1869" y="1369"/>
                    <a:pt x="2069" y="1603"/>
                    <a:pt x="2069" y="1903"/>
                  </a:cubicBezTo>
                  <a:cubicBezTo>
                    <a:pt x="2069" y="2170"/>
                    <a:pt x="1935" y="2437"/>
                    <a:pt x="1735" y="2637"/>
                  </a:cubicBezTo>
                  <a:cubicBezTo>
                    <a:pt x="1602" y="2737"/>
                    <a:pt x="1468" y="2804"/>
                    <a:pt x="1468" y="3004"/>
                  </a:cubicBezTo>
                  <a:cubicBezTo>
                    <a:pt x="1502" y="3204"/>
                    <a:pt x="1702" y="3304"/>
                    <a:pt x="1902" y="3337"/>
                  </a:cubicBezTo>
                  <a:cubicBezTo>
                    <a:pt x="1969" y="3343"/>
                    <a:pt x="2035" y="3346"/>
                    <a:pt x="2102" y="3346"/>
                  </a:cubicBezTo>
                  <a:cubicBezTo>
                    <a:pt x="2435" y="3346"/>
                    <a:pt x="2764" y="3276"/>
                    <a:pt x="3070" y="3137"/>
                  </a:cubicBezTo>
                  <a:lnTo>
                    <a:pt x="3036" y="3137"/>
                  </a:lnTo>
                  <a:cubicBezTo>
                    <a:pt x="3070" y="2770"/>
                    <a:pt x="2536" y="2570"/>
                    <a:pt x="2536" y="2237"/>
                  </a:cubicBezTo>
                  <a:cubicBezTo>
                    <a:pt x="2536" y="2037"/>
                    <a:pt x="2703" y="1870"/>
                    <a:pt x="2769" y="1670"/>
                  </a:cubicBezTo>
                  <a:cubicBezTo>
                    <a:pt x="2869" y="1303"/>
                    <a:pt x="2836" y="936"/>
                    <a:pt x="2636" y="569"/>
                  </a:cubicBezTo>
                  <a:cubicBezTo>
                    <a:pt x="2581" y="239"/>
                    <a:pt x="2278" y="0"/>
                    <a:pt x="19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5" name="Google Shape;5385;p8"/>
            <p:cNvSpPr/>
            <p:nvPr/>
          </p:nvSpPr>
          <p:spPr>
            <a:xfrm>
              <a:off x="5939483" y="1773271"/>
              <a:ext cx="41026" cy="43361"/>
            </a:xfrm>
            <a:custGeom>
              <a:rect b="b" l="l" r="r" t="t"/>
              <a:pathLst>
                <a:path extrusionOk="0" h="2117" w="2003">
                  <a:moveTo>
                    <a:pt x="1049" y="1"/>
                  </a:moveTo>
                  <a:cubicBezTo>
                    <a:pt x="755" y="1"/>
                    <a:pt x="483" y="66"/>
                    <a:pt x="234" y="176"/>
                  </a:cubicBezTo>
                  <a:cubicBezTo>
                    <a:pt x="168" y="210"/>
                    <a:pt x="68" y="276"/>
                    <a:pt x="34" y="376"/>
                  </a:cubicBezTo>
                  <a:cubicBezTo>
                    <a:pt x="1" y="443"/>
                    <a:pt x="34" y="576"/>
                    <a:pt x="134" y="610"/>
                  </a:cubicBezTo>
                  <a:cubicBezTo>
                    <a:pt x="301" y="710"/>
                    <a:pt x="435" y="877"/>
                    <a:pt x="535" y="1077"/>
                  </a:cubicBezTo>
                  <a:cubicBezTo>
                    <a:pt x="568" y="1244"/>
                    <a:pt x="635" y="1410"/>
                    <a:pt x="635" y="1577"/>
                  </a:cubicBezTo>
                  <a:cubicBezTo>
                    <a:pt x="668" y="1811"/>
                    <a:pt x="802" y="1977"/>
                    <a:pt x="1002" y="2078"/>
                  </a:cubicBezTo>
                  <a:cubicBezTo>
                    <a:pt x="1063" y="2104"/>
                    <a:pt x="1126" y="2116"/>
                    <a:pt x="1189" y="2116"/>
                  </a:cubicBezTo>
                  <a:cubicBezTo>
                    <a:pt x="1368" y="2116"/>
                    <a:pt x="1546" y="2017"/>
                    <a:pt x="1669" y="1844"/>
                  </a:cubicBezTo>
                  <a:cubicBezTo>
                    <a:pt x="1802" y="1644"/>
                    <a:pt x="1869" y="1377"/>
                    <a:pt x="1902" y="1144"/>
                  </a:cubicBezTo>
                  <a:cubicBezTo>
                    <a:pt x="2002" y="877"/>
                    <a:pt x="1969" y="576"/>
                    <a:pt x="1869" y="343"/>
                  </a:cubicBezTo>
                  <a:cubicBezTo>
                    <a:pt x="1702" y="143"/>
                    <a:pt x="1469" y="9"/>
                    <a:pt x="1235" y="9"/>
                  </a:cubicBezTo>
                  <a:cubicBezTo>
                    <a:pt x="1172" y="4"/>
                    <a:pt x="1110" y="1"/>
                    <a:pt x="10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6" name="Google Shape;5386;p8"/>
            <p:cNvSpPr/>
            <p:nvPr/>
          </p:nvSpPr>
          <p:spPr>
            <a:xfrm>
              <a:off x="3113615" y="3799257"/>
              <a:ext cx="359406" cy="429784"/>
            </a:xfrm>
            <a:custGeom>
              <a:rect b="b" l="l" r="r" t="t"/>
              <a:pathLst>
                <a:path extrusionOk="0" h="20983" w="17547">
                  <a:moveTo>
                    <a:pt x="11776" y="1"/>
                  </a:moveTo>
                  <a:lnTo>
                    <a:pt x="3570" y="3503"/>
                  </a:lnTo>
                  <a:lnTo>
                    <a:pt x="7506" y="11742"/>
                  </a:lnTo>
                  <a:cubicBezTo>
                    <a:pt x="7506" y="11742"/>
                    <a:pt x="1" y="19081"/>
                    <a:pt x="901" y="20982"/>
                  </a:cubicBezTo>
                  <a:lnTo>
                    <a:pt x="17547" y="13410"/>
                  </a:lnTo>
                  <a:lnTo>
                    <a:pt x="14678" y="8707"/>
                  </a:lnTo>
                  <a:lnTo>
                    <a:pt x="1177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7" name="Google Shape;5387;p8"/>
            <p:cNvSpPr/>
            <p:nvPr/>
          </p:nvSpPr>
          <p:spPr>
            <a:xfrm>
              <a:off x="3129346" y="4047955"/>
              <a:ext cx="345724" cy="181086"/>
            </a:xfrm>
            <a:custGeom>
              <a:rect b="b" l="l" r="r" t="t"/>
              <a:pathLst>
                <a:path extrusionOk="0" h="8841" w="16879">
                  <a:moveTo>
                    <a:pt x="16011" y="1"/>
                  </a:moveTo>
                  <a:lnTo>
                    <a:pt x="234" y="7706"/>
                  </a:lnTo>
                  <a:cubicBezTo>
                    <a:pt x="33" y="8040"/>
                    <a:pt x="0" y="8473"/>
                    <a:pt x="133" y="8840"/>
                  </a:cubicBezTo>
                  <a:lnTo>
                    <a:pt x="16879" y="1435"/>
                  </a:lnTo>
                  <a:lnTo>
                    <a:pt x="1601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8" name="Google Shape;5388;p8"/>
            <p:cNvSpPr/>
            <p:nvPr/>
          </p:nvSpPr>
          <p:spPr>
            <a:xfrm>
              <a:off x="3260516" y="3869635"/>
              <a:ext cx="124370" cy="54811"/>
            </a:xfrm>
            <a:custGeom>
              <a:rect b="b" l="l" r="r" t="t"/>
              <a:pathLst>
                <a:path extrusionOk="0" h="2676" w="6072">
                  <a:moveTo>
                    <a:pt x="5771" y="0"/>
                  </a:moveTo>
                  <a:lnTo>
                    <a:pt x="5771" y="34"/>
                  </a:lnTo>
                  <a:cubicBezTo>
                    <a:pt x="5534" y="295"/>
                    <a:pt x="5162" y="353"/>
                    <a:pt x="4787" y="353"/>
                  </a:cubicBezTo>
                  <a:cubicBezTo>
                    <a:pt x="4634" y="353"/>
                    <a:pt x="4481" y="344"/>
                    <a:pt x="4337" y="334"/>
                  </a:cubicBezTo>
                  <a:cubicBezTo>
                    <a:pt x="4250" y="328"/>
                    <a:pt x="4160" y="324"/>
                    <a:pt x="4069" y="324"/>
                  </a:cubicBezTo>
                  <a:cubicBezTo>
                    <a:pt x="3638" y="324"/>
                    <a:pt x="3190" y="409"/>
                    <a:pt x="2969" y="768"/>
                  </a:cubicBezTo>
                  <a:cubicBezTo>
                    <a:pt x="2869" y="934"/>
                    <a:pt x="2803" y="1068"/>
                    <a:pt x="2703" y="1235"/>
                  </a:cubicBezTo>
                  <a:cubicBezTo>
                    <a:pt x="2469" y="1501"/>
                    <a:pt x="2069" y="1501"/>
                    <a:pt x="1735" y="1568"/>
                  </a:cubicBezTo>
                  <a:cubicBezTo>
                    <a:pt x="1168" y="1601"/>
                    <a:pt x="634" y="1835"/>
                    <a:pt x="201" y="2169"/>
                  </a:cubicBezTo>
                  <a:cubicBezTo>
                    <a:pt x="101" y="2235"/>
                    <a:pt x="1" y="2335"/>
                    <a:pt x="1" y="2469"/>
                  </a:cubicBezTo>
                  <a:cubicBezTo>
                    <a:pt x="34" y="2569"/>
                    <a:pt x="167" y="2669"/>
                    <a:pt x="301" y="2669"/>
                  </a:cubicBezTo>
                  <a:cubicBezTo>
                    <a:pt x="334" y="2673"/>
                    <a:pt x="367" y="2675"/>
                    <a:pt x="400" y="2675"/>
                  </a:cubicBezTo>
                  <a:cubicBezTo>
                    <a:pt x="859" y="2675"/>
                    <a:pt x="1268" y="2266"/>
                    <a:pt x="1735" y="2235"/>
                  </a:cubicBezTo>
                  <a:cubicBezTo>
                    <a:pt x="2082" y="2235"/>
                    <a:pt x="2386" y="2406"/>
                    <a:pt x="2699" y="2406"/>
                  </a:cubicBezTo>
                  <a:cubicBezTo>
                    <a:pt x="2777" y="2406"/>
                    <a:pt x="2856" y="2395"/>
                    <a:pt x="2936" y="2369"/>
                  </a:cubicBezTo>
                  <a:cubicBezTo>
                    <a:pt x="3303" y="2235"/>
                    <a:pt x="3470" y="1702"/>
                    <a:pt x="3837" y="1535"/>
                  </a:cubicBezTo>
                  <a:cubicBezTo>
                    <a:pt x="3947" y="1521"/>
                    <a:pt x="4058" y="1513"/>
                    <a:pt x="4166" y="1513"/>
                  </a:cubicBezTo>
                  <a:cubicBezTo>
                    <a:pt x="4319" y="1513"/>
                    <a:pt x="4467" y="1529"/>
                    <a:pt x="4604" y="1568"/>
                  </a:cubicBezTo>
                  <a:cubicBezTo>
                    <a:pt x="4636" y="1570"/>
                    <a:pt x="4668" y="1571"/>
                    <a:pt x="4700" y="1571"/>
                  </a:cubicBezTo>
                  <a:cubicBezTo>
                    <a:pt x="5234" y="1571"/>
                    <a:pt x="5757" y="1310"/>
                    <a:pt x="6072" y="901"/>
                  </a:cubicBezTo>
                  <a:lnTo>
                    <a:pt x="577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89" name="Google Shape;5389;p8"/>
            <p:cNvSpPr/>
            <p:nvPr/>
          </p:nvSpPr>
          <p:spPr>
            <a:xfrm>
              <a:off x="3256419" y="3950848"/>
              <a:ext cx="105116" cy="86887"/>
            </a:xfrm>
            <a:custGeom>
              <a:rect b="b" l="l" r="r" t="t"/>
              <a:pathLst>
                <a:path extrusionOk="0" h="4242" w="5132">
                  <a:moveTo>
                    <a:pt x="4789" y="1"/>
                  </a:moveTo>
                  <a:cubicBezTo>
                    <a:pt x="4772" y="1"/>
                    <a:pt x="4754" y="2"/>
                    <a:pt x="4737" y="5"/>
                  </a:cubicBezTo>
                  <a:cubicBezTo>
                    <a:pt x="4570" y="72"/>
                    <a:pt x="4404" y="172"/>
                    <a:pt x="4337" y="338"/>
                  </a:cubicBezTo>
                  <a:cubicBezTo>
                    <a:pt x="4237" y="505"/>
                    <a:pt x="4137" y="639"/>
                    <a:pt x="4003" y="772"/>
                  </a:cubicBezTo>
                  <a:cubicBezTo>
                    <a:pt x="3736" y="939"/>
                    <a:pt x="3403" y="872"/>
                    <a:pt x="3169" y="1039"/>
                  </a:cubicBezTo>
                  <a:cubicBezTo>
                    <a:pt x="2802" y="1339"/>
                    <a:pt x="2936" y="2006"/>
                    <a:pt x="2536" y="2240"/>
                  </a:cubicBezTo>
                  <a:cubicBezTo>
                    <a:pt x="2369" y="2340"/>
                    <a:pt x="2202" y="2306"/>
                    <a:pt x="2035" y="2473"/>
                  </a:cubicBezTo>
                  <a:cubicBezTo>
                    <a:pt x="1868" y="2673"/>
                    <a:pt x="1935" y="3007"/>
                    <a:pt x="1735" y="3174"/>
                  </a:cubicBezTo>
                  <a:cubicBezTo>
                    <a:pt x="1675" y="3214"/>
                    <a:pt x="1609" y="3230"/>
                    <a:pt x="1539" y="3230"/>
                  </a:cubicBezTo>
                  <a:cubicBezTo>
                    <a:pt x="1377" y="3230"/>
                    <a:pt x="1198" y="3144"/>
                    <a:pt x="1035" y="3074"/>
                  </a:cubicBezTo>
                  <a:cubicBezTo>
                    <a:pt x="955" y="3052"/>
                    <a:pt x="873" y="3041"/>
                    <a:pt x="792" y="3041"/>
                  </a:cubicBezTo>
                  <a:cubicBezTo>
                    <a:pt x="500" y="3041"/>
                    <a:pt x="209" y="3180"/>
                    <a:pt x="0" y="3441"/>
                  </a:cubicBezTo>
                  <a:lnTo>
                    <a:pt x="434" y="4241"/>
                  </a:lnTo>
                  <a:cubicBezTo>
                    <a:pt x="534" y="4074"/>
                    <a:pt x="734" y="3974"/>
                    <a:pt x="968" y="3974"/>
                  </a:cubicBezTo>
                  <a:cubicBezTo>
                    <a:pt x="1168" y="4008"/>
                    <a:pt x="1335" y="4074"/>
                    <a:pt x="1535" y="4108"/>
                  </a:cubicBezTo>
                  <a:cubicBezTo>
                    <a:pt x="1625" y="4138"/>
                    <a:pt x="1715" y="4154"/>
                    <a:pt x="1805" y="4154"/>
                  </a:cubicBezTo>
                  <a:cubicBezTo>
                    <a:pt x="1915" y="4154"/>
                    <a:pt x="2025" y="4129"/>
                    <a:pt x="2135" y="4074"/>
                  </a:cubicBezTo>
                  <a:cubicBezTo>
                    <a:pt x="2302" y="3941"/>
                    <a:pt x="2302" y="3741"/>
                    <a:pt x="2536" y="3607"/>
                  </a:cubicBezTo>
                  <a:cubicBezTo>
                    <a:pt x="2769" y="3474"/>
                    <a:pt x="3136" y="3574"/>
                    <a:pt x="3269" y="3374"/>
                  </a:cubicBezTo>
                  <a:cubicBezTo>
                    <a:pt x="3436" y="3174"/>
                    <a:pt x="3303" y="2874"/>
                    <a:pt x="3436" y="2640"/>
                  </a:cubicBezTo>
                  <a:cubicBezTo>
                    <a:pt x="3570" y="2440"/>
                    <a:pt x="3837" y="2473"/>
                    <a:pt x="4103" y="2273"/>
                  </a:cubicBezTo>
                  <a:cubicBezTo>
                    <a:pt x="4337" y="2040"/>
                    <a:pt x="4304" y="1673"/>
                    <a:pt x="4337" y="1339"/>
                  </a:cubicBezTo>
                  <a:cubicBezTo>
                    <a:pt x="4404" y="1006"/>
                    <a:pt x="4604" y="705"/>
                    <a:pt x="4871" y="505"/>
                  </a:cubicBezTo>
                  <a:cubicBezTo>
                    <a:pt x="4971" y="472"/>
                    <a:pt x="5037" y="405"/>
                    <a:pt x="5071" y="338"/>
                  </a:cubicBezTo>
                  <a:cubicBezTo>
                    <a:pt x="5132" y="156"/>
                    <a:pt x="4970" y="1"/>
                    <a:pt x="478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0" name="Google Shape;5390;p8"/>
            <p:cNvSpPr/>
            <p:nvPr/>
          </p:nvSpPr>
          <p:spPr>
            <a:xfrm>
              <a:off x="3297405" y="4006724"/>
              <a:ext cx="148293" cy="79513"/>
            </a:xfrm>
            <a:custGeom>
              <a:rect b="b" l="l" r="r" t="t"/>
              <a:pathLst>
                <a:path extrusionOk="0" h="3882" w="7240">
                  <a:moveTo>
                    <a:pt x="6301" y="1"/>
                  </a:moveTo>
                  <a:cubicBezTo>
                    <a:pt x="6220" y="1"/>
                    <a:pt x="6136" y="27"/>
                    <a:pt x="6072" y="79"/>
                  </a:cubicBezTo>
                  <a:cubicBezTo>
                    <a:pt x="5905" y="212"/>
                    <a:pt x="5805" y="379"/>
                    <a:pt x="5738" y="613"/>
                  </a:cubicBezTo>
                  <a:cubicBezTo>
                    <a:pt x="5672" y="813"/>
                    <a:pt x="5538" y="979"/>
                    <a:pt x="5338" y="1046"/>
                  </a:cubicBezTo>
                  <a:cubicBezTo>
                    <a:pt x="5205" y="1046"/>
                    <a:pt x="5071" y="1080"/>
                    <a:pt x="4938" y="1113"/>
                  </a:cubicBezTo>
                  <a:cubicBezTo>
                    <a:pt x="4738" y="1180"/>
                    <a:pt x="4671" y="1446"/>
                    <a:pt x="4504" y="1547"/>
                  </a:cubicBezTo>
                  <a:cubicBezTo>
                    <a:pt x="4445" y="1576"/>
                    <a:pt x="4377" y="1585"/>
                    <a:pt x="4305" y="1585"/>
                  </a:cubicBezTo>
                  <a:cubicBezTo>
                    <a:pt x="4186" y="1585"/>
                    <a:pt x="4055" y="1560"/>
                    <a:pt x="3931" y="1560"/>
                  </a:cubicBezTo>
                  <a:cubicBezTo>
                    <a:pt x="3875" y="1560"/>
                    <a:pt x="3821" y="1565"/>
                    <a:pt x="3770" y="1580"/>
                  </a:cubicBezTo>
                  <a:cubicBezTo>
                    <a:pt x="3570" y="1647"/>
                    <a:pt x="3437" y="2014"/>
                    <a:pt x="3237" y="2147"/>
                  </a:cubicBezTo>
                  <a:cubicBezTo>
                    <a:pt x="2903" y="2414"/>
                    <a:pt x="2403" y="2247"/>
                    <a:pt x="2036" y="2414"/>
                  </a:cubicBezTo>
                  <a:cubicBezTo>
                    <a:pt x="1702" y="2581"/>
                    <a:pt x="1502" y="3081"/>
                    <a:pt x="1135" y="3181"/>
                  </a:cubicBezTo>
                  <a:cubicBezTo>
                    <a:pt x="1035" y="3198"/>
                    <a:pt x="927" y="3206"/>
                    <a:pt x="818" y="3206"/>
                  </a:cubicBezTo>
                  <a:cubicBezTo>
                    <a:pt x="710" y="3206"/>
                    <a:pt x="601" y="3198"/>
                    <a:pt x="501" y="3181"/>
                  </a:cubicBezTo>
                  <a:cubicBezTo>
                    <a:pt x="301" y="3181"/>
                    <a:pt x="34" y="3281"/>
                    <a:pt x="1" y="3481"/>
                  </a:cubicBezTo>
                  <a:cubicBezTo>
                    <a:pt x="1" y="3681"/>
                    <a:pt x="168" y="3882"/>
                    <a:pt x="368" y="3882"/>
                  </a:cubicBezTo>
                  <a:cubicBezTo>
                    <a:pt x="568" y="3882"/>
                    <a:pt x="768" y="3815"/>
                    <a:pt x="935" y="3715"/>
                  </a:cubicBezTo>
                  <a:cubicBezTo>
                    <a:pt x="1102" y="3581"/>
                    <a:pt x="1268" y="3481"/>
                    <a:pt x="1469" y="3448"/>
                  </a:cubicBezTo>
                  <a:cubicBezTo>
                    <a:pt x="1518" y="3441"/>
                    <a:pt x="1566" y="3438"/>
                    <a:pt x="1613" y="3438"/>
                  </a:cubicBezTo>
                  <a:cubicBezTo>
                    <a:pt x="1741" y="3438"/>
                    <a:pt x="1863" y="3458"/>
                    <a:pt x="1992" y="3458"/>
                  </a:cubicBezTo>
                  <a:cubicBezTo>
                    <a:pt x="2039" y="3458"/>
                    <a:pt x="2086" y="3455"/>
                    <a:pt x="2136" y="3448"/>
                  </a:cubicBezTo>
                  <a:cubicBezTo>
                    <a:pt x="2436" y="3381"/>
                    <a:pt x="2669" y="3148"/>
                    <a:pt x="2936" y="3148"/>
                  </a:cubicBezTo>
                  <a:cubicBezTo>
                    <a:pt x="3169" y="3174"/>
                    <a:pt x="3341" y="3279"/>
                    <a:pt x="3500" y="3279"/>
                  </a:cubicBezTo>
                  <a:cubicBezTo>
                    <a:pt x="3546" y="3279"/>
                    <a:pt x="3592" y="3270"/>
                    <a:pt x="3637" y="3248"/>
                  </a:cubicBezTo>
                  <a:cubicBezTo>
                    <a:pt x="3837" y="3114"/>
                    <a:pt x="3804" y="2948"/>
                    <a:pt x="3937" y="2847"/>
                  </a:cubicBezTo>
                  <a:cubicBezTo>
                    <a:pt x="4054" y="2764"/>
                    <a:pt x="4187" y="2764"/>
                    <a:pt x="4321" y="2764"/>
                  </a:cubicBezTo>
                  <a:cubicBezTo>
                    <a:pt x="4454" y="2764"/>
                    <a:pt x="4587" y="2764"/>
                    <a:pt x="4704" y="2681"/>
                  </a:cubicBezTo>
                  <a:cubicBezTo>
                    <a:pt x="4838" y="2581"/>
                    <a:pt x="4904" y="2481"/>
                    <a:pt x="5004" y="2380"/>
                  </a:cubicBezTo>
                  <a:cubicBezTo>
                    <a:pt x="5105" y="2214"/>
                    <a:pt x="5271" y="2114"/>
                    <a:pt x="5438" y="2047"/>
                  </a:cubicBezTo>
                  <a:cubicBezTo>
                    <a:pt x="5972" y="1680"/>
                    <a:pt x="6606" y="1413"/>
                    <a:pt x="7239" y="1213"/>
                  </a:cubicBezTo>
                  <a:lnTo>
                    <a:pt x="6572" y="212"/>
                  </a:lnTo>
                  <a:cubicBezTo>
                    <a:pt x="6552" y="69"/>
                    <a:pt x="6430" y="1"/>
                    <a:pt x="63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1" name="Google Shape;5391;p8"/>
            <p:cNvSpPr/>
            <p:nvPr/>
          </p:nvSpPr>
          <p:spPr>
            <a:xfrm>
              <a:off x="2683872" y="2380844"/>
              <a:ext cx="932630" cy="932650"/>
            </a:xfrm>
            <a:custGeom>
              <a:rect b="b" l="l" r="r" t="t"/>
              <a:pathLst>
                <a:path extrusionOk="0" h="45534" w="45533">
                  <a:moveTo>
                    <a:pt x="3936" y="1"/>
                  </a:moveTo>
                  <a:cubicBezTo>
                    <a:pt x="1768" y="1"/>
                    <a:pt x="0" y="1736"/>
                    <a:pt x="0" y="3937"/>
                  </a:cubicBezTo>
                  <a:lnTo>
                    <a:pt x="0" y="41597"/>
                  </a:lnTo>
                  <a:cubicBezTo>
                    <a:pt x="0" y="43799"/>
                    <a:pt x="1768" y="45534"/>
                    <a:pt x="3936" y="45534"/>
                  </a:cubicBezTo>
                  <a:lnTo>
                    <a:pt x="41630" y="45534"/>
                  </a:lnTo>
                  <a:cubicBezTo>
                    <a:pt x="43798" y="45534"/>
                    <a:pt x="45533" y="43799"/>
                    <a:pt x="45533" y="41597"/>
                  </a:cubicBezTo>
                  <a:lnTo>
                    <a:pt x="45533" y="3937"/>
                  </a:lnTo>
                  <a:cubicBezTo>
                    <a:pt x="45533" y="1736"/>
                    <a:pt x="43798" y="1"/>
                    <a:pt x="416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2" name="Google Shape;5392;p8"/>
            <p:cNvSpPr/>
            <p:nvPr/>
          </p:nvSpPr>
          <p:spPr>
            <a:xfrm>
              <a:off x="2800704" y="2533664"/>
              <a:ext cx="722889" cy="592620"/>
            </a:xfrm>
            <a:custGeom>
              <a:rect b="b" l="l" r="r" t="t"/>
              <a:pathLst>
                <a:path extrusionOk="0" h="28933" w="35293">
                  <a:moveTo>
                    <a:pt x="12866" y="0"/>
                  </a:moveTo>
                  <a:cubicBezTo>
                    <a:pt x="11401" y="0"/>
                    <a:pt x="10376" y="935"/>
                    <a:pt x="9336" y="935"/>
                  </a:cubicBezTo>
                  <a:cubicBezTo>
                    <a:pt x="9161" y="935"/>
                    <a:pt x="8985" y="908"/>
                    <a:pt x="8807" y="846"/>
                  </a:cubicBezTo>
                  <a:cubicBezTo>
                    <a:pt x="7772" y="546"/>
                    <a:pt x="6738" y="346"/>
                    <a:pt x="5671" y="212"/>
                  </a:cubicBezTo>
                  <a:cubicBezTo>
                    <a:pt x="5568" y="191"/>
                    <a:pt x="5465" y="182"/>
                    <a:pt x="5365" y="182"/>
                  </a:cubicBezTo>
                  <a:cubicBezTo>
                    <a:pt x="4656" y="182"/>
                    <a:pt x="4045" y="678"/>
                    <a:pt x="3870" y="1380"/>
                  </a:cubicBezTo>
                  <a:cubicBezTo>
                    <a:pt x="3770" y="1713"/>
                    <a:pt x="3970" y="2047"/>
                    <a:pt x="4303" y="2113"/>
                  </a:cubicBezTo>
                  <a:cubicBezTo>
                    <a:pt x="4970" y="2314"/>
                    <a:pt x="5538" y="2814"/>
                    <a:pt x="5838" y="3481"/>
                  </a:cubicBezTo>
                  <a:cubicBezTo>
                    <a:pt x="5838" y="3481"/>
                    <a:pt x="0" y="17024"/>
                    <a:pt x="267" y="24329"/>
                  </a:cubicBezTo>
                  <a:lnTo>
                    <a:pt x="15511" y="28933"/>
                  </a:lnTo>
                  <a:lnTo>
                    <a:pt x="18113" y="23962"/>
                  </a:lnTo>
                  <a:lnTo>
                    <a:pt x="20315" y="28933"/>
                  </a:lnTo>
                  <a:cubicBezTo>
                    <a:pt x="20315" y="28933"/>
                    <a:pt x="32090" y="26031"/>
                    <a:pt x="35292" y="23162"/>
                  </a:cubicBezTo>
                  <a:cubicBezTo>
                    <a:pt x="35292" y="23162"/>
                    <a:pt x="32157" y="7351"/>
                    <a:pt x="29721" y="3514"/>
                  </a:cubicBezTo>
                  <a:cubicBezTo>
                    <a:pt x="29721" y="3514"/>
                    <a:pt x="31256" y="346"/>
                    <a:pt x="30088" y="179"/>
                  </a:cubicBezTo>
                  <a:cubicBezTo>
                    <a:pt x="29858" y="153"/>
                    <a:pt x="29601" y="143"/>
                    <a:pt x="29327" y="143"/>
                  </a:cubicBezTo>
                  <a:cubicBezTo>
                    <a:pt x="28501" y="143"/>
                    <a:pt x="27516" y="231"/>
                    <a:pt x="26598" y="231"/>
                  </a:cubicBezTo>
                  <a:cubicBezTo>
                    <a:pt x="26234" y="231"/>
                    <a:pt x="25881" y="217"/>
                    <a:pt x="25552" y="179"/>
                  </a:cubicBezTo>
                  <a:cubicBezTo>
                    <a:pt x="25317" y="157"/>
                    <a:pt x="25107" y="148"/>
                    <a:pt x="24913" y="148"/>
                  </a:cubicBezTo>
                  <a:cubicBezTo>
                    <a:pt x="24254" y="148"/>
                    <a:pt x="23774" y="245"/>
                    <a:pt x="23102" y="245"/>
                  </a:cubicBezTo>
                  <a:cubicBezTo>
                    <a:pt x="22761" y="245"/>
                    <a:pt x="22371" y="220"/>
                    <a:pt x="21883" y="145"/>
                  </a:cubicBezTo>
                  <a:cubicBezTo>
                    <a:pt x="21782" y="130"/>
                    <a:pt x="21688" y="123"/>
                    <a:pt x="21599" y="123"/>
                  </a:cubicBezTo>
                  <a:cubicBezTo>
                    <a:pt x="20281" y="123"/>
                    <a:pt x="20143" y="1686"/>
                    <a:pt x="18696" y="1686"/>
                  </a:cubicBezTo>
                  <a:cubicBezTo>
                    <a:pt x="18522" y="1686"/>
                    <a:pt x="18329" y="1664"/>
                    <a:pt x="18113" y="1613"/>
                  </a:cubicBezTo>
                  <a:cubicBezTo>
                    <a:pt x="15978" y="1146"/>
                    <a:pt x="15945" y="679"/>
                    <a:pt x="13743" y="112"/>
                  </a:cubicBezTo>
                  <a:cubicBezTo>
                    <a:pt x="13433" y="33"/>
                    <a:pt x="13142" y="0"/>
                    <a:pt x="128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3" name="Google Shape;5393;p8"/>
            <p:cNvSpPr/>
            <p:nvPr/>
          </p:nvSpPr>
          <p:spPr>
            <a:xfrm>
              <a:off x="3315859" y="2542103"/>
              <a:ext cx="31441" cy="63557"/>
            </a:xfrm>
            <a:custGeom>
              <a:rect b="b" l="l" r="r" t="t"/>
              <a:pathLst>
                <a:path extrusionOk="0" h="3103" w="1535">
                  <a:moveTo>
                    <a:pt x="1468" y="0"/>
                  </a:moveTo>
                  <a:lnTo>
                    <a:pt x="1468" y="0"/>
                  </a:lnTo>
                  <a:cubicBezTo>
                    <a:pt x="1335" y="567"/>
                    <a:pt x="1135" y="1101"/>
                    <a:pt x="935" y="1635"/>
                  </a:cubicBezTo>
                  <a:cubicBezTo>
                    <a:pt x="668" y="2135"/>
                    <a:pt x="367" y="2635"/>
                    <a:pt x="1" y="3102"/>
                  </a:cubicBezTo>
                  <a:cubicBezTo>
                    <a:pt x="534" y="2769"/>
                    <a:pt x="901" y="2302"/>
                    <a:pt x="1135" y="1735"/>
                  </a:cubicBezTo>
                  <a:cubicBezTo>
                    <a:pt x="1435" y="1201"/>
                    <a:pt x="1535" y="601"/>
                    <a:pt x="1468" y="0"/>
                  </a:cubicBezTo>
                  <a:close/>
                </a:path>
              </a:pathLst>
            </a:custGeom>
            <a:solidFill>
              <a:srgbClr val="000000">
                <a:alpha val="1882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4" name="Google Shape;5394;p8"/>
            <p:cNvSpPr/>
            <p:nvPr/>
          </p:nvSpPr>
          <p:spPr>
            <a:xfrm>
              <a:off x="3270757" y="2625446"/>
              <a:ext cx="125066" cy="159907"/>
            </a:xfrm>
            <a:custGeom>
              <a:rect b="b" l="l" r="r" t="t"/>
              <a:pathLst>
                <a:path extrusionOk="0" h="7807" w="6106">
                  <a:moveTo>
                    <a:pt x="3103" y="1"/>
                  </a:moveTo>
                  <a:lnTo>
                    <a:pt x="3036" y="101"/>
                  </a:lnTo>
                  <a:cubicBezTo>
                    <a:pt x="2169" y="1168"/>
                    <a:pt x="1135" y="2436"/>
                    <a:pt x="34" y="3770"/>
                  </a:cubicBezTo>
                  <a:lnTo>
                    <a:pt x="1" y="3837"/>
                  </a:lnTo>
                  <a:lnTo>
                    <a:pt x="34" y="3904"/>
                  </a:lnTo>
                  <a:lnTo>
                    <a:pt x="134" y="4004"/>
                  </a:lnTo>
                  <a:lnTo>
                    <a:pt x="3036" y="7706"/>
                  </a:lnTo>
                  <a:lnTo>
                    <a:pt x="3137" y="7806"/>
                  </a:lnTo>
                  <a:lnTo>
                    <a:pt x="3203" y="7706"/>
                  </a:lnTo>
                  <a:lnTo>
                    <a:pt x="5338" y="4904"/>
                  </a:lnTo>
                  <a:lnTo>
                    <a:pt x="5905" y="4104"/>
                  </a:lnTo>
                  <a:cubicBezTo>
                    <a:pt x="5972" y="4037"/>
                    <a:pt x="6039" y="3937"/>
                    <a:pt x="6105" y="3837"/>
                  </a:cubicBezTo>
                  <a:lnTo>
                    <a:pt x="6105" y="3837"/>
                  </a:lnTo>
                  <a:cubicBezTo>
                    <a:pt x="6005" y="3904"/>
                    <a:pt x="5905" y="4004"/>
                    <a:pt x="5838" y="4104"/>
                  </a:cubicBezTo>
                  <a:lnTo>
                    <a:pt x="5205" y="4871"/>
                  </a:lnTo>
                  <a:cubicBezTo>
                    <a:pt x="4688" y="5549"/>
                    <a:pt x="3984" y="6446"/>
                    <a:pt x="3122" y="7501"/>
                  </a:cubicBezTo>
                  <a:lnTo>
                    <a:pt x="3122" y="7501"/>
                  </a:lnTo>
                  <a:lnTo>
                    <a:pt x="301" y="3837"/>
                  </a:lnTo>
                  <a:lnTo>
                    <a:pt x="295" y="3828"/>
                  </a:lnTo>
                  <a:lnTo>
                    <a:pt x="295" y="3828"/>
                  </a:lnTo>
                  <a:lnTo>
                    <a:pt x="3137" y="283"/>
                  </a:lnTo>
                  <a:lnTo>
                    <a:pt x="3137" y="283"/>
                  </a:lnTo>
                  <a:lnTo>
                    <a:pt x="5238" y="2836"/>
                  </a:lnTo>
                  <a:lnTo>
                    <a:pt x="5872" y="3570"/>
                  </a:lnTo>
                  <a:cubicBezTo>
                    <a:pt x="5939" y="3637"/>
                    <a:pt x="6005" y="3737"/>
                    <a:pt x="6105" y="3837"/>
                  </a:cubicBezTo>
                  <a:cubicBezTo>
                    <a:pt x="6039" y="3737"/>
                    <a:pt x="5972" y="3637"/>
                    <a:pt x="5905" y="3570"/>
                  </a:cubicBezTo>
                  <a:lnTo>
                    <a:pt x="5305" y="2803"/>
                  </a:lnTo>
                  <a:lnTo>
                    <a:pt x="3170" y="101"/>
                  </a:lnTo>
                  <a:lnTo>
                    <a:pt x="31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5" name="Google Shape;5395;p8"/>
            <p:cNvSpPr/>
            <p:nvPr/>
          </p:nvSpPr>
          <p:spPr>
            <a:xfrm>
              <a:off x="3195607" y="2865275"/>
              <a:ext cx="125066" cy="160583"/>
            </a:xfrm>
            <a:custGeom>
              <a:rect b="b" l="l" r="r" t="t"/>
              <a:pathLst>
                <a:path extrusionOk="0" h="7840" w="6106">
                  <a:moveTo>
                    <a:pt x="3103" y="0"/>
                  </a:moveTo>
                  <a:lnTo>
                    <a:pt x="3036" y="100"/>
                  </a:lnTo>
                  <a:cubicBezTo>
                    <a:pt x="2169" y="1168"/>
                    <a:pt x="1135" y="2435"/>
                    <a:pt x="67" y="3770"/>
                  </a:cubicBezTo>
                  <a:lnTo>
                    <a:pt x="1" y="3836"/>
                  </a:lnTo>
                  <a:lnTo>
                    <a:pt x="67" y="3903"/>
                  </a:lnTo>
                  <a:lnTo>
                    <a:pt x="134" y="4003"/>
                  </a:lnTo>
                  <a:lnTo>
                    <a:pt x="3036" y="7739"/>
                  </a:lnTo>
                  <a:lnTo>
                    <a:pt x="3136" y="7839"/>
                  </a:lnTo>
                  <a:lnTo>
                    <a:pt x="3203" y="7739"/>
                  </a:lnTo>
                  <a:lnTo>
                    <a:pt x="5338" y="4904"/>
                  </a:lnTo>
                  <a:cubicBezTo>
                    <a:pt x="5571" y="4570"/>
                    <a:pt x="5771" y="4337"/>
                    <a:pt x="5905" y="4103"/>
                  </a:cubicBezTo>
                  <a:cubicBezTo>
                    <a:pt x="5972" y="4036"/>
                    <a:pt x="6038" y="3936"/>
                    <a:pt x="6105" y="3836"/>
                  </a:cubicBezTo>
                  <a:lnTo>
                    <a:pt x="6105" y="3836"/>
                  </a:lnTo>
                  <a:cubicBezTo>
                    <a:pt x="6005" y="3936"/>
                    <a:pt x="5905" y="4003"/>
                    <a:pt x="5838" y="4103"/>
                  </a:cubicBezTo>
                  <a:cubicBezTo>
                    <a:pt x="5671" y="4303"/>
                    <a:pt x="5471" y="4570"/>
                    <a:pt x="5204" y="4870"/>
                  </a:cubicBezTo>
                  <a:cubicBezTo>
                    <a:pt x="4688" y="5549"/>
                    <a:pt x="3983" y="6446"/>
                    <a:pt x="3122" y="7501"/>
                  </a:cubicBezTo>
                  <a:lnTo>
                    <a:pt x="3122" y="7501"/>
                  </a:lnTo>
                  <a:lnTo>
                    <a:pt x="301" y="3870"/>
                  </a:lnTo>
                  <a:lnTo>
                    <a:pt x="283" y="3842"/>
                  </a:lnTo>
                  <a:lnTo>
                    <a:pt x="283" y="3842"/>
                  </a:lnTo>
                  <a:lnTo>
                    <a:pt x="3121" y="302"/>
                  </a:lnTo>
                  <a:lnTo>
                    <a:pt x="5238" y="2836"/>
                  </a:lnTo>
                  <a:lnTo>
                    <a:pt x="5838" y="3569"/>
                  </a:lnTo>
                  <a:cubicBezTo>
                    <a:pt x="5938" y="3670"/>
                    <a:pt x="6005" y="3736"/>
                    <a:pt x="6105" y="3836"/>
                  </a:cubicBezTo>
                  <a:cubicBezTo>
                    <a:pt x="6038" y="3736"/>
                    <a:pt x="5972" y="3636"/>
                    <a:pt x="5905" y="3569"/>
                  </a:cubicBezTo>
                  <a:cubicBezTo>
                    <a:pt x="5738" y="3369"/>
                    <a:pt x="5538" y="3136"/>
                    <a:pt x="5304" y="2802"/>
                  </a:cubicBezTo>
                  <a:lnTo>
                    <a:pt x="3170" y="100"/>
                  </a:lnTo>
                  <a:lnTo>
                    <a:pt x="310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6" name="Google Shape;5396;p8"/>
            <p:cNvSpPr/>
            <p:nvPr/>
          </p:nvSpPr>
          <p:spPr>
            <a:xfrm>
              <a:off x="3427223" y="2760057"/>
              <a:ext cx="79964" cy="174245"/>
            </a:xfrm>
            <a:custGeom>
              <a:rect b="b" l="l" r="r" t="t"/>
              <a:pathLst>
                <a:path extrusionOk="0" h="8507" w="3904">
                  <a:moveTo>
                    <a:pt x="1869" y="0"/>
                  </a:moveTo>
                  <a:cubicBezTo>
                    <a:pt x="1802" y="100"/>
                    <a:pt x="1735" y="234"/>
                    <a:pt x="1702" y="367"/>
                  </a:cubicBezTo>
                  <a:cubicBezTo>
                    <a:pt x="1569" y="601"/>
                    <a:pt x="1435" y="968"/>
                    <a:pt x="1268" y="1401"/>
                  </a:cubicBezTo>
                  <a:cubicBezTo>
                    <a:pt x="935" y="2302"/>
                    <a:pt x="501" y="3536"/>
                    <a:pt x="34" y="4870"/>
                  </a:cubicBezTo>
                  <a:lnTo>
                    <a:pt x="1" y="4937"/>
                  </a:lnTo>
                  <a:lnTo>
                    <a:pt x="67" y="5004"/>
                  </a:lnTo>
                  <a:cubicBezTo>
                    <a:pt x="1068" y="5971"/>
                    <a:pt x="2036" y="6872"/>
                    <a:pt x="2736" y="7506"/>
                  </a:cubicBezTo>
                  <a:cubicBezTo>
                    <a:pt x="3103" y="7839"/>
                    <a:pt x="3370" y="8073"/>
                    <a:pt x="3570" y="8239"/>
                  </a:cubicBezTo>
                  <a:cubicBezTo>
                    <a:pt x="3670" y="8340"/>
                    <a:pt x="3770" y="8440"/>
                    <a:pt x="3904" y="8506"/>
                  </a:cubicBezTo>
                  <a:cubicBezTo>
                    <a:pt x="3837" y="8406"/>
                    <a:pt x="3737" y="8306"/>
                    <a:pt x="3637" y="8239"/>
                  </a:cubicBezTo>
                  <a:cubicBezTo>
                    <a:pt x="3470" y="8039"/>
                    <a:pt x="3203" y="7772"/>
                    <a:pt x="2869" y="7439"/>
                  </a:cubicBezTo>
                  <a:cubicBezTo>
                    <a:pt x="2208" y="6778"/>
                    <a:pt x="1285" y="5887"/>
                    <a:pt x="261" y="4896"/>
                  </a:cubicBezTo>
                  <a:lnTo>
                    <a:pt x="261" y="4896"/>
                  </a:lnTo>
                  <a:cubicBezTo>
                    <a:pt x="749" y="3558"/>
                    <a:pt x="1140" y="2352"/>
                    <a:pt x="1435" y="1468"/>
                  </a:cubicBezTo>
                  <a:cubicBezTo>
                    <a:pt x="1569" y="1034"/>
                    <a:pt x="1702" y="667"/>
                    <a:pt x="1769" y="400"/>
                  </a:cubicBezTo>
                  <a:cubicBezTo>
                    <a:pt x="1835" y="267"/>
                    <a:pt x="1869" y="134"/>
                    <a:pt x="186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7" name="Google Shape;5397;p8"/>
            <p:cNvSpPr/>
            <p:nvPr/>
          </p:nvSpPr>
          <p:spPr>
            <a:xfrm>
              <a:off x="2922309" y="2590605"/>
              <a:ext cx="489900" cy="19827"/>
            </a:xfrm>
            <a:custGeom>
              <a:rect b="b" l="l" r="r" t="t"/>
              <a:pathLst>
                <a:path extrusionOk="0" h="968" w="23918">
                  <a:moveTo>
                    <a:pt x="11976" y="1"/>
                  </a:moveTo>
                  <a:cubicBezTo>
                    <a:pt x="10308" y="34"/>
                    <a:pt x="8707" y="201"/>
                    <a:pt x="7306" y="368"/>
                  </a:cubicBezTo>
                  <a:cubicBezTo>
                    <a:pt x="5872" y="501"/>
                    <a:pt x="4571" y="634"/>
                    <a:pt x="3503" y="701"/>
                  </a:cubicBezTo>
                  <a:cubicBezTo>
                    <a:pt x="2953" y="718"/>
                    <a:pt x="2461" y="726"/>
                    <a:pt x="2031" y="726"/>
                  </a:cubicBezTo>
                  <a:cubicBezTo>
                    <a:pt x="1602" y="726"/>
                    <a:pt x="1235" y="718"/>
                    <a:pt x="935" y="701"/>
                  </a:cubicBezTo>
                  <a:cubicBezTo>
                    <a:pt x="635" y="668"/>
                    <a:pt x="401" y="634"/>
                    <a:pt x="234" y="634"/>
                  </a:cubicBezTo>
                  <a:lnTo>
                    <a:pt x="1" y="634"/>
                  </a:lnTo>
                  <a:cubicBezTo>
                    <a:pt x="68" y="668"/>
                    <a:pt x="134" y="668"/>
                    <a:pt x="234" y="701"/>
                  </a:cubicBezTo>
                  <a:cubicBezTo>
                    <a:pt x="401" y="701"/>
                    <a:pt x="635" y="734"/>
                    <a:pt x="935" y="768"/>
                  </a:cubicBezTo>
                  <a:cubicBezTo>
                    <a:pt x="1545" y="817"/>
                    <a:pt x="2174" y="848"/>
                    <a:pt x="2807" y="848"/>
                  </a:cubicBezTo>
                  <a:cubicBezTo>
                    <a:pt x="3039" y="848"/>
                    <a:pt x="3271" y="843"/>
                    <a:pt x="3503" y="835"/>
                  </a:cubicBezTo>
                  <a:cubicBezTo>
                    <a:pt x="4604" y="801"/>
                    <a:pt x="5872" y="701"/>
                    <a:pt x="7306" y="534"/>
                  </a:cubicBezTo>
                  <a:cubicBezTo>
                    <a:pt x="8740" y="401"/>
                    <a:pt x="10308" y="234"/>
                    <a:pt x="11976" y="234"/>
                  </a:cubicBezTo>
                  <a:cubicBezTo>
                    <a:pt x="13510" y="234"/>
                    <a:pt x="15078" y="334"/>
                    <a:pt x="16613" y="568"/>
                  </a:cubicBezTo>
                  <a:cubicBezTo>
                    <a:pt x="18047" y="768"/>
                    <a:pt x="19315" y="901"/>
                    <a:pt x="20415" y="935"/>
                  </a:cubicBezTo>
                  <a:cubicBezTo>
                    <a:pt x="20704" y="957"/>
                    <a:pt x="20994" y="968"/>
                    <a:pt x="21281" y="968"/>
                  </a:cubicBezTo>
                  <a:cubicBezTo>
                    <a:pt x="21857" y="968"/>
                    <a:pt x="22428" y="924"/>
                    <a:pt x="22984" y="835"/>
                  </a:cubicBezTo>
                  <a:cubicBezTo>
                    <a:pt x="23217" y="801"/>
                    <a:pt x="23451" y="768"/>
                    <a:pt x="23684" y="701"/>
                  </a:cubicBezTo>
                  <a:cubicBezTo>
                    <a:pt x="23751" y="701"/>
                    <a:pt x="23851" y="668"/>
                    <a:pt x="23918" y="634"/>
                  </a:cubicBezTo>
                  <a:lnTo>
                    <a:pt x="23918" y="634"/>
                  </a:lnTo>
                  <a:cubicBezTo>
                    <a:pt x="23918" y="634"/>
                    <a:pt x="23584" y="701"/>
                    <a:pt x="22984" y="768"/>
                  </a:cubicBezTo>
                  <a:cubicBezTo>
                    <a:pt x="22448" y="809"/>
                    <a:pt x="21925" y="838"/>
                    <a:pt x="21398" y="838"/>
                  </a:cubicBezTo>
                  <a:cubicBezTo>
                    <a:pt x="21073" y="838"/>
                    <a:pt x="20747" y="827"/>
                    <a:pt x="20415" y="801"/>
                  </a:cubicBezTo>
                  <a:cubicBezTo>
                    <a:pt x="19348" y="734"/>
                    <a:pt x="18047" y="601"/>
                    <a:pt x="16646" y="401"/>
                  </a:cubicBezTo>
                  <a:cubicBezTo>
                    <a:pt x="15078" y="134"/>
                    <a:pt x="13544" y="34"/>
                    <a:pt x="11976" y="1"/>
                  </a:cubicBezTo>
                  <a:close/>
                </a:path>
              </a:pathLst>
            </a:custGeom>
            <a:solidFill>
              <a:srgbClr val="000000">
                <a:alpha val="1882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8" name="Google Shape;5398;p8"/>
            <p:cNvSpPr/>
            <p:nvPr/>
          </p:nvSpPr>
          <p:spPr>
            <a:xfrm>
              <a:off x="3300825" y="2606315"/>
              <a:ext cx="71074" cy="344372"/>
            </a:xfrm>
            <a:custGeom>
              <a:rect b="b" l="l" r="r" t="t"/>
              <a:pathLst>
                <a:path extrusionOk="0" h="16813" w="3470">
                  <a:moveTo>
                    <a:pt x="34" y="1"/>
                  </a:moveTo>
                  <a:cubicBezTo>
                    <a:pt x="1" y="201"/>
                    <a:pt x="1" y="434"/>
                    <a:pt x="1" y="668"/>
                  </a:cubicBezTo>
                  <a:cubicBezTo>
                    <a:pt x="1" y="1102"/>
                    <a:pt x="34" y="1735"/>
                    <a:pt x="67" y="2536"/>
                  </a:cubicBezTo>
                  <a:cubicBezTo>
                    <a:pt x="167" y="4571"/>
                    <a:pt x="434" y="6572"/>
                    <a:pt x="868" y="8574"/>
                  </a:cubicBezTo>
                  <a:cubicBezTo>
                    <a:pt x="1268" y="10575"/>
                    <a:pt x="1835" y="12543"/>
                    <a:pt x="2536" y="14478"/>
                  </a:cubicBezTo>
                  <a:cubicBezTo>
                    <a:pt x="2769" y="15212"/>
                    <a:pt x="3003" y="15779"/>
                    <a:pt x="3203" y="16179"/>
                  </a:cubicBezTo>
                  <a:cubicBezTo>
                    <a:pt x="3270" y="16413"/>
                    <a:pt x="3370" y="16613"/>
                    <a:pt x="3470" y="16813"/>
                  </a:cubicBezTo>
                  <a:cubicBezTo>
                    <a:pt x="3436" y="16579"/>
                    <a:pt x="3370" y="16379"/>
                    <a:pt x="3270" y="16146"/>
                  </a:cubicBezTo>
                  <a:cubicBezTo>
                    <a:pt x="3136" y="15745"/>
                    <a:pt x="2903" y="15145"/>
                    <a:pt x="2669" y="14411"/>
                  </a:cubicBezTo>
                  <a:cubicBezTo>
                    <a:pt x="1368" y="10575"/>
                    <a:pt x="534" y="6572"/>
                    <a:pt x="234" y="2503"/>
                  </a:cubicBezTo>
                  <a:cubicBezTo>
                    <a:pt x="167" y="1735"/>
                    <a:pt x="101" y="1068"/>
                    <a:pt x="101" y="668"/>
                  </a:cubicBezTo>
                  <a:cubicBezTo>
                    <a:pt x="101" y="434"/>
                    <a:pt x="67" y="201"/>
                    <a:pt x="34" y="1"/>
                  </a:cubicBezTo>
                  <a:close/>
                </a:path>
              </a:pathLst>
            </a:custGeom>
            <a:solidFill>
              <a:srgbClr val="000000">
                <a:alpha val="1882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399" name="Google Shape;5399;p8"/>
            <p:cNvSpPr/>
            <p:nvPr/>
          </p:nvSpPr>
          <p:spPr>
            <a:xfrm>
              <a:off x="3330218" y="2610412"/>
              <a:ext cx="32117" cy="124370"/>
            </a:xfrm>
            <a:custGeom>
              <a:rect b="b" l="l" r="r" t="t"/>
              <a:pathLst>
                <a:path extrusionOk="0" h="6072" w="1568">
                  <a:moveTo>
                    <a:pt x="33" y="1"/>
                  </a:moveTo>
                  <a:lnTo>
                    <a:pt x="33" y="1"/>
                  </a:lnTo>
                  <a:cubicBezTo>
                    <a:pt x="0" y="301"/>
                    <a:pt x="67" y="601"/>
                    <a:pt x="133" y="902"/>
                  </a:cubicBezTo>
                  <a:cubicBezTo>
                    <a:pt x="234" y="1469"/>
                    <a:pt x="434" y="2236"/>
                    <a:pt x="634" y="3070"/>
                  </a:cubicBezTo>
                  <a:cubicBezTo>
                    <a:pt x="834" y="3904"/>
                    <a:pt x="1067" y="4671"/>
                    <a:pt x="1234" y="5205"/>
                  </a:cubicBezTo>
                  <a:cubicBezTo>
                    <a:pt x="1301" y="5505"/>
                    <a:pt x="1434" y="5805"/>
                    <a:pt x="1568" y="6072"/>
                  </a:cubicBezTo>
                  <a:cubicBezTo>
                    <a:pt x="1534" y="5738"/>
                    <a:pt x="1468" y="5438"/>
                    <a:pt x="1368" y="5171"/>
                  </a:cubicBezTo>
                  <a:lnTo>
                    <a:pt x="834" y="3003"/>
                  </a:lnTo>
                  <a:cubicBezTo>
                    <a:pt x="634" y="2236"/>
                    <a:pt x="434" y="1502"/>
                    <a:pt x="300" y="868"/>
                  </a:cubicBezTo>
                  <a:cubicBezTo>
                    <a:pt x="234" y="568"/>
                    <a:pt x="133" y="268"/>
                    <a:pt x="33" y="1"/>
                  </a:cubicBezTo>
                  <a:close/>
                </a:path>
              </a:pathLst>
            </a:custGeom>
            <a:solidFill>
              <a:srgbClr val="000000">
                <a:alpha val="1882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0" name="Google Shape;5400;p8"/>
            <p:cNvSpPr/>
            <p:nvPr/>
          </p:nvSpPr>
          <p:spPr>
            <a:xfrm>
              <a:off x="3205172" y="2966397"/>
              <a:ext cx="309532" cy="125722"/>
            </a:xfrm>
            <a:custGeom>
              <a:rect b="b" l="l" r="r" t="t"/>
              <a:pathLst>
                <a:path extrusionOk="0" h="6138" w="15112">
                  <a:moveTo>
                    <a:pt x="15111" y="0"/>
                  </a:moveTo>
                  <a:lnTo>
                    <a:pt x="15111" y="0"/>
                  </a:lnTo>
                  <a:cubicBezTo>
                    <a:pt x="14911" y="67"/>
                    <a:pt x="14711" y="167"/>
                    <a:pt x="14511" y="300"/>
                  </a:cubicBezTo>
                  <a:cubicBezTo>
                    <a:pt x="14144" y="500"/>
                    <a:pt x="13610" y="767"/>
                    <a:pt x="12977" y="1134"/>
                  </a:cubicBezTo>
                  <a:cubicBezTo>
                    <a:pt x="11676" y="1801"/>
                    <a:pt x="9808" y="2702"/>
                    <a:pt x="7740" y="3569"/>
                  </a:cubicBezTo>
                  <a:cubicBezTo>
                    <a:pt x="5638" y="4403"/>
                    <a:pt x="3703" y="5037"/>
                    <a:pt x="2269" y="5471"/>
                  </a:cubicBezTo>
                  <a:cubicBezTo>
                    <a:pt x="1568" y="5671"/>
                    <a:pt x="1035" y="5838"/>
                    <a:pt x="601" y="5971"/>
                  </a:cubicBezTo>
                  <a:cubicBezTo>
                    <a:pt x="401" y="6004"/>
                    <a:pt x="201" y="6071"/>
                    <a:pt x="1" y="6138"/>
                  </a:cubicBezTo>
                  <a:cubicBezTo>
                    <a:pt x="201" y="6138"/>
                    <a:pt x="434" y="6104"/>
                    <a:pt x="634" y="6038"/>
                  </a:cubicBezTo>
                  <a:cubicBezTo>
                    <a:pt x="1035" y="5938"/>
                    <a:pt x="1635" y="5804"/>
                    <a:pt x="2336" y="5604"/>
                  </a:cubicBezTo>
                  <a:cubicBezTo>
                    <a:pt x="4204" y="5104"/>
                    <a:pt x="6038" y="4503"/>
                    <a:pt x="7840" y="3769"/>
                  </a:cubicBezTo>
                  <a:cubicBezTo>
                    <a:pt x="9608" y="3036"/>
                    <a:pt x="11375" y="2202"/>
                    <a:pt x="13077" y="1268"/>
                  </a:cubicBezTo>
                  <a:cubicBezTo>
                    <a:pt x="13710" y="901"/>
                    <a:pt x="14244" y="601"/>
                    <a:pt x="14578" y="367"/>
                  </a:cubicBezTo>
                  <a:cubicBezTo>
                    <a:pt x="14778" y="267"/>
                    <a:pt x="14945" y="134"/>
                    <a:pt x="15111" y="0"/>
                  </a:cubicBezTo>
                  <a:close/>
                </a:path>
              </a:pathLst>
            </a:custGeom>
            <a:solidFill>
              <a:srgbClr val="000000">
                <a:alpha val="1882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1" name="Google Shape;5401;p8"/>
            <p:cNvSpPr/>
            <p:nvPr/>
          </p:nvSpPr>
          <p:spPr>
            <a:xfrm>
              <a:off x="3337714" y="2569426"/>
              <a:ext cx="34185" cy="36909"/>
            </a:xfrm>
            <a:custGeom>
              <a:rect b="b" l="l" r="r" t="t"/>
              <a:pathLst>
                <a:path extrusionOk="0" h="1802" w="1669">
                  <a:moveTo>
                    <a:pt x="1669" y="1"/>
                  </a:moveTo>
                  <a:lnTo>
                    <a:pt x="1669" y="1"/>
                  </a:lnTo>
                  <a:cubicBezTo>
                    <a:pt x="1402" y="301"/>
                    <a:pt x="1102" y="601"/>
                    <a:pt x="868" y="935"/>
                  </a:cubicBezTo>
                  <a:cubicBezTo>
                    <a:pt x="468" y="1435"/>
                    <a:pt x="1" y="1768"/>
                    <a:pt x="34" y="1802"/>
                  </a:cubicBezTo>
                  <a:cubicBezTo>
                    <a:pt x="435" y="1668"/>
                    <a:pt x="802" y="1402"/>
                    <a:pt x="1035" y="1068"/>
                  </a:cubicBezTo>
                  <a:cubicBezTo>
                    <a:pt x="1369" y="801"/>
                    <a:pt x="1569" y="401"/>
                    <a:pt x="1669" y="1"/>
                  </a:cubicBezTo>
                  <a:close/>
                </a:path>
              </a:pathLst>
            </a:custGeom>
            <a:solidFill>
              <a:srgbClr val="000000">
                <a:alpha val="1882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2" name="Google Shape;5402;p8"/>
            <p:cNvSpPr/>
            <p:nvPr/>
          </p:nvSpPr>
          <p:spPr>
            <a:xfrm>
              <a:off x="2914792" y="1464621"/>
              <a:ext cx="475563" cy="562327"/>
            </a:xfrm>
            <a:custGeom>
              <a:rect b="b" l="l" r="r" t="t"/>
              <a:pathLst>
                <a:path extrusionOk="0" h="27454" w="23218">
                  <a:moveTo>
                    <a:pt x="16079" y="1"/>
                  </a:moveTo>
                  <a:cubicBezTo>
                    <a:pt x="13818" y="1332"/>
                    <a:pt x="10740" y="2155"/>
                    <a:pt x="7863" y="2155"/>
                  </a:cubicBezTo>
                  <a:cubicBezTo>
                    <a:pt x="6199" y="2155"/>
                    <a:pt x="4602" y="1880"/>
                    <a:pt x="3270" y="1269"/>
                  </a:cubicBezTo>
                  <a:cubicBezTo>
                    <a:pt x="3270" y="1269"/>
                    <a:pt x="1302" y="1335"/>
                    <a:pt x="368" y="2236"/>
                  </a:cubicBezTo>
                  <a:cubicBezTo>
                    <a:pt x="1" y="2569"/>
                    <a:pt x="568" y="5505"/>
                    <a:pt x="1135" y="8407"/>
                  </a:cubicBezTo>
                  <a:cubicBezTo>
                    <a:pt x="1702" y="11476"/>
                    <a:pt x="3270" y="19081"/>
                    <a:pt x="3270" y="19081"/>
                  </a:cubicBezTo>
                  <a:cubicBezTo>
                    <a:pt x="3270" y="19081"/>
                    <a:pt x="568" y="25586"/>
                    <a:pt x="1" y="27454"/>
                  </a:cubicBezTo>
                  <a:cubicBezTo>
                    <a:pt x="1" y="27454"/>
                    <a:pt x="7339" y="26134"/>
                    <a:pt x="13873" y="26134"/>
                  </a:cubicBezTo>
                  <a:cubicBezTo>
                    <a:pt x="17139" y="26134"/>
                    <a:pt x="20204" y="26464"/>
                    <a:pt x="22050" y="27454"/>
                  </a:cubicBezTo>
                  <a:cubicBezTo>
                    <a:pt x="22050" y="27454"/>
                    <a:pt x="23217" y="27320"/>
                    <a:pt x="22350" y="25486"/>
                  </a:cubicBezTo>
                  <a:cubicBezTo>
                    <a:pt x="22217" y="25152"/>
                    <a:pt x="20315" y="18314"/>
                    <a:pt x="20315" y="18314"/>
                  </a:cubicBezTo>
                  <a:lnTo>
                    <a:pt x="20649" y="11009"/>
                  </a:lnTo>
                  <a:lnTo>
                    <a:pt x="20983" y="868"/>
                  </a:lnTo>
                  <a:lnTo>
                    <a:pt x="1607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3" name="Google Shape;5403;p8"/>
            <p:cNvSpPr/>
            <p:nvPr/>
          </p:nvSpPr>
          <p:spPr>
            <a:xfrm>
              <a:off x="3324749" y="1482399"/>
              <a:ext cx="148273" cy="257588"/>
            </a:xfrm>
            <a:custGeom>
              <a:rect b="b" l="l" r="r" t="t"/>
              <a:pathLst>
                <a:path extrusionOk="0" h="12576" w="7239">
                  <a:moveTo>
                    <a:pt x="968" y="0"/>
                  </a:moveTo>
                  <a:lnTo>
                    <a:pt x="0" y="2736"/>
                  </a:lnTo>
                  <a:lnTo>
                    <a:pt x="34" y="12576"/>
                  </a:lnTo>
                  <a:lnTo>
                    <a:pt x="801" y="10141"/>
                  </a:lnTo>
                  <a:lnTo>
                    <a:pt x="3970" y="11475"/>
                  </a:lnTo>
                  <a:cubicBezTo>
                    <a:pt x="5171" y="10574"/>
                    <a:pt x="7239" y="2736"/>
                    <a:pt x="7239" y="2736"/>
                  </a:cubicBezTo>
                  <a:lnTo>
                    <a:pt x="96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4" name="Google Shape;5404;p8"/>
            <p:cNvSpPr/>
            <p:nvPr/>
          </p:nvSpPr>
          <p:spPr>
            <a:xfrm>
              <a:off x="2937343" y="1494689"/>
              <a:ext cx="392895" cy="55671"/>
            </a:xfrm>
            <a:custGeom>
              <a:rect b="b" l="l" r="r" t="t"/>
              <a:pathLst>
                <a:path extrusionOk="0" h="2718" w="19182">
                  <a:moveTo>
                    <a:pt x="19181" y="1"/>
                  </a:moveTo>
                  <a:cubicBezTo>
                    <a:pt x="19114" y="1"/>
                    <a:pt x="19048" y="1"/>
                    <a:pt x="18981" y="34"/>
                  </a:cubicBezTo>
                  <a:cubicBezTo>
                    <a:pt x="18847" y="67"/>
                    <a:pt x="18681" y="67"/>
                    <a:pt x="18414" y="134"/>
                  </a:cubicBezTo>
                  <a:cubicBezTo>
                    <a:pt x="17913" y="234"/>
                    <a:pt x="17213" y="401"/>
                    <a:pt x="16346" y="634"/>
                  </a:cubicBezTo>
                  <a:cubicBezTo>
                    <a:pt x="15478" y="868"/>
                    <a:pt x="14444" y="1202"/>
                    <a:pt x="13310" y="1535"/>
                  </a:cubicBezTo>
                  <a:cubicBezTo>
                    <a:pt x="12076" y="1902"/>
                    <a:pt x="10842" y="2202"/>
                    <a:pt x="9574" y="2369"/>
                  </a:cubicBezTo>
                  <a:cubicBezTo>
                    <a:pt x="8874" y="2459"/>
                    <a:pt x="8173" y="2504"/>
                    <a:pt x="7475" y="2504"/>
                  </a:cubicBezTo>
                  <a:cubicBezTo>
                    <a:pt x="5847" y="2504"/>
                    <a:pt x="4234" y="2259"/>
                    <a:pt x="2669" y="1769"/>
                  </a:cubicBezTo>
                  <a:cubicBezTo>
                    <a:pt x="2002" y="1535"/>
                    <a:pt x="1335" y="1268"/>
                    <a:pt x="701" y="968"/>
                  </a:cubicBezTo>
                  <a:cubicBezTo>
                    <a:pt x="468" y="835"/>
                    <a:pt x="234" y="735"/>
                    <a:pt x="1" y="634"/>
                  </a:cubicBezTo>
                  <a:lnTo>
                    <a:pt x="1" y="634"/>
                  </a:lnTo>
                  <a:cubicBezTo>
                    <a:pt x="34" y="701"/>
                    <a:pt x="101" y="735"/>
                    <a:pt x="167" y="768"/>
                  </a:cubicBezTo>
                  <a:cubicBezTo>
                    <a:pt x="268" y="835"/>
                    <a:pt x="434" y="935"/>
                    <a:pt x="668" y="1068"/>
                  </a:cubicBezTo>
                  <a:cubicBezTo>
                    <a:pt x="1302" y="1368"/>
                    <a:pt x="1935" y="1669"/>
                    <a:pt x="2636" y="1902"/>
                  </a:cubicBezTo>
                  <a:cubicBezTo>
                    <a:pt x="4208" y="2442"/>
                    <a:pt x="5862" y="2717"/>
                    <a:pt x="7518" y="2717"/>
                  </a:cubicBezTo>
                  <a:cubicBezTo>
                    <a:pt x="8216" y="2717"/>
                    <a:pt x="8915" y="2668"/>
                    <a:pt x="9608" y="2569"/>
                  </a:cubicBezTo>
                  <a:cubicBezTo>
                    <a:pt x="10875" y="2369"/>
                    <a:pt x="12143" y="2102"/>
                    <a:pt x="13344" y="1702"/>
                  </a:cubicBezTo>
                  <a:lnTo>
                    <a:pt x="16379" y="768"/>
                  </a:lnTo>
                  <a:cubicBezTo>
                    <a:pt x="17246" y="501"/>
                    <a:pt x="17947" y="301"/>
                    <a:pt x="18414" y="201"/>
                  </a:cubicBezTo>
                  <a:cubicBezTo>
                    <a:pt x="18681" y="134"/>
                    <a:pt x="18914" y="67"/>
                    <a:pt x="19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5" name="Google Shape;5405;p8"/>
            <p:cNvSpPr/>
            <p:nvPr/>
          </p:nvSpPr>
          <p:spPr>
            <a:xfrm>
              <a:off x="2935295" y="1611705"/>
              <a:ext cx="408605" cy="15546"/>
            </a:xfrm>
            <a:custGeom>
              <a:rect b="b" l="l" r="r" t="t"/>
              <a:pathLst>
                <a:path extrusionOk="0" h="759" w="19949">
                  <a:moveTo>
                    <a:pt x="19848" y="0"/>
                  </a:moveTo>
                  <a:cubicBezTo>
                    <a:pt x="19815" y="0"/>
                    <a:pt x="19781" y="8"/>
                    <a:pt x="19748" y="25"/>
                  </a:cubicBezTo>
                  <a:lnTo>
                    <a:pt x="19148" y="58"/>
                  </a:lnTo>
                  <a:cubicBezTo>
                    <a:pt x="18647" y="125"/>
                    <a:pt x="17913" y="192"/>
                    <a:pt x="17013" y="259"/>
                  </a:cubicBezTo>
                  <a:cubicBezTo>
                    <a:pt x="15211" y="425"/>
                    <a:pt x="12743" y="525"/>
                    <a:pt x="9974" y="525"/>
                  </a:cubicBezTo>
                  <a:cubicBezTo>
                    <a:pt x="7206" y="525"/>
                    <a:pt x="4704" y="459"/>
                    <a:pt x="2903" y="392"/>
                  </a:cubicBezTo>
                  <a:lnTo>
                    <a:pt x="768" y="359"/>
                  </a:lnTo>
                  <a:lnTo>
                    <a:pt x="201" y="359"/>
                  </a:lnTo>
                  <a:cubicBezTo>
                    <a:pt x="167" y="342"/>
                    <a:pt x="134" y="334"/>
                    <a:pt x="101" y="334"/>
                  </a:cubicBezTo>
                  <a:cubicBezTo>
                    <a:pt x="67" y="334"/>
                    <a:pt x="34" y="342"/>
                    <a:pt x="1" y="359"/>
                  </a:cubicBezTo>
                  <a:cubicBezTo>
                    <a:pt x="67" y="359"/>
                    <a:pt x="134" y="392"/>
                    <a:pt x="201" y="392"/>
                  </a:cubicBezTo>
                  <a:lnTo>
                    <a:pt x="768" y="425"/>
                  </a:lnTo>
                  <a:lnTo>
                    <a:pt x="2869" y="559"/>
                  </a:lnTo>
                  <a:cubicBezTo>
                    <a:pt x="4704" y="659"/>
                    <a:pt x="7172" y="759"/>
                    <a:pt x="9974" y="759"/>
                  </a:cubicBezTo>
                  <a:cubicBezTo>
                    <a:pt x="12743" y="759"/>
                    <a:pt x="15245" y="592"/>
                    <a:pt x="17046" y="425"/>
                  </a:cubicBezTo>
                  <a:cubicBezTo>
                    <a:pt x="17947" y="325"/>
                    <a:pt x="18681" y="225"/>
                    <a:pt x="19181" y="159"/>
                  </a:cubicBezTo>
                  <a:lnTo>
                    <a:pt x="19748" y="58"/>
                  </a:lnTo>
                  <a:cubicBezTo>
                    <a:pt x="19815" y="58"/>
                    <a:pt x="19881" y="25"/>
                    <a:pt x="19948" y="25"/>
                  </a:cubicBezTo>
                  <a:cubicBezTo>
                    <a:pt x="19915" y="8"/>
                    <a:pt x="19881" y="0"/>
                    <a:pt x="1984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6" name="Google Shape;5406;p8"/>
            <p:cNvSpPr/>
            <p:nvPr/>
          </p:nvSpPr>
          <p:spPr>
            <a:xfrm>
              <a:off x="2953053" y="1690092"/>
              <a:ext cx="384682" cy="25849"/>
            </a:xfrm>
            <a:custGeom>
              <a:rect b="b" l="l" r="r" t="t"/>
              <a:pathLst>
                <a:path extrusionOk="0" h="1262" w="18781">
                  <a:moveTo>
                    <a:pt x="18781" y="1"/>
                  </a:moveTo>
                  <a:lnTo>
                    <a:pt x="18781" y="1"/>
                  </a:lnTo>
                  <a:cubicBezTo>
                    <a:pt x="18547" y="34"/>
                    <a:pt x="18314" y="68"/>
                    <a:pt x="18080" y="134"/>
                  </a:cubicBezTo>
                  <a:cubicBezTo>
                    <a:pt x="17880" y="201"/>
                    <a:pt x="17580" y="234"/>
                    <a:pt x="17247" y="301"/>
                  </a:cubicBezTo>
                  <a:cubicBezTo>
                    <a:pt x="16913" y="368"/>
                    <a:pt x="16513" y="434"/>
                    <a:pt x="16112" y="501"/>
                  </a:cubicBezTo>
                  <a:cubicBezTo>
                    <a:pt x="13911" y="801"/>
                    <a:pt x="11676" y="968"/>
                    <a:pt x="9441" y="1002"/>
                  </a:cubicBezTo>
                  <a:cubicBezTo>
                    <a:pt x="8534" y="1036"/>
                    <a:pt x="7655" y="1051"/>
                    <a:pt x="6823" y="1051"/>
                  </a:cubicBezTo>
                  <a:cubicBezTo>
                    <a:pt x="5269" y="1051"/>
                    <a:pt x="3878" y="1000"/>
                    <a:pt x="2770" y="935"/>
                  </a:cubicBezTo>
                  <a:cubicBezTo>
                    <a:pt x="1902" y="901"/>
                    <a:pt x="1235" y="835"/>
                    <a:pt x="735" y="801"/>
                  </a:cubicBezTo>
                  <a:cubicBezTo>
                    <a:pt x="501" y="768"/>
                    <a:pt x="234" y="768"/>
                    <a:pt x="1" y="768"/>
                  </a:cubicBezTo>
                  <a:cubicBezTo>
                    <a:pt x="234" y="835"/>
                    <a:pt x="501" y="868"/>
                    <a:pt x="735" y="901"/>
                  </a:cubicBezTo>
                  <a:cubicBezTo>
                    <a:pt x="1202" y="968"/>
                    <a:pt x="1936" y="1035"/>
                    <a:pt x="2770" y="1102"/>
                  </a:cubicBezTo>
                  <a:cubicBezTo>
                    <a:pt x="3990" y="1199"/>
                    <a:pt x="5587" y="1261"/>
                    <a:pt x="7388" y="1261"/>
                  </a:cubicBezTo>
                  <a:cubicBezTo>
                    <a:pt x="8048" y="1261"/>
                    <a:pt x="8735" y="1253"/>
                    <a:pt x="9441" y="1235"/>
                  </a:cubicBezTo>
                  <a:cubicBezTo>
                    <a:pt x="11676" y="1202"/>
                    <a:pt x="13877" y="1002"/>
                    <a:pt x="16112" y="635"/>
                  </a:cubicBezTo>
                  <a:cubicBezTo>
                    <a:pt x="16513" y="568"/>
                    <a:pt x="16913" y="501"/>
                    <a:pt x="17247" y="434"/>
                  </a:cubicBezTo>
                  <a:cubicBezTo>
                    <a:pt x="17547" y="334"/>
                    <a:pt x="17847" y="301"/>
                    <a:pt x="18080" y="234"/>
                  </a:cubicBezTo>
                  <a:cubicBezTo>
                    <a:pt x="18314" y="168"/>
                    <a:pt x="18547" y="101"/>
                    <a:pt x="187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7" name="Google Shape;5407;p8"/>
            <p:cNvSpPr/>
            <p:nvPr/>
          </p:nvSpPr>
          <p:spPr>
            <a:xfrm>
              <a:off x="2970135" y="1796171"/>
              <a:ext cx="356682" cy="11634"/>
            </a:xfrm>
            <a:custGeom>
              <a:rect b="b" l="l" r="r" t="t"/>
              <a:pathLst>
                <a:path extrusionOk="0" h="568" w="17414">
                  <a:moveTo>
                    <a:pt x="17063" y="1"/>
                  </a:moveTo>
                  <a:cubicBezTo>
                    <a:pt x="16946" y="1"/>
                    <a:pt x="16829" y="9"/>
                    <a:pt x="16713" y="26"/>
                  </a:cubicBezTo>
                  <a:lnTo>
                    <a:pt x="14845" y="126"/>
                  </a:lnTo>
                  <a:cubicBezTo>
                    <a:pt x="13277" y="226"/>
                    <a:pt x="11109" y="326"/>
                    <a:pt x="8707" y="359"/>
                  </a:cubicBezTo>
                  <a:cubicBezTo>
                    <a:pt x="8276" y="365"/>
                    <a:pt x="7853" y="368"/>
                    <a:pt x="7440" y="368"/>
                  </a:cubicBezTo>
                  <a:cubicBezTo>
                    <a:pt x="5523" y="368"/>
                    <a:pt x="3826" y="308"/>
                    <a:pt x="2536" y="226"/>
                  </a:cubicBezTo>
                  <a:cubicBezTo>
                    <a:pt x="1735" y="159"/>
                    <a:pt x="1102" y="92"/>
                    <a:pt x="668" y="59"/>
                  </a:cubicBezTo>
                  <a:cubicBezTo>
                    <a:pt x="434" y="26"/>
                    <a:pt x="201" y="26"/>
                    <a:pt x="1" y="26"/>
                  </a:cubicBezTo>
                  <a:cubicBezTo>
                    <a:pt x="201" y="59"/>
                    <a:pt x="434" y="126"/>
                    <a:pt x="668" y="126"/>
                  </a:cubicBezTo>
                  <a:cubicBezTo>
                    <a:pt x="1102" y="226"/>
                    <a:pt x="1735" y="292"/>
                    <a:pt x="2536" y="359"/>
                  </a:cubicBezTo>
                  <a:cubicBezTo>
                    <a:pt x="3842" y="498"/>
                    <a:pt x="5566" y="568"/>
                    <a:pt x="7513" y="568"/>
                  </a:cubicBezTo>
                  <a:cubicBezTo>
                    <a:pt x="7903" y="568"/>
                    <a:pt x="8301" y="565"/>
                    <a:pt x="8707" y="559"/>
                  </a:cubicBezTo>
                  <a:cubicBezTo>
                    <a:pt x="11109" y="526"/>
                    <a:pt x="13310" y="426"/>
                    <a:pt x="14878" y="292"/>
                  </a:cubicBezTo>
                  <a:cubicBezTo>
                    <a:pt x="15645" y="226"/>
                    <a:pt x="16312" y="159"/>
                    <a:pt x="16746" y="126"/>
                  </a:cubicBezTo>
                  <a:cubicBezTo>
                    <a:pt x="16946" y="92"/>
                    <a:pt x="17180" y="59"/>
                    <a:pt x="17413" y="26"/>
                  </a:cubicBezTo>
                  <a:cubicBezTo>
                    <a:pt x="17296" y="9"/>
                    <a:pt x="17180" y="1"/>
                    <a:pt x="1706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8" name="Google Shape;5408;p8"/>
            <p:cNvSpPr/>
            <p:nvPr/>
          </p:nvSpPr>
          <p:spPr>
            <a:xfrm>
              <a:off x="2961266" y="1888916"/>
              <a:ext cx="386730" cy="12843"/>
            </a:xfrm>
            <a:custGeom>
              <a:rect b="b" l="l" r="r" t="t"/>
              <a:pathLst>
                <a:path extrusionOk="0" h="627" w="18881">
                  <a:moveTo>
                    <a:pt x="9407" y="1"/>
                  </a:moveTo>
                  <a:cubicBezTo>
                    <a:pt x="6805" y="1"/>
                    <a:pt x="4437" y="134"/>
                    <a:pt x="2735" y="301"/>
                  </a:cubicBezTo>
                  <a:cubicBezTo>
                    <a:pt x="1902" y="368"/>
                    <a:pt x="1201" y="434"/>
                    <a:pt x="734" y="501"/>
                  </a:cubicBezTo>
                  <a:cubicBezTo>
                    <a:pt x="467" y="534"/>
                    <a:pt x="234" y="568"/>
                    <a:pt x="0" y="601"/>
                  </a:cubicBezTo>
                  <a:cubicBezTo>
                    <a:pt x="117" y="618"/>
                    <a:pt x="242" y="626"/>
                    <a:pt x="367" y="626"/>
                  </a:cubicBezTo>
                  <a:cubicBezTo>
                    <a:pt x="492" y="626"/>
                    <a:pt x="617" y="618"/>
                    <a:pt x="734" y="601"/>
                  </a:cubicBezTo>
                  <a:lnTo>
                    <a:pt x="2769" y="434"/>
                  </a:lnTo>
                  <a:cubicBezTo>
                    <a:pt x="4470" y="334"/>
                    <a:pt x="6838" y="201"/>
                    <a:pt x="9440" y="201"/>
                  </a:cubicBezTo>
                  <a:cubicBezTo>
                    <a:pt x="12042" y="201"/>
                    <a:pt x="14410" y="334"/>
                    <a:pt x="16112" y="434"/>
                  </a:cubicBezTo>
                  <a:lnTo>
                    <a:pt x="18113" y="601"/>
                  </a:lnTo>
                  <a:cubicBezTo>
                    <a:pt x="18247" y="618"/>
                    <a:pt x="18372" y="626"/>
                    <a:pt x="18497" y="626"/>
                  </a:cubicBezTo>
                  <a:cubicBezTo>
                    <a:pt x="18622" y="626"/>
                    <a:pt x="18747" y="618"/>
                    <a:pt x="18880" y="601"/>
                  </a:cubicBezTo>
                  <a:cubicBezTo>
                    <a:pt x="18613" y="568"/>
                    <a:pt x="18347" y="534"/>
                    <a:pt x="18113" y="501"/>
                  </a:cubicBezTo>
                  <a:cubicBezTo>
                    <a:pt x="17646" y="434"/>
                    <a:pt x="16912" y="368"/>
                    <a:pt x="16078" y="301"/>
                  </a:cubicBezTo>
                  <a:cubicBezTo>
                    <a:pt x="14410" y="134"/>
                    <a:pt x="12009" y="1"/>
                    <a:pt x="940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09" name="Google Shape;5409;p8"/>
            <p:cNvSpPr/>
            <p:nvPr/>
          </p:nvSpPr>
          <p:spPr>
            <a:xfrm>
              <a:off x="3344555" y="1526805"/>
              <a:ext cx="43751" cy="67654"/>
            </a:xfrm>
            <a:custGeom>
              <a:rect b="b" l="l" r="r" t="t"/>
              <a:pathLst>
                <a:path extrusionOk="0" h="3303" w="2136">
                  <a:moveTo>
                    <a:pt x="2135" y="0"/>
                  </a:moveTo>
                  <a:cubicBezTo>
                    <a:pt x="2069" y="0"/>
                    <a:pt x="1668" y="768"/>
                    <a:pt x="1101" y="1668"/>
                  </a:cubicBezTo>
                  <a:cubicBezTo>
                    <a:pt x="534" y="2602"/>
                    <a:pt x="1" y="3269"/>
                    <a:pt x="34" y="3303"/>
                  </a:cubicBezTo>
                  <a:cubicBezTo>
                    <a:pt x="534" y="2869"/>
                    <a:pt x="968" y="2369"/>
                    <a:pt x="1301" y="1802"/>
                  </a:cubicBezTo>
                  <a:cubicBezTo>
                    <a:pt x="1668" y="1268"/>
                    <a:pt x="1969" y="668"/>
                    <a:pt x="213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0" name="Google Shape;5410;p8"/>
            <p:cNvSpPr/>
            <p:nvPr/>
          </p:nvSpPr>
          <p:spPr>
            <a:xfrm>
              <a:off x="3329521" y="1621086"/>
              <a:ext cx="17103" cy="217299"/>
            </a:xfrm>
            <a:custGeom>
              <a:rect b="b" l="l" r="r" t="t"/>
              <a:pathLst>
                <a:path extrusionOk="0" h="10609" w="835">
                  <a:moveTo>
                    <a:pt x="801" y="1"/>
                  </a:moveTo>
                  <a:cubicBezTo>
                    <a:pt x="768" y="134"/>
                    <a:pt x="735" y="268"/>
                    <a:pt x="735" y="401"/>
                  </a:cubicBezTo>
                  <a:cubicBezTo>
                    <a:pt x="701" y="668"/>
                    <a:pt x="668" y="1068"/>
                    <a:pt x="634" y="1569"/>
                  </a:cubicBezTo>
                  <a:cubicBezTo>
                    <a:pt x="534" y="2503"/>
                    <a:pt x="434" y="3837"/>
                    <a:pt x="334" y="5305"/>
                  </a:cubicBezTo>
                  <a:cubicBezTo>
                    <a:pt x="234" y="6772"/>
                    <a:pt x="134" y="8107"/>
                    <a:pt x="101" y="9074"/>
                  </a:cubicBezTo>
                  <a:cubicBezTo>
                    <a:pt x="34" y="9541"/>
                    <a:pt x="34" y="9941"/>
                    <a:pt x="34" y="10208"/>
                  </a:cubicBezTo>
                  <a:cubicBezTo>
                    <a:pt x="1" y="10341"/>
                    <a:pt x="1" y="10475"/>
                    <a:pt x="34" y="10608"/>
                  </a:cubicBezTo>
                  <a:cubicBezTo>
                    <a:pt x="67" y="10475"/>
                    <a:pt x="101" y="10341"/>
                    <a:pt x="101" y="10208"/>
                  </a:cubicBezTo>
                  <a:cubicBezTo>
                    <a:pt x="134" y="9941"/>
                    <a:pt x="167" y="9541"/>
                    <a:pt x="234" y="9074"/>
                  </a:cubicBezTo>
                  <a:cubicBezTo>
                    <a:pt x="301" y="8107"/>
                    <a:pt x="434" y="6772"/>
                    <a:pt x="534" y="5305"/>
                  </a:cubicBezTo>
                  <a:cubicBezTo>
                    <a:pt x="634" y="3870"/>
                    <a:pt x="701" y="2536"/>
                    <a:pt x="768" y="1569"/>
                  </a:cubicBezTo>
                  <a:cubicBezTo>
                    <a:pt x="801" y="1068"/>
                    <a:pt x="801" y="668"/>
                    <a:pt x="801" y="401"/>
                  </a:cubicBezTo>
                  <a:cubicBezTo>
                    <a:pt x="835" y="268"/>
                    <a:pt x="835" y="134"/>
                    <a:pt x="801" y="1"/>
                  </a:cubicBezTo>
                  <a:close/>
                </a:path>
              </a:pathLst>
            </a:custGeom>
            <a:solidFill>
              <a:srgbClr val="000000">
                <a:alpha val="8235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1" name="Google Shape;5411;p8"/>
            <p:cNvSpPr/>
            <p:nvPr/>
          </p:nvSpPr>
          <p:spPr>
            <a:xfrm>
              <a:off x="3381444" y="1525433"/>
              <a:ext cx="57412" cy="178341"/>
            </a:xfrm>
            <a:custGeom>
              <a:rect b="b" l="l" r="r" t="t"/>
              <a:pathLst>
                <a:path extrusionOk="0" h="8707" w="2803">
                  <a:moveTo>
                    <a:pt x="2803" y="1"/>
                  </a:moveTo>
                  <a:cubicBezTo>
                    <a:pt x="2703" y="101"/>
                    <a:pt x="2636" y="201"/>
                    <a:pt x="2569" y="301"/>
                  </a:cubicBezTo>
                  <a:cubicBezTo>
                    <a:pt x="2469" y="501"/>
                    <a:pt x="2302" y="801"/>
                    <a:pt x="2136" y="1168"/>
                  </a:cubicBezTo>
                  <a:cubicBezTo>
                    <a:pt x="1669" y="2169"/>
                    <a:pt x="1268" y="3170"/>
                    <a:pt x="935" y="4204"/>
                  </a:cubicBezTo>
                  <a:cubicBezTo>
                    <a:pt x="601" y="5238"/>
                    <a:pt x="334" y="6305"/>
                    <a:pt x="168" y="7373"/>
                  </a:cubicBezTo>
                  <a:cubicBezTo>
                    <a:pt x="68" y="7773"/>
                    <a:pt x="34" y="8107"/>
                    <a:pt x="1" y="8340"/>
                  </a:cubicBezTo>
                  <a:cubicBezTo>
                    <a:pt x="1" y="8473"/>
                    <a:pt x="1" y="8607"/>
                    <a:pt x="1" y="8707"/>
                  </a:cubicBezTo>
                  <a:cubicBezTo>
                    <a:pt x="134" y="8273"/>
                    <a:pt x="234" y="7840"/>
                    <a:pt x="301" y="7406"/>
                  </a:cubicBezTo>
                  <a:cubicBezTo>
                    <a:pt x="501" y="6605"/>
                    <a:pt x="768" y="5471"/>
                    <a:pt x="1135" y="4270"/>
                  </a:cubicBezTo>
                  <a:cubicBezTo>
                    <a:pt x="1535" y="3070"/>
                    <a:pt x="1969" y="2002"/>
                    <a:pt x="2269" y="1235"/>
                  </a:cubicBezTo>
                  <a:cubicBezTo>
                    <a:pt x="2469" y="835"/>
                    <a:pt x="2636" y="434"/>
                    <a:pt x="28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2" name="Google Shape;5412;p8"/>
            <p:cNvSpPr/>
            <p:nvPr/>
          </p:nvSpPr>
          <p:spPr>
            <a:xfrm>
              <a:off x="2916840" y="1962141"/>
              <a:ext cx="455060" cy="60034"/>
            </a:xfrm>
            <a:custGeom>
              <a:rect b="b" l="l" r="r" t="t"/>
              <a:pathLst>
                <a:path extrusionOk="0" h="2931" w="22217">
                  <a:moveTo>
                    <a:pt x="13043" y="1"/>
                  </a:moveTo>
                  <a:cubicBezTo>
                    <a:pt x="10867" y="1"/>
                    <a:pt x="8693" y="232"/>
                    <a:pt x="6572" y="695"/>
                  </a:cubicBezTo>
                  <a:cubicBezTo>
                    <a:pt x="5905" y="829"/>
                    <a:pt x="5271" y="996"/>
                    <a:pt x="4704" y="1129"/>
                  </a:cubicBezTo>
                  <a:cubicBezTo>
                    <a:pt x="4104" y="1296"/>
                    <a:pt x="3570" y="1496"/>
                    <a:pt x="3070" y="1629"/>
                  </a:cubicBezTo>
                  <a:cubicBezTo>
                    <a:pt x="2603" y="1796"/>
                    <a:pt x="2169" y="1963"/>
                    <a:pt x="1769" y="2130"/>
                  </a:cubicBezTo>
                  <a:cubicBezTo>
                    <a:pt x="1402" y="2263"/>
                    <a:pt x="1068" y="2397"/>
                    <a:pt x="802" y="2530"/>
                  </a:cubicBezTo>
                  <a:lnTo>
                    <a:pt x="201" y="2797"/>
                  </a:lnTo>
                  <a:cubicBezTo>
                    <a:pt x="134" y="2830"/>
                    <a:pt x="68" y="2864"/>
                    <a:pt x="1" y="2930"/>
                  </a:cubicBezTo>
                  <a:cubicBezTo>
                    <a:pt x="68" y="2897"/>
                    <a:pt x="168" y="2864"/>
                    <a:pt x="234" y="2830"/>
                  </a:cubicBezTo>
                  <a:lnTo>
                    <a:pt x="835" y="2597"/>
                  </a:lnTo>
                  <a:cubicBezTo>
                    <a:pt x="1102" y="2497"/>
                    <a:pt x="1435" y="2363"/>
                    <a:pt x="1836" y="2230"/>
                  </a:cubicBezTo>
                  <a:cubicBezTo>
                    <a:pt x="2203" y="2096"/>
                    <a:pt x="2636" y="1963"/>
                    <a:pt x="3137" y="1796"/>
                  </a:cubicBezTo>
                  <a:cubicBezTo>
                    <a:pt x="3637" y="1629"/>
                    <a:pt x="4171" y="1496"/>
                    <a:pt x="4738" y="1329"/>
                  </a:cubicBezTo>
                  <a:cubicBezTo>
                    <a:pt x="5338" y="1162"/>
                    <a:pt x="5939" y="1029"/>
                    <a:pt x="6606" y="896"/>
                  </a:cubicBezTo>
                  <a:cubicBezTo>
                    <a:pt x="8073" y="595"/>
                    <a:pt x="9508" y="395"/>
                    <a:pt x="10975" y="295"/>
                  </a:cubicBezTo>
                  <a:cubicBezTo>
                    <a:pt x="11709" y="245"/>
                    <a:pt x="12443" y="220"/>
                    <a:pt x="13177" y="220"/>
                  </a:cubicBezTo>
                  <a:cubicBezTo>
                    <a:pt x="13911" y="220"/>
                    <a:pt x="14645" y="245"/>
                    <a:pt x="15379" y="295"/>
                  </a:cubicBezTo>
                  <a:cubicBezTo>
                    <a:pt x="16046" y="362"/>
                    <a:pt x="16713" y="429"/>
                    <a:pt x="17313" y="495"/>
                  </a:cubicBezTo>
                  <a:cubicBezTo>
                    <a:pt x="17914" y="562"/>
                    <a:pt x="18447" y="662"/>
                    <a:pt x="18981" y="729"/>
                  </a:cubicBezTo>
                  <a:cubicBezTo>
                    <a:pt x="19515" y="796"/>
                    <a:pt x="19949" y="929"/>
                    <a:pt x="20349" y="996"/>
                  </a:cubicBezTo>
                  <a:cubicBezTo>
                    <a:pt x="20749" y="1096"/>
                    <a:pt x="21083" y="1162"/>
                    <a:pt x="21350" y="1229"/>
                  </a:cubicBezTo>
                  <a:lnTo>
                    <a:pt x="22017" y="1396"/>
                  </a:lnTo>
                  <a:cubicBezTo>
                    <a:pt x="22083" y="1396"/>
                    <a:pt x="22150" y="1429"/>
                    <a:pt x="22217" y="1429"/>
                  </a:cubicBezTo>
                  <a:cubicBezTo>
                    <a:pt x="22150" y="1396"/>
                    <a:pt x="22083" y="1363"/>
                    <a:pt x="22017" y="1363"/>
                  </a:cubicBezTo>
                  <a:lnTo>
                    <a:pt x="21383" y="1162"/>
                  </a:lnTo>
                  <a:cubicBezTo>
                    <a:pt x="21116" y="1062"/>
                    <a:pt x="20782" y="962"/>
                    <a:pt x="20382" y="896"/>
                  </a:cubicBezTo>
                  <a:cubicBezTo>
                    <a:pt x="19982" y="796"/>
                    <a:pt x="19515" y="695"/>
                    <a:pt x="19015" y="595"/>
                  </a:cubicBezTo>
                  <a:cubicBezTo>
                    <a:pt x="18514" y="495"/>
                    <a:pt x="17947" y="395"/>
                    <a:pt x="17347" y="295"/>
                  </a:cubicBezTo>
                  <a:cubicBezTo>
                    <a:pt x="16746" y="228"/>
                    <a:pt x="16112" y="162"/>
                    <a:pt x="15445" y="95"/>
                  </a:cubicBezTo>
                  <a:cubicBezTo>
                    <a:pt x="14646" y="32"/>
                    <a:pt x="13844" y="1"/>
                    <a:pt x="1304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3" name="Google Shape;5413;p8"/>
            <p:cNvSpPr/>
            <p:nvPr/>
          </p:nvSpPr>
          <p:spPr>
            <a:xfrm>
              <a:off x="4216514" y="1798268"/>
              <a:ext cx="366360" cy="300028"/>
            </a:xfrm>
            <a:custGeom>
              <a:rect b="b" l="l" r="r" t="t"/>
              <a:pathLst>
                <a:path extrusionOk="0" h="12977" w="15846">
                  <a:moveTo>
                    <a:pt x="2436" y="1"/>
                  </a:moveTo>
                  <a:cubicBezTo>
                    <a:pt x="2436" y="1469"/>
                    <a:pt x="2970" y="2002"/>
                    <a:pt x="2169" y="3103"/>
                  </a:cubicBezTo>
                  <a:cubicBezTo>
                    <a:pt x="1836" y="3537"/>
                    <a:pt x="1435" y="3937"/>
                    <a:pt x="1369" y="4471"/>
                  </a:cubicBezTo>
                  <a:cubicBezTo>
                    <a:pt x="1302" y="5105"/>
                    <a:pt x="1802" y="5672"/>
                    <a:pt x="1802" y="6305"/>
                  </a:cubicBezTo>
                  <a:cubicBezTo>
                    <a:pt x="1802" y="7039"/>
                    <a:pt x="1168" y="7606"/>
                    <a:pt x="801" y="8240"/>
                  </a:cubicBezTo>
                  <a:cubicBezTo>
                    <a:pt x="1" y="9674"/>
                    <a:pt x="601" y="11476"/>
                    <a:pt x="1235" y="12977"/>
                  </a:cubicBezTo>
                  <a:lnTo>
                    <a:pt x="14778" y="9174"/>
                  </a:lnTo>
                  <a:cubicBezTo>
                    <a:pt x="15412" y="9141"/>
                    <a:pt x="15846" y="8474"/>
                    <a:pt x="15612" y="7873"/>
                  </a:cubicBezTo>
                  <a:cubicBezTo>
                    <a:pt x="15212" y="5271"/>
                    <a:pt x="14611" y="2703"/>
                    <a:pt x="13811" y="201"/>
                  </a:cubicBezTo>
                  <a:lnTo>
                    <a:pt x="243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4" name="Google Shape;5414;p8"/>
            <p:cNvSpPr/>
            <p:nvPr/>
          </p:nvSpPr>
          <p:spPr>
            <a:xfrm>
              <a:off x="4336844" y="1290738"/>
              <a:ext cx="220588" cy="326431"/>
            </a:xfrm>
            <a:custGeom>
              <a:rect b="b" l="l" r="r" t="t"/>
              <a:pathLst>
                <a:path extrusionOk="0" h="14119" w="9541">
                  <a:moveTo>
                    <a:pt x="7973" y="1"/>
                  </a:moveTo>
                  <a:cubicBezTo>
                    <a:pt x="5204" y="468"/>
                    <a:pt x="2135" y="2503"/>
                    <a:pt x="1068" y="5138"/>
                  </a:cubicBezTo>
                  <a:cubicBezTo>
                    <a:pt x="1" y="7773"/>
                    <a:pt x="101" y="11109"/>
                    <a:pt x="134" y="13944"/>
                  </a:cubicBezTo>
                  <a:cubicBezTo>
                    <a:pt x="286" y="13915"/>
                    <a:pt x="428" y="13903"/>
                    <a:pt x="565" y="13903"/>
                  </a:cubicBezTo>
                  <a:cubicBezTo>
                    <a:pt x="1148" y="13903"/>
                    <a:pt x="1622" y="14118"/>
                    <a:pt x="2237" y="14118"/>
                  </a:cubicBezTo>
                  <a:cubicBezTo>
                    <a:pt x="2302" y="14118"/>
                    <a:pt x="2368" y="14116"/>
                    <a:pt x="2436" y="14111"/>
                  </a:cubicBezTo>
                  <a:cubicBezTo>
                    <a:pt x="3003" y="14011"/>
                    <a:pt x="3503" y="13711"/>
                    <a:pt x="3837" y="13210"/>
                  </a:cubicBezTo>
                  <a:cubicBezTo>
                    <a:pt x="4637" y="12143"/>
                    <a:pt x="5304" y="10942"/>
                    <a:pt x="5771" y="9708"/>
                  </a:cubicBezTo>
                  <a:cubicBezTo>
                    <a:pt x="7072" y="6772"/>
                    <a:pt x="8307" y="3804"/>
                    <a:pt x="9541" y="868"/>
                  </a:cubicBezTo>
                  <a:lnTo>
                    <a:pt x="797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5" name="Google Shape;5415;p8"/>
            <p:cNvSpPr/>
            <p:nvPr/>
          </p:nvSpPr>
          <p:spPr>
            <a:xfrm>
              <a:off x="4268979" y="1389474"/>
              <a:ext cx="475093" cy="451672"/>
            </a:xfrm>
            <a:custGeom>
              <a:rect b="b" l="l" r="r" t="t"/>
              <a:pathLst>
                <a:path extrusionOk="0" h="19536" w="20549">
                  <a:moveTo>
                    <a:pt x="6672" y="1"/>
                  </a:moveTo>
                  <a:cubicBezTo>
                    <a:pt x="2302" y="2836"/>
                    <a:pt x="3403" y="8106"/>
                    <a:pt x="2535" y="9341"/>
                  </a:cubicBezTo>
                  <a:cubicBezTo>
                    <a:pt x="2202" y="9841"/>
                    <a:pt x="1801" y="10341"/>
                    <a:pt x="1768" y="10908"/>
                  </a:cubicBezTo>
                  <a:cubicBezTo>
                    <a:pt x="1735" y="11509"/>
                    <a:pt x="2168" y="12143"/>
                    <a:pt x="2168" y="12776"/>
                  </a:cubicBezTo>
                  <a:cubicBezTo>
                    <a:pt x="2168" y="13644"/>
                    <a:pt x="1401" y="14377"/>
                    <a:pt x="901" y="15145"/>
                  </a:cubicBezTo>
                  <a:cubicBezTo>
                    <a:pt x="200" y="16145"/>
                    <a:pt x="0" y="17413"/>
                    <a:pt x="334" y="18614"/>
                  </a:cubicBezTo>
                  <a:cubicBezTo>
                    <a:pt x="400" y="18881"/>
                    <a:pt x="534" y="19114"/>
                    <a:pt x="767" y="19248"/>
                  </a:cubicBezTo>
                  <a:cubicBezTo>
                    <a:pt x="968" y="19314"/>
                    <a:pt x="1168" y="19348"/>
                    <a:pt x="1368" y="19348"/>
                  </a:cubicBezTo>
                  <a:cubicBezTo>
                    <a:pt x="4041" y="19476"/>
                    <a:pt x="6714" y="19536"/>
                    <a:pt x="9387" y="19536"/>
                  </a:cubicBezTo>
                  <a:cubicBezTo>
                    <a:pt x="10884" y="19536"/>
                    <a:pt x="12380" y="19517"/>
                    <a:pt x="13877" y="19481"/>
                  </a:cubicBezTo>
                  <a:cubicBezTo>
                    <a:pt x="14844" y="19448"/>
                    <a:pt x="15845" y="19414"/>
                    <a:pt x="16645" y="18981"/>
                  </a:cubicBezTo>
                  <a:cubicBezTo>
                    <a:pt x="17746" y="18380"/>
                    <a:pt x="18213" y="17180"/>
                    <a:pt x="18580" y="16112"/>
                  </a:cubicBezTo>
                  <a:cubicBezTo>
                    <a:pt x="18947" y="15011"/>
                    <a:pt x="19347" y="13810"/>
                    <a:pt x="19781" y="12676"/>
                  </a:cubicBezTo>
                  <a:cubicBezTo>
                    <a:pt x="20048" y="11942"/>
                    <a:pt x="20248" y="11175"/>
                    <a:pt x="20381" y="10408"/>
                  </a:cubicBezTo>
                  <a:cubicBezTo>
                    <a:pt x="20481" y="9341"/>
                    <a:pt x="20515" y="8273"/>
                    <a:pt x="20448" y="7206"/>
                  </a:cubicBezTo>
                  <a:cubicBezTo>
                    <a:pt x="20515" y="6205"/>
                    <a:pt x="20548" y="5204"/>
                    <a:pt x="20515" y="4237"/>
                  </a:cubicBezTo>
                  <a:cubicBezTo>
                    <a:pt x="20448" y="3203"/>
                    <a:pt x="20014" y="2202"/>
                    <a:pt x="19314" y="1468"/>
                  </a:cubicBezTo>
                  <a:lnTo>
                    <a:pt x="667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6" name="Google Shape;5416;p8"/>
            <p:cNvSpPr/>
            <p:nvPr/>
          </p:nvSpPr>
          <p:spPr>
            <a:xfrm>
              <a:off x="4383899" y="1323850"/>
              <a:ext cx="335471" cy="671890"/>
            </a:xfrm>
            <a:custGeom>
              <a:rect b="b" l="l" r="r" t="t"/>
              <a:pathLst>
                <a:path extrusionOk="0" h="29061" w="14510">
                  <a:moveTo>
                    <a:pt x="7485" y="1"/>
                  </a:moveTo>
                  <a:cubicBezTo>
                    <a:pt x="7425" y="1"/>
                    <a:pt x="7366" y="2"/>
                    <a:pt x="7306" y="3"/>
                  </a:cubicBezTo>
                  <a:cubicBezTo>
                    <a:pt x="3503" y="70"/>
                    <a:pt x="401" y="3072"/>
                    <a:pt x="234" y="6875"/>
                  </a:cubicBezTo>
                  <a:cubicBezTo>
                    <a:pt x="67" y="10144"/>
                    <a:pt x="0" y="13446"/>
                    <a:pt x="134" y="14647"/>
                  </a:cubicBezTo>
                  <a:cubicBezTo>
                    <a:pt x="534" y="18183"/>
                    <a:pt x="2802" y="19350"/>
                    <a:pt x="3703" y="19684"/>
                  </a:cubicBezTo>
                  <a:cubicBezTo>
                    <a:pt x="4037" y="19751"/>
                    <a:pt x="4370" y="19817"/>
                    <a:pt x="4704" y="19817"/>
                  </a:cubicBezTo>
                  <a:cubicBezTo>
                    <a:pt x="4704" y="19817"/>
                    <a:pt x="4704" y="19817"/>
                    <a:pt x="4704" y="19851"/>
                  </a:cubicBezTo>
                  <a:lnTo>
                    <a:pt x="4337" y="24020"/>
                  </a:lnTo>
                  <a:cubicBezTo>
                    <a:pt x="4237" y="26722"/>
                    <a:pt x="6005" y="28957"/>
                    <a:pt x="8807" y="29057"/>
                  </a:cubicBezTo>
                  <a:cubicBezTo>
                    <a:pt x="8866" y="29059"/>
                    <a:pt x="8924" y="29060"/>
                    <a:pt x="8982" y="29060"/>
                  </a:cubicBezTo>
                  <a:cubicBezTo>
                    <a:pt x="11656" y="29060"/>
                    <a:pt x="13480" y="26831"/>
                    <a:pt x="13610" y="24154"/>
                  </a:cubicBezTo>
                  <a:lnTo>
                    <a:pt x="14444" y="7108"/>
                  </a:lnTo>
                  <a:cubicBezTo>
                    <a:pt x="14510" y="3199"/>
                    <a:pt x="11372" y="1"/>
                    <a:pt x="7485" y="1"/>
                  </a:cubicBez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7" name="Google Shape;5417;p8"/>
            <p:cNvSpPr/>
            <p:nvPr/>
          </p:nvSpPr>
          <p:spPr>
            <a:xfrm>
              <a:off x="4428642" y="1535959"/>
              <a:ext cx="27004" cy="25617"/>
            </a:xfrm>
            <a:custGeom>
              <a:rect b="b" l="l" r="r" t="t"/>
              <a:pathLst>
                <a:path extrusionOk="0" h="1108" w="1168">
                  <a:moveTo>
                    <a:pt x="571" y="0"/>
                  </a:moveTo>
                  <a:cubicBezTo>
                    <a:pt x="267" y="0"/>
                    <a:pt x="31" y="223"/>
                    <a:pt x="0" y="504"/>
                  </a:cubicBezTo>
                  <a:cubicBezTo>
                    <a:pt x="0" y="804"/>
                    <a:pt x="234" y="1071"/>
                    <a:pt x="534" y="1104"/>
                  </a:cubicBezTo>
                  <a:cubicBezTo>
                    <a:pt x="553" y="1106"/>
                    <a:pt x="572" y="1107"/>
                    <a:pt x="591" y="1107"/>
                  </a:cubicBezTo>
                  <a:cubicBezTo>
                    <a:pt x="871" y="1107"/>
                    <a:pt x="1136" y="885"/>
                    <a:pt x="1168" y="604"/>
                  </a:cubicBezTo>
                  <a:cubicBezTo>
                    <a:pt x="1168" y="304"/>
                    <a:pt x="934" y="37"/>
                    <a:pt x="634" y="3"/>
                  </a:cubicBezTo>
                  <a:cubicBezTo>
                    <a:pt x="613" y="1"/>
                    <a:pt x="591" y="0"/>
                    <a:pt x="5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8" name="Google Shape;5418;p8"/>
            <p:cNvSpPr/>
            <p:nvPr/>
          </p:nvSpPr>
          <p:spPr>
            <a:xfrm>
              <a:off x="4409357" y="1495887"/>
              <a:ext cx="51696" cy="20877"/>
            </a:xfrm>
            <a:custGeom>
              <a:rect b="b" l="l" r="r" t="t"/>
              <a:pathLst>
                <a:path extrusionOk="0" h="903" w="2236">
                  <a:moveTo>
                    <a:pt x="644" y="0"/>
                  </a:moveTo>
                  <a:cubicBezTo>
                    <a:pt x="533" y="0"/>
                    <a:pt x="419" y="12"/>
                    <a:pt x="300" y="35"/>
                  </a:cubicBezTo>
                  <a:cubicBezTo>
                    <a:pt x="100" y="69"/>
                    <a:pt x="0" y="169"/>
                    <a:pt x="34" y="202"/>
                  </a:cubicBezTo>
                  <a:cubicBezTo>
                    <a:pt x="67" y="269"/>
                    <a:pt x="567" y="202"/>
                    <a:pt x="1168" y="369"/>
                  </a:cubicBezTo>
                  <a:cubicBezTo>
                    <a:pt x="1501" y="536"/>
                    <a:pt x="1868" y="702"/>
                    <a:pt x="2202" y="902"/>
                  </a:cubicBezTo>
                  <a:cubicBezTo>
                    <a:pt x="2235" y="902"/>
                    <a:pt x="2202" y="769"/>
                    <a:pt x="2035" y="602"/>
                  </a:cubicBezTo>
                  <a:cubicBezTo>
                    <a:pt x="1835" y="369"/>
                    <a:pt x="1535" y="202"/>
                    <a:pt x="1234" y="102"/>
                  </a:cubicBezTo>
                  <a:cubicBezTo>
                    <a:pt x="1041" y="37"/>
                    <a:pt x="847" y="0"/>
                    <a:pt x="64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19" name="Google Shape;5419;p8"/>
            <p:cNvSpPr/>
            <p:nvPr/>
          </p:nvSpPr>
          <p:spPr>
            <a:xfrm>
              <a:off x="4567470" y="1535959"/>
              <a:ext cx="27004" cy="25617"/>
            </a:xfrm>
            <a:custGeom>
              <a:rect b="b" l="l" r="r" t="t"/>
              <a:pathLst>
                <a:path extrusionOk="0" h="1108" w="1168">
                  <a:moveTo>
                    <a:pt x="577" y="0"/>
                  </a:moveTo>
                  <a:cubicBezTo>
                    <a:pt x="297" y="0"/>
                    <a:pt x="32" y="223"/>
                    <a:pt x="0" y="504"/>
                  </a:cubicBezTo>
                  <a:cubicBezTo>
                    <a:pt x="0" y="804"/>
                    <a:pt x="234" y="1071"/>
                    <a:pt x="534" y="1104"/>
                  </a:cubicBezTo>
                  <a:cubicBezTo>
                    <a:pt x="553" y="1106"/>
                    <a:pt x="573" y="1107"/>
                    <a:pt x="592" y="1107"/>
                  </a:cubicBezTo>
                  <a:cubicBezTo>
                    <a:pt x="872" y="1107"/>
                    <a:pt x="1137" y="885"/>
                    <a:pt x="1168" y="604"/>
                  </a:cubicBezTo>
                  <a:cubicBezTo>
                    <a:pt x="1168" y="304"/>
                    <a:pt x="934" y="37"/>
                    <a:pt x="634" y="3"/>
                  </a:cubicBezTo>
                  <a:cubicBezTo>
                    <a:pt x="615" y="1"/>
                    <a:pt x="596" y="0"/>
                    <a:pt x="5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0" name="Google Shape;5420;p8"/>
            <p:cNvSpPr/>
            <p:nvPr/>
          </p:nvSpPr>
          <p:spPr>
            <a:xfrm>
              <a:off x="4555123" y="1501321"/>
              <a:ext cx="55557" cy="23975"/>
            </a:xfrm>
            <a:custGeom>
              <a:rect b="b" l="l" r="r" t="t"/>
              <a:pathLst>
                <a:path extrusionOk="0" h="1037" w="2403">
                  <a:moveTo>
                    <a:pt x="2035" y="0"/>
                  </a:moveTo>
                  <a:cubicBezTo>
                    <a:pt x="1669" y="0"/>
                    <a:pt x="1335" y="67"/>
                    <a:pt x="1001" y="167"/>
                  </a:cubicBezTo>
                  <a:cubicBezTo>
                    <a:pt x="701" y="301"/>
                    <a:pt x="401" y="501"/>
                    <a:pt x="167" y="734"/>
                  </a:cubicBezTo>
                  <a:cubicBezTo>
                    <a:pt x="34" y="901"/>
                    <a:pt x="1" y="1001"/>
                    <a:pt x="67" y="1034"/>
                  </a:cubicBezTo>
                  <a:cubicBezTo>
                    <a:pt x="70" y="1036"/>
                    <a:pt x="73" y="1036"/>
                    <a:pt x="77" y="1036"/>
                  </a:cubicBezTo>
                  <a:cubicBezTo>
                    <a:pt x="164" y="1036"/>
                    <a:pt x="526" y="657"/>
                    <a:pt x="1135" y="401"/>
                  </a:cubicBezTo>
                  <a:cubicBezTo>
                    <a:pt x="1769" y="167"/>
                    <a:pt x="2302" y="200"/>
                    <a:pt x="2336" y="134"/>
                  </a:cubicBezTo>
                  <a:cubicBezTo>
                    <a:pt x="2402" y="67"/>
                    <a:pt x="2269" y="34"/>
                    <a:pt x="20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1" name="Google Shape;5421;p8"/>
            <p:cNvSpPr/>
            <p:nvPr/>
          </p:nvSpPr>
          <p:spPr>
            <a:xfrm>
              <a:off x="4458724" y="1496673"/>
              <a:ext cx="50147" cy="118097"/>
            </a:xfrm>
            <a:custGeom>
              <a:rect b="b" l="l" r="r" t="t"/>
              <a:pathLst>
                <a:path extrusionOk="0" h="5108" w="2169">
                  <a:moveTo>
                    <a:pt x="2099" y="1"/>
                  </a:moveTo>
                  <a:cubicBezTo>
                    <a:pt x="2019" y="1"/>
                    <a:pt x="1392" y="1323"/>
                    <a:pt x="667" y="2970"/>
                  </a:cubicBezTo>
                  <a:cubicBezTo>
                    <a:pt x="500" y="3370"/>
                    <a:pt x="334" y="3771"/>
                    <a:pt x="167" y="4137"/>
                  </a:cubicBezTo>
                  <a:cubicBezTo>
                    <a:pt x="67" y="4338"/>
                    <a:pt x="0" y="4538"/>
                    <a:pt x="67" y="4771"/>
                  </a:cubicBezTo>
                  <a:cubicBezTo>
                    <a:pt x="100" y="4871"/>
                    <a:pt x="200" y="4971"/>
                    <a:pt x="300" y="5005"/>
                  </a:cubicBezTo>
                  <a:cubicBezTo>
                    <a:pt x="400" y="5038"/>
                    <a:pt x="467" y="5038"/>
                    <a:pt x="567" y="5038"/>
                  </a:cubicBezTo>
                  <a:cubicBezTo>
                    <a:pt x="773" y="5079"/>
                    <a:pt x="992" y="5108"/>
                    <a:pt x="1208" y="5108"/>
                  </a:cubicBezTo>
                  <a:cubicBezTo>
                    <a:pt x="1341" y="5108"/>
                    <a:pt x="1474" y="5097"/>
                    <a:pt x="1601" y="5071"/>
                  </a:cubicBezTo>
                  <a:cubicBezTo>
                    <a:pt x="1268" y="4971"/>
                    <a:pt x="934" y="4905"/>
                    <a:pt x="600" y="4871"/>
                  </a:cubicBezTo>
                  <a:cubicBezTo>
                    <a:pt x="434" y="4838"/>
                    <a:pt x="300" y="4805"/>
                    <a:pt x="267" y="4705"/>
                  </a:cubicBezTo>
                  <a:cubicBezTo>
                    <a:pt x="267" y="4538"/>
                    <a:pt x="300" y="4371"/>
                    <a:pt x="400" y="4238"/>
                  </a:cubicBezTo>
                  <a:cubicBezTo>
                    <a:pt x="567" y="3871"/>
                    <a:pt x="734" y="3470"/>
                    <a:pt x="901" y="3070"/>
                  </a:cubicBezTo>
                  <a:cubicBezTo>
                    <a:pt x="1635" y="1402"/>
                    <a:pt x="2168" y="35"/>
                    <a:pt x="2102" y="1"/>
                  </a:cubicBezTo>
                  <a:cubicBezTo>
                    <a:pt x="2101" y="1"/>
                    <a:pt x="2100" y="1"/>
                    <a:pt x="20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2" name="Google Shape;5422;p8"/>
            <p:cNvSpPr/>
            <p:nvPr/>
          </p:nvSpPr>
          <p:spPr>
            <a:xfrm>
              <a:off x="4490333" y="1750449"/>
              <a:ext cx="129588" cy="59650"/>
            </a:xfrm>
            <a:custGeom>
              <a:rect b="b" l="l" r="r" t="t"/>
              <a:pathLst>
                <a:path extrusionOk="0" h="2580" w="5605">
                  <a:moveTo>
                    <a:pt x="5605" y="1"/>
                  </a:moveTo>
                  <a:cubicBezTo>
                    <a:pt x="3324" y="1227"/>
                    <a:pt x="1439" y="1389"/>
                    <a:pt x="602" y="1389"/>
                  </a:cubicBezTo>
                  <a:cubicBezTo>
                    <a:pt x="300" y="1389"/>
                    <a:pt x="134" y="1368"/>
                    <a:pt x="134" y="1368"/>
                  </a:cubicBezTo>
                  <a:lnTo>
                    <a:pt x="1" y="2503"/>
                  </a:lnTo>
                  <a:cubicBezTo>
                    <a:pt x="398" y="2555"/>
                    <a:pt x="769" y="2580"/>
                    <a:pt x="1115" y="2580"/>
                  </a:cubicBezTo>
                  <a:cubicBezTo>
                    <a:pt x="4689" y="2580"/>
                    <a:pt x="5605" y="1"/>
                    <a:pt x="5605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3" name="Google Shape;5423;p8"/>
            <p:cNvSpPr/>
            <p:nvPr/>
          </p:nvSpPr>
          <p:spPr>
            <a:xfrm>
              <a:off x="4498056" y="1639759"/>
              <a:ext cx="45523" cy="32322"/>
            </a:xfrm>
            <a:custGeom>
              <a:rect b="b" l="l" r="r" t="t"/>
              <a:pathLst>
                <a:path extrusionOk="0" h="1398" w="1969">
                  <a:moveTo>
                    <a:pt x="935" y="1"/>
                  </a:moveTo>
                  <a:cubicBezTo>
                    <a:pt x="613" y="1"/>
                    <a:pt x="322" y="135"/>
                    <a:pt x="100" y="385"/>
                  </a:cubicBezTo>
                  <a:lnTo>
                    <a:pt x="34" y="418"/>
                  </a:lnTo>
                  <a:cubicBezTo>
                    <a:pt x="0" y="485"/>
                    <a:pt x="0" y="585"/>
                    <a:pt x="34" y="651"/>
                  </a:cubicBezTo>
                  <a:cubicBezTo>
                    <a:pt x="67" y="718"/>
                    <a:pt x="134" y="785"/>
                    <a:pt x="200" y="852"/>
                  </a:cubicBezTo>
                  <a:cubicBezTo>
                    <a:pt x="434" y="1052"/>
                    <a:pt x="701" y="1218"/>
                    <a:pt x="968" y="1352"/>
                  </a:cubicBezTo>
                  <a:cubicBezTo>
                    <a:pt x="1061" y="1383"/>
                    <a:pt x="1157" y="1398"/>
                    <a:pt x="1251" y="1398"/>
                  </a:cubicBezTo>
                  <a:cubicBezTo>
                    <a:pt x="1462" y="1398"/>
                    <a:pt x="1663" y="1323"/>
                    <a:pt x="1802" y="1185"/>
                  </a:cubicBezTo>
                  <a:cubicBezTo>
                    <a:pt x="1968" y="952"/>
                    <a:pt x="1968" y="651"/>
                    <a:pt x="1802" y="451"/>
                  </a:cubicBezTo>
                  <a:cubicBezTo>
                    <a:pt x="1635" y="218"/>
                    <a:pt x="1401" y="51"/>
                    <a:pt x="1134" y="18"/>
                  </a:cubicBezTo>
                  <a:cubicBezTo>
                    <a:pt x="1067" y="6"/>
                    <a:pt x="1000" y="1"/>
                    <a:pt x="935" y="1"/>
                  </a:cubicBezTo>
                  <a:close/>
                </a:path>
              </a:pathLst>
            </a:custGeom>
            <a:solidFill>
              <a:srgbClr val="F58C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4" name="Google Shape;5424;p8"/>
            <p:cNvSpPr/>
            <p:nvPr/>
          </p:nvSpPr>
          <p:spPr>
            <a:xfrm>
              <a:off x="4489570" y="1625492"/>
              <a:ext cx="50910" cy="39512"/>
            </a:xfrm>
            <a:custGeom>
              <a:rect b="b" l="l" r="r" t="t"/>
              <a:pathLst>
                <a:path extrusionOk="0" h="1709" w="2202">
                  <a:moveTo>
                    <a:pt x="2068" y="1"/>
                  </a:moveTo>
                  <a:cubicBezTo>
                    <a:pt x="1968" y="1"/>
                    <a:pt x="1935" y="668"/>
                    <a:pt x="1335" y="1135"/>
                  </a:cubicBezTo>
                  <a:cubicBezTo>
                    <a:pt x="734" y="1569"/>
                    <a:pt x="34" y="1469"/>
                    <a:pt x="34" y="1569"/>
                  </a:cubicBezTo>
                  <a:cubicBezTo>
                    <a:pt x="0" y="1669"/>
                    <a:pt x="167" y="1702"/>
                    <a:pt x="467" y="1702"/>
                  </a:cubicBezTo>
                  <a:cubicBezTo>
                    <a:pt x="517" y="1706"/>
                    <a:pt x="567" y="1708"/>
                    <a:pt x="617" y="1708"/>
                  </a:cubicBezTo>
                  <a:cubicBezTo>
                    <a:pt x="967" y="1708"/>
                    <a:pt x="1310" y="1606"/>
                    <a:pt x="1601" y="1402"/>
                  </a:cubicBezTo>
                  <a:cubicBezTo>
                    <a:pt x="1902" y="1168"/>
                    <a:pt x="2102" y="835"/>
                    <a:pt x="2169" y="468"/>
                  </a:cubicBezTo>
                  <a:cubicBezTo>
                    <a:pt x="2202" y="168"/>
                    <a:pt x="2135" y="1"/>
                    <a:pt x="20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5" name="Google Shape;5425;p8"/>
            <p:cNvSpPr/>
            <p:nvPr/>
          </p:nvSpPr>
          <p:spPr>
            <a:xfrm>
              <a:off x="4550498" y="1452716"/>
              <a:ext cx="67117" cy="16577"/>
            </a:xfrm>
            <a:custGeom>
              <a:rect b="b" l="l" r="r" t="t"/>
              <a:pathLst>
                <a:path extrusionOk="0" h="717" w="2903">
                  <a:moveTo>
                    <a:pt x="1468" y="1"/>
                  </a:moveTo>
                  <a:cubicBezTo>
                    <a:pt x="1101" y="1"/>
                    <a:pt x="701" y="68"/>
                    <a:pt x="367" y="234"/>
                  </a:cubicBezTo>
                  <a:cubicBezTo>
                    <a:pt x="101" y="368"/>
                    <a:pt x="1" y="501"/>
                    <a:pt x="34" y="568"/>
                  </a:cubicBezTo>
                  <a:cubicBezTo>
                    <a:pt x="61" y="636"/>
                    <a:pt x="176" y="654"/>
                    <a:pt x="352" y="654"/>
                  </a:cubicBezTo>
                  <a:cubicBezTo>
                    <a:pt x="558" y="654"/>
                    <a:pt x="847" y="629"/>
                    <a:pt x="1177" y="629"/>
                  </a:cubicBezTo>
                  <a:cubicBezTo>
                    <a:pt x="1260" y="629"/>
                    <a:pt x="1347" y="631"/>
                    <a:pt x="1435" y="635"/>
                  </a:cubicBezTo>
                  <a:cubicBezTo>
                    <a:pt x="1899" y="656"/>
                    <a:pt x="2309" y="717"/>
                    <a:pt x="2574" y="717"/>
                  </a:cubicBezTo>
                  <a:cubicBezTo>
                    <a:pt x="2728" y="717"/>
                    <a:pt x="2832" y="696"/>
                    <a:pt x="2869" y="635"/>
                  </a:cubicBezTo>
                  <a:cubicBezTo>
                    <a:pt x="2903" y="568"/>
                    <a:pt x="2803" y="401"/>
                    <a:pt x="2536" y="268"/>
                  </a:cubicBezTo>
                  <a:cubicBezTo>
                    <a:pt x="2202" y="101"/>
                    <a:pt x="1835" y="1"/>
                    <a:pt x="14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6" name="Google Shape;5426;p8"/>
            <p:cNvSpPr/>
            <p:nvPr/>
          </p:nvSpPr>
          <p:spPr>
            <a:xfrm>
              <a:off x="4410120" y="1435373"/>
              <a:ext cx="50933" cy="15074"/>
            </a:xfrm>
            <a:custGeom>
              <a:rect b="b" l="l" r="r" t="t"/>
              <a:pathLst>
                <a:path extrusionOk="0" h="652" w="2203">
                  <a:moveTo>
                    <a:pt x="1097" y="0"/>
                  </a:moveTo>
                  <a:cubicBezTo>
                    <a:pt x="801" y="0"/>
                    <a:pt x="501" y="84"/>
                    <a:pt x="234" y="250"/>
                  </a:cubicBezTo>
                  <a:cubicBezTo>
                    <a:pt x="67" y="351"/>
                    <a:pt x="1" y="484"/>
                    <a:pt x="34" y="584"/>
                  </a:cubicBezTo>
                  <a:cubicBezTo>
                    <a:pt x="67" y="629"/>
                    <a:pt x="138" y="643"/>
                    <a:pt x="237" y="643"/>
                  </a:cubicBezTo>
                  <a:cubicBezTo>
                    <a:pt x="434" y="643"/>
                    <a:pt x="746" y="584"/>
                    <a:pt x="1101" y="584"/>
                  </a:cubicBezTo>
                  <a:cubicBezTo>
                    <a:pt x="1413" y="605"/>
                    <a:pt x="1699" y="651"/>
                    <a:pt x="1894" y="651"/>
                  </a:cubicBezTo>
                  <a:cubicBezTo>
                    <a:pt x="2012" y="651"/>
                    <a:pt x="2098" y="634"/>
                    <a:pt x="2135" y="584"/>
                  </a:cubicBezTo>
                  <a:cubicBezTo>
                    <a:pt x="2202" y="517"/>
                    <a:pt x="2135" y="384"/>
                    <a:pt x="1935" y="250"/>
                  </a:cubicBezTo>
                  <a:cubicBezTo>
                    <a:pt x="1685" y="84"/>
                    <a:pt x="1393" y="0"/>
                    <a:pt x="10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7" name="Google Shape;5427;p8"/>
            <p:cNvSpPr/>
            <p:nvPr/>
          </p:nvSpPr>
          <p:spPr>
            <a:xfrm>
              <a:off x="4500368" y="1275500"/>
              <a:ext cx="240633" cy="378521"/>
            </a:xfrm>
            <a:custGeom>
              <a:rect b="b" l="l" r="r" t="t"/>
              <a:pathLst>
                <a:path extrusionOk="0" h="16372" w="10408">
                  <a:moveTo>
                    <a:pt x="2735" y="1"/>
                  </a:moveTo>
                  <a:cubicBezTo>
                    <a:pt x="2067" y="1"/>
                    <a:pt x="1401" y="115"/>
                    <a:pt x="768" y="360"/>
                  </a:cubicBezTo>
                  <a:lnTo>
                    <a:pt x="801" y="360"/>
                  </a:lnTo>
                  <a:cubicBezTo>
                    <a:pt x="0" y="2161"/>
                    <a:pt x="768" y="4329"/>
                    <a:pt x="2569" y="5230"/>
                  </a:cubicBezTo>
                  <a:cubicBezTo>
                    <a:pt x="3303" y="5630"/>
                    <a:pt x="4270" y="5830"/>
                    <a:pt x="4637" y="6597"/>
                  </a:cubicBezTo>
                  <a:cubicBezTo>
                    <a:pt x="4937" y="7198"/>
                    <a:pt x="4770" y="7965"/>
                    <a:pt x="5137" y="8532"/>
                  </a:cubicBezTo>
                  <a:cubicBezTo>
                    <a:pt x="5504" y="9099"/>
                    <a:pt x="6205" y="9199"/>
                    <a:pt x="6705" y="9566"/>
                  </a:cubicBezTo>
                  <a:cubicBezTo>
                    <a:pt x="7406" y="10067"/>
                    <a:pt x="7672" y="10967"/>
                    <a:pt x="7773" y="11834"/>
                  </a:cubicBezTo>
                  <a:cubicBezTo>
                    <a:pt x="7773" y="12702"/>
                    <a:pt x="7806" y="13569"/>
                    <a:pt x="7906" y="14403"/>
                  </a:cubicBezTo>
                  <a:cubicBezTo>
                    <a:pt x="8106" y="15237"/>
                    <a:pt x="8606" y="16104"/>
                    <a:pt x="9407" y="16371"/>
                  </a:cubicBezTo>
                  <a:cubicBezTo>
                    <a:pt x="9941" y="13936"/>
                    <a:pt x="10408" y="11468"/>
                    <a:pt x="10274" y="8966"/>
                  </a:cubicBezTo>
                  <a:cubicBezTo>
                    <a:pt x="10141" y="6464"/>
                    <a:pt x="9340" y="3962"/>
                    <a:pt x="7606" y="2161"/>
                  </a:cubicBezTo>
                  <a:cubicBezTo>
                    <a:pt x="6342" y="824"/>
                    <a:pt x="4529" y="1"/>
                    <a:pt x="273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8" name="Google Shape;5428;p8"/>
            <p:cNvSpPr/>
            <p:nvPr/>
          </p:nvSpPr>
          <p:spPr>
            <a:xfrm>
              <a:off x="4565921" y="1276101"/>
              <a:ext cx="333182" cy="552198"/>
            </a:xfrm>
            <a:custGeom>
              <a:rect b="b" l="l" r="r" t="t"/>
              <a:pathLst>
                <a:path extrusionOk="0" h="23884" w="14411">
                  <a:moveTo>
                    <a:pt x="468" y="0"/>
                  </a:moveTo>
                  <a:lnTo>
                    <a:pt x="935" y="334"/>
                  </a:lnTo>
                  <a:lnTo>
                    <a:pt x="1" y="5337"/>
                  </a:lnTo>
                  <a:cubicBezTo>
                    <a:pt x="1" y="5337"/>
                    <a:pt x="1168" y="5904"/>
                    <a:pt x="1735" y="8006"/>
                  </a:cubicBezTo>
                  <a:cubicBezTo>
                    <a:pt x="2302" y="10074"/>
                    <a:pt x="2736" y="9774"/>
                    <a:pt x="2903" y="11108"/>
                  </a:cubicBezTo>
                  <a:cubicBezTo>
                    <a:pt x="3070" y="12409"/>
                    <a:pt x="2035" y="13877"/>
                    <a:pt x="2035" y="15411"/>
                  </a:cubicBezTo>
                  <a:cubicBezTo>
                    <a:pt x="2069" y="16945"/>
                    <a:pt x="2803" y="16745"/>
                    <a:pt x="3136" y="18213"/>
                  </a:cubicBezTo>
                  <a:cubicBezTo>
                    <a:pt x="3503" y="19681"/>
                    <a:pt x="1902" y="20615"/>
                    <a:pt x="1268" y="21649"/>
                  </a:cubicBezTo>
                  <a:cubicBezTo>
                    <a:pt x="901" y="22316"/>
                    <a:pt x="835" y="23117"/>
                    <a:pt x="1101" y="23884"/>
                  </a:cubicBezTo>
                  <a:lnTo>
                    <a:pt x="10775" y="23417"/>
                  </a:lnTo>
                  <a:cubicBezTo>
                    <a:pt x="11409" y="23417"/>
                    <a:pt x="12043" y="23317"/>
                    <a:pt x="12643" y="23150"/>
                  </a:cubicBezTo>
                  <a:cubicBezTo>
                    <a:pt x="13277" y="22950"/>
                    <a:pt x="13777" y="22516"/>
                    <a:pt x="14077" y="21949"/>
                  </a:cubicBezTo>
                  <a:cubicBezTo>
                    <a:pt x="14411" y="21115"/>
                    <a:pt x="14044" y="20148"/>
                    <a:pt x="13510" y="19381"/>
                  </a:cubicBezTo>
                  <a:cubicBezTo>
                    <a:pt x="13010" y="18647"/>
                    <a:pt x="12343" y="17980"/>
                    <a:pt x="12009" y="17112"/>
                  </a:cubicBezTo>
                  <a:cubicBezTo>
                    <a:pt x="11342" y="15178"/>
                    <a:pt x="12610" y="12843"/>
                    <a:pt x="11509" y="11108"/>
                  </a:cubicBezTo>
                  <a:cubicBezTo>
                    <a:pt x="11009" y="10307"/>
                    <a:pt x="10075" y="9874"/>
                    <a:pt x="9441" y="9140"/>
                  </a:cubicBezTo>
                  <a:cubicBezTo>
                    <a:pt x="8440" y="8039"/>
                    <a:pt x="8340" y="6405"/>
                    <a:pt x="7806" y="4970"/>
                  </a:cubicBezTo>
                  <a:cubicBezTo>
                    <a:pt x="6806" y="2168"/>
                    <a:pt x="3436" y="100"/>
                    <a:pt x="4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29" name="Google Shape;5429;p8"/>
            <p:cNvSpPr/>
            <p:nvPr/>
          </p:nvSpPr>
          <p:spPr>
            <a:xfrm>
              <a:off x="4320659" y="1438842"/>
              <a:ext cx="59395" cy="190509"/>
            </a:xfrm>
            <a:custGeom>
              <a:rect b="b" l="l" r="r" t="t"/>
              <a:pathLst>
                <a:path extrusionOk="0" h="8240" w="2569">
                  <a:moveTo>
                    <a:pt x="2268" y="0"/>
                  </a:moveTo>
                  <a:lnTo>
                    <a:pt x="2268" y="0"/>
                  </a:lnTo>
                  <a:cubicBezTo>
                    <a:pt x="1835" y="100"/>
                    <a:pt x="1501" y="434"/>
                    <a:pt x="1334" y="868"/>
                  </a:cubicBezTo>
                  <a:cubicBezTo>
                    <a:pt x="1168" y="1268"/>
                    <a:pt x="1101" y="1735"/>
                    <a:pt x="967" y="2135"/>
                  </a:cubicBezTo>
                  <a:cubicBezTo>
                    <a:pt x="834" y="2669"/>
                    <a:pt x="534" y="3169"/>
                    <a:pt x="334" y="3670"/>
                  </a:cubicBezTo>
                  <a:cubicBezTo>
                    <a:pt x="67" y="4170"/>
                    <a:pt x="0" y="4737"/>
                    <a:pt x="167" y="5304"/>
                  </a:cubicBezTo>
                  <a:cubicBezTo>
                    <a:pt x="367" y="5671"/>
                    <a:pt x="534" y="6105"/>
                    <a:pt x="701" y="6505"/>
                  </a:cubicBezTo>
                  <a:cubicBezTo>
                    <a:pt x="801" y="7139"/>
                    <a:pt x="434" y="7739"/>
                    <a:pt x="100" y="8240"/>
                  </a:cubicBezTo>
                  <a:lnTo>
                    <a:pt x="467" y="7806"/>
                  </a:lnTo>
                  <a:cubicBezTo>
                    <a:pt x="516" y="7814"/>
                    <a:pt x="565" y="7817"/>
                    <a:pt x="614" y="7817"/>
                  </a:cubicBezTo>
                  <a:cubicBezTo>
                    <a:pt x="996" y="7817"/>
                    <a:pt x="1353" y="7590"/>
                    <a:pt x="1501" y="7206"/>
                  </a:cubicBezTo>
                  <a:cubicBezTo>
                    <a:pt x="1668" y="6805"/>
                    <a:pt x="1735" y="6372"/>
                    <a:pt x="1701" y="5938"/>
                  </a:cubicBezTo>
                  <a:cubicBezTo>
                    <a:pt x="1835" y="3937"/>
                    <a:pt x="2569" y="1968"/>
                    <a:pt x="226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0" name="Google Shape;5430;p8"/>
            <p:cNvSpPr/>
            <p:nvPr/>
          </p:nvSpPr>
          <p:spPr>
            <a:xfrm>
              <a:off x="4338394" y="1421846"/>
              <a:ext cx="65568" cy="67140"/>
            </a:xfrm>
            <a:custGeom>
              <a:rect b="b" l="l" r="r" t="t"/>
              <a:pathLst>
                <a:path extrusionOk="0" h="2904" w="2836">
                  <a:moveTo>
                    <a:pt x="2831" y="0"/>
                  </a:moveTo>
                  <a:cubicBezTo>
                    <a:pt x="2749" y="0"/>
                    <a:pt x="2286" y="752"/>
                    <a:pt x="1535" y="1536"/>
                  </a:cubicBezTo>
                  <a:cubicBezTo>
                    <a:pt x="768" y="2337"/>
                    <a:pt x="0" y="2837"/>
                    <a:pt x="34" y="2904"/>
                  </a:cubicBezTo>
                  <a:cubicBezTo>
                    <a:pt x="667" y="2603"/>
                    <a:pt x="1235" y="2203"/>
                    <a:pt x="1668" y="1669"/>
                  </a:cubicBezTo>
                  <a:cubicBezTo>
                    <a:pt x="2169" y="1202"/>
                    <a:pt x="2569" y="635"/>
                    <a:pt x="2836" y="2"/>
                  </a:cubicBezTo>
                  <a:cubicBezTo>
                    <a:pt x="2834" y="1"/>
                    <a:pt x="2833" y="0"/>
                    <a:pt x="2831" y="0"/>
                  </a:cubicBezTo>
                  <a:close/>
                </a:path>
              </a:pathLst>
            </a:custGeom>
            <a:solidFill>
              <a:srgbClr val="FFFFFF">
                <a:alpha val="2509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1" name="Google Shape;5431;p8"/>
            <p:cNvSpPr/>
            <p:nvPr/>
          </p:nvSpPr>
          <p:spPr>
            <a:xfrm>
              <a:off x="4337608" y="1494384"/>
              <a:ext cx="50933" cy="8323"/>
            </a:xfrm>
            <a:custGeom>
              <a:rect b="b" l="l" r="r" t="t"/>
              <a:pathLst>
                <a:path extrusionOk="0" h="360" w="2203">
                  <a:moveTo>
                    <a:pt x="2203" y="0"/>
                  </a:moveTo>
                  <a:cubicBezTo>
                    <a:pt x="1836" y="0"/>
                    <a:pt x="1469" y="33"/>
                    <a:pt x="1102" y="100"/>
                  </a:cubicBezTo>
                  <a:cubicBezTo>
                    <a:pt x="735" y="100"/>
                    <a:pt x="368" y="100"/>
                    <a:pt x="1" y="167"/>
                  </a:cubicBezTo>
                  <a:cubicBezTo>
                    <a:pt x="273" y="291"/>
                    <a:pt x="545" y="359"/>
                    <a:pt x="831" y="359"/>
                  </a:cubicBezTo>
                  <a:cubicBezTo>
                    <a:pt x="931" y="359"/>
                    <a:pt x="1032" y="351"/>
                    <a:pt x="1135" y="334"/>
                  </a:cubicBezTo>
                  <a:cubicBezTo>
                    <a:pt x="1502" y="334"/>
                    <a:pt x="1869" y="200"/>
                    <a:pt x="2203" y="0"/>
                  </a:cubicBezTo>
                  <a:close/>
                </a:path>
              </a:pathLst>
            </a:custGeom>
            <a:solidFill>
              <a:srgbClr val="FFFFFF">
                <a:alpha val="2509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2" name="Google Shape;5432;p8"/>
            <p:cNvSpPr/>
            <p:nvPr/>
          </p:nvSpPr>
          <p:spPr>
            <a:xfrm>
              <a:off x="3787680" y="1802916"/>
              <a:ext cx="449638" cy="531113"/>
            </a:xfrm>
            <a:custGeom>
              <a:rect b="b" l="l" r="r" t="t"/>
              <a:pathLst>
                <a:path extrusionOk="0" h="22972" w="19448">
                  <a:moveTo>
                    <a:pt x="1902" y="0"/>
                  </a:moveTo>
                  <a:lnTo>
                    <a:pt x="100" y="19447"/>
                  </a:lnTo>
                  <a:cubicBezTo>
                    <a:pt x="0" y="20381"/>
                    <a:pt x="1735" y="22516"/>
                    <a:pt x="2636" y="22783"/>
                  </a:cubicBezTo>
                  <a:cubicBezTo>
                    <a:pt x="3118" y="22912"/>
                    <a:pt x="3641" y="22971"/>
                    <a:pt x="4196" y="22971"/>
                  </a:cubicBezTo>
                  <a:cubicBezTo>
                    <a:pt x="10085" y="22971"/>
                    <a:pt x="19448" y="16312"/>
                    <a:pt x="19448" y="16312"/>
                  </a:cubicBezTo>
                  <a:lnTo>
                    <a:pt x="18614" y="8806"/>
                  </a:lnTo>
                  <a:lnTo>
                    <a:pt x="7406" y="15211"/>
                  </a:lnTo>
                  <a:lnTo>
                    <a:pt x="7005" y="67"/>
                  </a:lnTo>
                  <a:lnTo>
                    <a:pt x="1902" y="0"/>
                  </a:ln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3" name="Google Shape;5433;p8"/>
            <p:cNvSpPr/>
            <p:nvPr/>
          </p:nvSpPr>
          <p:spPr>
            <a:xfrm>
              <a:off x="3745527" y="1567823"/>
              <a:ext cx="221860" cy="274411"/>
            </a:xfrm>
            <a:custGeom>
              <a:rect b="b" l="l" r="r" t="t"/>
              <a:pathLst>
                <a:path extrusionOk="0" h="11869" w="9596">
                  <a:moveTo>
                    <a:pt x="2657" y="0"/>
                  </a:moveTo>
                  <a:cubicBezTo>
                    <a:pt x="2275" y="0"/>
                    <a:pt x="1966" y="554"/>
                    <a:pt x="2257" y="1161"/>
                  </a:cubicBezTo>
                  <a:cubicBezTo>
                    <a:pt x="2257" y="1161"/>
                    <a:pt x="1957" y="900"/>
                    <a:pt x="1716" y="900"/>
                  </a:cubicBezTo>
                  <a:cubicBezTo>
                    <a:pt x="1572" y="900"/>
                    <a:pt x="1448" y="994"/>
                    <a:pt x="1423" y="1294"/>
                  </a:cubicBezTo>
                  <a:cubicBezTo>
                    <a:pt x="1356" y="2095"/>
                    <a:pt x="2824" y="5730"/>
                    <a:pt x="2557" y="5797"/>
                  </a:cubicBezTo>
                  <a:cubicBezTo>
                    <a:pt x="2554" y="5798"/>
                    <a:pt x="2551" y="5798"/>
                    <a:pt x="2548" y="5798"/>
                  </a:cubicBezTo>
                  <a:cubicBezTo>
                    <a:pt x="2259" y="5798"/>
                    <a:pt x="884" y="2961"/>
                    <a:pt x="422" y="2895"/>
                  </a:cubicBezTo>
                  <a:cubicBezTo>
                    <a:pt x="411" y="2894"/>
                    <a:pt x="399" y="2893"/>
                    <a:pt x="388" y="2893"/>
                  </a:cubicBezTo>
                  <a:cubicBezTo>
                    <a:pt x="112" y="2893"/>
                    <a:pt x="0" y="3292"/>
                    <a:pt x="289" y="4029"/>
                  </a:cubicBezTo>
                  <a:cubicBezTo>
                    <a:pt x="622" y="4763"/>
                    <a:pt x="3058" y="10367"/>
                    <a:pt x="3558" y="11068"/>
                  </a:cubicBezTo>
                  <a:cubicBezTo>
                    <a:pt x="3791" y="11435"/>
                    <a:pt x="4125" y="11701"/>
                    <a:pt x="4525" y="11868"/>
                  </a:cubicBezTo>
                  <a:lnTo>
                    <a:pt x="8161" y="11535"/>
                  </a:lnTo>
                  <a:cubicBezTo>
                    <a:pt x="8161" y="11535"/>
                    <a:pt x="9262" y="10601"/>
                    <a:pt x="9429" y="9633"/>
                  </a:cubicBezTo>
                  <a:cubicBezTo>
                    <a:pt x="9596" y="8666"/>
                    <a:pt x="9195" y="2928"/>
                    <a:pt x="9195" y="2928"/>
                  </a:cubicBezTo>
                  <a:cubicBezTo>
                    <a:pt x="9195" y="2928"/>
                    <a:pt x="9178" y="2926"/>
                    <a:pt x="9148" y="2926"/>
                  </a:cubicBezTo>
                  <a:cubicBezTo>
                    <a:pt x="8976" y="2926"/>
                    <a:pt x="8383" y="2999"/>
                    <a:pt x="8128" y="3963"/>
                  </a:cubicBezTo>
                  <a:cubicBezTo>
                    <a:pt x="7928" y="4830"/>
                    <a:pt x="7794" y="5730"/>
                    <a:pt x="7728" y="6631"/>
                  </a:cubicBezTo>
                  <a:lnTo>
                    <a:pt x="6160" y="2428"/>
                  </a:lnTo>
                  <a:cubicBezTo>
                    <a:pt x="5797" y="1505"/>
                    <a:pt x="5239" y="126"/>
                    <a:pt x="4711" y="126"/>
                  </a:cubicBezTo>
                  <a:cubicBezTo>
                    <a:pt x="4705" y="126"/>
                    <a:pt x="4698" y="126"/>
                    <a:pt x="4692" y="126"/>
                  </a:cubicBezTo>
                  <a:cubicBezTo>
                    <a:pt x="4158" y="193"/>
                    <a:pt x="4825" y="2028"/>
                    <a:pt x="4926" y="2828"/>
                  </a:cubicBezTo>
                  <a:cubicBezTo>
                    <a:pt x="5026" y="3662"/>
                    <a:pt x="5226" y="4830"/>
                    <a:pt x="5226" y="4830"/>
                  </a:cubicBezTo>
                  <a:cubicBezTo>
                    <a:pt x="5226" y="4830"/>
                    <a:pt x="3758" y="1161"/>
                    <a:pt x="3091" y="260"/>
                  </a:cubicBezTo>
                  <a:cubicBezTo>
                    <a:pt x="2954" y="78"/>
                    <a:pt x="2801" y="0"/>
                    <a:pt x="2657" y="0"/>
                  </a:cubicBez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4" name="Google Shape;5434;p8"/>
            <p:cNvSpPr/>
            <p:nvPr/>
          </p:nvSpPr>
          <p:spPr>
            <a:xfrm>
              <a:off x="3839359" y="1755629"/>
              <a:ext cx="67880" cy="24160"/>
            </a:xfrm>
            <a:custGeom>
              <a:rect b="b" l="l" r="r" t="t"/>
              <a:pathLst>
                <a:path extrusionOk="0" h="1045" w="2936">
                  <a:moveTo>
                    <a:pt x="669" y="0"/>
                  </a:moveTo>
                  <a:cubicBezTo>
                    <a:pt x="591" y="0"/>
                    <a:pt x="512" y="3"/>
                    <a:pt x="434" y="10"/>
                  </a:cubicBezTo>
                  <a:cubicBezTo>
                    <a:pt x="334" y="10"/>
                    <a:pt x="234" y="10"/>
                    <a:pt x="100" y="44"/>
                  </a:cubicBezTo>
                  <a:cubicBezTo>
                    <a:pt x="67" y="44"/>
                    <a:pt x="34" y="77"/>
                    <a:pt x="0" y="77"/>
                  </a:cubicBezTo>
                  <a:cubicBezTo>
                    <a:pt x="0" y="88"/>
                    <a:pt x="19" y="92"/>
                    <a:pt x="55" y="92"/>
                  </a:cubicBezTo>
                  <a:cubicBezTo>
                    <a:pt x="126" y="92"/>
                    <a:pt x="267" y="77"/>
                    <a:pt x="467" y="77"/>
                  </a:cubicBezTo>
                  <a:cubicBezTo>
                    <a:pt x="1201" y="77"/>
                    <a:pt x="1935" y="310"/>
                    <a:pt x="2535" y="744"/>
                  </a:cubicBezTo>
                  <a:cubicBezTo>
                    <a:pt x="2769" y="911"/>
                    <a:pt x="2902" y="1044"/>
                    <a:pt x="2902" y="1044"/>
                  </a:cubicBezTo>
                  <a:cubicBezTo>
                    <a:pt x="2936" y="1011"/>
                    <a:pt x="2902" y="978"/>
                    <a:pt x="2836" y="911"/>
                  </a:cubicBezTo>
                  <a:cubicBezTo>
                    <a:pt x="2736" y="811"/>
                    <a:pt x="2669" y="744"/>
                    <a:pt x="2569" y="677"/>
                  </a:cubicBezTo>
                  <a:cubicBezTo>
                    <a:pt x="2030" y="258"/>
                    <a:pt x="1356" y="0"/>
                    <a:pt x="669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5" name="Google Shape;5435;p8"/>
            <p:cNvSpPr/>
            <p:nvPr/>
          </p:nvSpPr>
          <p:spPr>
            <a:xfrm>
              <a:off x="3905675" y="1738125"/>
              <a:ext cx="16230" cy="39350"/>
            </a:xfrm>
            <a:custGeom>
              <a:rect b="b" l="l" r="r" t="t"/>
              <a:pathLst>
                <a:path extrusionOk="0" h="1702" w="702">
                  <a:moveTo>
                    <a:pt x="668" y="0"/>
                  </a:moveTo>
                  <a:cubicBezTo>
                    <a:pt x="268" y="467"/>
                    <a:pt x="34" y="1067"/>
                    <a:pt x="1" y="1701"/>
                  </a:cubicBezTo>
                  <a:cubicBezTo>
                    <a:pt x="34" y="1701"/>
                    <a:pt x="68" y="1301"/>
                    <a:pt x="268" y="834"/>
                  </a:cubicBezTo>
                  <a:cubicBezTo>
                    <a:pt x="468" y="334"/>
                    <a:pt x="701" y="0"/>
                    <a:pt x="701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6" name="Google Shape;5436;p8"/>
            <p:cNvSpPr/>
            <p:nvPr/>
          </p:nvSpPr>
          <p:spPr>
            <a:xfrm>
              <a:off x="3795380" y="1587709"/>
              <a:ext cx="44760" cy="102583"/>
            </a:xfrm>
            <a:custGeom>
              <a:rect b="b" l="l" r="r" t="t"/>
              <a:pathLst>
                <a:path extrusionOk="0" h="4437" w="1936">
                  <a:moveTo>
                    <a:pt x="34" y="0"/>
                  </a:moveTo>
                  <a:cubicBezTo>
                    <a:pt x="1" y="0"/>
                    <a:pt x="401" y="1001"/>
                    <a:pt x="935" y="2235"/>
                  </a:cubicBezTo>
                  <a:cubicBezTo>
                    <a:pt x="1435" y="3469"/>
                    <a:pt x="1902" y="4437"/>
                    <a:pt x="1902" y="4437"/>
                  </a:cubicBezTo>
                  <a:cubicBezTo>
                    <a:pt x="1936" y="4437"/>
                    <a:pt x="1535" y="3436"/>
                    <a:pt x="1002" y="2202"/>
                  </a:cubicBezTo>
                  <a:cubicBezTo>
                    <a:pt x="501" y="968"/>
                    <a:pt x="68" y="0"/>
                    <a:pt x="34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7" name="Google Shape;5437;p8"/>
            <p:cNvSpPr/>
            <p:nvPr/>
          </p:nvSpPr>
          <p:spPr>
            <a:xfrm>
              <a:off x="3950418" y="2153093"/>
              <a:ext cx="20854" cy="94884"/>
            </a:xfrm>
            <a:custGeom>
              <a:rect b="b" l="l" r="r" t="t"/>
              <a:pathLst>
                <a:path extrusionOk="0" h="4104" w="902">
                  <a:moveTo>
                    <a:pt x="301" y="0"/>
                  </a:moveTo>
                  <a:lnTo>
                    <a:pt x="301" y="0"/>
                  </a:lnTo>
                  <a:cubicBezTo>
                    <a:pt x="334" y="200"/>
                    <a:pt x="368" y="434"/>
                    <a:pt x="434" y="634"/>
                  </a:cubicBezTo>
                  <a:cubicBezTo>
                    <a:pt x="568" y="1101"/>
                    <a:pt x="668" y="1601"/>
                    <a:pt x="668" y="2135"/>
                  </a:cubicBezTo>
                  <a:cubicBezTo>
                    <a:pt x="701" y="2635"/>
                    <a:pt x="568" y="3102"/>
                    <a:pt x="368" y="3569"/>
                  </a:cubicBezTo>
                  <a:cubicBezTo>
                    <a:pt x="167" y="3903"/>
                    <a:pt x="1" y="4070"/>
                    <a:pt x="1" y="4103"/>
                  </a:cubicBezTo>
                  <a:cubicBezTo>
                    <a:pt x="34" y="4103"/>
                    <a:pt x="268" y="4003"/>
                    <a:pt x="468" y="3636"/>
                  </a:cubicBezTo>
                  <a:cubicBezTo>
                    <a:pt x="768" y="3202"/>
                    <a:pt x="901" y="2669"/>
                    <a:pt x="901" y="2135"/>
                  </a:cubicBezTo>
                  <a:cubicBezTo>
                    <a:pt x="868" y="1601"/>
                    <a:pt x="768" y="1068"/>
                    <a:pt x="568" y="601"/>
                  </a:cubicBezTo>
                  <a:cubicBezTo>
                    <a:pt x="534" y="367"/>
                    <a:pt x="434" y="167"/>
                    <a:pt x="301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8" name="Google Shape;5438;p8"/>
            <p:cNvSpPr/>
            <p:nvPr/>
          </p:nvSpPr>
          <p:spPr>
            <a:xfrm>
              <a:off x="4936925" y="1609306"/>
              <a:ext cx="475093" cy="573145"/>
            </a:xfrm>
            <a:custGeom>
              <a:rect b="b" l="l" r="r" t="t"/>
              <a:pathLst>
                <a:path extrusionOk="0" h="24790" w="20549">
                  <a:moveTo>
                    <a:pt x="14778" y="0"/>
                  </a:moveTo>
                  <a:lnTo>
                    <a:pt x="10141" y="334"/>
                  </a:lnTo>
                  <a:cubicBezTo>
                    <a:pt x="10141" y="334"/>
                    <a:pt x="10741" y="5037"/>
                    <a:pt x="11409" y="10041"/>
                  </a:cubicBezTo>
                  <a:cubicBezTo>
                    <a:pt x="12042" y="14844"/>
                    <a:pt x="12009" y="16912"/>
                    <a:pt x="12009" y="16912"/>
                  </a:cubicBezTo>
                  <a:lnTo>
                    <a:pt x="2669" y="14277"/>
                  </a:lnTo>
                  <a:lnTo>
                    <a:pt x="0" y="20482"/>
                  </a:lnTo>
                  <a:cubicBezTo>
                    <a:pt x="0" y="20482"/>
                    <a:pt x="9468" y="24789"/>
                    <a:pt x="14730" y="24789"/>
                  </a:cubicBezTo>
                  <a:cubicBezTo>
                    <a:pt x="15540" y="24789"/>
                    <a:pt x="16251" y="24687"/>
                    <a:pt x="16812" y="24451"/>
                  </a:cubicBezTo>
                  <a:cubicBezTo>
                    <a:pt x="19514" y="23217"/>
                    <a:pt x="20548" y="19815"/>
                    <a:pt x="19781" y="17780"/>
                  </a:cubicBezTo>
                  <a:lnTo>
                    <a:pt x="14778" y="0"/>
                  </a:ln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39" name="Google Shape;5439;p8"/>
            <p:cNvSpPr/>
            <p:nvPr/>
          </p:nvSpPr>
          <p:spPr>
            <a:xfrm>
              <a:off x="5133607" y="1366351"/>
              <a:ext cx="211710" cy="278411"/>
            </a:xfrm>
            <a:custGeom>
              <a:rect b="b" l="l" r="r" t="t"/>
              <a:pathLst>
                <a:path extrusionOk="0" h="12042" w="9157">
                  <a:moveTo>
                    <a:pt x="6206" y="0"/>
                  </a:moveTo>
                  <a:cubicBezTo>
                    <a:pt x="6050" y="0"/>
                    <a:pt x="5891" y="90"/>
                    <a:pt x="5771" y="300"/>
                  </a:cubicBezTo>
                  <a:cubicBezTo>
                    <a:pt x="5204" y="1267"/>
                    <a:pt x="4170" y="5070"/>
                    <a:pt x="4170" y="5070"/>
                  </a:cubicBezTo>
                  <a:cubicBezTo>
                    <a:pt x="4170" y="5070"/>
                    <a:pt x="4204" y="3903"/>
                    <a:pt x="4237" y="3069"/>
                  </a:cubicBezTo>
                  <a:cubicBezTo>
                    <a:pt x="4270" y="2235"/>
                    <a:pt x="4704" y="333"/>
                    <a:pt x="4170" y="333"/>
                  </a:cubicBezTo>
                  <a:cubicBezTo>
                    <a:pt x="3636" y="367"/>
                    <a:pt x="3203" y="1834"/>
                    <a:pt x="2969" y="2802"/>
                  </a:cubicBezTo>
                  <a:lnTo>
                    <a:pt x="1869" y="7138"/>
                  </a:lnTo>
                  <a:cubicBezTo>
                    <a:pt x="1702" y="6271"/>
                    <a:pt x="1468" y="5404"/>
                    <a:pt x="1168" y="4536"/>
                  </a:cubicBezTo>
                  <a:cubicBezTo>
                    <a:pt x="850" y="3729"/>
                    <a:pt x="371" y="3622"/>
                    <a:pt x="137" y="3622"/>
                  </a:cubicBezTo>
                  <a:cubicBezTo>
                    <a:pt x="53" y="3622"/>
                    <a:pt x="1" y="3636"/>
                    <a:pt x="1" y="3636"/>
                  </a:cubicBezTo>
                  <a:cubicBezTo>
                    <a:pt x="1" y="3636"/>
                    <a:pt x="234" y="9340"/>
                    <a:pt x="501" y="10307"/>
                  </a:cubicBezTo>
                  <a:cubicBezTo>
                    <a:pt x="768" y="11275"/>
                    <a:pt x="2002" y="12042"/>
                    <a:pt x="2002" y="12042"/>
                  </a:cubicBezTo>
                  <a:lnTo>
                    <a:pt x="5638" y="11975"/>
                  </a:lnTo>
                  <a:cubicBezTo>
                    <a:pt x="6005" y="11775"/>
                    <a:pt x="6305" y="11475"/>
                    <a:pt x="6505" y="11074"/>
                  </a:cubicBezTo>
                  <a:cubicBezTo>
                    <a:pt x="6939" y="10341"/>
                    <a:pt x="8740" y="4503"/>
                    <a:pt x="8940" y="3736"/>
                  </a:cubicBezTo>
                  <a:cubicBezTo>
                    <a:pt x="9157" y="3024"/>
                    <a:pt x="9029" y="2628"/>
                    <a:pt x="8769" y="2628"/>
                  </a:cubicBezTo>
                  <a:cubicBezTo>
                    <a:pt x="8749" y="2628"/>
                    <a:pt x="8728" y="2630"/>
                    <a:pt x="8707" y="2635"/>
                  </a:cubicBezTo>
                  <a:cubicBezTo>
                    <a:pt x="8242" y="2768"/>
                    <a:pt x="7184" y="5738"/>
                    <a:pt x="6910" y="5738"/>
                  </a:cubicBezTo>
                  <a:cubicBezTo>
                    <a:pt x="6908" y="5738"/>
                    <a:pt x="6907" y="5737"/>
                    <a:pt x="6905" y="5737"/>
                  </a:cubicBezTo>
                  <a:cubicBezTo>
                    <a:pt x="6639" y="5704"/>
                    <a:pt x="7706" y="1935"/>
                    <a:pt x="7539" y="1167"/>
                  </a:cubicBezTo>
                  <a:cubicBezTo>
                    <a:pt x="7480" y="885"/>
                    <a:pt x="7359" y="793"/>
                    <a:pt x="7227" y="793"/>
                  </a:cubicBezTo>
                  <a:cubicBezTo>
                    <a:pt x="6985" y="793"/>
                    <a:pt x="6705" y="1101"/>
                    <a:pt x="6705" y="1101"/>
                  </a:cubicBezTo>
                  <a:cubicBezTo>
                    <a:pt x="6916" y="493"/>
                    <a:pt x="6569" y="0"/>
                    <a:pt x="6206" y="0"/>
                  </a:cubicBez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0" name="Google Shape;5440;p8"/>
            <p:cNvSpPr/>
            <p:nvPr/>
          </p:nvSpPr>
          <p:spPr>
            <a:xfrm>
              <a:off x="5200709" y="1557625"/>
              <a:ext cx="64042" cy="29316"/>
            </a:xfrm>
            <a:custGeom>
              <a:rect b="b" l="l" r="r" t="t"/>
              <a:pathLst>
                <a:path extrusionOk="0" h="1268" w="2770">
                  <a:moveTo>
                    <a:pt x="2302" y="0"/>
                  </a:moveTo>
                  <a:cubicBezTo>
                    <a:pt x="1935" y="34"/>
                    <a:pt x="1568" y="134"/>
                    <a:pt x="1235" y="267"/>
                  </a:cubicBezTo>
                  <a:cubicBezTo>
                    <a:pt x="868" y="434"/>
                    <a:pt x="568" y="634"/>
                    <a:pt x="301" y="901"/>
                  </a:cubicBezTo>
                  <a:cubicBezTo>
                    <a:pt x="201" y="1001"/>
                    <a:pt x="134" y="1068"/>
                    <a:pt x="67" y="1168"/>
                  </a:cubicBezTo>
                  <a:cubicBezTo>
                    <a:pt x="1" y="1235"/>
                    <a:pt x="1" y="1268"/>
                    <a:pt x="1" y="1268"/>
                  </a:cubicBezTo>
                  <a:cubicBezTo>
                    <a:pt x="1" y="1268"/>
                    <a:pt x="134" y="1135"/>
                    <a:pt x="334" y="968"/>
                  </a:cubicBezTo>
                  <a:cubicBezTo>
                    <a:pt x="601" y="701"/>
                    <a:pt x="901" y="501"/>
                    <a:pt x="1268" y="334"/>
                  </a:cubicBezTo>
                  <a:cubicBezTo>
                    <a:pt x="1602" y="201"/>
                    <a:pt x="1935" y="100"/>
                    <a:pt x="2336" y="67"/>
                  </a:cubicBezTo>
                  <a:cubicBezTo>
                    <a:pt x="2469" y="50"/>
                    <a:pt x="2577" y="50"/>
                    <a:pt x="2653" y="50"/>
                  </a:cubicBezTo>
                  <a:cubicBezTo>
                    <a:pt x="2728" y="50"/>
                    <a:pt x="2769" y="50"/>
                    <a:pt x="2769" y="34"/>
                  </a:cubicBezTo>
                  <a:cubicBezTo>
                    <a:pt x="2769" y="17"/>
                    <a:pt x="2761" y="17"/>
                    <a:pt x="2744" y="17"/>
                  </a:cubicBezTo>
                  <a:cubicBezTo>
                    <a:pt x="2728" y="17"/>
                    <a:pt x="2703" y="17"/>
                    <a:pt x="2669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1" name="Google Shape;5441;p8"/>
            <p:cNvSpPr/>
            <p:nvPr/>
          </p:nvSpPr>
          <p:spPr>
            <a:xfrm>
              <a:off x="5181425" y="1547590"/>
              <a:ext cx="19305" cy="37038"/>
            </a:xfrm>
            <a:custGeom>
              <a:rect b="b" l="l" r="r" t="t"/>
              <a:pathLst>
                <a:path extrusionOk="0" h="1602" w="835">
                  <a:moveTo>
                    <a:pt x="1" y="1"/>
                  </a:moveTo>
                  <a:cubicBezTo>
                    <a:pt x="167" y="234"/>
                    <a:pt x="334" y="501"/>
                    <a:pt x="501" y="768"/>
                  </a:cubicBezTo>
                  <a:cubicBezTo>
                    <a:pt x="735" y="1235"/>
                    <a:pt x="801" y="1602"/>
                    <a:pt x="835" y="1602"/>
                  </a:cubicBezTo>
                  <a:cubicBezTo>
                    <a:pt x="801" y="1302"/>
                    <a:pt x="735" y="1001"/>
                    <a:pt x="568" y="701"/>
                  </a:cubicBezTo>
                  <a:cubicBezTo>
                    <a:pt x="434" y="434"/>
                    <a:pt x="234" y="201"/>
                    <a:pt x="1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2" name="Google Shape;5442;p8"/>
            <p:cNvSpPr/>
            <p:nvPr/>
          </p:nvSpPr>
          <p:spPr>
            <a:xfrm>
              <a:off x="5257013" y="1384086"/>
              <a:ext cx="32414" cy="107207"/>
            </a:xfrm>
            <a:custGeom>
              <a:rect b="b" l="l" r="r" t="t"/>
              <a:pathLst>
                <a:path extrusionOk="0" h="4637" w="1402">
                  <a:moveTo>
                    <a:pt x="1402" y="0"/>
                  </a:moveTo>
                  <a:cubicBezTo>
                    <a:pt x="1368" y="0"/>
                    <a:pt x="1035" y="1034"/>
                    <a:pt x="668" y="2302"/>
                  </a:cubicBezTo>
                  <a:cubicBezTo>
                    <a:pt x="301" y="3569"/>
                    <a:pt x="1" y="4637"/>
                    <a:pt x="34" y="4637"/>
                  </a:cubicBezTo>
                  <a:cubicBezTo>
                    <a:pt x="34" y="4637"/>
                    <a:pt x="368" y="3603"/>
                    <a:pt x="735" y="2335"/>
                  </a:cubicBezTo>
                  <a:cubicBezTo>
                    <a:pt x="1135" y="1067"/>
                    <a:pt x="1402" y="0"/>
                    <a:pt x="1402" y="0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3" name="Google Shape;5443;p8"/>
            <p:cNvSpPr/>
            <p:nvPr/>
          </p:nvSpPr>
          <p:spPr>
            <a:xfrm>
              <a:off x="5209195" y="1994190"/>
              <a:ext cx="24692" cy="110306"/>
            </a:xfrm>
            <a:custGeom>
              <a:rect b="b" l="l" r="r" t="t"/>
              <a:pathLst>
                <a:path extrusionOk="0" h="4771" w="1068">
                  <a:moveTo>
                    <a:pt x="367" y="1"/>
                  </a:moveTo>
                  <a:lnTo>
                    <a:pt x="367" y="1"/>
                  </a:lnTo>
                  <a:cubicBezTo>
                    <a:pt x="1" y="1635"/>
                    <a:pt x="234" y="3303"/>
                    <a:pt x="1068" y="4771"/>
                  </a:cubicBezTo>
                  <a:cubicBezTo>
                    <a:pt x="834" y="3970"/>
                    <a:pt x="634" y="3203"/>
                    <a:pt x="501" y="2402"/>
                  </a:cubicBezTo>
                  <a:cubicBezTo>
                    <a:pt x="401" y="1602"/>
                    <a:pt x="367" y="801"/>
                    <a:pt x="367" y="1"/>
                  </a:cubicBezTo>
                  <a:close/>
                </a:path>
              </a:pathLst>
            </a:custGeom>
            <a:solidFill>
              <a:srgbClr val="EB996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4" name="Google Shape;5444;p8"/>
            <p:cNvSpPr/>
            <p:nvPr/>
          </p:nvSpPr>
          <p:spPr>
            <a:xfrm>
              <a:off x="4337608" y="3616279"/>
              <a:ext cx="263799" cy="950949"/>
            </a:xfrm>
            <a:custGeom>
              <a:rect b="b" l="l" r="r" t="t"/>
              <a:pathLst>
                <a:path extrusionOk="0" h="41131" w="11410">
                  <a:moveTo>
                    <a:pt x="8240" y="1"/>
                  </a:moveTo>
                  <a:lnTo>
                    <a:pt x="1" y="4337"/>
                  </a:lnTo>
                  <a:cubicBezTo>
                    <a:pt x="1" y="4337"/>
                    <a:pt x="601" y="9007"/>
                    <a:pt x="2303" y="20282"/>
                  </a:cubicBezTo>
                  <a:cubicBezTo>
                    <a:pt x="3303" y="26887"/>
                    <a:pt x="5038" y="40997"/>
                    <a:pt x="5038" y="40997"/>
                  </a:cubicBezTo>
                  <a:lnTo>
                    <a:pt x="11409" y="41130"/>
                  </a:lnTo>
                  <a:lnTo>
                    <a:pt x="11209" y="12043"/>
                  </a:lnTo>
                  <a:lnTo>
                    <a:pt x="11209" y="5371"/>
                  </a:lnTo>
                  <a:cubicBezTo>
                    <a:pt x="11209" y="3170"/>
                    <a:pt x="8240" y="1"/>
                    <a:pt x="8240" y="1"/>
                  </a:cubicBez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5" name="Google Shape;5445;p8"/>
            <p:cNvSpPr/>
            <p:nvPr/>
          </p:nvSpPr>
          <p:spPr>
            <a:xfrm>
              <a:off x="4615288" y="3620904"/>
              <a:ext cx="292306" cy="929355"/>
            </a:xfrm>
            <a:custGeom>
              <a:rect b="b" l="l" r="r" t="t"/>
              <a:pathLst>
                <a:path extrusionOk="0" h="40197" w="12643">
                  <a:moveTo>
                    <a:pt x="12643" y="1"/>
                  </a:moveTo>
                  <a:lnTo>
                    <a:pt x="201" y="2036"/>
                  </a:lnTo>
                  <a:cubicBezTo>
                    <a:pt x="1" y="4171"/>
                    <a:pt x="1101" y="37961"/>
                    <a:pt x="1101" y="37961"/>
                  </a:cubicBezTo>
                  <a:lnTo>
                    <a:pt x="6672" y="40196"/>
                  </a:lnTo>
                  <a:cubicBezTo>
                    <a:pt x="6672" y="40196"/>
                    <a:pt x="9341" y="21883"/>
                    <a:pt x="10141" y="16846"/>
                  </a:cubicBezTo>
                  <a:cubicBezTo>
                    <a:pt x="10742" y="12910"/>
                    <a:pt x="12643" y="1"/>
                    <a:pt x="12643" y="1"/>
                  </a:cubicBez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6" name="Google Shape;5446;p8"/>
            <p:cNvSpPr/>
            <p:nvPr/>
          </p:nvSpPr>
          <p:spPr>
            <a:xfrm>
              <a:off x="3966627" y="2494783"/>
              <a:ext cx="1208506" cy="1274883"/>
            </a:xfrm>
            <a:custGeom>
              <a:rect b="b" l="l" r="r" t="t"/>
              <a:pathLst>
                <a:path extrusionOk="0" h="55142" w="52271">
                  <a:moveTo>
                    <a:pt x="29088" y="0"/>
                  </a:moveTo>
                  <a:lnTo>
                    <a:pt x="13810" y="7706"/>
                  </a:lnTo>
                  <a:cubicBezTo>
                    <a:pt x="13810" y="7706"/>
                    <a:pt x="167" y="35159"/>
                    <a:pt x="0" y="51971"/>
                  </a:cubicBezTo>
                  <a:cubicBezTo>
                    <a:pt x="584" y="51888"/>
                    <a:pt x="1168" y="51846"/>
                    <a:pt x="1751" y="51846"/>
                  </a:cubicBezTo>
                  <a:cubicBezTo>
                    <a:pt x="2335" y="51846"/>
                    <a:pt x="2919" y="51888"/>
                    <a:pt x="3503" y="51971"/>
                  </a:cubicBezTo>
                  <a:cubicBezTo>
                    <a:pt x="5171" y="52271"/>
                    <a:pt x="6205" y="54406"/>
                    <a:pt x="8173" y="54539"/>
                  </a:cubicBezTo>
                  <a:cubicBezTo>
                    <a:pt x="8274" y="54548"/>
                    <a:pt x="8371" y="54552"/>
                    <a:pt x="8465" y="54552"/>
                  </a:cubicBezTo>
                  <a:cubicBezTo>
                    <a:pt x="10198" y="54552"/>
                    <a:pt x="10755" y="53156"/>
                    <a:pt x="12242" y="52872"/>
                  </a:cubicBezTo>
                  <a:cubicBezTo>
                    <a:pt x="12339" y="52853"/>
                    <a:pt x="12428" y="52845"/>
                    <a:pt x="12511" y="52845"/>
                  </a:cubicBezTo>
                  <a:cubicBezTo>
                    <a:pt x="13686" y="52845"/>
                    <a:pt x="13618" y="54573"/>
                    <a:pt x="15101" y="54573"/>
                  </a:cubicBezTo>
                  <a:cubicBezTo>
                    <a:pt x="15217" y="54573"/>
                    <a:pt x="15342" y="54562"/>
                    <a:pt x="15478" y="54539"/>
                  </a:cubicBezTo>
                  <a:cubicBezTo>
                    <a:pt x="17307" y="54260"/>
                    <a:pt x="17551" y="52540"/>
                    <a:pt x="19050" y="52540"/>
                  </a:cubicBezTo>
                  <a:cubicBezTo>
                    <a:pt x="19164" y="52540"/>
                    <a:pt x="19285" y="52550"/>
                    <a:pt x="19414" y="52571"/>
                  </a:cubicBezTo>
                  <a:cubicBezTo>
                    <a:pt x="21215" y="52872"/>
                    <a:pt x="20315" y="54173"/>
                    <a:pt x="23350" y="54573"/>
                  </a:cubicBezTo>
                  <a:cubicBezTo>
                    <a:pt x="23597" y="54609"/>
                    <a:pt x="23832" y="54625"/>
                    <a:pt x="24054" y="54625"/>
                  </a:cubicBezTo>
                  <a:cubicBezTo>
                    <a:pt x="26310" y="54625"/>
                    <a:pt x="27361" y="52953"/>
                    <a:pt x="28686" y="52953"/>
                  </a:cubicBezTo>
                  <a:cubicBezTo>
                    <a:pt x="28817" y="52953"/>
                    <a:pt x="28950" y="52969"/>
                    <a:pt x="29088" y="53005"/>
                  </a:cubicBezTo>
                  <a:cubicBezTo>
                    <a:pt x="30504" y="53402"/>
                    <a:pt x="30285" y="54784"/>
                    <a:pt x="31758" y="54784"/>
                  </a:cubicBezTo>
                  <a:cubicBezTo>
                    <a:pt x="32020" y="54784"/>
                    <a:pt x="32336" y="54740"/>
                    <a:pt x="32724" y="54640"/>
                  </a:cubicBezTo>
                  <a:cubicBezTo>
                    <a:pt x="35114" y="53996"/>
                    <a:pt x="35167" y="52536"/>
                    <a:pt x="36687" y="52536"/>
                  </a:cubicBezTo>
                  <a:cubicBezTo>
                    <a:pt x="36821" y="52536"/>
                    <a:pt x="36967" y="52547"/>
                    <a:pt x="37127" y="52571"/>
                  </a:cubicBezTo>
                  <a:cubicBezTo>
                    <a:pt x="38746" y="52818"/>
                    <a:pt x="38875" y="55142"/>
                    <a:pt x="40243" y="55142"/>
                  </a:cubicBezTo>
                  <a:cubicBezTo>
                    <a:pt x="40539" y="55142"/>
                    <a:pt x="40892" y="55033"/>
                    <a:pt x="41330" y="54773"/>
                  </a:cubicBezTo>
                  <a:cubicBezTo>
                    <a:pt x="43491" y="53517"/>
                    <a:pt x="43683" y="51365"/>
                    <a:pt x="45154" y="51365"/>
                  </a:cubicBezTo>
                  <a:cubicBezTo>
                    <a:pt x="45362" y="51365"/>
                    <a:pt x="45597" y="51409"/>
                    <a:pt x="45866" y="51504"/>
                  </a:cubicBezTo>
                  <a:cubicBezTo>
                    <a:pt x="47486" y="52077"/>
                    <a:pt x="47635" y="52892"/>
                    <a:pt x="48303" y="52892"/>
                  </a:cubicBezTo>
                  <a:cubicBezTo>
                    <a:pt x="48528" y="52892"/>
                    <a:pt x="48814" y="52799"/>
                    <a:pt x="49235" y="52571"/>
                  </a:cubicBezTo>
                  <a:cubicBezTo>
                    <a:pt x="50169" y="52038"/>
                    <a:pt x="51203" y="51737"/>
                    <a:pt x="52271" y="51671"/>
                  </a:cubicBezTo>
                  <a:cubicBezTo>
                    <a:pt x="52271" y="51671"/>
                    <a:pt x="48568" y="18247"/>
                    <a:pt x="41330" y="6905"/>
                  </a:cubicBezTo>
                  <a:lnTo>
                    <a:pt x="2908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7" name="Google Shape;5447;p8"/>
            <p:cNvSpPr/>
            <p:nvPr/>
          </p:nvSpPr>
          <p:spPr>
            <a:xfrm>
              <a:off x="4194154" y="2677595"/>
              <a:ext cx="144246" cy="564544"/>
            </a:xfrm>
            <a:custGeom>
              <a:rect b="b" l="l" r="r" t="t"/>
              <a:pathLst>
                <a:path extrusionOk="0" h="24418" w="6239">
                  <a:moveTo>
                    <a:pt x="6238" y="0"/>
                  </a:moveTo>
                  <a:lnTo>
                    <a:pt x="6238" y="0"/>
                  </a:lnTo>
                  <a:cubicBezTo>
                    <a:pt x="6205" y="67"/>
                    <a:pt x="6172" y="167"/>
                    <a:pt x="6138" y="234"/>
                  </a:cubicBezTo>
                  <a:cubicBezTo>
                    <a:pt x="6072" y="400"/>
                    <a:pt x="5971" y="634"/>
                    <a:pt x="5871" y="934"/>
                  </a:cubicBezTo>
                  <a:cubicBezTo>
                    <a:pt x="5638" y="1501"/>
                    <a:pt x="5304" y="2368"/>
                    <a:pt x="4937" y="3469"/>
                  </a:cubicBezTo>
                  <a:cubicBezTo>
                    <a:pt x="4170" y="5604"/>
                    <a:pt x="3236" y="8640"/>
                    <a:pt x="2369" y="12009"/>
                  </a:cubicBezTo>
                  <a:cubicBezTo>
                    <a:pt x="1502" y="15378"/>
                    <a:pt x="901" y="18480"/>
                    <a:pt x="534" y="20748"/>
                  </a:cubicBezTo>
                  <a:cubicBezTo>
                    <a:pt x="334" y="21882"/>
                    <a:pt x="201" y="22783"/>
                    <a:pt x="101" y="23417"/>
                  </a:cubicBezTo>
                  <a:cubicBezTo>
                    <a:pt x="67" y="23717"/>
                    <a:pt x="67" y="23951"/>
                    <a:pt x="34" y="24151"/>
                  </a:cubicBezTo>
                  <a:cubicBezTo>
                    <a:pt x="1" y="24217"/>
                    <a:pt x="1" y="24317"/>
                    <a:pt x="34" y="24418"/>
                  </a:cubicBezTo>
                  <a:cubicBezTo>
                    <a:pt x="67" y="24317"/>
                    <a:pt x="67" y="24251"/>
                    <a:pt x="101" y="24151"/>
                  </a:cubicBezTo>
                  <a:cubicBezTo>
                    <a:pt x="134" y="23951"/>
                    <a:pt x="167" y="23717"/>
                    <a:pt x="234" y="23417"/>
                  </a:cubicBezTo>
                  <a:cubicBezTo>
                    <a:pt x="334" y="22783"/>
                    <a:pt x="468" y="21882"/>
                    <a:pt x="701" y="20748"/>
                  </a:cubicBezTo>
                  <a:cubicBezTo>
                    <a:pt x="1101" y="18513"/>
                    <a:pt x="1735" y="15444"/>
                    <a:pt x="2569" y="12042"/>
                  </a:cubicBezTo>
                  <a:cubicBezTo>
                    <a:pt x="3436" y="8673"/>
                    <a:pt x="4370" y="5671"/>
                    <a:pt x="5071" y="3503"/>
                  </a:cubicBezTo>
                  <a:cubicBezTo>
                    <a:pt x="5438" y="2435"/>
                    <a:pt x="5738" y="1535"/>
                    <a:pt x="5938" y="934"/>
                  </a:cubicBezTo>
                  <a:cubicBezTo>
                    <a:pt x="6038" y="667"/>
                    <a:pt x="6138" y="434"/>
                    <a:pt x="6172" y="234"/>
                  </a:cubicBezTo>
                  <a:cubicBezTo>
                    <a:pt x="6205" y="167"/>
                    <a:pt x="6238" y="100"/>
                    <a:pt x="6238" y="0"/>
                  </a:cubicBezTo>
                  <a:close/>
                </a:path>
              </a:pathLst>
            </a:custGeom>
            <a:solidFill>
              <a:srgbClr val="000000">
                <a:alpha val="1882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8" name="Google Shape;5448;p8"/>
            <p:cNvSpPr/>
            <p:nvPr/>
          </p:nvSpPr>
          <p:spPr>
            <a:xfrm>
              <a:off x="4266667" y="3501357"/>
              <a:ext cx="6173" cy="214415"/>
            </a:xfrm>
            <a:custGeom>
              <a:rect b="b" l="l" r="r" t="t"/>
              <a:pathLst>
                <a:path extrusionOk="0" h="9274" w="267">
                  <a:moveTo>
                    <a:pt x="200" y="1"/>
                  </a:moveTo>
                  <a:cubicBezTo>
                    <a:pt x="134" y="1"/>
                    <a:pt x="67" y="2069"/>
                    <a:pt x="33" y="4637"/>
                  </a:cubicBezTo>
                  <a:cubicBezTo>
                    <a:pt x="0" y="7172"/>
                    <a:pt x="0" y="9274"/>
                    <a:pt x="67" y="9274"/>
                  </a:cubicBezTo>
                  <a:cubicBezTo>
                    <a:pt x="134" y="9274"/>
                    <a:pt x="200" y="7206"/>
                    <a:pt x="234" y="4637"/>
                  </a:cubicBezTo>
                  <a:cubicBezTo>
                    <a:pt x="267" y="2102"/>
                    <a:pt x="267" y="1"/>
                    <a:pt x="200" y="1"/>
                  </a:cubicBezTo>
                  <a:close/>
                </a:path>
              </a:pathLst>
            </a:custGeom>
            <a:solidFill>
              <a:srgbClr val="000000">
                <a:alpha val="1882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49" name="Google Shape;5449;p8"/>
            <p:cNvSpPr/>
            <p:nvPr/>
          </p:nvSpPr>
          <p:spPr>
            <a:xfrm>
              <a:off x="4383136" y="3210560"/>
              <a:ext cx="51673" cy="510582"/>
            </a:xfrm>
            <a:custGeom>
              <a:rect b="b" l="l" r="r" t="t"/>
              <a:pathLst>
                <a:path extrusionOk="0" h="22084" w="2235">
                  <a:moveTo>
                    <a:pt x="2235" y="1"/>
                  </a:moveTo>
                  <a:cubicBezTo>
                    <a:pt x="2202" y="68"/>
                    <a:pt x="2202" y="134"/>
                    <a:pt x="2202" y="201"/>
                  </a:cubicBezTo>
                  <a:lnTo>
                    <a:pt x="2102" y="835"/>
                  </a:lnTo>
                  <a:cubicBezTo>
                    <a:pt x="1968" y="1402"/>
                    <a:pt x="1835" y="2202"/>
                    <a:pt x="1668" y="3170"/>
                  </a:cubicBezTo>
                  <a:cubicBezTo>
                    <a:pt x="1368" y="5171"/>
                    <a:pt x="967" y="7940"/>
                    <a:pt x="667" y="10975"/>
                  </a:cubicBezTo>
                  <a:cubicBezTo>
                    <a:pt x="367" y="14044"/>
                    <a:pt x="200" y="16813"/>
                    <a:pt x="100" y="18814"/>
                  </a:cubicBezTo>
                  <a:cubicBezTo>
                    <a:pt x="67" y="19815"/>
                    <a:pt x="33" y="20649"/>
                    <a:pt x="33" y="21216"/>
                  </a:cubicBezTo>
                  <a:lnTo>
                    <a:pt x="33" y="21850"/>
                  </a:lnTo>
                  <a:cubicBezTo>
                    <a:pt x="0" y="21917"/>
                    <a:pt x="0" y="21983"/>
                    <a:pt x="33" y="22083"/>
                  </a:cubicBezTo>
                  <a:cubicBezTo>
                    <a:pt x="33" y="21983"/>
                    <a:pt x="67" y="21917"/>
                    <a:pt x="67" y="21850"/>
                  </a:cubicBezTo>
                  <a:cubicBezTo>
                    <a:pt x="67" y="21683"/>
                    <a:pt x="100" y="21450"/>
                    <a:pt x="100" y="21216"/>
                  </a:cubicBezTo>
                  <a:cubicBezTo>
                    <a:pt x="133" y="20616"/>
                    <a:pt x="200" y="19815"/>
                    <a:pt x="267" y="18814"/>
                  </a:cubicBezTo>
                  <a:cubicBezTo>
                    <a:pt x="367" y="16846"/>
                    <a:pt x="567" y="14044"/>
                    <a:pt x="901" y="11009"/>
                  </a:cubicBezTo>
                  <a:cubicBezTo>
                    <a:pt x="1201" y="7940"/>
                    <a:pt x="1534" y="5205"/>
                    <a:pt x="1835" y="3203"/>
                  </a:cubicBezTo>
                  <a:cubicBezTo>
                    <a:pt x="1968" y="2236"/>
                    <a:pt x="2068" y="1435"/>
                    <a:pt x="2135" y="868"/>
                  </a:cubicBezTo>
                  <a:cubicBezTo>
                    <a:pt x="2168" y="601"/>
                    <a:pt x="2202" y="368"/>
                    <a:pt x="2235" y="201"/>
                  </a:cubicBezTo>
                  <a:cubicBezTo>
                    <a:pt x="2235" y="134"/>
                    <a:pt x="2235" y="68"/>
                    <a:pt x="2235" y="1"/>
                  </a:cubicBezTo>
                  <a:close/>
                </a:path>
              </a:pathLst>
            </a:custGeom>
            <a:solidFill>
              <a:srgbClr val="000000">
                <a:alpha val="1882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0" name="Google Shape;5450;p8"/>
            <p:cNvSpPr/>
            <p:nvPr/>
          </p:nvSpPr>
          <p:spPr>
            <a:xfrm>
              <a:off x="4592929" y="2665247"/>
              <a:ext cx="23143" cy="275336"/>
            </a:xfrm>
            <a:custGeom>
              <a:rect b="b" l="l" r="r" t="t"/>
              <a:pathLst>
                <a:path extrusionOk="0" h="11909" w="1001">
                  <a:moveTo>
                    <a:pt x="34" y="0"/>
                  </a:moveTo>
                  <a:cubicBezTo>
                    <a:pt x="0" y="167"/>
                    <a:pt x="0" y="334"/>
                    <a:pt x="0" y="501"/>
                  </a:cubicBezTo>
                  <a:lnTo>
                    <a:pt x="0" y="1768"/>
                  </a:lnTo>
                  <a:cubicBezTo>
                    <a:pt x="34" y="2836"/>
                    <a:pt x="100" y="4337"/>
                    <a:pt x="234" y="5971"/>
                  </a:cubicBezTo>
                  <a:cubicBezTo>
                    <a:pt x="367" y="7639"/>
                    <a:pt x="534" y="9107"/>
                    <a:pt x="701" y="10174"/>
                  </a:cubicBezTo>
                  <a:cubicBezTo>
                    <a:pt x="767" y="10708"/>
                    <a:pt x="834" y="11142"/>
                    <a:pt x="867" y="11442"/>
                  </a:cubicBezTo>
                  <a:cubicBezTo>
                    <a:pt x="901" y="11609"/>
                    <a:pt x="934" y="11742"/>
                    <a:pt x="968" y="11909"/>
                  </a:cubicBezTo>
                  <a:cubicBezTo>
                    <a:pt x="1001" y="11742"/>
                    <a:pt x="1001" y="11609"/>
                    <a:pt x="968" y="11442"/>
                  </a:cubicBezTo>
                  <a:cubicBezTo>
                    <a:pt x="934" y="11108"/>
                    <a:pt x="901" y="10675"/>
                    <a:pt x="834" y="10174"/>
                  </a:cubicBezTo>
                  <a:cubicBezTo>
                    <a:pt x="734" y="9107"/>
                    <a:pt x="601" y="7606"/>
                    <a:pt x="467" y="5971"/>
                  </a:cubicBezTo>
                  <a:cubicBezTo>
                    <a:pt x="334" y="4337"/>
                    <a:pt x="234" y="2836"/>
                    <a:pt x="167" y="1768"/>
                  </a:cubicBezTo>
                  <a:cubicBezTo>
                    <a:pt x="134" y="1268"/>
                    <a:pt x="100" y="834"/>
                    <a:pt x="100" y="467"/>
                  </a:cubicBezTo>
                  <a:cubicBezTo>
                    <a:pt x="100" y="334"/>
                    <a:pt x="67" y="167"/>
                    <a:pt x="34" y="0"/>
                  </a:cubicBezTo>
                  <a:close/>
                </a:path>
              </a:pathLst>
            </a:custGeom>
            <a:solidFill>
              <a:srgbClr val="000000">
                <a:alpha val="1882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1" name="Google Shape;5451;p8"/>
            <p:cNvSpPr/>
            <p:nvPr/>
          </p:nvSpPr>
          <p:spPr>
            <a:xfrm>
              <a:off x="4614525" y="2652136"/>
              <a:ext cx="54008" cy="388717"/>
            </a:xfrm>
            <a:custGeom>
              <a:rect b="b" l="l" r="r" t="t"/>
              <a:pathLst>
                <a:path extrusionOk="0" h="16813" w="2336">
                  <a:moveTo>
                    <a:pt x="0" y="0"/>
                  </a:moveTo>
                  <a:cubicBezTo>
                    <a:pt x="34" y="234"/>
                    <a:pt x="67" y="434"/>
                    <a:pt x="167" y="634"/>
                  </a:cubicBezTo>
                  <a:cubicBezTo>
                    <a:pt x="267" y="1068"/>
                    <a:pt x="400" y="1668"/>
                    <a:pt x="601" y="2435"/>
                  </a:cubicBezTo>
                  <a:cubicBezTo>
                    <a:pt x="1068" y="4370"/>
                    <a:pt x="1435" y="6338"/>
                    <a:pt x="1701" y="8340"/>
                  </a:cubicBezTo>
                  <a:cubicBezTo>
                    <a:pt x="2002" y="10675"/>
                    <a:pt x="2102" y="12776"/>
                    <a:pt x="2168" y="14311"/>
                  </a:cubicBezTo>
                  <a:cubicBezTo>
                    <a:pt x="2202" y="15078"/>
                    <a:pt x="2202" y="15745"/>
                    <a:pt x="2202" y="16145"/>
                  </a:cubicBezTo>
                  <a:cubicBezTo>
                    <a:pt x="2168" y="16379"/>
                    <a:pt x="2202" y="16579"/>
                    <a:pt x="2235" y="16812"/>
                  </a:cubicBezTo>
                  <a:cubicBezTo>
                    <a:pt x="2268" y="16579"/>
                    <a:pt x="2268" y="16379"/>
                    <a:pt x="2302" y="16145"/>
                  </a:cubicBezTo>
                  <a:cubicBezTo>
                    <a:pt x="2335" y="15712"/>
                    <a:pt x="2335" y="15078"/>
                    <a:pt x="2335" y="14311"/>
                  </a:cubicBezTo>
                  <a:cubicBezTo>
                    <a:pt x="2302" y="10274"/>
                    <a:pt x="1768" y="6271"/>
                    <a:pt x="734" y="2369"/>
                  </a:cubicBezTo>
                  <a:cubicBezTo>
                    <a:pt x="534" y="1635"/>
                    <a:pt x="367" y="1034"/>
                    <a:pt x="234" y="634"/>
                  </a:cubicBezTo>
                  <a:cubicBezTo>
                    <a:pt x="167" y="401"/>
                    <a:pt x="100" y="200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1882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2" name="Google Shape;5452;p8"/>
            <p:cNvSpPr/>
            <p:nvPr/>
          </p:nvSpPr>
          <p:spPr>
            <a:xfrm>
              <a:off x="4629948" y="3378712"/>
              <a:ext cx="15444" cy="342453"/>
            </a:xfrm>
            <a:custGeom>
              <a:rect b="b" l="l" r="r" t="t"/>
              <a:pathLst>
                <a:path extrusionOk="0" h="14812" w="668">
                  <a:moveTo>
                    <a:pt x="67" y="1"/>
                  </a:moveTo>
                  <a:cubicBezTo>
                    <a:pt x="0" y="1"/>
                    <a:pt x="67" y="3337"/>
                    <a:pt x="234" y="7406"/>
                  </a:cubicBezTo>
                  <a:cubicBezTo>
                    <a:pt x="401" y="11476"/>
                    <a:pt x="567" y="14811"/>
                    <a:pt x="634" y="14811"/>
                  </a:cubicBezTo>
                  <a:cubicBezTo>
                    <a:pt x="667" y="14811"/>
                    <a:pt x="601" y="11476"/>
                    <a:pt x="434" y="7406"/>
                  </a:cubicBezTo>
                  <a:cubicBezTo>
                    <a:pt x="301" y="3303"/>
                    <a:pt x="134" y="1"/>
                    <a:pt x="67" y="1"/>
                  </a:cubicBezTo>
                  <a:close/>
                </a:path>
              </a:pathLst>
            </a:custGeom>
            <a:solidFill>
              <a:srgbClr val="000000">
                <a:alpha val="1882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3" name="Google Shape;5453;p8"/>
            <p:cNvSpPr/>
            <p:nvPr/>
          </p:nvSpPr>
          <p:spPr>
            <a:xfrm>
              <a:off x="4761840" y="3167366"/>
              <a:ext cx="74839" cy="556845"/>
            </a:xfrm>
            <a:custGeom>
              <a:rect b="b" l="l" r="r" t="t"/>
              <a:pathLst>
                <a:path extrusionOk="0" h="24085" w="3237">
                  <a:moveTo>
                    <a:pt x="0" y="1"/>
                  </a:moveTo>
                  <a:cubicBezTo>
                    <a:pt x="0" y="68"/>
                    <a:pt x="0" y="168"/>
                    <a:pt x="34" y="234"/>
                  </a:cubicBezTo>
                  <a:cubicBezTo>
                    <a:pt x="67" y="435"/>
                    <a:pt x="100" y="668"/>
                    <a:pt x="167" y="935"/>
                  </a:cubicBezTo>
                  <a:cubicBezTo>
                    <a:pt x="301" y="1535"/>
                    <a:pt x="467" y="2436"/>
                    <a:pt x="634" y="3503"/>
                  </a:cubicBezTo>
                  <a:cubicBezTo>
                    <a:pt x="1001" y="5672"/>
                    <a:pt x="1468" y="8674"/>
                    <a:pt x="1902" y="12010"/>
                  </a:cubicBezTo>
                  <a:cubicBezTo>
                    <a:pt x="2335" y="15312"/>
                    <a:pt x="2636" y="18347"/>
                    <a:pt x="2836" y="20516"/>
                  </a:cubicBezTo>
                  <a:cubicBezTo>
                    <a:pt x="2969" y="21616"/>
                    <a:pt x="3036" y="22484"/>
                    <a:pt x="3103" y="23117"/>
                  </a:cubicBezTo>
                  <a:cubicBezTo>
                    <a:pt x="3136" y="23418"/>
                    <a:pt x="3169" y="23651"/>
                    <a:pt x="3169" y="23818"/>
                  </a:cubicBezTo>
                  <a:cubicBezTo>
                    <a:pt x="3169" y="23918"/>
                    <a:pt x="3203" y="23985"/>
                    <a:pt x="3203" y="24085"/>
                  </a:cubicBezTo>
                  <a:cubicBezTo>
                    <a:pt x="3236" y="23985"/>
                    <a:pt x="3236" y="23918"/>
                    <a:pt x="3236" y="23818"/>
                  </a:cubicBezTo>
                  <a:cubicBezTo>
                    <a:pt x="3236" y="23651"/>
                    <a:pt x="3203" y="23418"/>
                    <a:pt x="3203" y="23117"/>
                  </a:cubicBezTo>
                  <a:cubicBezTo>
                    <a:pt x="3169" y="22484"/>
                    <a:pt x="3103" y="21616"/>
                    <a:pt x="3036" y="20516"/>
                  </a:cubicBezTo>
                  <a:cubicBezTo>
                    <a:pt x="2869" y="18314"/>
                    <a:pt x="2569" y="15312"/>
                    <a:pt x="2135" y="11976"/>
                  </a:cubicBezTo>
                  <a:cubicBezTo>
                    <a:pt x="1702" y="8640"/>
                    <a:pt x="1201" y="5638"/>
                    <a:pt x="801" y="3470"/>
                  </a:cubicBezTo>
                  <a:cubicBezTo>
                    <a:pt x="601" y="2403"/>
                    <a:pt x="401" y="1535"/>
                    <a:pt x="267" y="935"/>
                  </a:cubicBezTo>
                  <a:cubicBezTo>
                    <a:pt x="167" y="668"/>
                    <a:pt x="134" y="435"/>
                    <a:pt x="67" y="234"/>
                  </a:cubicBezTo>
                  <a:cubicBezTo>
                    <a:pt x="67" y="168"/>
                    <a:pt x="34" y="68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1882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4" name="Google Shape;5454;p8"/>
            <p:cNvSpPr/>
            <p:nvPr/>
          </p:nvSpPr>
          <p:spPr>
            <a:xfrm>
              <a:off x="4848227" y="2664484"/>
              <a:ext cx="124964" cy="355539"/>
            </a:xfrm>
            <a:custGeom>
              <a:rect b="b" l="l" r="r" t="t"/>
              <a:pathLst>
                <a:path extrusionOk="0" h="15378" w="5405">
                  <a:moveTo>
                    <a:pt x="0" y="0"/>
                  </a:moveTo>
                  <a:cubicBezTo>
                    <a:pt x="67" y="200"/>
                    <a:pt x="134" y="400"/>
                    <a:pt x="201" y="600"/>
                  </a:cubicBezTo>
                  <a:lnTo>
                    <a:pt x="834" y="2235"/>
                  </a:lnTo>
                  <a:cubicBezTo>
                    <a:pt x="1335" y="3636"/>
                    <a:pt x="2069" y="5537"/>
                    <a:pt x="2802" y="7672"/>
                  </a:cubicBezTo>
                  <a:cubicBezTo>
                    <a:pt x="3536" y="9774"/>
                    <a:pt x="4170" y="11708"/>
                    <a:pt x="4637" y="13109"/>
                  </a:cubicBezTo>
                  <a:cubicBezTo>
                    <a:pt x="4871" y="13810"/>
                    <a:pt x="5037" y="14377"/>
                    <a:pt x="5171" y="14777"/>
                  </a:cubicBezTo>
                  <a:cubicBezTo>
                    <a:pt x="5237" y="14977"/>
                    <a:pt x="5304" y="15178"/>
                    <a:pt x="5404" y="15378"/>
                  </a:cubicBezTo>
                  <a:cubicBezTo>
                    <a:pt x="5371" y="15144"/>
                    <a:pt x="5338" y="14944"/>
                    <a:pt x="5271" y="14711"/>
                  </a:cubicBezTo>
                  <a:cubicBezTo>
                    <a:pt x="5171" y="14310"/>
                    <a:pt x="5004" y="13743"/>
                    <a:pt x="4770" y="13043"/>
                  </a:cubicBezTo>
                  <a:cubicBezTo>
                    <a:pt x="4370" y="11642"/>
                    <a:pt x="3770" y="9707"/>
                    <a:pt x="3003" y="7572"/>
                  </a:cubicBezTo>
                  <a:cubicBezTo>
                    <a:pt x="2269" y="5437"/>
                    <a:pt x="1535" y="3536"/>
                    <a:pt x="968" y="2168"/>
                  </a:cubicBezTo>
                  <a:cubicBezTo>
                    <a:pt x="701" y="1501"/>
                    <a:pt x="467" y="934"/>
                    <a:pt x="301" y="567"/>
                  </a:cubicBezTo>
                  <a:cubicBezTo>
                    <a:pt x="201" y="367"/>
                    <a:pt x="134" y="167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1882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5" name="Google Shape;5455;p8"/>
            <p:cNvSpPr/>
            <p:nvPr/>
          </p:nvSpPr>
          <p:spPr>
            <a:xfrm>
              <a:off x="4775714" y="2676046"/>
              <a:ext cx="237558" cy="995663"/>
            </a:xfrm>
            <a:custGeom>
              <a:rect b="b" l="l" r="r" t="t"/>
              <a:pathLst>
                <a:path extrusionOk="0" h="43065" w="10275">
                  <a:moveTo>
                    <a:pt x="1" y="0"/>
                  </a:moveTo>
                  <a:cubicBezTo>
                    <a:pt x="1" y="34"/>
                    <a:pt x="34" y="67"/>
                    <a:pt x="34" y="100"/>
                  </a:cubicBezTo>
                  <a:cubicBezTo>
                    <a:pt x="68" y="201"/>
                    <a:pt x="101" y="301"/>
                    <a:pt x="134" y="434"/>
                  </a:cubicBezTo>
                  <a:lnTo>
                    <a:pt x="468" y="1668"/>
                  </a:lnTo>
                  <a:lnTo>
                    <a:pt x="1735" y="6272"/>
                  </a:lnTo>
                  <a:cubicBezTo>
                    <a:pt x="2803" y="10141"/>
                    <a:pt x="4237" y="15478"/>
                    <a:pt x="5672" y="21416"/>
                  </a:cubicBezTo>
                  <a:cubicBezTo>
                    <a:pt x="7073" y="27387"/>
                    <a:pt x="8207" y="32791"/>
                    <a:pt x="9007" y="36727"/>
                  </a:cubicBezTo>
                  <a:cubicBezTo>
                    <a:pt x="9374" y="38661"/>
                    <a:pt x="9674" y="40263"/>
                    <a:pt x="9908" y="41363"/>
                  </a:cubicBezTo>
                  <a:cubicBezTo>
                    <a:pt x="10008" y="41897"/>
                    <a:pt x="10108" y="42331"/>
                    <a:pt x="10175" y="42631"/>
                  </a:cubicBezTo>
                  <a:lnTo>
                    <a:pt x="10241" y="42964"/>
                  </a:lnTo>
                  <a:cubicBezTo>
                    <a:pt x="10241" y="42864"/>
                    <a:pt x="10241" y="42764"/>
                    <a:pt x="10208" y="42631"/>
                  </a:cubicBezTo>
                  <a:cubicBezTo>
                    <a:pt x="10141" y="42331"/>
                    <a:pt x="10075" y="41897"/>
                    <a:pt x="10008" y="41363"/>
                  </a:cubicBezTo>
                  <a:cubicBezTo>
                    <a:pt x="9841" y="40263"/>
                    <a:pt x="9541" y="38661"/>
                    <a:pt x="9174" y="36693"/>
                  </a:cubicBezTo>
                  <a:cubicBezTo>
                    <a:pt x="8407" y="32757"/>
                    <a:pt x="7306" y="27320"/>
                    <a:pt x="5872" y="21382"/>
                  </a:cubicBezTo>
                  <a:cubicBezTo>
                    <a:pt x="4437" y="15411"/>
                    <a:pt x="3003" y="10074"/>
                    <a:pt x="1902" y="6238"/>
                  </a:cubicBezTo>
                  <a:cubicBezTo>
                    <a:pt x="1335" y="4303"/>
                    <a:pt x="868" y="2736"/>
                    <a:pt x="535" y="1668"/>
                  </a:cubicBezTo>
                  <a:cubicBezTo>
                    <a:pt x="368" y="1135"/>
                    <a:pt x="268" y="701"/>
                    <a:pt x="168" y="434"/>
                  </a:cubicBezTo>
                  <a:lnTo>
                    <a:pt x="68" y="100"/>
                  </a:lnTo>
                  <a:cubicBezTo>
                    <a:pt x="34" y="67"/>
                    <a:pt x="34" y="34"/>
                    <a:pt x="1" y="0"/>
                  </a:cubicBezTo>
                  <a:close/>
                  <a:moveTo>
                    <a:pt x="10241" y="42964"/>
                  </a:moveTo>
                  <a:cubicBezTo>
                    <a:pt x="10241" y="42998"/>
                    <a:pt x="10241" y="43031"/>
                    <a:pt x="10275" y="43065"/>
                  </a:cubicBezTo>
                  <a:cubicBezTo>
                    <a:pt x="10275" y="43031"/>
                    <a:pt x="10275" y="42998"/>
                    <a:pt x="10241" y="42964"/>
                  </a:cubicBezTo>
                  <a:close/>
                </a:path>
              </a:pathLst>
            </a:custGeom>
            <a:solidFill>
              <a:srgbClr val="000000">
                <a:alpha val="1882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6" name="Google Shape;5456;p8"/>
            <p:cNvSpPr/>
            <p:nvPr/>
          </p:nvSpPr>
          <p:spPr>
            <a:xfrm>
              <a:off x="4149412" y="3105674"/>
              <a:ext cx="30888" cy="26496"/>
            </a:xfrm>
            <a:custGeom>
              <a:rect b="b" l="l" r="r" t="t"/>
              <a:pathLst>
                <a:path extrusionOk="0" h="1146" w="1336">
                  <a:moveTo>
                    <a:pt x="768" y="0"/>
                  </a:moveTo>
                  <a:cubicBezTo>
                    <a:pt x="268" y="0"/>
                    <a:pt x="1" y="634"/>
                    <a:pt x="368" y="968"/>
                  </a:cubicBezTo>
                  <a:cubicBezTo>
                    <a:pt x="490" y="1090"/>
                    <a:pt x="638" y="1146"/>
                    <a:pt x="782" y="1146"/>
                  </a:cubicBezTo>
                  <a:cubicBezTo>
                    <a:pt x="1068" y="1146"/>
                    <a:pt x="1335" y="923"/>
                    <a:pt x="1335" y="567"/>
                  </a:cubicBezTo>
                  <a:cubicBezTo>
                    <a:pt x="1335" y="267"/>
                    <a:pt x="1102" y="0"/>
                    <a:pt x="7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7" name="Google Shape;5457;p8"/>
            <p:cNvSpPr/>
            <p:nvPr/>
          </p:nvSpPr>
          <p:spPr>
            <a:xfrm>
              <a:off x="4644608" y="3168152"/>
              <a:ext cx="30865" cy="26750"/>
            </a:xfrm>
            <a:custGeom>
              <a:rect b="b" l="l" r="r" t="t"/>
              <a:pathLst>
                <a:path extrusionOk="0" h="1157" w="1335">
                  <a:moveTo>
                    <a:pt x="767" y="0"/>
                  </a:moveTo>
                  <a:cubicBezTo>
                    <a:pt x="267" y="0"/>
                    <a:pt x="0" y="634"/>
                    <a:pt x="367" y="1001"/>
                  </a:cubicBezTo>
                  <a:cubicBezTo>
                    <a:pt x="485" y="1108"/>
                    <a:pt x="627" y="1157"/>
                    <a:pt x="766" y="1157"/>
                  </a:cubicBezTo>
                  <a:cubicBezTo>
                    <a:pt x="1058" y="1157"/>
                    <a:pt x="1334" y="940"/>
                    <a:pt x="1334" y="601"/>
                  </a:cubicBezTo>
                  <a:cubicBezTo>
                    <a:pt x="1334" y="267"/>
                    <a:pt x="1101" y="0"/>
                    <a:pt x="7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8" name="Google Shape;5458;p8"/>
            <p:cNvSpPr/>
            <p:nvPr/>
          </p:nvSpPr>
          <p:spPr>
            <a:xfrm>
              <a:off x="4726347" y="3620140"/>
              <a:ext cx="30888" cy="26773"/>
            </a:xfrm>
            <a:custGeom>
              <a:rect b="b" l="l" r="r" t="t"/>
              <a:pathLst>
                <a:path extrusionOk="0" h="1158" w="1336">
                  <a:moveTo>
                    <a:pt x="768" y="1"/>
                  </a:moveTo>
                  <a:cubicBezTo>
                    <a:pt x="268" y="1"/>
                    <a:pt x="1" y="634"/>
                    <a:pt x="368" y="1001"/>
                  </a:cubicBezTo>
                  <a:cubicBezTo>
                    <a:pt x="486" y="1109"/>
                    <a:pt x="628" y="1157"/>
                    <a:pt x="766" y="1157"/>
                  </a:cubicBezTo>
                  <a:cubicBezTo>
                    <a:pt x="1059" y="1157"/>
                    <a:pt x="1335" y="941"/>
                    <a:pt x="1335" y="601"/>
                  </a:cubicBezTo>
                  <a:cubicBezTo>
                    <a:pt x="1335" y="267"/>
                    <a:pt x="1068" y="1"/>
                    <a:pt x="7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59" name="Google Shape;5459;p8"/>
            <p:cNvSpPr/>
            <p:nvPr/>
          </p:nvSpPr>
          <p:spPr>
            <a:xfrm>
              <a:off x="4902218" y="3536065"/>
              <a:ext cx="31651" cy="26496"/>
            </a:xfrm>
            <a:custGeom>
              <a:rect b="b" l="l" r="r" t="t"/>
              <a:pathLst>
                <a:path extrusionOk="0" h="1146" w="1369">
                  <a:moveTo>
                    <a:pt x="768" y="1"/>
                  </a:moveTo>
                  <a:cubicBezTo>
                    <a:pt x="267" y="1"/>
                    <a:pt x="0" y="601"/>
                    <a:pt x="367" y="968"/>
                  </a:cubicBezTo>
                  <a:cubicBezTo>
                    <a:pt x="490" y="1090"/>
                    <a:pt x="638" y="1146"/>
                    <a:pt x="782" y="1146"/>
                  </a:cubicBezTo>
                  <a:cubicBezTo>
                    <a:pt x="1072" y="1146"/>
                    <a:pt x="1346" y="924"/>
                    <a:pt x="1368" y="568"/>
                  </a:cubicBezTo>
                  <a:cubicBezTo>
                    <a:pt x="1368" y="268"/>
                    <a:pt x="1101" y="1"/>
                    <a:pt x="7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0" name="Google Shape;5460;p8"/>
            <p:cNvSpPr/>
            <p:nvPr/>
          </p:nvSpPr>
          <p:spPr>
            <a:xfrm>
              <a:off x="4830491" y="3182026"/>
              <a:ext cx="31628" cy="26334"/>
            </a:xfrm>
            <a:custGeom>
              <a:rect b="b" l="l" r="r" t="t"/>
              <a:pathLst>
                <a:path extrusionOk="0" h="1139" w="1368">
                  <a:moveTo>
                    <a:pt x="767" y="1"/>
                  </a:moveTo>
                  <a:cubicBezTo>
                    <a:pt x="267" y="1"/>
                    <a:pt x="0" y="601"/>
                    <a:pt x="367" y="968"/>
                  </a:cubicBezTo>
                  <a:cubicBezTo>
                    <a:pt x="485" y="1086"/>
                    <a:pt x="631" y="1139"/>
                    <a:pt x="775" y="1139"/>
                  </a:cubicBezTo>
                  <a:cubicBezTo>
                    <a:pt x="1077" y="1139"/>
                    <a:pt x="1368" y="907"/>
                    <a:pt x="1368" y="568"/>
                  </a:cubicBezTo>
                  <a:cubicBezTo>
                    <a:pt x="1368" y="234"/>
                    <a:pt x="1101" y="1"/>
                    <a:pt x="7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1" name="Google Shape;5461;p8"/>
            <p:cNvSpPr/>
            <p:nvPr/>
          </p:nvSpPr>
          <p:spPr>
            <a:xfrm>
              <a:off x="4713236" y="2747774"/>
              <a:ext cx="30888" cy="26496"/>
            </a:xfrm>
            <a:custGeom>
              <a:rect b="b" l="l" r="r" t="t"/>
              <a:pathLst>
                <a:path extrusionOk="0" h="1146" w="1336">
                  <a:moveTo>
                    <a:pt x="768" y="1"/>
                  </a:moveTo>
                  <a:cubicBezTo>
                    <a:pt x="268" y="1"/>
                    <a:pt x="1" y="634"/>
                    <a:pt x="368" y="968"/>
                  </a:cubicBezTo>
                  <a:cubicBezTo>
                    <a:pt x="490" y="1090"/>
                    <a:pt x="638" y="1146"/>
                    <a:pt x="782" y="1146"/>
                  </a:cubicBezTo>
                  <a:cubicBezTo>
                    <a:pt x="1068" y="1146"/>
                    <a:pt x="1335" y="923"/>
                    <a:pt x="1335" y="568"/>
                  </a:cubicBezTo>
                  <a:cubicBezTo>
                    <a:pt x="1335" y="267"/>
                    <a:pt x="1068" y="1"/>
                    <a:pt x="7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2" name="Google Shape;5462;p8"/>
            <p:cNvSpPr/>
            <p:nvPr/>
          </p:nvSpPr>
          <p:spPr>
            <a:xfrm>
              <a:off x="4996304" y="3112611"/>
              <a:ext cx="30888" cy="26773"/>
            </a:xfrm>
            <a:custGeom>
              <a:rect b="b" l="l" r="r" t="t"/>
              <a:pathLst>
                <a:path extrusionOk="0" h="1158" w="1336">
                  <a:moveTo>
                    <a:pt x="768" y="1"/>
                  </a:moveTo>
                  <a:cubicBezTo>
                    <a:pt x="268" y="1"/>
                    <a:pt x="1" y="634"/>
                    <a:pt x="368" y="1001"/>
                  </a:cubicBezTo>
                  <a:cubicBezTo>
                    <a:pt x="486" y="1109"/>
                    <a:pt x="628" y="1157"/>
                    <a:pt x="766" y="1157"/>
                  </a:cubicBezTo>
                  <a:cubicBezTo>
                    <a:pt x="1059" y="1157"/>
                    <a:pt x="1335" y="940"/>
                    <a:pt x="1335" y="601"/>
                  </a:cubicBezTo>
                  <a:cubicBezTo>
                    <a:pt x="1335" y="267"/>
                    <a:pt x="1068" y="1"/>
                    <a:pt x="7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3" name="Google Shape;5463;p8"/>
            <p:cNvSpPr/>
            <p:nvPr/>
          </p:nvSpPr>
          <p:spPr>
            <a:xfrm>
              <a:off x="5043359" y="3451989"/>
              <a:ext cx="31651" cy="26773"/>
            </a:xfrm>
            <a:custGeom>
              <a:rect b="b" l="l" r="r" t="t"/>
              <a:pathLst>
                <a:path extrusionOk="0" h="1158" w="1369">
                  <a:moveTo>
                    <a:pt x="768" y="1"/>
                  </a:moveTo>
                  <a:cubicBezTo>
                    <a:pt x="268" y="1"/>
                    <a:pt x="1" y="635"/>
                    <a:pt x="368" y="1001"/>
                  </a:cubicBezTo>
                  <a:cubicBezTo>
                    <a:pt x="486" y="1109"/>
                    <a:pt x="628" y="1157"/>
                    <a:pt x="767" y="1157"/>
                  </a:cubicBezTo>
                  <a:cubicBezTo>
                    <a:pt x="1062" y="1157"/>
                    <a:pt x="1346" y="941"/>
                    <a:pt x="1368" y="601"/>
                  </a:cubicBezTo>
                  <a:cubicBezTo>
                    <a:pt x="1368" y="268"/>
                    <a:pt x="1102" y="1"/>
                    <a:pt x="7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4" name="Google Shape;5464;p8"/>
            <p:cNvSpPr/>
            <p:nvPr/>
          </p:nvSpPr>
          <p:spPr>
            <a:xfrm>
              <a:off x="4320659" y="3408032"/>
              <a:ext cx="31628" cy="26727"/>
            </a:xfrm>
            <a:custGeom>
              <a:rect b="b" l="l" r="r" t="t"/>
              <a:pathLst>
                <a:path extrusionOk="0" h="1156" w="1368">
                  <a:moveTo>
                    <a:pt x="767" y="0"/>
                  </a:moveTo>
                  <a:cubicBezTo>
                    <a:pt x="267" y="0"/>
                    <a:pt x="0" y="634"/>
                    <a:pt x="367" y="1001"/>
                  </a:cubicBezTo>
                  <a:cubicBezTo>
                    <a:pt x="484" y="1107"/>
                    <a:pt x="627" y="1156"/>
                    <a:pt x="769" y="1156"/>
                  </a:cubicBezTo>
                  <a:cubicBezTo>
                    <a:pt x="1073" y="1156"/>
                    <a:pt x="1368" y="931"/>
                    <a:pt x="1368" y="567"/>
                  </a:cubicBezTo>
                  <a:cubicBezTo>
                    <a:pt x="1334" y="267"/>
                    <a:pt x="1101" y="0"/>
                    <a:pt x="7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5" name="Google Shape;5465;p8"/>
            <p:cNvSpPr/>
            <p:nvPr/>
          </p:nvSpPr>
          <p:spPr>
            <a:xfrm>
              <a:off x="4454077" y="2862696"/>
              <a:ext cx="30888" cy="27120"/>
            </a:xfrm>
            <a:custGeom>
              <a:rect b="b" l="l" r="r" t="t"/>
              <a:pathLst>
                <a:path extrusionOk="0" h="1173" w="1336">
                  <a:moveTo>
                    <a:pt x="768" y="1"/>
                  </a:moveTo>
                  <a:cubicBezTo>
                    <a:pt x="268" y="1"/>
                    <a:pt x="1" y="635"/>
                    <a:pt x="368" y="1002"/>
                  </a:cubicBezTo>
                  <a:cubicBezTo>
                    <a:pt x="486" y="1120"/>
                    <a:pt x="629" y="1172"/>
                    <a:pt x="767" y="1172"/>
                  </a:cubicBezTo>
                  <a:cubicBezTo>
                    <a:pt x="1059" y="1172"/>
                    <a:pt x="1335" y="940"/>
                    <a:pt x="1335" y="601"/>
                  </a:cubicBezTo>
                  <a:cubicBezTo>
                    <a:pt x="1335" y="268"/>
                    <a:pt x="1068" y="1"/>
                    <a:pt x="7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6" name="Google Shape;5466;p8"/>
            <p:cNvSpPr/>
            <p:nvPr/>
          </p:nvSpPr>
          <p:spPr>
            <a:xfrm>
              <a:off x="4136301" y="3333992"/>
              <a:ext cx="30888" cy="26334"/>
            </a:xfrm>
            <a:custGeom>
              <a:rect b="b" l="l" r="r" t="t"/>
              <a:pathLst>
                <a:path extrusionOk="0" h="1139" w="1336">
                  <a:moveTo>
                    <a:pt x="768" y="0"/>
                  </a:moveTo>
                  <a:cubicBezTo>
                    <a:pt x="268" y="0"/>
                    <a:pt x="1" y="601"/>
                    <a:pt x="368" y="967"/>
                  </a:cubicBezTo>
                  <a:cubicBezTo>
                    <a:pt x="486" y="1086"/>
                    <a:pt x="628" y="1138"/>
                    <a:pt x="767" y="1138"/>
                  </a:cubicBezTo>
                  <a:cubicBezTo>
                    <a:pt x="1059" y="1138"/>
                    <a:pt x="1335" y="906"/>
                    <a:pt x="1335" y="567"/>
                  </a:cubicBezTo>
                  <a:cubicBezTo>
                    <a:pt x="1335" y="267"/>
                    <a:pt x="1068" y="0"/>
                    <a:pt x="7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7" name="Google Shape;5467;p8"/>
            <p:cNvSpPr/>
            <p:nvPr/>
          </p:nvSpPr>
          <p:spPr>
            <a:xfrm>
              <a:off x="4149412" y="3633182"/>
              <a:ext cx="30888" cy="26056"/>
            </a:xfrm>
            <a:custGeom>
              <a:rect b="b" l="l" r="r" t="t"/>
              <a:pathLst>
                <a:path extrusionOk="0" h="1127" w="1336">
                  <a:moveTo>
                    <a:pt x="824" y="1"/>
                  </a:moveTo>
                  <a:cubicBezTo>
                    <a:pt x="806" y="1"/>
                    <a:pt x="787" y="2"/>
                    <a:pt x="768" y="4"/>
                  </a:cubicBezTo>
                  <a:cubicBezTo>
                    <a:pt x="268" y="4"/>
                    <a:pt x="1" y="604"/>
                    <a:pt x="368" y="971"/>
                  </a:cubicBezTo>
                  <a:cubicBezTo>
                    <a:pt x="486" y="1078"/>
                    <a:pt x="628" y="1127"/>
                    <a:pt x="766" y="1127"/>
                  </a:cubicBezTo>
                  <a:cubicBezTo>
                    <a:pt x="1059" y="1127"/>
                    <a:pt x="1335" y="910"/>
                    <a:pt x="1335" y="571"/>
                  </a:cubicBezTo>
                  <a:cubicBezTo>
                    <a:pt x="1335" y="256"/>
                    <a:pt x="1127" y="1"/>
                    <a:pt x="82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8" name="Google Shape;5468;p8"/>
            <p:cNvSpPr/>
            <p:nvPr/>
          </p:nvSpPr>
          <p:spPr>
            <a:xfrm>
              <a:off x="4053776" y="3488246"/>
              <a:ext cx="30865" cy="26334"/>
            </a:xfrm>
            <a:custGeom>
              <a:rect b="b" l="l" r="r" t="t"/>
              <a:pathLst>
                <a:path extrusionOk="0" h="1139" w="1335">
                  <a:moveTo>
                    <a:pt x="768" y="1"/>
                  </a:moveTo>
                  <a:cubicBezTo>
                    <a:pt x="267" y="1"/>
                    <a:pt x="1" y="601"/>
                    <a:pt x="367" y="968"/>
                  </a:cubicBezTo>
                  <a:cubicBezTo>
                    <a:pt x="486" y="1086"/>
                    <a:pt x="628" y="1139"/>
                    <a:pt x="767" y="1139"/>
                  </a:cubicBezTo>
                  <a:cubicBezTo>
                    <a:pt x="1059" y="1139"/>
                    <a:pt x="1335" y="907"/>
                    <a:pt x="1335" y="568"/>
                  </a:cubicBezTo>
                  <a:cubicBezTo>
                    <a:pt x="1335" y="267"/>
                    <a:pt x="1068" y="1"/>
                    <a:pt x="7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69" name="Google Shape;5469;p8"/>
            <p:cNvSpPr/>
            <p:nvPr/>
          </p:nvSpPr>
          <p:spPr>
            <a:xfrm>
              <a:off x="4468736" y="3079452"/>
              <a:ext cx="30865" cy="26334"/>
            </a:xfrm>
            <a:custGeom>
              <a:rect b="b" l="l" r="r" t="t"/>
              <a:pathLst>
                <a:path extrusionOk="0" h="1139" w="1335">
                  <a:moveTo>
                    <a:pt x="768" y="0"/>
                  </a:moveTo>
                  <a:cubicBezTo>
                    <a:pt x="268" y="0"/>
                    <a:pt x="1" y="601"/>
                    <a:pt x="368" y="968"/>
                  </a:cubicBezTo>
                  <a:cubicBezTo>
                    <a:pt x="486" y="1086"/>
                    <a:pt x="628" y="1138"/>
                    <a:pt x="767" y="1138"/>
                  </a:cubicBezTo>
                  <a:cubicBezTo>
                    <a:pt x="1059" y="1138"/>
                    <a:pt x="1335" y="906"/>
                    <a:pt x="1335" y="567"/>
                  </a:cubicBezTo>
                  <a:cubicBezTo>
                    <a:pt x="1335" y="234"/>
                    <a:pt x="1068" y="0"/>
                    <a:pt x="7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0" name="Google Shape;5470;p8"/>
            <p:cNvSpPr/>
            <p:nvPr/>
          </p:nvSpPr>
          <p:spPr>
            <a:xfrm>
              <a:off x="4535076" y="3365601"/>
              <a:ext cx="30865" cy="26334"/>
            </a:xfrm>
            <a:custGeom>
              <a:rect b="b" l="l" r="r" t="t"/>
              <a:pathLst>
                <a:path extrusionOk="0" h="1139" w="1335">
                  <a:moveTo>
                    <a:pt x="768" y="1"/>
                  </a:moveTo>
                  <a:cubicBezTo>
                    <a:pt x="234" y="1"/>
                    <a:pt x="0" y="601"/>
                    <a:pt x="367" y="968"/>
                  </a:cubicBezTo>
                  <a:cubicBezTo>
                    <a:pt x="486" y="1086"/>
                    <a:pt x="628" y="1139"/>
                    <a:pt x="767" y="1139"/>
                  </a:cubicBezTo>
                  <a:cubicBezTo>
                    <a:pt x="1059" y="1139"/>
                    <a:pt x="1335" y="907"/>
                    <a:pt x="1335" y="568"/>
                  </a:cubicBezTo>
                  <a:cubicBezTo>
                    <a:pt x="1335" y="234"/>
                    <a:pt x="1068" y="1"/>
                    <a:pt x="7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1" name="Google Shape;5471;p8"/>
            <p:cNvSpPr/>
            <p:nvPr/>
          </p:nvSpPr>
          <p:spPr>
            <a:xfrm>
              <a:off x="4458724" y="3619377"/>
              <a:ext cx="26241" cy="27004"/>
            </a:xfrm>
            <a:custGeom>
              <a:rect b="b" l="l" r="r" t="t"/>
              <a:pathLst>
                <a:path extrusionOk="0" h="1168" w="1135">
                  <a:moveTo>
                    <a:pt x="567" y="0"/>
                  </a:moveTo>
                  <a:cubicBezTo>
                    <a:pt x="267" y="0"/>
                    <a:pt x="0" y="267"/>
                    <a:pt x="0" y="567"/>
                  </a:cubicBezTo>
                  <a:cubicBezTo>
                    <a:pt x="0" y="901"/>
                    <a:pt x="267" y="1168"/>
                    <a:pt x="567" y="1168"/>
                  </a:cubicBezTo>
                  <a:cubicBezTo>
                    <a:pt x="901" y="1168"/>
                    <a:pt x="1134" y="901"/>
                    <a:pt x="1134" y="567"/>
                  </a:cubicBezTo>
                  <a:cubicBezTo>
                    <a:pt x="1134" y="267"/>
                    <a:pt x="901" y="0"/>
                    <a:pt x="5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2" name="Google Shape;5472;p8"/>
            <p:cNvSpPr/>
            <p:nvPr/>
          </p:nvSpPr>
          <p:spPr>
            <a:xfrm>
              <a:off x="4326046" y="2817189"/>
              <a:ext cx="17756" cy="26241"/>
            </a:xfrm>
            <a:custGeom>
              <a:rect b="b" l="l" r="r" t="t"/>
              <a:pathLst>
                <a:path extrusionOk="0" h="1135" w="768">
                  <a:moveTo>
                    <a:pt x="768" y="1"/>
                  </a:moveTo>
                  <a:cubicBezTo>
                    <a:pt x="1" y="1"/>
                    <a:pt x="1" y="1135"/>
                    <a:pt x="768" y="1135"/>
                  </a:cubicBezTo>
                  <a:lnTo>
                    <a:pt x="76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3" name="Google Shape;5473;p8"/>
            <p:cNvSpPr/>
            <p:nvPr/>
          </p:nvSpPr>
          <p:spPr>
            <a:xfrm>
              <a:off x="4371043" y="3562286"/>
              <a:ext cx="19814" cy="27027"/>
            </a:xfrm>
            <a:custGeom>
              <a:rect b="b" l="l" r="r" t="t"/>
              <a:pathLst>
                <a:path extrusionOk="0" h="1169" w="857">
                  <a:moveTo>
                    <a:pt x="824" y="0"/>
                  </a:moveTo>
                  <a:cubicBezTo>
                    <a:pt x="87" y="0"/>
                    <a:pt x="0" y="1103"/>
                    <a:pt x="757" y="1168"/>
                  </a:cubicBezTo>
                  <a:lnTo>
                    <a:pt x="857" y="1"/>
                  </a:lnTo>
                  <a:cubicBezTo>
                    <a:pt x="845" y="0"/>
                    <a:pt x="835" y="0"/>
                    <a:pt x="8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4" name="Google Shape;5474;p8"/>
            <p:cNvSpPr/>
            <p:nvPr/>
          </p:nvSpPr>
          <p:spPr>
            <a:xfrm>
              <a:off x="4291593" y="3168129"/>
              <a:ext cx="19814" cy="27027"/>
            </a:xfrm>
            <a:custGeom>
              <a:rect b="b" l="l" r="r" t="t"/>
              <a:pathLst>
                <a:path extrusionOk="0" h="1169" w="857">
                  <a:moveTo>
                    <a:pt x="824" y="1"/>
                  </a:moveTo>
                  <a:cubicBezTo>
                    <a:pt x="87" y="1"/>
                    <a:pt x="1" y="1103"/>
                    <a:pt x="757" y="1169"/>
                  </a:cubicBezTo>
                  <a:lnTo>
                    <a:pt x="857" y="1"/>
                  </a:lnTo>
                  <a:cubicBezTo>
                    <a:pt x="846" y="1"/>
                    <a:pt x="835" y="1"/>
                    <a:pt x="82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5" name="Google Shape;5475;p8"/>
            <p:cNvSpPr/>
            <p:nvPr/>
          </p:nvSpPr>
          <p:spPr>
            <a:xfrm>
              <a:off x="4642226" y="2900502"/>
              <a:ext cx="20138" cy="26380"/>
            </a:xfrm>
            <a:custGeom>
              <a:rect b="b" l="l" r="r" t="t"/>
              <a:pathLst>
                <a:path extrusionOk="0" h="1141" w="871">
                  <a:moveTo>
                    <a:pt x="737" y="0"/>
                  </a:moveTo>
                  <a:lnTo>
                    <a:pt x="737" y="0"/>
                  </a:lnTo>
                  <a:cubicBezTo>
                    <a:pt x="0" y="32"/>
                    <a:pt x="94" y="1140"/>
                    <a:pt x="781" y="1140"/>
                  </a:cubicBezTo>
                  <a:cubicBezTo>
                    <a:pt x="810" y="1140"/>
                    <a:pt x="840" y="1138"/>
                    <a:pt x="870" y="1134"/>
                  </a:cubicBezTo>
                  <a:lnTo>
                    <a:pt x="73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6" name="Google Shape;5476;p8"/>
            <p:cNvSpPr/>
            <p:nvPr/>
          </p:nvSpPr>
          <p:spPr>
            <a:xfrm>
              <a:off x="4909733" y="2869656"/>
              <a:ext cx="23351" cy="25316"/>
            </a:xfrm>
            <a:custGeom>
              <a:rect b="b" l="l" r="r" t="t"/>
              <a:pathLst>
                <a:path extrusionOk="0" h="1095" w="1010">
                  <a:moveTo>
                    <a:pt x="576" y="0"/>
                  </a:moveTo>
                  <a:lnTo>
                    <a:pt x="576" y="0"/>
                  </a:lnTo>
                  <a:cubicBezTo>
                    <a:pt x="1" y="272"/>
                    <a:pt x="250" y="1094"/>
                    <a:pt x="825" y="1094"/>
                  </a:cubicBezTo>
                  <a:cubicBezTo>
                    <a:pt x="883" y="1094"/>
                    <a:pt x="945" y="1086"/>
                    <a:pt x="1010" y="1067"/>
                  </a:cubicBezTo>
                  <a:lnTo>
                    <a:pt x="57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7" name="Google Shape;5477;p8"/>
            <p:cNvSpPr/>
            <p:nvPr/>
          </p:nvSpPr>
          <p:spPr>
            <a:xfrm>
              <a:off x="4785726" y="3408795"/>
              <a:ext cx="20877" cy="26380"/>
            </a:xfrm>
            <a:custGeom>
              <a:rect b="b" l="l" r="r" t="t"/>
              <a:pathLst>
                <a:path extrusionOk="0" h="1141" w="903">
                  <a:moveTo>
                    <a:pt x="769" y="1"/>
                  </a:moveTo>
                  <a:lnTo>
                    <a:pt x="769" y="1"/>
                  </a:lnTo>
                  <a:cubicBezTo>
                    <a:pt x="0" y="33"/>
                    <a:pt x="92" y="1141"/>
                    <a:pt x="809" y="1141"/>
                  </a:cubicBezTo>
                  <a:cubicBezTo>
                    <a:pt x="839" y="1141"/>
                    <a:pt x="870" y="1139"/>
                    <a:pt x="902" y="1135"/>
                  </a:cubicBezTo>
                  <a:lnTo>
                    <a:pt x="76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8" name="Google Shape;5478;p8"/>
            <p:cNvSpPr/>
            <p:nvPr/>
          </p:nvSpPr>
          <p:spPr>
            <a:xfrm>
              <a:off x="4303686" y="2672947"/>
              <a:ext cx="67117" cy="656331"/>
            </a:xfrm>
            <a:custGeom>
              <a:rect b="b" l="l" r="r" t="t"/>
              <a:pathLst>
                <a:path extrusionOk="0" h="28388" w="2903">
                  <a:moveTo>
                    <a:pt x="2902" y="1"/>
                  </a:moveTo>
                  <a:cubicBezTo>
                    <a:pt x="2869" y="101"/>
                    <a:pt x="2869" y="201"/>
                    <a:pt x="2836" y="301"/>
                  </a:cubicBezTo>
                  <a:cubicBezTo>
                    <a:pt x="2802" y="501"/>
                    <a:pt x="2769" y="768"/>
                    <a:pt x="2702" y="1135"/>
                  </a:cubicBezTo>
                  <a:cubicBezTo>
                    <a:pt x="2602" y="1836"/>
                    <a:pt x="2435" y="2870"/>
                    <a:pt x="2269" y="4137"/>
                  </a:cubicBezTo>
                  <a:cubicBezTo>
                    <a:pt x="1868" y="6706"/>
                    <a:pt x="1435" y="10242"/>
                    <a:pt x="1034" y="14144"/>
                  </a:cubicBezTo>
                  <a:cubicBezTo>
                    <a:pt x="634" y="18081"/>
                    <a:pt x="367" y="21650"/>
                    <a:pt x="200" y="24218"/>
                  </a:cubicBezTo>
                  <a:cubicBezTo>
                    <a:pt x="134" y="25486"/>
                    <a:pt x="67" y="26553"/>
                    <a:pt x="34" y="27254"/>
                  </a:cubicBezTo>
                  <a:cubicBezTo>
                    <a:pt x="0" y="27621"/>
                    <a:pt x="0" y="27888"/>
                    <a:pt x="0" y="28088"/>
                  </a:cubicBezTo>
                  <a:cubicBezTo>
                    <a:pt x="0" y="28188"/>
                    <a:pt x="0" y="28288"/>
                    <a:pt x="0" y="28388"/>
                  </a:cubicBezTo>
                  <a:cubicBezTo>
                    <a:pt x="34" y="28288"/>
                    <a:pt x="67" y="28188"/>
                    <a:pt x="67" y="28088"/>
                  </a:cubicBezTo>
                  <a:cubicBezTo>
                    <a:pt x="100" y="27888"/>
                    <a:pt x="134" y="27621"/>
                    <a:pt x="134" y="27254"/>
                  </a:cubicBezTo>
                  <a:cubicBezTo>
                    <a:pt x="200" y="26520"/>
                    <a:pt x="300" y="25486"/>
                    <a:pt x="401" y="24218"/>
                  </a:cubicBezTo>
                  <a:cubicBezTo>
                    <a:pt x="601" y="21650"/>
                    <a:pt x="868" y="18081"/>
                    <a:pt x="1268" y="14178"/>
                  </a:cubicBezTo>
                  <a:cubicBezTo>
                    <a:pt x="1668" y="10275"/>
                    <a:pt x="2102" y="6706"/>
                    <a:pt x="2435" y="4171"/>
                  </a:cubicBezTo>
                  <a:cubicBezTo>
                    <a:pt x="2602" y="2903"/>
                    <a:pt x="2736" y="1869"/>
                    <a:pt x="2802" y="1135"/>
                  </a:cubicBezTo>
                  <a:cubicBezTo>
                    <a:pt x="2869" y="768"/>
                    <a:pt x="2902" y="501"/>
                    <a:pt x="2902" y="301"/>
                  </a:cubicBezTo>
                  <a:cubicBezTo>
                    <a:pt x="2902" y="201"/>
                    <a:pt x="2902" y="101"/>
                    <a:pt x="2902" y="1"/>
                  </a:cubicBezTo>
                  <a:close/>
                </a:path>
              </a:pathLst>
            </a:custGeom>
            <a:solidFill>
              <a:srgbClr val="000000">
                <a:alpha val="1882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79" name="Google Shape;5479;p8"/>
            <p:cNvSpPr/>
            <p:nvPr/>
          </p:nvSpPr>
          <p:spPr>
            <a:xfrm>
              <a:off x="4356892" y="1847636"/>
              <a:ext cx="471255" cy="206716"/>
            </a:xfrm>
            <a:custGeom>
              <a:rect b="b" l="l" r="r" t="t"/>
              <a:pathLst>
                <a:path extrusionOk="0" h="8941" w="20383">
                  <a:moveTo>
                    <a:pt x="6506" y="1"/>
                  </a:moveTo>
                  <a:lnTo>
                    <a:pt x="1" y="2169"/>
                  </a:lnTo>
                  <a:lnTo>
                    <a:pt x="9241" y="8940"/>
                  </a:lnTo>
                  <a:cubicBezTo>
                    <a:pt x="9241" y="8940"/>
                    <a:pt x="19148" y="5905"/>
                    <a:pt x="19315" y="5671"/>
                  </a:cubicBezTo>
                  <a:cubicBezTo>
                    <a:pt x="19448" y="5405"/>
                    <a:pt x="20382" y="401"/>
                    <a:pt x="20382" y="401"/>
                  </a:cubicBezTo>
                  <a:lnTo>
                    <a:pt x="6506" y="1"/>
                  </a:lnTo>
                  <a:close/>
                </a:path>
              </a:pathLst>
            </a:custGeom>
            <a:solidFill>
              <a:srgbClr val="FFBE9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0" name="Google Shape;5480;p8"/>
            <p:cNvSpPr/>
            <p:nvPr/>
          </p:nvSpPr>
          <p:spPr>
            <a:xfrm>
              <a:off x="4276679" y="1856908"/>
              <a:ext cx="692652" cy="819881"/>
            </a:xfrm>
            <a:custGeom>
              <a:rect b="b" l="l" r="r" t="t"/>
              <a:pathLst>
                <a:path extrusionOk="0" h="35462" w="29959">
                  <a:moveTo>
                    <a:pt x="20816" y="0"/>
                  </a:moveTo>
                  <a:cubicBezTo>
                    <a:pt x="17900" y="1690"/>
                    <a:pt x="13900" y="2752"/>
                    <a:pt x="10173" y="2752"/>
                  </a:cubicBezTo>
                  <a:cubicBezTo>
                    <a:pt x="8015" y="2752"/>
                    <a:pt x="5949" y="2396"/>
                    <a:pt x="4237" y="1601"/>
                  </a:cubicBezTo>
                  <a:cubicBezTo>
                    <a:pt x="4237" y="1601"/>
                    <a:pt x="1702" y="1735"/>
                    <a:pt x="501" y="2869"/>
                  </a:cubicBezTo>
                  <a:cubicBezTo>
                    <a:pt x="1" y="3302"/>
                    <a:pt x="768" y="7105"/>
                    <a:pt x="1468" y="10874"/>
                  </a:cubicBezTo>
                  <a:cubicBezTo>
                    <a:pt x="2202" y="14811"/>
                    <a:pt x="4270" y="24618"/>
                    <a:pt x="4270" y="24618"/>
                  </a:cubicBezTo>
                  <a:cubicBezTo>
                    <a:pt x="4270" y="24618"/>
                    <a:pt x="768" y="33057"/>
                    <a:pt x="34" y="35459"/>
                  </a:cubicBezTo>
                  <a:cubicBezTo>
                    <a:pt x="34" y="35459"/>
                    <a:pt x="9522" y="33739"/>
                    <a:pt x="17973" y="33739"/>
                  </a:cubicBezTo>
                  <a:cubicBezTo>
                    <a:pt x="22198" y="33739"/>
                    <a:pt x="26164" y="34169"/>
                    <a:pt x="28554" y="35459"/>
                  </a:cubicBezTo>
                  <a:cubicBezTo>
                    <a:pt x="28553" y="35461"/>
                    <a:pt x="28556" y="35462"/>
                    <a:pt x="28563" y="35462"/>
                  </a:cubicBezTo>
                  <a:cubicBezTo>
                    <a:pt x="28686" y="35462"/>
                    <a:pt x="29959" y="35155"/>
                    <a:pt x="28921" y="32924"/>
                  </a:cubicBezTo>
                  <a:cubicBezTo>
                    <a:pt x="28721" y="32490"/>
                    <a:pt x="26253" y="23650"/>
                    <a:pt x="26253" y="23650"/>
                  </a:cubicBezTo>
                  <a:lnTo>
                    <a:pt x="26720" y="14210"/>
                  </a:lnTo>
                  <a:lnTo>
                    <a:pt x="27921" y="1201"/>
                  </a:lnTo>
                  <a:lnTo>
                    <a:pt x="2081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1" name="Google Shape;5481;p8"/>
            <p:cNvSpPr/>
            <p:nvPr/>
          </p:nvSpPr>
          <p:spPr>
            <a:xfrm>
              <a:off x="4101594" y="1920913"/>
              <a:ext cx="239107" cy="333968"/>
            </a:xfrm>
            <a:custGeom>
              <a:rect b="b" l="l" r="r" t="t"/>
              <a:pathLst>
                <a:path extrusionOk="0" h="14445" w="10342">
                  <a:moveTo>
                    <a:pt x="8173" y="1"/>
                  </a:moveTo>
                  <a:lnTo>
                    <a:pt x="201" y="4904"/>
                  </a:lnTo>
                  <a:cubicBezTo>
                    <a:pt x="1" y="11209"/>
                    <a:pt x="6205" y="14444"/>
                    <a:pt x="6205" y="14444"/>
                  </a:cubicBezTo>
                  <a:lnTo>
                    <a:pt x="10341" y="10942"/>
                  </a:lnTo>
                  <a:lnTo>
                    <a:pt x="81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2" name="Google Shape;5482;p8"/>
            <p:cNvSpPr/>
            <p:nvPr/>
          </p:nvSpPr>
          <p:spPr>
            <a:xfrm>
              <a:off x="4875211" y="1882344"/>
              <a:ext cx="215964" cy="376394"/>
            </a:xfrm>
            <a:custGeom>
              <a:rect b="b" l="l" r="r" t="t"/>
              <a:pathLst>
                <a:path extrusionOk="0" h="16280" w="9341">
                  <a:moveTo>
                    <a:pt x="1268" y="1"/>
                  </a:moveTo>
                  <a:lnTo>
                    <a:pt x="1" y="3570"/>
                  </a:lnTo>
                  <a:lnTo>
                    <a:pt x="34" y="16279"/>
                  </a:lnTo>
                  <a:lnTo>
                    <a:pt x="1068" y="13110"/>
                  </a:lnTo>
                  <a:lnTo>
                    <a:pt x="5171" y="14811"/>
                  </a:lnTo>
                  <a:cubicBezTo>
                    <a:pt x="6706" y="13644"/>
                    <a:pt x="9341" y="3503"/>
                    <a:pt x="9341" y="3503"/>
                  </a:cubicBezTo>
                  <a:lnTo>
                    <a:pt x="126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3" name="Google Shape;5483;p8"/>
            <p:cNvSpPr/>
            <p:nvPr/>
          </p:nvSpPr>
          <p:spPr>
            <a:xfrm>
              <a:off x="4130914" y="2017337"/>
              <a:ext cx="132663" cy="213652"/>
            </a:xfrm>
            <a:custGeom>
              <a:rect b="b" l="l" r="r" t="t"/>
              <a:pathLst>
                <a:path extrusionOk="0" h="9241" w="5738">
                  <a:moveTo>
                    <a:pt x="34" y="0"/>
                  </a:moveTo>
                  <a:cubicBezTo>
                    <a:pt x="34" y="167"/>
                    <a:pt x="0" y="301"/>
                    <a:pt x="34" y="467"/>
                  </a:cubicBezTo>
                  <a:cubicBezTo>
                    <a:pt x="0" y="634"/>
                    <a:pt x="34" y="801"/>
                    <a:pt x="34" y="968"/>
                  </a:cubicBezTo>
                  <a:cubicBezTo>
                    <a:pt x="67" y="1201"/>
                    <a:pt x="67" y="1435"/>
                    <a:pt x="100" y="1668"/>
                  </a:cubicBezTo>
                  <a:cubicBezTo>
                    <a:pt x="200" y="2269"/>
                    <a:pt x="367" y="2869"/>
                    <a:pt x="567" y="3436"/>
                  </a:cubicBezTo>
                  <a:cubicBezTo>
                    <a:pt x="834" y="4137"/>
                    <a:pt x="1168" y="4804"/>
                    <a:pt x="1568" y="5438"/>
                  </a:cubicBezTo>
                  <a:cubicBezTo>
                    <a:pt x="2269" y="6538"/>
                    <a:pt x="3203" y="7539"/>
                    <a:pt x="4270" y="8373"/>
                  </a:cubicBezTo>
                  <a:cubicBezTo>
                    <a:pt x="4604" y="8606"/>
                    <a:pt x="4937" y="8840"/>
                    <a:pt x="5271" y="9040"/>
                  </a:cubicBezTo>
                  <a:cubicBezTo>
                    <a:pt x="5404" y="9107"/>
                    <a:pt x="5538" y="9174"/>
                    <a:pt x="5704" y="9240"/>
                  </a:cubicBezTo>
                  <a:cubicBezTo>
                    <a:pt x="5738" y="9207"/>
                    <a:pt x="5171" y="8873"/>
                    <a:pt x="4370" y="8240"/>
                  </a:cubicBezTo>
                  <a:cubicBezTo>
                    <a:pt x="3336" y="7406"/>
                    <a:pt x="2469" y="6405"/>
                    <a:pt x="1735" y="5304"/>
                  </a:cubicBezTo>
                  <a:cubicBezTo>
                    <a:pt x="1335" y="4704"/>
                    <a:pt x="1034" y="4037"/>
                    <a:pt x="767" y="3369"/>
                  </a:cubicBezTo>
                  <a:cubicBezTo>
                    <a:pt x="534" y="2802"/>
                    <a:pt x="367" y="2235"/>
                    <a:pt x="267" y="1635"/>
                  </a:cubicBezTo>
                  <a:cubicBezTo>
                    <a:pt x="67" y="634"/>
                    <a:pt x="100" y="0"/>
                    <a:pt x="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4" name="Google Shape;5484;p8"/>
            <p:cNvSpPr/>
            <p:nvPr/>
          </p:nvSpPr>
          <p:spPr>
            <a:xfrm>
              <a:off x="4200328" y="1978004"/>
              <a:ext cx="114930" cy="160430"/>
            </a:xfrm>
            <a:custGeom>
              <a:rect b="b" l="l" r="r" t="t"/>
              <a:pathLst>
                <a:path extrusionOk="0" h="6939" w="4971">
                  <a:moveTo>
                    <a:pt x="0" y="0"/>
                  </a:moveTo>
                  <a:cubicBezTo>
                    <a:pt x="100" y="434"/>
                    <a:pt x="267" y="834"/>
                    <a:pt x="501" y="1168"/>
                  </a:cubicBezTo>
                  <a:cubicBezTo>
                    <a:pt x="968" y="2068"/>
                    <a:pt x="1501" y="2936"/>
                    <a:pt x="2069" y="3769"/>
                  </a:cubicBezTo>
                  <a:cubicBezTo>
                    <a:pt x="2636" y="4603"/>
                    <a:pt x="3269" y="5404"/>
                    <a:pt x="3970" y="6138"/>
                  </a:cubicBezTo>
                  <a:lnTo>
                    <a:pt x="4337" y="6505"/>
                  </a:lnTo>
                  <a:lnTo>
                    <a:pt x="4670" y="6772"/>
                  </a:lnTo>
                  <a:cubicBezTo>
                    <a:pt x="4837" y="6872"/>
                    <a:pt x="4971" y="6938"/>
                    <a:pt x="4971" y="6938"/>
                  </a:cubicBezTo>
                  <a:cubicBezTo>
                    <a:pt x="4971" y="6905"/>
                    <a:pt x="4871" y="6838"/>
                    <a:pt x="4704" y="6705"/>
                  </a:cubicBezTo>
                  <a:lnTo>
                    <a:pt x="4437" y="6438"/>
                  </a:lnTo>
                  <a:lnTo>
                    <a:pt x="4070" y="6038"/>
                  </a:lnTo>
                  <a:cubicBezTo>
                    <a:pt x="3436" y="5271"/>
                    <a:pt x="2836" y="4470"/>
                    <a:pt x="2269" y="3636"/>
                  </a:cubicBezTo>
                  <a:cubicBezTo>
                    <a:pt x="1602" y="2669"/>
                    <a:pt x="1034" y="1768"/>
                    <a:pt x="634" y="1101"/>
                  </a:cubicBezTo>
                  <a:cubicBezTo>
                    <a:pt x="234" y="434"/>
                    <a:pt x="34" y="0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5" name="Google Shape;5485;p8"/>
            <p:cNvSpPr/>
            <p:nvPr/>
          </p:nvSpPr>
          <p:spPr>
            <a:xfrm>
              <a:off x="4309860" y="1900102"/>
              <a:ext cx="573029" cy="80504"/>
            </a:xfrm>
            <a:custGeom>
              <a:rect b="b" l="l" r="r" t="t"/>
              <a:pathLst>
                <a:path extrusionOk="0" h="3482" w="24785">
                  <a:moveTo>
                    <a:pt x="24784" y="0"/>
                  </a:moveTo>
                  <a:cubicBezTo>
                    <a:pt x="24718" y="0"/>
                    <a:pt x="24618" y="0"/>
                    <a:pt x="24551" y="33"/>
                  </a:cubicBezTo>
                  <a:cubicBezTo>
                    <a:pt x="24384" y="67"/>
                    <a:pt x="24117" y="100"/>
                    <a:pt x="23817" y="167"/>
                  </a:cubicBezTo>
                  <a:cubicBezTo>
                    <a:pt x="23150" y="267"/>
                    <a:pt x="22249" y="500"/>
                    <a:pt x="21115" y="834"/>
                  </a:cubicBezTo>
                  <a:cubicBezTo>
                    <a:pt x="20014" y="1168"/>
                    <a:pt x="18680" y="1568"/>
                    <a:pt x="17212" y="2001"/>
                  </a:cubicBezTo>
                  <a:cubicBezTo>
                    <a:pt x="15645" y="2468"/>
                    <a:pt x="14010" y="2835"/>
                    <a:pt x="12376" y="3102"/>
                  </a:cubicBezTo>
                  <a:cubicBezTo>
                    <a:pt x="11473" y="3211"/>
                    <a:pt x="10579" y="3270"/>
                    <a:pt x="9686" y="3270"/>
                  </a:cubicBezTo>
                  <a:cubicBezTo>
                    <a:pt x="8928" y="3270"/>
                    <a:pt x="8170" y="3227"/>
                    <a:pt x="7405" y="3136"/>
                  </a:cubicBezTo>
                  <a:cubicBezTo>
                    <a:pt x="6071" y="3002"/>
                    <a:pt x="4737" y="2702"/>
                    <a:pt x="3436" y="2268"/>
                  </a:cubicBezTo>
                  <a:cubicBezTo>
                    <a:pt x="2569" y="2001"/>
                    <a:pt x="1735" y="1668"/>
                    <a:pt x="901" y="1268"/>
                  </a:cubicBezTo>
                  <a:cubicBezTo>
                    <a:pt x="601" y="1134"/>
                    <a:pt x="367" y="1001"/>
                    <a:pt x="234" y="934"/>
                  </a:cubicBezTo>
                  <a:cubicBezTo>
                    <a:pt x="167" y="901"/>
                    <a:pt x="67" y="867"/>
                    <a:pt x="0" y="834"/>
                  </a:cubicBezTo>
                  <a:lnTo>
                    <a:pt x="0" y="834"/>
                  </a:lnTo>
                  <a:cubicBezTo>
                    <a:pt x="67" y="901"/>
                    <a:pt x="134" y="934"/>
                    <a:pt x="200" y="967"/>
                  </a:cubicBezTo>
                  <a:cubicBezTo>
                    <a:pt x="367" y="1067"/>
                    <a:pt x="567" y="1201"/>
                    <a:pt x="867" y="1334"/>
                  </a:cubicBezTo>
                  <a:cubicBezTo>
                    <a:pt x="1668" y="1768"/>
                    <a:pt x="2535" y="2135"/>
                    <a:pt x="3403" y="2435"/>
                  </a:cubicBezTo>
                  <a:cubicBezTo>
                    <a:pt x="4703" y="2869"/>
                    <a:pt x="6038" y="3169"/>
                    <a:pt x="7372" y="3336"/>
                  </a:cubicBezTo>
                  <a:cubicBezTo>
                    <a:pt x="8174" y="3432"/>
                    <a:pt x="8983" y="3482"/>
                    <a:pt x="9789" y="3482"/>
                  </a:cubicBezTo>
                  <a:cubicBezTo>
                    <a:pt x="10660" y="3482"/>
                    <a:pt x="11527" y="3424"/>
                    <a:pt x="12376" y="3302"/>
                  </a:cubicBezTo>
                  <a:cubicBezTo>
                    <a:pt x="14043" y="3069"/>
                    <a:pt x="15678" y="2669"/>
                    <a:pt x="17279" y="2168"/>
                  </a:cubicBezTo>
                  <a:lnTo>
                    <a:pt x="21149" y="967"/>
                  </a:lnTo>
                  <a:cubicBezTo>
                    <a:pt x="22283" y="634"/>
                    <a:pt x="23183" y="400"/>
                    <a:pt x="23817" y="234"/>
                  </a:cubicBezTo>
                  <a:lnTo>
                    <a:pt x="24551" y="67"/>
                  </a:lnTo>
                  <a:cubicBezTo>
                    <a:pt x="24618" y="67"/>
                    <a:pt x="24718" y="33"/>
                    <a:pt x="247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6" name="Google Shape;5486;p8"/>
            <p:cNvSpPr/>
            <p:nvPr/>
          </p:nvSpPr>
          <p:spPr>
            <a:xfrm>
              <a:off x="4305999" y="2070543"/>
              <a:ext cx="596935" cy="21617"/>
            </a:xfrm>
            <a:custGeom>
              <a:rect b="b" l="l" r="r" t="t"/>
              <a:pathLst>
                <a:path extrusionOk="0" h="935" w="25819">
                  <a:moveTo>
                    <a:pt x="25552" y="1"/>
                  </a:moveTo>
                  <a:lnTo>
                    <a:pt x="24785" y="68"/>
                  </a:lnTo>
                  <a:cubicBezTo>
                    <a:pt x="24151" y="168"/>
                    <a:pt x="23217" y="234"/>
                    <a:pt x="22049" y="335"/>
                  </a:cubicBezTo>
                  <a:cubicBezTo>
                    <a:pt x="19714" y="535"/>
                    <a:pt x="16479" y="701"/>
                    <a:pt x="12910" y="701"/>
                  </a:cubicBezTo>
                  <a:cubicBezTo>
                    <a:pt x="9340" y="701"/>
                    <a:pt x="6105" y="601"/>
                    <a:pt x="3770" y="535"/>
                  </a:cubicBezTo>
                  <a:lnTo>
                    <a:pt x="1001" y="435"/>
                  </a:lnTo>
                  <a:lnTo>
                    <a:pt x="0" y="435"/>
                  </a:lnTo>
                  <a:cubicBezTo>
                    <a:pt x="48" y="458"/>
                    <a:pt x="111" y="482"/>
                    <a:pt x="180" y="482"/>
                  </a:cubicBezTo>
                  <a:cubicBezTo>
                    <a:pt x="209" y="482"/>
                    <a:pt x="238" y="478"/>
                    <a:pt x="267" y="468"/>
                  </a:cubicBezTo>
                  <a:lnTo>
                    <a:pt x="1001" y="535"/>
                  </a:lnTo>
                  <a:lnTo>
                    <a:pt x="3770" y="701"/>
                  </a:lnTo>
                  <a:cubicBezTo>
                    <a:pt x="6105" y="802"/>
                    <a:pt x="9340" y="935"/>
                    <a:pt x="12910" y="935"/>
                  </a:cubicBezTo>
                  <a:cubicBezTo>
                    <a:pt x="16512" y="935"/>
                    <a:pt x="19714" y="768"/>
                    <a:pt x="22049" y="501"/>
                  </a:cubicBezTo>
                  <a:cubicBezTo>
                    <a:pt x="23217" y="401"/>
                    <a:pt x="24151" y="268"/>
                    <a:pt x="24818" y="168"/>
                  </a:cubicBezTo>
                  <a:lnTo>
                    <a:pt x="25552" y="68"/>
                  </a:lnTo>
                  <a:cubicBezTo>
                    <a:pt x="25652" y="68"/>
                    <a:pt x="25719" y="34"/>
                    <a:pt x="2581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7" name="Google Shape;5487;p8"/>
            <p:cNvSpPr/>
            <p:nvPr/>
          </p:nvSpPr>
          <p:spPr>
            <a:xfrm>
              <a:off x="4331457" y="2185488"/>
              <a:ext cx="562995" cy="37061"/>
            </a:xfrm>
            <a:custGeom>
              <a:rect b="b" l="l" r="r" t="t"/>
              <a:pathLst>
                <a:path extrusionOk="0" h="1603" w="24351">
                  <a:moveTo>
                    <a:pt x="24351" y="0"/>
                  </a:moveTo>
                  <a:cubicBezTo>
                    <a:pt x="24251" y="0"/>
                    <a:pt x="24151" y="0"/>
                    <a:pt x="24084" y="34"/>
                  </a:cubicBezTo>
                  <a:lnTo>
                    <a:pt x="23383" y="167"/>
                  </a:lnTo>
                  <a:cubicBezTo>
                    <a:pt x="23083" y="267"/>
                    <a:pt x="22716" y="334"/>
                    <a:pt x="22283" y="400"/>
                  </a:cubicBezTo>
                  <a:cubicBezTo>
                    <a:pt x="21849" y="501"/>
                    <a:pt x="21349" y="567"/>
                    <a:pt x="20815" y="667"/>
                  </a:cubicBezTo>
                  <a:cubicBezTo>
                    <a:pt x="17980" y="1068"/>
                    <a:pt x="15111" y="1268"/>
                    <a:pt x="12242" y="1334"/>
                  </a:cubicBezTo>
                  <a:cubicBezTo>
                    <a:pt x="11246" y="1364"/>
                    <a:pt x="10281" y="1376"/>
                    <a:pt x="9359" y="1376"/>
                  </a:cubicBezTo>
                  <a:cubicBezTo>
                    <a:pt x="7133" y="1376"/>
                    <a:pt x="5159" y="1305"/>
                    <a:pt x="3603" y="1234"/>
                  </a:cubicBezTo>
                  <a:cubicBezTo>
                    <a:pt x="2469" y="1168"/>
                    <a:pt x="1601" y="1101"/>
                    <a:pt x="967" y="1068"/>
                  </a:cubicBezTo>
                  <a:lnTo>
                    <a:pt x="267" y="1001"/>
                  </a:lnTo>
                  <a:cubicBezTo>
                    <a:pt x="217" y="984"/>
                    <a:pt x="175" y="976"/>
                    <a:pt x="134" y="976"/>
                  </a:cubicBezTo>
                  <a:cubicBezTo>
                    <a:pt x="92" y="976"/>
                    <a:pt x="50" y="984"/>
                    <a:pt x="0" y="1001"/>
                  </a:cubicBezTo>
                  <a:cubicBezTo>
                    <a:pt x="100" y="1034"/>
                    <a:pt x="167" y="1034"/>
                    <a:pt x="267" y="1034"/>
                  </a:cubicBezTo>
                  <a:lnTo>
                    <a:pt x="967" y="1134"/>
                  </a:lnTo>
                  <a:cubicBezTo>
                    <a:pt x="1568" y="1234"/>
                    <a:pt x="2469" y="1301"/>
                    <a:pt x="3569" y="1401"/>
                  </a:cubicBezTo>
                  <a:cubicBezTo>
                    <a:pt x="5234" y="1502"/>
                    <a:pt x="7393" y="1603"/>
                    <a:pt x="9818" y="1603"/>
                  </a:cubicBezTo>
                  <a:cubicBezTo>
                    <a:pt x="10601" y="1603"/>
                    <a:pt x="11412" y="1592"/>
                    <a:pt x="12242" y="1568"/>
                  </a:cubicBezTo>
                  <a:cubicBezTo>
                    <a:pt x="15111" y="1501"/>
                    <a:pt x="18013" y="1268"/>
                    <a:pt x="20848" y="801"/>
                  </a:cubicBezTo>
                  <a:cubicBezTo>
                    <a:pt x="21415" y="734"/>
                    <a:pt x="21882" y="634"/>
                    <a:pt x="22316" y="534"/>
                  </a:cubicBezTo>
                  <a:cubicBezTo>
                    <a:pt x="22750" y="434"/>
                    <a:pt x="23117" y="367"/>
                    <a:pt x="23417" y="267"/>
                  </a:cubicBezTo>
                  <a:lnTo>
                    <a:pt x="24117" y="67"/>
                  </a:lnTo>
                  <a:cubicBezTo>
                    <a:pt x="24184" y="67"/>
                    <a:pt x="24284" y="34"/>
                    <a:pt x="2435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8" name="Google Shape;5488;p8"/>
            <p:cNvSpPr/>
            <p:nvPr/>
          </p:nvSpPr>
          <p:spPr>
            <a:xfrm>
              <a:off x="4356892" y="2340506"/>
              <a:ext cx="521379" cy="16369"/>
            </a:xfrm>
            <a:custGeom>
              <a:rect b="b" l="l" r="r" t="t"/>
              <a:pathLst>
                <a:path extrusionOk="0" h="708" w="22551">
                  <a:moveTo>
                    <a:pt x="22317" y="1"/>
                  </a:moveTo>
                  <a:lnTo>
                    <a:pt x="21650" y="34"/>
                  </a:lnTo>
                  <a:lnTo>
                    <a:pt x="19248" y="201"/>
                  </a:lnTo>
                  <a:cubicBezTo>
                    <a:pt x="17213" y="301"/>
                    <a:pt x="14378" y="435"/>
                    <a:pt x="11276" y="468"/>
                  </a:cubicBezTo>
                  <a:cubicBezTo>
                    <a:pt x="10596" y="483"/>
                    <a:pt x="9928" y="489"/>
                    <a:pt x="9279" y="489"/>
                  </a:cubicBezTo>
                  <a:cubicBezTo>
                    <a:pt x="6969" y="489"/>
                    <a:pt x="4892" y="405"/>
                    <a:pt x="3303" y="301"/>
                  </a:cubicBezTo>
                  <a:cubicBezTo>
                    <a:pt x="2269" y="234"/>
                    <a:pt x="1469" y="168"/>
                    <a:pt x="902" y="101"/>
                  </a:cubicBezTo>
                  <a:lnTo>
                    <a:pt x="234" y="34"/>
                  </a:lnTo>
                  <a:cubicBezTo>
                    <a:pt x="201" y="18"/>
                    <a:pt x="168" y="9"/>
                    <a:pt x="130" y="9"/>
                  </a:cubicBezTo>
                  <a:cubicBezTo>
                    <a:pt x="93" y="9"/>
                    <a:pt x="51" y="18"/>
                    <a:pt x="1" y="34"/>
                  </a:cubicBezTo>
                  <a:cubicBezTo>
                    <a:pt x="68" y="34"/>
                    <a:pt x="168" y="68"/>
                    <a:pt x="234" y="68"/>
                  </a:cubicBezTo>
                  <a:lnTo>
                    <a:pt x="868" y="168"/>
                  </a:lnTo>
                  <a:cubicBezTo>
                    <a:pt x="1435" y="268"/>
                    <a:pt x="2269" y="368"/>
                    <a:pt x="3303" y="468"/>
                  </a:cubicBezTo>
                  <a:cubicBezTo>
                    <a:pt x="5075" y="613"/>
                    <a:pt x="7454" y="708"/>
                    <a:pt x="10088" y="708"/>
                  </a:cubicBezTo>
                  <a:cubicBezTo>
                    <a:pt x="10479" y="708"/>
                    <a:pt x="10875" y="706"/>
                    <a:pt x="11276" y="701"/>
                  </a:cubicBezTo>
                  <a:cubicBezTo>
                    <a:pt x="14411" y="668"/>
                    <a:pt x="17213" y="501"/>
                    <a:pt x="19248" y="368"/>
                  </a:cubicBezTo>
                  <a:cubicBezTo>
                    <a:pt x="20282" y="268"/>
                    <a:pt x="21116" y="201"/>
                    <a:pt x="21683" y="134"/>
                  </a:cubicBezTo>
                  <a:lnTo>
                    <a:pt x="22317" y="68"/>
                  </a:lnTo>
                  <a:cubicBezTo>
                    <a:pt x="22384" y="68"/>
                    <a:pt x="22484" y="34"/>
                    <a:pt x="22550" y="34"/>
                  </a:cubicBezTo>
                  <a:cubicBezTo>
                    <a:pt x="22484" y="1"/>
                    <a:pt x="22384" y="1"/>
                    <a:pt x="223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89" name="Google Shape;5489;p8"/>
            <p:cNvSpPr/>
            <p:nvPr/>
          </p:nvSpPr>
          <p:spPr>
            <a:xfrm>
              <a:off x="4344567" y="2477048"/>
              <a:ext cx="564544" cy="17756"/>
            </a:xfrm>
            <a:custGeom>
              <a:rect b="b" l="l" r="r" t="t"/>
              <a:pathLst>
                <a:path extrusionOk="0" h="768" w="24418">
                  <a:moveTo>
                    <a:pt x="12209" y="0"/>
                  </a:moveTo>
                  <a:cubicBezTo>
                    <a:pt x="8840" y="0"/>
                    <a:pt x="5771" y="167"/>
                    <a:pt x="3569" y="367"/>
                  </a:cubicBezTo>
                  <a:cubicBezTo>
                    <a:pt x="2469" y="467"/>
                    <a:pt x="1568" y="534"/>
                    <a:pt x="934" y="634"/>
                  </a:cubicBezTo>
                  <a:lnTo>
                    <a:pt x="234" y="701"/>
                  </a:lnTo>
                  <a:cubicBezTo>
                    <a:pt x="167" y="701"/>
                    <a:pt x="67" y="734"/>
                    <a:pt x="0" y="767"/>
                  </a:cubicBezTo>
                  <a:lnTo>
                    <a:pt x="234" y="767"/>
                  </a:lnTo>
                  <a:lnTo>
                    <a:pt x="968" y="701"/>
                  </a:lnTo>
                  <a:lnTo>
                    <a:pt x="3569" y="501"/>
                  </a:lnTo>
                  <a:cubicBezTo>
                    <a:pt x="5771" y="367"/>
                    <a:pt x="8840" y="200"/>
                    <a:pt x="12209" y="200"/>
                  </a:cubicBezTo>
                  <a:cubicBezTo>
                    <a:pt x="15578" y="200"/>
                    <a:pt x="18647" y="367"/>
                    <a:pt x="20848" y="501"/>
                  </a:cubicBezTo>
                  <a:lnTo>
                    <a:pt x="23450" y="701"/>
                  </a:lnTo>
                  <a:lnTo>
                    <a:pt x="24151" y="767"/>
                  </a:lnTo>
                  <a:lnTo>
                    <a:pt x="24418" y="767"/>
                  </a:lnTo>
                  <a:cubicBezTo>
                    <a:pt x="24351" y="734"/>
                    <a:pt x="24251" y="701"/>
                    <a:pt x="24184" y="701"/>
                  </a:cubicBezTo>
                  <a:lnTo>
                    <a:pt x="23484" y="634"/>
                  </a:lnTo>
                  <a:cubicBezTo>
                    <a:pt x="22850" y="534"/>
                    <a:pt x="21949" y="467"/>
                    <a:pt x="20848" y="367"/>
                  </a:cubicBezTo>
                  <a:cubicBezTo>
                    <a:pt x="18647" y="167"/>
                    <a:pt x="15578" y="0"/>
                    <a:pt x="1220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0" name="Google Shape;5490;p8"/>
            <p:cNvSpPr/>
            <p:nvPr/>
          </p:nvSpPr>
          <p:spPr>
            <a:xfrm>
              <a:off x="4905293" y="1947898"/>
              <a:ext cx="62493" cy="98746"/>
            </a:xfrm>
            <a:custGeom>
              <a:rect b="b" l="l" r="r" t="t"/>
              <a:pathLst>
                <a:path extrusionOk="0" h="4271" w="2703">
                  <a:moveTo>
                    <a:pt x="2701" y="0"/>
                  </a:moveTo>
                  <a:cubicBezTo>
                    <a:pt x="2654" y="0"/>
                    <a:pt x="2158" y="1020"/>
                    <a:pt x="1435" y="2169"/>
                  </a:cubicBezTo>
                  <a:cubicBezTo>
                    <a:pt x="701" y="3337"/>
                    <a:pt x="1" y="4204"/>
                    <a:pt x="34" y="4271"/>
                  </a:cubicBezTo>
                  <a:cubicBezTo>
                    <a:pt x="668" y="3670"/>
                    <a:pt x="1202" y="3003"/>
                    <a:pt x="1635" y="2269"/>
                  </a:cubicBezTo>
                  <a:cubicBezTo>
                    <a:pt x="2102" y="1569"/>
                    <a:pt x="2469" y="802"/>
                    <a:pt x="2703" y="1"/>
                  </a:cubicBezTo>
                  <a:cubicBezTo>
                    <a:pt x="2702" y="1"/>
                    <a:pt x="2702" y="0"/>
                    <a:pt x="27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1" name="Google Shape;5491;p8"/>
            <p:cNvSpPr/>
            <p:nvPr/>
          </p:nvSpPr>
          <p:spPr>
            <a:xfrm>
              <a:off x="4294414" y="2017337"/>
              <a:ext cx="81012" cy="409525"/>
            </a:xfrm>
            <a:custGeom>
              <a:rect b="b" l="l" r="r" t="t"/>
              <a:pathLst>
                <a:path extrusionOk="0" h="17713" w="3504">
                  <a:moveTo>
                    <a:pt x="1" y="0"/>
                  </a:moveTo>
                  <a:cubicBezTo>
                    <a:pt x="1" y="234"/>
                    <a:pt x="34" y="467"/>
                    <a:pt x="68" y="701"/>
                  </a:cubicBezTo>
                  <a:cubicBezTo>
                    <a:pt x="134" y="1168"/>
                    <a:pt x="234" y="1802"/>
                    <a:pt x="401" y="2602"/>
                  </a:cubicBezTo>
                  <a:cubicBezTo>
                    <a:pt x="701" y="4237"/>
                    <a:pt x="1135" y="6438"/>
                    <a:pt x="1635" y="8873"/>
                  </a:cubicBezTo>
                  <a:cubicBezTo>
                    <a:pt x="2136" y="11308"/>
                    <a:pt x="2603" y="13510"/>
                    <a:pt x="2936" y="15111"/>
                  </a:cubicBezTo>
                  <a:cubicBezTo>
                    <a:pt x="3103" y="15912"/>
                    <a:pt x="3237" y="16545"/>
                    <a:pt x="3337" y="17012"/>
                  </a:cubicBezTo>
                  <a:cubicBezTo>
                    <a:pt x="3370" y="17246"/>
                    <a:pt x="3437" y="17479"/>
                    <a:pt x="3503" y="17713"/>
                  </a:cubicBezTo>
                  <a:cubicBezTo>
                    <a:pt x="3503" y="17479"/>
                    <a:pt x="3470" y="17246"/>
                    <a:pt x="3403" y="17012"/>
                  </a:cubicBezTo>
                  <a:cubicBezTo>
                    <a:pt x="3337" y="16545"/>
                    <a:pt x="3237" y="15912"/>
                    <a:pt x="3103" y="15111"/>
                  </a:cubicBezTo>
                  <a:cubicBezTo>
                    <a:pt x="2803" y="13510"/>
                    <a:pt x="2336" y="11275"/>
                    <a:pt x="1836" y="8840"/>
                  </a:cubicBezTo>
                  <a:cubicBezTo>
                    <a:pt x="1335" y="6405"/>
                    <a:pt x="868" y="4203"/>
                    <a:pt x="535" y="2602"/>
                  </a:cubicBezTo>
                  <a:cubicBezTo>
                    <a:pt x="401" y="1802"/>
                    <a:pt x="268" y="1168"/>
                    <a:pt x="168" y="701"/>
                  </a:cubicBezTo>
                  <a:cubicBezTo>
                    <a:pt x="101" y="467"/>
                    <a:pt x="68" y="234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8235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2" name="Google Shape;5492;p8"/>
            <p:cNvSpPr/>
            <p:nvPr/>
          </p:nvSpPr>
          <p:spPr>
            <a:xfrm>
              <a:off x="4882934" y="2085203"/>
              <a:ext cx="23929" cy="318547"/>
            </a:xfrm>
            <a:custGeom>
              <a:rect b="b" l="l" r="r" t="t"/>
              <a:pathLst>
                <a:path extrusionOk="0" h="13778" w="1035">
                  <a:moveTo>
                    <a:pt x="1035" y="1"/>
                  </a:moveTo>
                  <a:cubicBezTo>
                    <a:pt x="968" y="168"/>
                    <a:pt x="934" y="334"/>
                    <a:pt x="934" y="534"/>
                  </a:cubicBezTo>
                  <a:cubicBezTo>
                    <a:pt x="901" y="901"/>
                    <a:pt x="868" y="1402"/>
                    <a:pt x="801" y="2002"/>
                  </a:cubicBezTo>
                  <a:cubicBezTo>
                    <a:pt x="701" y="3236"/>
                    <a:pt x="568" y="4971"/>
                    <a:pt x="434" y="6872"/>
                  </a:cubicBezTo>
                  <a:cubicBezTo>
                    <a:pt x="301" y="8774"/>
                    <a:pt x="167" y="10508"/>
                    <a:pt x="101" y="11742"/>
                  </a:cubicBezTo>
                  <a:cubicBezTo>
                    <a:pt x="67" y="12343"/>
                    <a:pt x="67" y="12843"/>
                    <a:pt x="34" y="13244"/>
                  </a:cubicBezTo>
                  <a:cubicBezTo>
                    <a:pt x="0" y="13410"/>
                    <a:pt x="0" y="13610"/>
                    <a:pt x="34" y="13777"/>
                  </a:cubicBezTo>
                  <a:cubicBezTo>
                    <a:pt x="67" y="13610"/>
                    <a:pt x="101" y="13410"/>
                    <a:pt x="101" y="13244"/>
                  </a:cubicBezTo>
                  <a:cubicBezTo>
                    <a:pt x="167" y="12843"/>
                    <a:pt x="201" y="12343"/>
                    <a:pt x="267" y="11776"/>
                  </a:cubicBezTo>
                  <a:cubicBezTo>
                    <a:pt x="367" y="10508"/>
                    <a:pt x="501" y="8807"/>
                    <a:pt x="634" y="6906"/>
                  </a:cubicBezTo>
                  <a:cubicBezTo>
                    <a:pt x="768" y="4971"/>
                    <a:pt x="868" y="3270"/>
                    <a:pt x="934" y="2002"/>
                  </a:cubicBezTo>
                  <a:cubicBezTo>
                    <a:pt x="968" y="1435"/>
                    <a:pt x="1035" y="935"/>
                    <a:pt x="1035" y="534"/>
                  </a:cubicBezTo>
                  <a:cubicBezTo>
                    <a:pt x="1035" y="334"/>
                    <a:pt x="1035" y="168"/>
                    <a:pt x="1035" y="1"/>
                  </a:cubicBezTo>
                  <a:close/>
                </a:path>
              </a:pathLst>
            </a:custGeom>
            <a:solidFill>
              <a:srgbClr val="000000">
                <a:alpha val="8235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3" name="Google Shape;5493;p8"/>
            <p:cNvSpPr/>
            <p:nvPr/>
          </p:nvSpPr>
          <p:spPr>
            <a:xfrm>
              <a:off x="4958522" y="1944822"/>
              <a:ext cx="83324" cy="261464"/>
            </a:xfrm>
            <a:custGeom>
              <a:rect b="b" l="l" r="r" t="t"/>
              <a:pathLst>
                <a:path extrusionOk="0" h="11309" w="3604">
                  <a:moveTo>
                    <a:pt x="3603" y="1"/>
                  </a:moveTo>
                  <a:lnTo>
                    <a:pt x="3603" y="1"/>
                  </a:lnTo>
                  <a:cubicBezTo>
                    <a:pt x="3503" y="134"/>
                    <a:pt x="3403" y="268"/>
                    <a:pt x="3336" y="434"/>
                  </a:cubicBezTo>
                  <a:cubicBezTo>
                    <a:pt x="3203" y="701"/>
                    <a:pt x="3003" y="1102"/>
                    <a:pt x="2769" y="1569"/>
                  </a:cubicBezTo>
                  <a:cubicBezTo>
                    <a:pt x="2169" y="2836"/>
                    <a:pt x="1668" y="4137"/>
                    <a:pt x="1235" y="5505"/>
                  </a:cubicBezTo>
                  <a:cubicBezTo>
                    <a:pt x="801" y="6839"/>
                    <a:pt x="467" y="8207"/>
                    <a:pt x="201" y="9574"/>
                  </a:cubicBezTo>
                  <a:cubicBezTo>
                    <a:pt x="134" y="10108"/>
                    <a:pt x="67" y="10542"/>
                    <a:pt x="34" y="10842"/>
                  </a:cubicBezTo>
                  <a:cubicBezTo>
                    <a:pt x="0" y="10975"/>
                    <a:pt x="0" y="11142"/>
                    <a:pt x="0" y="11309"/>
                  </a:cubicBezTo>
                  <a:cubicBezTo>
                    <a:pt x="67" y="11142"/>
                    <a:pt x="101" y="11009"/>
                    <a:pt x="101" y="10842"/>
                  </a:cubicBezTo>
                  <a:cubicBezTo>
                    <a:pt x="167" y="10508"/>
                    <a:pt x="267" y="10075"/>
                    <a:pt x="367" y="9574"/>
                  </a:cubicBezTo>
                  <a:cubicBezTo>
                    <a:pt x="601" y="8540"/>
                    <a:pt x="934" y="7106"/>
                    <a:pt x="1435" y="5538"/>
                  </a:cubicBezTo>
                  <a:cubicBezTo>
                    <a:pt x="1935" y="3970"/>
                    <a:pt x="2502" y="2603"/>
                    <a:pt x="2903" y="1602"/>
                  </a:cubicBezTo>
                  <a:lnTo>
                    <a:pt x="3436" y="434"/>
                  </a:lnTo>
                  <a:cubicBezTo>
                    <a:pt x="3503" y="301"/>
                    <a:pt x="3536" y="168"/>
                    <a:pt x="36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4" name="Google Shape;5494;p8"/>
            <p:cNvSpPr/>
            <p:nvPr/>
          </p:nvSpPr>
          <p:spPr>
            <a:xfrm>
              <a:off x="4280541" y="2583807"/>
              <a:ext cx="664053" cy="86076"/>
            </a:xfrm>
            <a:custGeom>
              <a:rect b="b" l="l" r="r" t="t"/>
              <a:pathLst>
                <a:path extrusionOk="0" h="3723" w="28722">
                  <a:moveTo>
                    <a:pt x="16846" y="0"/>
                  </a:moveTo>
                  <a:cubicBezTo>
                    <a:pt x="14039" y="0"/>
                    <a:pt x="11246" y="300"/>
                    <a:pt x="8507" y="887"/>
                  </a:cubicBezTo>
                  <a:cubicBezTo>
                    <a:pt x="7639" y="1054"/>
                    <a:pt x="6805" y="1254"/>
                    <a:pt x="6072" y="1488"/>
                  </a:cubicBezTo>
                  <a:cubicBezTo>
                    <a:pt x="5671" y="1588"/>
                    <a:pt x="5304" y="1688"/>
                    <a:pt x="4971" y="1788"/>
                  </a:cubicBezTo>
                  <a:lnTo>
                    <a:pt x="3970" y="2121"/>
                  </a:lnTo>
                  <a:cubicBezTo>
                    <a:pt x="3370" y="2288"/>
                    <a:pt x="2803" y="2522"/>
                    <a:pt x="2302" y="2722"/>
                  </a:cubicBezTo>
                  <a:cubicBezTo>
                    <a:pt x="1802" y="2889"/>
                    <a:pt x="1402" y="3089"/>
                    <a:pt x="1068" y="3222"/>
                  </a:cubicBezTo>
                  <a:lnTo>
                    <a:pt x="267" y="3589"/>
                  </a:lnTo>
                  <a:lnTo>
                    <a:pt x="1" y="3723"/>
                  </a:lnTo>
                  <a:cubicBezTo>
                    <a:pt x="101" y="3723"/>
                    <a:pt x="201" y="3689"/>
                    <a:pt x="301" y="3622"/>
                  </a:cubicBezTo>
                  <a:lnTo>
                    <a:pt x="1101" y="3322"/>
                  </a:lnTo>
                  <a:cubicBezTo>
                    <a:pt x="1402" y="3189"/>
                    <a:pt x="1835" y="2989"/>
                    <a:pt x="2336" y="2822"/>
                  </a:cubicBezTo>
                  <a:cubicBezTo>
                    <a:pt x="2836" y="2688"/>
                    <a:pt x="3403" y="2455"/>
                    <a:pt x="4037" y="2255"/>
                  </a:cubicBezTo>
                  <a:lnTo>
                    <a:pt x="5037" y="1955"/>
                  </a:lnTo>
                  <a:cubicBezTo>
                    <a:pt x="5371" y="1855"/>
                    <a:pt x="5738" y="1754"/>
                    <a:pt x="6105" y="1654"/>
                  </a:cubicBezTo>
                  <a:cubicBezTo>
                    <a:pt x="6872" y="1454"/>
                    <a:pt x="7673" y="1287"/>
                    <a:pt x="8540" y="1087"/>
                  </a:cubicBezTo>
                  <a:cubicBezTo>
                    <a:pt x="10408" y="720"/>
                    <a:pt x="12309" y="454"/>
                    <a:pt x="14177" y="320"/>
                  </a:cubicBezTo>
                  <a:cubicBezTo>
                    <a:pt x="15128" y="253"/>
                    <a:pt x="16079" y="220"/>
                    <a:pt x="17029" y="220"/>
                  </a:cubicBezTo>
                  <a:cubicBezTo>
                    <a:pt x="17980" y="220"/>
                    <a:pt x="18931" y="253"/>
                    <a:pt x="19881" y="320"/>
                  </a:cubicBezTo>
                  <a:cubicBezTo>
                    <a:pt x="20782" y="387"/>
                    <a:pt x="21616" y="454"/>
                    <a:pt x="22383" y="554"/>
                  </a:cubicBezTo>
                  <a:cubicBezTo>
                    <a:pt x="22750" y="620"/>
                    <a:pt x="23150" y="654"/>
                    <a:pt x="23484" y="720"/>
                  </a:cubicBezTo>
                  <a:lnTo>
                    <a:pt x="24518" y="887"/>
                  </a:lnTo>
                  <a:cubicBezTo>
                    <a:pt x="25185" y="987"/>
                    <a:pt x="25752" y="1121"/>
                    <a:pt x="26286" y="1221"/>
                  </a:cubicBezTo>
                  <a:cubicBezTo>
                    <a:pt x="26786" y="1354"/>
                    <a:pt x="27220" y="1454"/>
                    <a:pt x="27587" y="1554"/>
                  </a:cubicBezTo>
                  <a:lnTo>
                    <a:pt x="28421" y="1754"/>
                  </a:lnTo>
                  <a:cubicBezTo>
                    <a:pt x="28521" y="1788"/>
                    <a:pt x="28621" y="1788"/>
                    <a:pt x="28721" y="1821"/>
                  </a:cubicBezTo>
                  <a:cubicBezTo>
                    <a:pt x="28621" y="1754"/>
                    <a:pt x="28554" y="1721"/>
                    <a:pt x="28454" y="1688"/>
                  </a:cubicBezTo>
                  <a:lnTo>
                    <a:pt x="27620" y="1454"/>
                  </a:lnTo>
                  <a:cubicBezTo>
                    <a:pt x="27287" y="1321"/>
                    <a:pt x="26820" y="1221"/>
                    <a:pt x="26319" y="1087"/>
                  </a:cubicBezTo>
                  <a:cubicBezTo>
                    <a:pt x="25819" y="987"/>
                    <a:pt x="25219" y="820"/>
                    <a:pt x="24551" y="720"/>
                  </a:cubicBezTo>
                  <a:lnTo>
                    <a:pt x="23517" y="520"/>
                  </a:lnTo>
                  <a:cubicBezTo>
                    <a:pt x="23184" y="454"/>
                    <a:pt x="22783" y="420"/>
                    <a:pt x="22417" y="353"/>
                  </a:cubicBezTo>
                  <a:cubicBezTo>
                    <a:pt x="21616" y="253"/>
                    <a:pt x="20782" y="187"/>
                    <a:pt x="19915" y="120"/>
                  </a:cubicBezTo>
                  <a:cubicBezTo>
                    <a:pt x="18891" y="40"/>
                    <a:pt x="17868" y="0"/>
                    <a:pt x="1684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5" name="Google Shape;5495;p8"/>
            <p:cNvSpPr/>
            <p:nvPr/>
          </p:nvSpPr>
          <p:spPr>
            <a:xfrm>
              <a:off x="4781887" y="2408395"/>
              <a:ext cx="6959" cy="1572"/>
            </a:xfrm>
            <a:custGeom>
              <a:rect b="b" l="l" r="r" t="t"/>
              <a:pathLst>
                <a:path extrusionOk="0" h="68" w="301">
                  <a:moveTo>
                    <a:pt x="301" y="0"/>
                  </a:moveTo>
                  <a:lnTo>
                    <a:pt x="1" y="67"/>
                  </a:lnTo>
                  <a:lnTo>
                    <a:pt x="167" y="67"/>
                  </a:lnTo>
                  <a:lnTo>
                    <a:pt x="30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6" name="Google Shape;5496;p8"/>
            <p:cNvSpPr/>
            <p:nvPr/>
          </p:nvSpPr>
          <p:spPr>
            <a:xfrm>
              <a:off x="4414745" y="2404857"/>
              <a:ext cx="378706" cy="44460"/>
            </a:xfrm>
            <a:custGeom>
              <a:rect b="b" l="l" r="r" t="t"/>
              <a:pathLst>
                <a:path extrusionOk="0" h="1923" w="16380">
                  <a:moveTo>
                    <a:pt x="965" y="0"/>
                  </a:moveTo>
                  <a:cubicBezTo>
                    <a:pt x="786" y="0"/>
                    <a:pt x="604" y="23"/>
                    <a:pt x="434" y="87"/>
                  </a:cubicBezTo>
                  <a:cubicBezTo>
                    <a:pt x="134" y="187"/>
                    <a:pt x="1" y="520"/>
                    <a:pt x="67" y="787"/>
                  </a:cubicBezTo>
                  <a:cubicBezTo>
                    <a:pt x="167" y="1054"/>
                    <a:pt x="468" y="1154"/>
                    <a:pt x="768" y="1221"/>
                  </a:cubicBezTo>
                  <a:cubicBezTo>
                    <a:pt x="3123" y="1688"/>
                    <a:pt x="5524" y="1922"/>
                    <a:pt x="7923" y="1922"/>
                  </a:cubicBezTo>
                  <a:cubicBezTo>
                    <a:pt x="10144" y="1922"/>
                    <a:pt x="12363" y="1722"/>
                    <a:pt x="14544" y="1321"/>
                  </a:cubicBezTo>
                  <a:cubicBezTo>
                    <a:pt x="15312" y="1187"/>
                    <a:pt x="16179" y="921"/>
                    <a:pt x="16379" y="187"/>
                  </a:cubicBezTo>
                  <a:lnTo>
                    <a:pt x="16045" y="187"/>
                  </a:lnTo>
                  <a:cubicBezTo>
                    <a:pt x="14394" y="843"/>
                    <a:pt x="12583" y="1074"/>
                    <a:pt x="10780" y="1074"/>
                  </a:cubicBezTo>
                  <a:cubicBezTo>
                    <a:pt x="10107" y="1074"/>
                    <a:pt x="9435" y="1042"/>
                    <a:pt x="8774" y="987"/>
                  </a:cubicBezTo>
                  <a:cubicBezTo>
                    <a:pt x="6305" y="787"/>
                    <a:pt x="3770" y="287"/>
                    <a:pt x="1268" y="20"/>
                  </a:cubicBezTo>
                  <a:cubicBezTo>
                    <a:pt x="1171" y="8"/>
                    <a:pt x="1068" y="0"/>
                    <a:pt x="965" y="0"/>
                  </a:cubicBezTo>
                  <a:close/>
                </a:path>
              </a:pathLst>
            </a:custGeom>
            <a:solidFill>
              <a:srgbClr val="000000">
                <a:alpha val="8235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7" name="Google Shape;5497;p8"/>
            <p:cNvSpPr/>
            <p:nvPr/>
          </p:nvSpPr>
          <p:spPr>
            <a:xfrm>
              <a:off x="4254319" y="4498681"/>
              <a:ext cx="361712" cy="120340"/>
            </a:xfrm>
            <a:custGeom>
              <a:rect b="b" l="l" r="r" t="t"/>
              <a:pathLst>
                <a:path extrusionOk="0" h="5205" w="15645">
                  <a:moveTo>
                    <a:pt x="15445" y="0"/>
                  </a:moveTo>
                  <a:cubicBezTo>
                    <a:pt x="14259" y="559"/>
                    <a:pt x="12970" y="835"/>
                    <a:pt x="11678" y="835"/>
                  </a:cubicBezTo>
                  <a:cubicBezTo>
                    <a:pt x="10426" y="835"/>
                    <a:pt x="9172" y="576"/>
                    <a:pt x="8006" y="67"/>
                  </a:cubicBezTo>
                  <a:lnTo>
                    <a:pt x="8006" y="534"/>
                  </a:lnTo>
                  <a:cubicBezTo>
                    <a:pt x="8006" y="534"/>
                    <a:pt x="67" y="3603"/>
                    <a:pt x="0" y="5071"/>
                  </a:cubicBezTo>
                  <a:lnTo>
                    <a:pt x="15645" y="5204"/>
                  </a:lnTo>
                  <a:lnTo>
                    <a:pt x="154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8" name="Google Shape;5498;p8"/>
            <p:cNvSpPr/>
            <p:nvPr/>
          </p:nvSpPr>
          <p:spPr>
            <a:xfrm>
              <a:off x="4555123" y="4536187"/>
              <a:ext cx="30865" cy="27628"/>
            </a:xfrm>
            <a:custGeom>
              <a:rect b="b" l="l" r="r" t="t"/>
              <a:pathLst>
                <a:path extrusionOk="0" h="1195" w="1335">
                  <a:moveTo>
                    <a:pt x="650" y="0"/>
                  </a:moveTo>
                  <a:cubicBezTo>
                    <a:pt x="409" y="0"/>
                    <a:pt x="170" y="158"/>
                    <a:pt x="67" y="413"/>
                  </a:cubicBezTo>
                  <a:cubicBezTo>
                    <a:pt x="1" y="747"/>
                    <a:pt x="201" y="1080"/>
                    <a:pt x="534" y="1180"/>
                  </a:cubicBezTo>
                  <a:cubicBezTo>
                    <a:pt x="583" y="1190"/>
                    <a:pt x="631" y="1195"/>
                    <a:pt x="678" y="1195"/>
                  </a:cubicBezTo>
                  <a:cubicBezTo>
                    <a:pt x="951" y="1195"/>
                    <a:pt x="1183" y="1032"/>
                    <a:pt x="1268" y="747"/>
                  </a:cubicBezTo>
                  <a:cubicBezTo>
                    <a:pt x="1335" y="447"/>
                    <a:pt x="1135" y="113"/>
                    <a:pt x="835" y="13"/>
                  </a:cubicBezTo>
                  <a:lnTo>
                    <a:pt x="835" y="13"/>
                  </a:lnTo>
                  <a:lnTo>
                    <a:pt x="868" y="46"/>
                  </a:lnTo>
                  <a:cubicBezTo>
                    <a:pt x="798" y="15"/>
                    <a:pt x="724" y="0"/>
                    <a:pt x="6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499" name="Google Shape;5499;p8"/>
            <p:cNvSpPr/>
            <p:nvPr/>
          </p:nvSpPr>
          <p:spPr>
            <a:xfrm>
              <a:off x="4252007" y="4589694"/>
              <a:ext cx="363261" cy="29339"/>
            </a:xfrm>
            <a:custGeom>
              <a:rect b="b" l="l" r="r" t="t"/>
              <a:pathLst>
                <a:path extrusionOk="0" h="1269" w="15712">
                  <a:moveTo>
                    <a:pt x="15678" y="1"/>
                  </a:moveTo>
                  <a:lnTo>
                    <a:pt x="701" y="368"/>
                  </a:lnTo>
                  <a:cubicBezTo>
                    <a:pt x="701" y="368"/>
                    <a:pt x="0" y="668"/>
                    <a:pt x="67" y="1135"/>
                  </a:cubicBezTo>
                  <a:lnTo>
                    <a:pt x="15712" y="1268"/>
                  </a:lnTo>
                  <a:lnTo>
                    <a:pt x="1567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0" name="Google Shape;5500;p8"/>
            <p:cNvSpPr/>
            <p:nvPr/>
          </p:nvSpPr>
          <p:spPr>
            <a:xfrm>
              <a:off x="4437891" y="4510150"/>
              <a:ext cx="33963" cy="22542"/>
            </a:xfrm>
            <a:custGeom>
              <a:rect b="b" l="l" r="r" t="t"/>
              <a:pathLst>
                <a:path extrusionOk="0" h="975" w="1469">
                  <a:moveTo>
                    <a:pt x="253" y="0"/>
                  </a:moveTo>
                  <a:cubicBezTo>
                    <a:pt x="99" y="0"/>
                    <a:pt x="0" y="40"/>
                    <a:pt x="0" y="72"/>
                  </a:cubicBezTo>
                  <a:cubicBezTo>
                    <a:pt x="0" y="138"/>
                    <a:pt x="401" y="172"/>
                    <a:pt x="768" y="438"/>
                  </a:cubicBezTo>
                  <a:cubicBezTo>
                    <a:pt x="1117" y="661"/>
                    <a:pt x="1316" y="974"/>
                    <a:pt x="1391" y="974"/>
                  </a:cubicBezTo>
                  <a:cubicBezTo>
                    <a:pt x="1395" y="974"/>
                    <a:pt x="1398" y="974"/>
                    <a:pt x="1401" y="972"/>
                  </a:cubicBezTo>
                  <a:cubicBezTo>
                    <a:pt x="1468" y="939"/>
                    <a:pt x="1368" y="505"/>
                    <a:pt x="901" y="205"/>
                  </a:cubicBezTo>
                  <a:cubicBezTo>
                    <a:pt x="657" y="48"/>
                    <a:pt x="421" y="0"/>
                    <a:pt x="2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1" name="Google Shape;5501;p8"/>
            <p:cNvSpPr/>
            <p:nvPr/>
          </p:nvSpPr>
          <p:spPr>
            <a:xfrm>
              <a:off x="4399322" y="4526475"/>
              <a:ext cx="26241" cy="28530"/>
            </a:xfrm>
            <a:custGeom>
              <a:rect b="b" l="l" r="r" t="t"/>
              <a:pathLst>
                <a:path extrusionOk="0" h="1234" w="1135">
                  <a:moveTo>
                    <a:pt x="131" y="0"/>
                  </a:moveTo>
                  <a:cubicBezTo>
                    <a:pt x="71" y="0"/>
                    <a:pt x="34" y="14"/>
                    <a:pt x="34" y="33"/>
                  </a:cubicBezTo>
                  <a:cubicBezTo>
                    <a:pt x="1" y="99"/>
                    <a:pt x="334" y="233"/>
                    <a:pt x="601" y="566"/>
                  </a:cubicBezTo>
                  <a:cubicBezTo>
                    <a:pt x="834" y="900"/>
                    <a:pt x="935" y="1234"/>
                    <a:pt x="1001" y="1234"/>
                  </a:cubicBezTo>
                  <a:cubicBezTo>
                    <a:pt x="1101" y="1234"/>
                    <a:pt x="1135" y="800"/>
                    <a:pt x="801" y="400"/>
                  </a:cubicBezTo>
                  <a:cubicBezTo>
                    <a:pt x="585" y="88"/>
                    <a:pt x="284" y="0"/>
                    <a:pt x="1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2" name="Google Shape;5502;p8"/>
            <p:cNvSpPr/>
            <p:nvPr/>
          </p:nvSpPr>
          <p:spPr>
            <a:xfrm>
              <a:off x="4363852" y="4541575"/>
              <a:ext cx="18519" cy="31166"/>
            </a:xfrm>
            <a:custGeom>
              <a:rect b="b" l="l" r="r" t="t"/>
              <a:pathLst>
                <a:path extrusionOk="0" h="1348" w="801">
                  <a:moveTo>
                    <a:pt x="61" y="1"/>
                  </a:moveTo>
                  <a:cubicBezTo>
                    <a:pt x="47" y="1"/>
                    <a:pt x="38" y="5"/>
                    <a:pt x="33" y="13"/>
                  </a:cubicBezTo>
                  <a:cubicBezTo>
                    <a:pt x="0" y="80"/>
                    <a:pt x="234" y="314"/>
                    <a:pt x="367" y="647"/>
                  </a:cubicBezTo>
                  <a:cubicBezTo>
                    <a:pt x="534" y="1014"/>
                    <a:pt x="534" y="1348"/>
                    <a:pt x="601" y="1348"/>
                  </a:cubicBezTo>
                  <a:cubicBezTo>
                    <a:pt x="701" y="1348"/>
                    <a:pt x="801" y="981"/>
                    <a:pt x="601" y="547"/>
                  </a:cubicBezTo>
                  <a:cubicBezTo>
                    <a:pt x="455" y="198"/>
                    <a:pt x="157" y="1"/>
                    <a:pt x="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3" name="Google Shape;5503;p8"/>
            <p:cNvSpPr/>
            <p:nvPr/>
          </p:nvSpPr>
          <p:spPr>
            <a:xfrm>
              <a:off x="4625324" y="4494057"/>
              <a:ext cx="226761" cy="243523"/>
            </a:xfrm>
            <a:custGeom>
              <a:rect b="b" l="l" r="r" t="t"/>
              <a:pathLst>
                <a:path extrusionOk="0" h="10533" w="9808">
                  <a:moveTo>
                    <a:pt x="634" y="0"/>
                  </a:moveTo>
                  <a:cubicBezTo>
                    <a:pt x="267" y="167"/>
                    <a:pt x="0" y="534"/>
                    <a:pt x="34" y="968"/>
                  </a:cubicBezTo>
                  <a:lnTo>
                    <a:pt x="100" y="2936"/>
                  </a:lnTo>
                  <a:cubicBezTo>
                    <a:pt x="100" y="3670"/>
                    <a:pt x="6238" y="8873"/>
                    <a:pt x="7906" y="10274"/>
                  </a:cubicBezTo>
                  <a:cubicBezTo>
                    <a:pt x="8117" y="10443"/>
                    <a:pt x="8368" y="10532"/>
                    <a:pt x="8626" y="10532"/>
                  </a:cubicBezTo>
                  <a:cubicBezTo>
                    <a:pt x="8775" y="10532"/>
                    <a:pt x="8927" y="10502"/>
                    <a:pt x="9073" y="10441"/>
                  </a:cubicBezTo>
                  <a:cubicBezTo>
                    <a:pt x="9574" y="10208"/>
                    <a:pt x="9807" y="9641"/>
                    <a:pt x="9640" y="9107"/>
                  </a:cubicBezTo>
                  <a:lnTo>
                    <a:pt x="7005" y="1168"/>
                  </a:lnTo>
                  <a:lnTo>
                    <a:pt x="6438" y="67"/>
                  </a:lnTo>
                  <a:cubicBezTo>
                    <a:pt x="5859" y="864"/>
                    <a:pt x="5038" y="1132"/>
                    <a:pt x="4194" y="1132"/>
                  </a:cubicBezTo>
                  <a:cubicBezTo>
                    <a:pt x="2460" y="1132"/>
                    <a:pt x="634" y="0"/>
                    <a:pt x="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4" name="Google Shape;5504;p8"/>
            <p:cNvSpPr/>
            <p:nvPr/>
          </p:nvSpPr>
          <p:spPr>
            <a:xfrm>
              <a:off x="4626850" y="4545737"/>
              <a:ext cx="203641" cy="191549"/>
            </a:xfrm>
            <a:custGeom>
              <a:rect b="b" l="l" r="r" t="t"/>
              <a:pathLst>
                <a:path extrusionOk="0" h="8285" w="8808">
                  <a:moveTo>
                    <a:pt x="1" y="0"/>
                  </a:moveTo>
                  <a:lnTo>
                    <a:pt x="34" y="434"/>
                  </a:lnTo>
                  <a:cubicBezTo>
                    <a:pt x="34" y="901"/>
                    <a:pt x="234" y="1068"/>
                    <a:pt x="468" y="1368"/>
                  </a:cubicBezTo>
                  <a:cubicBezTo>
                    <a:pt x="1202" y="2202"/>
                    <a:pt x="3170" y="4103"/>
                    <a:pt x="7806" y="8039"/>
                  </a:cubicBezTo>
                  <a:cubicBezTo>
                    <a:pt x="8017" y="8203"/>
                    <a:pt x="8259" y="8285"/>
                    <a:pt x="8501" y="8285"/>
                  </a:cubicBezTo>
                  <a:cubicBezTo>
                    <a:pt x="8595" y="8285"/>
                    <a:pt x="8688" y="8272"/>
                    <a:pt x="8780" y="8247"/>
                  </a:cubicBezTo>
                  <a:lnTo>
                    <a:pt x="8780" y="8247"/>
                  </a:lnTo>
                  <a:lnTo>
                    <a:pt x="8807" y="8273"/>
                  </a:lnTo>
                  <a:lnTo>
                    <a:pt x="8807" y="8239"/>
                  </a:lnTo>
                  <a:cubicBezTo>
                    <a:pt x="8798" y="8242"/>
                    <a:pt x="8789" y="8245"/>
                    <a:pt x="8780" y="8247"/>
                  </a:cubicBezTo>
                  <a:lnTo>
                    <a:pt x="8780" y="824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5" name="Google Shape;5505;p8"/>
            <p:cNvSpPr/>
            <p:nvPr/>
          </p:nvSpPr>
          <p:spPr>
            <a:xfrm>
              <a:off x="4624329" y="4512116"/>
              <a:ext cx="38032" cy="28576"/>
            </a:xfrm>
            <a:custGeom>
              <a:rect b="b" l="l" r="r" t="t"/>
              <a:pathLst>
                <a:path extrusionOk="0" h="1236" w="1645">
                  <a:moveTo>
                    <a:pt x="917" y="1"/>
                  </a:moveTo>
                  <a:cubicBezTo>
                    <a:pt x="377" y="1"/>
                    <a:pt x="1" y="830"/>
                    <a:pt x="677" y="1154"/>
                  </a:cubicBezTo>
                  <a:cubicBezTo>
                    <a:pt x="766" y="1210"/>
                    <a:pt x="866" y="1236"/>
                    <a:pt x="967" y="1236"/>
                  </a:cubicBezTo>
                  <a:cubicBezTo>
                    <a:pt x="1170" y="1236"/>
                    <a:pt x="1377" y="1132"/>
                    <a:pt x="1511" y="954"/>
                  </a:cubicBezTo>
                  <a:cubicBezTo>
                    <a:pt x="1644" y="654"/>
                    <a:pt x="1544" y="287"/>
                    <a:pt x="1277" y="120"/>
                  </a:cubicBezTo>
                  <a:lnTo>
                    <a:pt x="1277" y="120"/>
                  </a:lnTo>
                  <a:lnTo>
                    <a:pt x="1311" y="153"/>
                  </a:lnTo>
                  <a:cubicBezTo>
                    <a:pt x="1178" y="46"/>
                    <a:pt x="1043" y="1"/>
                    <a:pt x="9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6" name="Google Shape;5506;p8"/>
            <p:cNvSpPr/>
            <p:nvPr/>
          </p:nvSpPr>
          <p:spPr>
            <a:xfrm>
              <a:off x="4768777" y="4608054"/>
              <a:ext cx="48621" cy="28738"/>
            </a:xfrm>
            <a:custGeom>
              <a:rect b="b" l="l" r="r" t="t"/>
              <a:pathLst>
                <a:path extrusionOk="0" h="1243" w="2103">
                  <a:moveTo>
                    <a:pt x="1604" y="1"/>
                  </a:moveTo>
                  <a:cubicBezTo>
                    <a:pt x="1315" y="1"/>
                    <a:pt x="1033" y="91"/>
                    <a:pt x="801" y="207"/>
                  </a:cubicBezTo>
                  <a:cubicBezTo>
                    <a:pt x="501" y="374"/>
                    <a:pt x="267" y="608"/>
                    <a:pt x="134" y="874"/>
                  </a:cubicBezTo>
                  <a:cubicBezTo>
                    <a:pt x="34" y="1108"/>
                    <a:pt x="1" y="1241"/>
                    <a:pt x="34" y="1241"/>
                  </a:cubicBezTo>
                  <a:cubicBezTo>
                    <a:pt x="36" y="1242"/>
                    <a:pt x="38" y="1243"/>
                    <a:pt x="40" y="1243"/>
                  </a:cubicBezTo>
                  <a:cubicBezTo>
                    <a:pt x="113" y="1243"/>
                    <a:pt x="319" y="731"/>
                    <a:pt x="901" y="407"/>
                  </a:cubicBezTo>
                  <a:cubicBezTo>
                    <a:pt x="1302" y="241"/>
                    <a:pt x="1702" y="141"/>
                    <a:pt x="2102" y="141"/>
                  </a:cubicBezTo>
                  <a:cubicBezTo>
                    <a:pt x="2102" y="107"/>
                    <a:pt x="1969" y="41"/>
                    <a:pt x="1735" y="7"/>
                  </a:cubicBezTo>
                  <a:cubicBezTo>
                    <a:pt x="1691" y="3"/>
                    <a:pt x="1647" y="1"/>
                    <a:pt x="160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7" name="Google Shape;5507;p8"/>
            <p:cNvSpPr/>
            <p:nvPr/>
          </p:nvSpPr>
          <p:spPr>
            <a:xfrm>
              <a:off x="4787298" y="4648589"/>
              <a:ext cx="45523" cy="19028"/>
            </a:xfrm>
            <a:custGeom>
              <a:rect b="b" l="l" r="r" t="t"/>
              <a:pathLst>
                <a:path extrusionOk="0" h="823" w="1969">
                  <a:moveTo>
                    <a:pt x="1405" y="1"/>
                  </a:moveTo>
                  <a:cubicBezTo>
                    <a:pt x="1225" y="1"/>
                    <a:pt x="1043" y="43"/>
                    <a:pt x="867" y="122"/>
                  </a:cubicBezTo>
                  <a:cubicBezTo>
                    <a:pt x="267" y="322"/>
                    <a:pt x="0" y="789"/>
                    <a:pt x="67" y="823"/>
                  </a:cubicBezTo>
                  <a:cubicBezTo>
                    <a:pt x="334" y="623"/>
                    <a:pt x="634" y="489"/>
                    <a:pt x="968" y="322"/>
                  </a:cubicBezTo>
                  <a:cubicBezTo>
                    <a:pt x="1301" y="256"/>
                    <a:pt x="1635" y="189"/>
                    <a:pt x="1968" y="156"/>
                  </a:cubicBezTo>
                  <a:cubicBezTo>
                    <a:pt x="1794" y="51"/>
                    <a:pt x="1601" y="1"/>
                    <a:pt x="14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8" name="Google Shape;5508;p8"/>
            <p:cNvSpPr/>
            <p:nvPr/>
          </p:nvSpPr>
          <p:spPr>
            <a:xfrm>
              <a:off x="4735619" y="4568282"/>
              <a:ext cx="66331" cy="29917"/>
            </a:xfrm>
            <a:custGeom>
              <a:rect b="b" l="l" r="r" t="t"/>
              <a:pathLst>
                <a:path extrusionOk="0" h="1294" w="2869">
                  <a:moveTo>
                    <a:pt x="2378" y="0"/>
                  </a:moveTo>
                  <a:cubicBezTo>
                    <a:pt x="1986" y="0"/>
                    <a:pt x="1586" y="106"/>
                    <a:pt x="1234" y="293"/>
                  </a:cubicBezTo>
                  <a:cubicBezTo>
                    <a:pt x="734" y="460"/>
                    <a:pt x="267" y="827"/>
                    <a:pt x="0" y="1294"/>
                  </a:cubicBezTo>
                  <a:cubicBezTo>
                    <a:pt x="434" y="993"/>
                    <a:pt x="868" y="693"/>
                    <a:pt x="1335" y="460"/>
                  </a:cubicBezTo>
                  <a:cubicBezTo>
                    <a:pt x="1835" y="293"/>
                    <a:pt x="2369" y="126"/>
                    <a:pt x="2869" y="59"/>
                  </a:cubicBezTo>
                  <a:cubicBezTo>
                    <a:pt x="2710" y="20"/>
                    <a:pt x="2544" y="0"/>
                    <a:pt x="23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09" name="Google Shape;5509;p8"/>
            <p:cNvSpPr/>
            <p:nvPr/>
          </p:nvSpPr>
          <p:spPr>
            <a:xfrm>
              <a:off x="4727896" y="4529273"/>
              <a:ext cx="63256" cy="12878"/>
            </a:xfrm>
            <a:custGeom>
              <a:rect b="b" l="l" r="r" t="t"/>
              <a:pathLst>
                <a:path extrusionOk="0" h="557" w="2736">
                  <a:moveTo>
                    <a:pt x="1749" y="1"/>
                  </a:moveTo>
                  <a:cubicBezTo>
                    <a:pt x="1610" y="1"/>
                    <a:pt x="1471" y="16"/>
                    <a:pt x="1335" y="45"/>
                  </a:cubicBezTo>
                  <a:cubicBezTo>
                    <a:pt x="835" y="45"/>
                    <a:pt x="368" y="212"/>
                    <a:pt x="1" y="545"/>
                  </a:cubicBezTo>
                  <a:cubicBezTo>
                    <a:pt x="4" y="553"/>
                    <a:pt x="14" y="556"/>
                    <a:pt x="30" y="556"/>
                  </a:cubicBezTo>
                  <a:cubicBezTo>
                    <a:pt x="161" y="556"/>
                    <a:pt x="685" y="338"/>
                    <a:pt x="1368" y="279"/>
                  </a:cubicBezTo>
                  <a:cubicBezTo>
                    <a:pt x="1546" y="254"/>
                    <a:pt x="1717" y="246"/>
                    <a:pt x="1873" y="246"/>
                  </a:cubicBezTo>
                  <a:cubicBezTo>
                    <a:pt x="2247" y="246"/>
                    <a:pt x="2540" y="295"/>
                    <a:pt x="2668" y="295"/>
                  </a:cubicBezTo>
                  <a:cubicBezTo>
                    <a:pt x="2707" y="295"/>
                    <a:pt x="2730" y="290"/>
                    <a:pt x="2736" y="279"/>
                  </a:cubicBezTo>
                  <a:cubicBezTo>
                    <a:pt x="2429" y="90"/>
                    <a:pt x="2088" y="1"/>
                    <a:pt x="1749" y="1"/>
                  </a:cubicBezTo>
                  <a:close/>
                </a:path>
              </a:pathLst>
            </a:custGeom>
            <a:solidFill>
              <a:srgbClr val="26323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0" name="Google Shape;5510;p8"/>
            <p:cNvSpPr/>
            <p:nvPr/>
          </p:nvSpPr>
          <p:spPr>
            <a:xfrm>
              <a:off x="4727133" y="4491143"/>
              <a:ext cx="74053" cy="43974"/>
            </a:xfrm>
            <a:custGeom>
              <a:rect b="b" l="l" r="r" t="t"/>
              <a:pathLst>
                <a:path extrusionOk="0" h="1902" w="3203">
                  <a:moveTo>
                    <a:pt x="2744" y="206"/>
                  </a:moveTo>
                  <a:cubicBezTo>
                    <a:pt x="2804" y="206"/>
                    <a:pt x="2860" y="230"/>
                    <a:pt x="2902" y="293"/>
                  </a:cubicBezTo>
                  <a:cubicBezTo>
                    <a:pt x="2936" y="393"/>
                    <a:pt x="2969" y="493"/>
                    <a:pt x="2936" y="593"/>
                  </a:cubicBezTo>
                  <a:cubicBezTo>
                    <a:pt x="2785" y="1135"/>
                    <a:pt x="2337" y="1541"/>
                    <a:pt x="1810" y="1664"/>
                  </a:cubicBezTo>
                  <a:lnTo>
                    <a:pt x="1810" y="1664"/>
                  </a:lnTo>
                  <a:cubicBezTo>
                    <a:pt x="1793" y="1602"/>
                    <a:pt x="1768" y="1544"/>
                    <a:pt x="1735" y="1494"/>
                  </a:cubicBezTo>
                  <a:cubicBezTo>
                    <a:pt x="1714" y="1425"/>
                    <a:pt x="1690" y="1358"/>
                    <a:pt x="1661" y="1293"/>
                  </a:cubicBezTo>
                  <a:lnTo>
                    <a:pt x="1661" y="1293"/>
                  </a:lnTo>
                  <a:cubicBezTo>
                    <a:pt x="1787" y="1058"/>
                    <a:pt x="1934" y="832"/>
                    <a:pt x="2102" y="627"/>
                  </a:cubicBezTo>
                  <a:cubicBezTo>
                    <a:pt x="2235" y="460"/>
                    <a:pt x="2435" y="326"/>
                    <a:pt x="2636" y="226"/>
                  </a:cubicBezTo>
                  <a:cubicBezTo>
                    <a:pt x="2672" y="214"/>
                    <a:pt x="2709" y="206"/>
                    <a:pt x="2744" y="206"/>
                  </a:cubicBezTo>
                  <a:close/>
                  <a:moveTo>
                    <a:pt x="446" y="384"/>
                  </a:moveTo>
                  <a:cubicBezTo>
                    <a:pt x="464" y="384"/>
                    <a:pt x="482" y="387"/>
                    <a:pt x="501" y="393"/>
                  </a:cubicBezTo>
                  <a:cubicBezTo>
                    <a:pt x="734" y="460"/>
                    <a:pt x="901" y="560"/>
                    <a:pt x="1068" y="727"/>
                  </a:cubicBezTo>
                  <a:cubicBezTo>
                    <a:pt x="1232" y="909"/>
                    <a:pt x="1387" y="1112"/>
                    <a:pt x="1525" y="1324"/>
                  </a:cubicBezTo>
                  <a:lnTo>
                    <a:pt x="1525" y="1324"/>
                  </a:lnTo>
                  <a:cubicBezTo>
                    <a:pt x="1506" y="1369"/>
                    <a:pt x="1487" y="1414"/>
                    <a:pt x="1468" y="1461"/>
                  </a:cubicBezTo>
                  <a:cubicBezTo>
                    <a:pt x="1448" y="1541"/>
                    <a:pt x="1428" y="1621"/>
                    <a:pt x="1415" y="1701"/>
                  </a:cubicBezTo>
                  <a:lnTo>
                    <a:pt x="1415" y="1701"/>
                  </a:lnTo>
                  <a:cubicBezTo>
                    <a:pt x="900" y="1675"/>
                    <a:pt x="443" y="1353"/>
                    <a:pt x="267" y="827"/>
                  </a:cubicBezTo>
                  <a:cubicBezTo>
                    <a:pt x="200" y="727"/>
                    <a:pt x="200" y="627"/>
                    <a:pt x="267" y="493"/>
                  </a:cubicBezTo>
                  <a:cubicBezTo>
                    <a:pt x="294" y="439"/>
                    <a:pt x="366" y="384"/>
                    <a:pt x="446" y="384"/>
                  </a:cubicBezTo>
                  <a:close/>
                  <a:moveTo>
                    <a:pt x="1592" y="1427"/>
                  </a:moveTo>
                  <a:cubicBezTo>
                    <a:pt x="1643" y="1510"/>
                    <a:pt x="1693" y="1594"/>
                    <a:pt x="1739" y="1679"/>
                  </a:cubicBezTo>
                  <a:lnTo>
                    <a:pt x="1739" y="1679"/>
                  </a:lnTo>
                  <a:cubicBezTo>
                    <a:pt x="1705" y="1685"/>
                    <a:pt x="1670" y="1690"/>
                    <a:pt x="1635" y="1694"/>
                  </a:cubicBezTo>
                  <a:cubicBezTo>
                    <a:pt x="1584" y="1700"/>
                    <a:pt x="1534" y="1703"/>
                    <a:pt x="1483" y="1703"/>
                  </a:cubicBezTo>
                  <a:cubicBezTo>
                    <a:pt x="1477" y="1703"/>
                    <a:pt x="1471" y="1702"/>
                    <a:pt x="1465" y="1702"/>
                  </a:cubicBezTo>
                  <a:lnTo>
                    <a:pt x="1465" y="1702"/>
                  </a:lnTo>
                  <a:cubicBezTo>
                    <a:pt x="1504" y="1610"/>
                    <a:pt x="1546" y="1518"/>
                    <a:pt x="1592" y="1427"/>
                  </a:cubicBezTo>
                  <a:close/>
                  <a:moveTo>
                    <a:pt x="2708" y="0"/>
                  </a:moveTo>
                  <a:cubicBezTo>
                    <a:pt x="2661" y="0"/>
                    <a:pt x="2614" y="8"/>
                    <a:pt x="2569" y="26"/>
                  </a:cubicBezTo>
                  <a:cubicBezTo>
                    <a:pt x="2335" y="160"/>
                    <a:pt x="2135" y="326"/>
                    <a:pt x="1968" y="527"/>
                  </a:cubicBezTo>
                  <a:cubicBezTo>
                    <a:pt x="1829" y="735"/>
                    <a:pt x="1707" y="944"/>
                    <a:pt x="1600" y="1163"/>
                  </a:cubicBezTo>
                  <a:lnTo>
                    <a:pt x="1600" y="1163"/>
                  </a:lnTo>
                  <a:cubicBezTo>
                    <a:pt x="1494" y="959"/>
                    <a:pt x="1355" y="769"/>
                    <a:pt x="1201" y="593"/>
                  </a:cubicBezTo>
                  <a:cubicBezTo>
                    <a:pt x="1034" y="393"/>
                    <a:pt x="801" y="226"/>
                    <a:pt x="567" y="193"/>
                  </a:cubicBezTo>
                  <a:cubicBezTo>
                    <a:pt x="525" y="179"/>
                    <a:pt x="483" y="172"/>
                    <a:pt x="444" y="172"/>
                  </a:cubicBezTo>
                  <a:cubicBezTo>
                    <a:pt x="299" y="172"/>
                    <a:pt x="179" y="262"/>
                    <a:pt x="100" y="393"/>
                  </a:cubicBezTo>
                  <a:cubicBezTo>
                    <a:pt x="34" y="527"/>
                    <a:pt x="0" y="693"/>
                    <a:pt x="67" y="860"/>
                  </a:cubicBezTo>
                  <a:cubicBezTo>
                    <a:pt x="253" y="1510"/>
                    <a:pt x="869" y="1901"/>
                    <a:pt x="1516" y="1901"/>
                  </a:cubicBezTo>
                  <a:cubicBezTo>
                    <a:pt x="1567" y="1901"/>
                    <a:pt x="1617" y="1899"/>
                    <a:pt x="1668" y="1894"/>
                  </a:cubicBezTo>
                  <a:cubicBezTo>
                    <a:pt x="2369" y="1794"/>
                    <a:pt x="2936" y="1327"/>
                    <a:pt x="3136" y="627"/>
                  </a:cubicBezTo>
                  <a:cubicBezTo>
                    <a:pt x="3203" y="460"/>
                    <a:pt x="3136" y="293"/>
                    <a:pt x="3036" y="160"/>
                  </a:cubicBezTo>
                  <a:cubicBezTo>
                    <a:pt x="2963" y="62"/>
                    <a:pt x="2836" y="0"/>
                    <a:pt x="270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1" name="Google Shape;5511;p8"/>
            <p:cNvSpPr/>
            <p:nvPr/>
          </p:nvSpPr>
          <p:spPr>
            <a:xfrm>
              <a:off x="4550498" y="1695694"/>
              <a:ext cx="411860" cy="352279"/>
            </a:xfrm>
            <a:custGeom>
              <a:rect b="b" l="l" r="r" t="t"/>
              <a:pathLst>
                <a:path extrusionOk="0" h="15237" w="17814">
                  <a:moveTo>
                    <a:pt x="13243" y="0"/>
                  </a:moveTo>
                  <a:lnTo>
                    <a:pt x="1602" y="4770"/>
                  </a:lnTo>
                  <a:cubicBezTo>
                    <a:pt x="1668" y="6038"/>
                    <a:pt x="2069" y="6238"/>
                    <a:pt x="1768" y="6872"/>
                  </a:cubicBezTo>
                  <a:cubicBezTo>
                    <a:pt x="1468" y="7472"/>
                    <a:pt x="801" y="7939"/>
                    <a:pt x="834" y="8607"/>
                  </a:cubicBezTo>
                  <a:cubicBezTo>
                    <a:pt x="834" y="9207"/>
                    <a:pt x="1402" y="9674"/>
                    <a:pt x="1435" y="10274"/>
                  </a:cubicBezTo>
                  <a:cubicBezTo>
                    <a:pt x="1435" y="10875"/>
                    <a:pt x="834" y="11342"/>
                    <a:pt x="501" y="11876"/>
                  </a:cubicBezTo>
                  <a:cubicBezTo>
                    <a:pt x="1" y="12709"/>
                    <a:pt x="167" y="13777"/>
                    <a:pt x="334" y="14711"/>
                  </a:cubicBezTo>
                  <a:cubicBezTo>
                    <a:pt x="367" y="14911"/>
                    <a:pt x="434" y="15145"/>
                    <a:pt x="601" y="15211"/>
                  </a:cubicBezTo>
                  <a:cubicBezTo>
                    <a:pt x="668" y="15228"/>
                    <a:pt x="734" y="15236"/>
                    <a:pt x="797" y="15236"/>
                  </a:cubicBezTo>
                  <a:cubicBezTo>
                    <a:pt x="859" y="15236"/>
                    <a:pt x="918" y="15228"/>
                    <a:pt x="968" y="15211"/>
                  </a:cubicBezTo>
                  <a:lnTo>
                    <a:pt x="7372" y="14010"/>
                  </a:lnTo>
                  <a:lnTo>
                    <a:pt x="7706" y="12843"/>
                  </a:lnTo>
                  <a:cubicBezTo>
                    <a:pt x="7706" y="13210"/>
                    <a:pt x="7973" y="13543"/>
                    <a:pt x="8373" y="13643"/>
                  </a:cubicBezTo>
                  <a:cubicBezTo>
                    <a:pt x="8495" y="13655"/>
                    <a:pt x="8618" y="13662"/>
                    <a:pt x="8740" y="13662"/>
                  </a:cubicBezTo>
                  <a:cubicBezTo>
                    <a:pt x="8985" y="13662"/>
                    <a:pt x="9229" y="13632"/>
                    <a:pt x="9474" y="13543"/>
                  </a:cubicBezTo>
                  <a:cubicBezTo>
                    <a:pt x="11976" y="12976"/>
                    <a:pt x="14478" y="12376"/>
                    <a:pt x="16779" y="11208"/>
                  </a:cubicBezTo>
                  <a:cubicBezTo>
                    <a:pt x="17179" y="11008"/>
                    <a:pt x="17580" y="10741"/>
                    <a:pt x="17680" y="10308"/>
                  </a:cubicBezTo>
                  <a:cubicBezTo>
                    <a:pt x="17813" y="9774"/>
                    <a:pt x="17380" y="9307"/>
                    <a:pt x="16946" y="8973"/>
                  </a:cubicBezTo>
                  <a:cubicBezTo>
                    <a:pt x="16546" y="8640"/>
                    <a:pt x="16012" y="8306"/>
                    <a:pt x="15879" y="7773"/>
                  </a:cubicBezTo>
                  <a:cubicBezTo>
                    <a:pt x="15845" y="7306"/>
                    <a:pt x="15912" y="6872"/>
                    <a:pt x="16079" y="6472"/>
                  </a:cubicBezTo>
                  <a:cubicBezTo>
                    <a:pt x="16312" y="5204"/>
                    <a:pt x="16045" y="3937"/>
                    <a:pt x="15345" y="2869"/>
                  </a:cubicBezTo>
                  <a:cubicBezTo>
                    <a:pt x="14778" y="1835"/>
                    <a:pt x="14077" y="868"/>
                    <a:pt x="1324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2" name="Google Shape;5512;p8"/>
            <p:cNvSpPr/>
            <p:nvPr/>
          </p:nvSpPr>
          <p:spPr>
            <a:xfrm>
              <a:off x="4511930" y="1329284"/>
              <a:ext cx="256077" cy="137911"/>
            </a:xfrm>
            <a:custGeom>
              <a:rect b="b" l="l" r="r" t="t"/>
              <a:pathLst>
                <a:path extrusionOk="0" h="5965" w="11076">
                  <a:moveTo>
                    <a:pt x="4" y="0"/>
                  </a:moveTo>
                  <a:cubicBezTo>
                    <a:pt x="3" y="0"/>
                    <a:pt x="2" y="1"/>
                    <a:pt x="1" y="2"/>
                  </a:cubicBezTo>
                  <a:cubicBezTo>
                    <a:pt x="101" y="168"/>
                    <a:pt x="167" y="302"/>
                    <a:pt x="301" y="435"/>
                  </a:cubicBezTo>
                  <a:cubicBezTo>
                    <a:pt x="401" y="569"/>
                    <a:pt x="534" y="736"/>
                    <a:pt x="668" y="902"/>
                  </a:cubicBezTo>
                  <a:cubicBezTo>
                    <a:pt x="835" y="1069"/>
                    <a:pt x="1001" y="1269"/>
                    <a:pt x="1202" y="1469"/>
                  </a:cubicBezTo>
                  <a:cubicBezTo>
                    <a:pt x="1702" y="1970"/>
                    <a:pt x="2202" y="2437"/>
                    <a:pt x="2736" y="2837"/>
                  </a:cubicBezTo>
                  <a:cubicBezTo>
                    <a:pt x="3436" y="3371"/>
                    <a:pt x="4137" y="3838"/>
                    <a:pt x="4871" y="4238"/>
                  </a:cubicBezTo>
                  <a:cubicBezTo>
                    <a:pt x="5605" y="4638"/>
                    <a:pt x="6372" y="4972"/>
                    <a:pt x="7172" y="5272"/>
                  </a:cubicBezTo>
                  <a:cubicBezTo>
                    <a:pt x="7840" y="5472"/>
                    <a:pt x="8507" y="5672"/>
                    <a:pt x="9174" y="5772"/>
                  </a:cubicBezTo>
                  <a:cubicBezTo>
                    <a:pt x="9474" y="5839"/>
                    <a:pt x="9741" y="5873"/>
                    <a:pt x="9941" y="5906"/>
                  </a:cubicBezTo>
                  <a:cubicBezTo>
                    <a:pt x="10141" y="5939"/>
                    <a:pt x="10341" y="5939"/>
                    <a:pt x="10542" y="5939"/>
                  </a:cubicBezTo>
                  <a:cubicBezTo>
                    <a:pt x="10625" y="5956"/>
                    <a:pt x="10717" y="5964"/>
                    <a:pt x="10808" y="5964"/>
                  </a:cubicBezTo>
                  <a:cubicBezTo>
                    <a:pt x="10900" y="5964"/>
                    <a:pt x="10992" y="5956"/>
                    <a:pt x="11075" y="5939"/>
                  </a:cubicBezTo>
                  <a:cubicBezTo>
                    <a:pt x="11075" y="5906"/>
                    <a:pt x="10341" y="5873"/>
                    <a:pt x="9174" y="5639"/>
                  </a:cubicBezTo>
                  <a:cubicBezTo>
                    <a:pt x="8540" y="5506"/>
                    <a:pt x="7873" y="5305"/>
                    <a:pt x="7239" y="5072"/>
                  </a:cubicBezTo>
                  <a:cubicBezTo>
                    <a:pt x="6439" y="4772"/>
                    <a:pt x="5705" y="4438"/>
                    <a:pt x="4971" y="4038"/>
                  </a:cubicBezTo>
                  <a:cubicBezTo>
                    <a:pt x="4237" y="3638"/>
                    <a:pt x="3537" y="3204"/>
                    <a:pt x="2869" y="2704"/>
                  </a:cubicBezTo>
                  <a:cubicBezTo>
                    <a:pt x="2336" y="2270"/>
                    <a:pt x="1802" y="1836"/>
                    <a:pt x="1302" y="1369"/>
                  </a:cubicBezTo>
                  <a:cubicBezTo>
                    <a:pt x="490" y="590"/>
                    <a:pt x="57" y="0"/>
                    <a:pt x="4" y="0"/>
                  </a:cubicBezTo>
                  <a:close/>
                </a:path>
              </a:pathLst>
            </a:custGeom>
            <a:solidFill>
              <a:srgbClr val="FFFFFF">
                <a:alpha val="2509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3" name="Google Shape;5513;p8"/>
            <p:cNvSpPr/>
            <p:nvPr/>
          </p:nvSpPr>
          <p:spPr>
            <a:xfrm>
              <a:off x="4613739" y="1469688"/>
              <a:ext cx="151182" cy="13918"/>
            </a:xfrm>
            <a:custGeom>
              <a:rect b="b" l="l" r="r" t="t"/>
              <a:pathLst>
                <a:path extrusionOk="0" h="602" w="6539">
                  <a:moveTo>
                    <a:pt x="6539" y="1"/>
                  </a:moveTo>
                  <a:cubicBezTo>
                    <a:pt x="5471" y="167"/>
                    <a:pt x="4371" y="301"/>
                    <a:pt x="3303" y="368"/>
                  </a:cubicBezTo>
                  <a:cubicBezTo>
                    <a:pt x="2202" y="368"/>
                    <a:pt x="1102" y="301"/>
                    <a:pt x="1" y="167"/>
                  </a:cubicBezTo>
                  <a:lnTo>
                    <a:pt x="1" y="167"/>
                  </a:lnTo>
                  <a:cubicBezTo>
                    <a:pt x="301" y="301"/>
                    <a:pt x="635" y="401"/>
                    <a:pt x="935" y="434"/>
                  </a:cubicBezTo>
                  <a:cubicBezTo>
                    <a:pt x="1735" y="568"/>
                    <a:pt x="2503" y="601"/>
                    <a:pt x="3303" y="601"/>
                  </a:cubicBezTo>
                  <a:cubicBezTo>
                    <a:pt x="4070" y="568"/>
                    <a:pt x="4871" y="468"/>
                    <a:pt x="5605" y="301"/>
                  </a:cubicBezTo>
                  <a:cubicBezTo>
                    <a:pt x="5938" y="234"/>
                    <a:pt x="6239" y="134"/>
                    <a:pt x="6539" y="1"/>
                  </a:cubicBezTo>
                  <a:close/>
                </a:path>
              </a:pathLst>
            </a:custGeom>
            <a:solidFill>
              <a:srgbClr val="FFFFFF">
                <a:alpha val="2509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4" name="Google Shape;5514;p8"/>
            <p:cNvSpPr/>
            <p:nvPr/>
          </p:nvSpPr>
          <p:spPr>
            <a:xfrm>
              <a:off x="4690113" y="1487424"/>
              <a:ext cx="126490" cy="366360"/>
            </a:xfrm>
            <a:custGeom>
              <a:rect b="b" l="l" r="r" t="t"/>
              <a:pathLst>
                <a:path extrusionOk="0" h="15846" w="5471">
                  <a:moveTo>
                    <a:pt x="0" y="1"/>
                  </a:moveTo>
                  <a:cubicBezTo>
                    <a:pt x="0" y="68"/>
                    <a:pt x="0" y="134"/>
                    <a:pt x="0" y="168"/>
                  </a:cubicBezTo>
                  <a:cubicBezTo>
                    <a:pt x="34" y="368"/>
                    <a:pt x="100" y="535"/>
                    <a:pt x="200" y="701"/>
                  </a:cubicBezTo>
                  <a:cubicBezTo>
                    <a:pt x="367" y="935"/>
                    <a:pt x="567" y="1135"/>
                    <a:pt x="801" y="1335"/>
                  </a:cubicBezTo>
                  <a:cubicBezTo>
                    <a:pt x="1034" y="1535"/>
                    <a:pt x="1368" y="1735"/>
                    <a:pt x="1668" y="2036"/>
                  </a:cubicBezTo>
                  <a:cubicBezTo>
                    <a:pt x="1968" y="2336"/>
                    <a:pt x="2202" y="2736"/>
                    <a:pt x="2268" y="3170"/>
                  </a:cubicBezTo>
                  <a:cubicBezTo>
                    <a:pt x="2302" y="3670"/>
                    <a:pt x="2268" y="4171"/>
                    <a:pt x="2135" y="4671"/>
                  </a:cubicBezTo>
                  <a:cubicBezTo>
                    <a:pt x="2002" y="5205"/>
                    <a:pt x="1768" y="5738"/>
                    <a:pt x="1601" y="6305"/>
                  </a:cubicBezTo>
                  <a:cubicBezTo>
                    <a:pt x="1401" y="6906"/>
                    <a:pt x="1368" y="7573"/>
                    <a:pt x="1535" y="8207"/>
                  </a:cubicBezTo>
                  <a:cubicBezTo>
                    <a:pt x="1735" y="8807"/>
                    <a:pt x="2102" y="9341"/>
                    <a:pt x="2569" y="9775"/>
                  </a:cubicBezTo>
                  <a:cubicBezTo>
                    <a:pt x="3002" y="10208"/>
                    <a:pt x="3469" y="10542"/>
                    <a:pt x="3870" y="10909"/>
                  </a:cubicBezTo>
                  <a:cubicBezTo>
                    <a:pt x="4270" y="11242"/>
                    <a:pt x="4637" y="11609"/>
                    <a:pt x="4904" y="12043"/>
                  </a:cubicBezTo>
                  <a:cubicBezTo>
                    <a:pt x="5171" y="12410"/>
                    <a:pt x="5304" y="12843"/>
                    <a:pt x="5337" y="13277"/>
                  </a:cubicBezTo>
                  <a:cubicBezTo>
                    <a:pt x="5304" y="13944"/>
                    <a:pt x="5171" y="14578"/>
                    <a:pt x="4870" y="15178"/>
                  </a:cubicBezTo>
                  <a:cubicBezTo>
                    <a:pt x="4704" y="15579"/>
                    <a:pt x="4603" y="15846"/>
                    <a:pt x="4603" y="15846"/>
                  </a:cubicBezTo>
                  <a:cubicBezTo>
                    <a:pt x="4603" y="15846"/>
                    <a:pt x="4637" y="15779"/>
                    <a:pt x="4704" y="15679"/>
                  </a:cubicBezTo>
                  <a:cubicBezTo>
                    <a:pt x="4770" y="15579"/>
                    <a:pt x="4837" y="15412"/>
                    <a:pt x="4970" y="15212"/>
                  </a:cubicBezTo>
                  <a:cubicBezTo>
                    <a:pt x="5271" y="14611"/>
                    <a:pt x="5471" y="13944"/>
                    <a:pt x="5471" y="13277"/>
                  </a:cubicBezTo>
                  <a:cubicBezTo>
                    <a:pt x="5471" y="12810"/>
                    <a:pt x="5304" y="12343"/>
                    <a:pt x="5070" y="11976"/>
                  </a:cubicBezTo>
                  <a:cubicBezTo>
                    <a:pt x="4770" y="11509"/>
                    <a:pt x="4403" y="11109"/>
                    <a:pt x="4003" y="10775"/>
                  </a:cubicBezTo>
                  <a:cubicBezTo>
                    <a:pt x="3603" y="10408"/>
                    <a:pt x="3136" y="10041"/>
                    <a:pt x="2735" y="9641"/>
                  </a:cubicBezTo>
                  <a:cubicBezTo>
                    <a:pt x="2268" y="9241"/>
                    <a:pt x="1935" y="8740"/>
                    <a:pt x="1735" y="8140"/>
                  </a:cubicBezTo>
                  <a:cubicBezTo>
                    <a:pt x="1601" y="7573"/>
                    <a:pt x="1635" y="6939"/>
                    <a:pt x="1801" y="6372"/>
                  </a:cubicBezTo>
                  <a:cubicBezTo>
                    <a:pt x="1968" y="5805"/>
                    <a:pt x="2202" y="5271"/>
                    <a:pt x="2335" y="4704"/>
                  </a:cubicBezTo>
                  <a:cubicBezTo>
                    <a:pt x="2469" y="4204"/>
                    <a:pt x="2502" y="3670"/>
                    <a:pt x="2435" y="3136"/>
                  </a:cubicBezTo>
                  <a:cubicBezTo>
                    <a:pt x="2369" y="2669"/>
                    <a:pt x="2135" y="2236"/>
                    <a:pt x="1768" y="1902"/>
                  </a:cubicBezTo>
                  <a:cubicBezTo>
                    <a:pt x="1435" y="1635"/>
                    <a:pt x="1134" y="1435"/>
                    <a:pt x="867" y="1235"/>
                  </a:cubicBezTo>
                  <a:cubicBezTo>
                    <a:pt x="634" y="1068"/>
                    <a:pt x="434" y="868"/>
                    <a:pt x="267" y="635"/>
                  </a:cubicBezTo>
                  <a:cubicBezTo>
                    <a:pt x="134" y="435"/>
                    <a:pt x="67" y="234"/>
                    <a:pt x="0" y="1"/>
                  </a:cubicBezTo>
                  <a:close/>
                </a:path>
              </a:pathLst>
            </a:custGeom>
            <a:solidFill>
              <a:srgbClr val="FFFFFF">
                <a:alpha val="25098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5" name="Google Shape;5515;p8"/>
            <p:cNvSpPr/>
            <p:nvPr/>
          </p:nvSpPr>
          <p:spPr>
            <a:xfrm>
              <a:off x="6203216" y="3972109"/>
              <a:ext cx="33509" cy="161279"/>
            </a:xfrm>
            <a:custGeom>
              <a:rect b="b" l="l" r="r" t="t"/>
              <a:pathLst>
                <a:path extrusionOk="0" h="7874" w="1636">
                  <a:moveTo>
                    <a:pt x="1635" y="1"/>
                  </a:moveTo>
                  <a:cubicBezTo>
                    <a:pt x="1235" y="1302"/>
                    <a:pt x="935" y="2603"/>
                    <a:pt x="701" y="3937"/>
                  </a:cubicBezTo>
                  <a:cubicBezTo>
                    <a:pt x="401" y="5238"/>
                    <a:pt x="134" y="6539"/>
                    <a:pt x="1" y="7873"/>
                  </a:cubicBezTo>
                  <a:cubicBezTo>
                    <a:pt x="368" y="6606"/>
                    <a:pt x="668" y="5305"/>
                    <a:pt x="901" y="3970"/>
                  </a:cubicBezTo>
                  <a:cubicBezTo>
                    <a:pt x="1202" y="2669"/>
                    <a:pt x="1469" y="1335"/>
                    <a:pt x="1635" y="1"/>
                  </a:cubicBezTo>
                  <a:close/>
                </a:path>
              </a:pathLst>
            </a:custGeom>
            <a:solidFill>
              <a:srgbClr val="000000">
                <a:alpha val="8235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6" name="Google Shape;5516;p8"/>
            <p:cNvSpPr/>
            <p:nvPr/>
          </p:nvSpPr>
          <p:spPr>
            <a:xfrm>
              <a:off x="6064529" y="3698114"/>
              <a:ext cx="165355" cy="95735"/>
            </a:xfrm>
            <a:custGeom>
              <a:rect b="b" l="l" r="r" t="t"/>
              <a:pathLst>
                <a:path extrusionOk="0" h="4674" w="8073">
                  <a:moveTo>
                    <a:pt x="8070" y="0"/>
                  </a:moveTo>
                  <a:cubicBezTo>
                    <a:pt x="8032" y="0"/>
                    <a:pt x="7893" y="558"/>
                    <a:pt x="7439" y="1336"/>
                  </a:cubicBezTo>
                  <a:cubicBezTo>
                    <a:pt x="6323" y="3289"/>
                    <a:pt x="4228" y="4493"/>
                    <a:pt x="1983" y="4493"/>
                  </a:cubicBezTo>
                  <a:cubicBezTo>
                    <a:pt x="1812" y="4493"/>
                    <a:pt x="1640" y="4486"/>
                    <a:pt x="1468" y="4472"/>
                  </a:cubicBezTo>
                  <a:cubicBezTo>
                    <a:pt x="605" y="4410"/>
                    <a:pt x="84" y="4234"/>
                    <a:pt x="10" y="4234"/>
                  </a:cubicBezTo>
                  <a:cubicBezTo>
                    <a:pt x="3" y="4234"/>
                    <a:pt x="0" y="4235"/>
                    <a:pt x="0" y="4238"/>
                  </a:cubicBezTo>
                  <a:cubicBezTo>
                    <a:pt x="100" y="4305"/>
                    <a:pt x="234" y="4371"/>
                    <a:pt x="367" y="4405"/>
                  </a:cubicBezTo>
                  <a:cubicBezTo>
                    <a:pt x="734" y="4505"/>
                    <a:pt x="1068" y="4605"/>
                    <a:pt x="1435" y="4638"/>
                  </a:cubicBezTo>
                  <a:cubicBezTo>
                    <a:pt x="1659" y="4662"/>
                    <a:pt x="1882" y="4674"/>
                    <a:pt x="2104" y="4674"/>
                  </a:cubicBezTo>
                  <a:cubicBezTo>
                    <a:pt x="4390" y="4674"/>
                    <a:pt x="6508" y="3440"/>
                    <a:pt x="7572" y="1403"/>
                  </a:cubicBezTo>
                  <a:cubicBezTo>
                    <a:pt x="7739" y="1069"/>
                    <a:pt x="7906" y="736"/>
                    <a:pt x="8006" y="369"/>
                  </a:cubicBezTo>
                  <a:cubicBezTo>
                    <a:pt x="8039" y="269"/>
                    <a:pt x="8073" y="135"/>
                    <a:pt x="8073" y="2"/>
                  </a:cubicBezTo>
                  <a:cubicBezTo>
                    <a:pt x="8072" y="1"/>
                    <a:pt x="8071" y="0"/>
                    <a:pt x="807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7" name="Google Shape;5517;p8"/>
            <p:cNvSpPr/>
            <p:nvPr/>
          </p:nvSpPr>
          <p:spPr>
            <a:xfrm>
              <a:off x="6054964" y="3730149"/>
              <a:ext cx="211134" cy="93953"/>
            </a:xfrm>
            <a:custGeom>
              <a:rect b="b" l="l" r="r" t="t"/>
              <a:pathLst>
                <a:path extrusionOk="0" h="4587" w="10308">
                  <a:moveTo>
                    <a:pt x="10301" y="1"/>
                  </a:moveTo>
                  <a:cubicBezTo>
                    <a:pt x="10248" y="1"/>
                    <a:pt x="9974" y="614"/>
                    <a:pt x="9307" y="1440"/>
                  </a:cubicBezTo>
                  <a:cubicBezTo>
                    <a:pt x="7751" y="3335"/>
                    <a:pt x="5429" y="4414"/>
                    <a:pt x="3009" y="4414"/>
                  </a:cubicBezTo>
                  <a:cubicBezTo>
                    <a:pt x="2575" y="4414"/>
                    <a:pt x="2138" y="4380"/>
                    <a:pt x="1702" y="4309"/>
                  </a:cubicBezTo>
                  <a:cubicBezTo>
                    <a:pt x="690" y="4150"/>
                    <a:pt x="67" y="3872"/>
                    <a:pt x="5" y="3872"/>
                  </a:cubicBezTo>
                  <a:cubicBezTo>
                    <a:pt x="2" y="3872"/>
                    <a:pt x="0" y="3873"/>
                    <a:pt x="0" y="3875"/>
                  </a:cubicBezTo>
                  <a:cubicBezTo>
                    <a:pt x="134" y="3975"/>
                    <a:pt x="267" y="4042"/>
                    <a:pt x="401" y="4108"/>
                  </a:cubicBezTo>
                  <a:cubicBezTo>
                    <a:pt x="801" y="4242"/>
                    <a:pt x="1235" y="4375"/>
                    <a:pt x="1668" y="4442"/>
                  </a:cubicBezTo>
                  <a:cubicBezTo>
                    <a:pt x="2164" y="4539"/>
                    <a:pt x="2663" y="4586"/>
                    <a:pt x="3159" y="4586"/>
                  </a:cubicBezTo>
                  <a:cubicBezTo>
                    <a:pt x="5563" y="4586"/>
                    <a:pt x="7886" y="3476"/>
                    <a:pt x="9407" y="1540"/>
                  </a:cubicBezTo>
                  <a:cubicBezTo>
                    <a:pt x="9674" y="1173"/>
                    <a:pt x="9907" y="806"/>
                    <a:pt x="10141" y="439"/>
                  </a:cubicBezTo>
                  <a:cubicBezTo>
                    <a:pt x="10208" y="306"/>
                    <a:pt x="10274" y="139"/>
                    <a:pt x="10308" y="5"/>
                  </a:cubicBezTo>
                  <a:cubicBezTo>
                    <a:pt x="10306" y="2"/>
                    <a:pt x="10304" y="1"/>
                    <a:pt x="103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8" name="Google Shape;5518;p8"/>
            <p:cNvSpPr/>
            <p:nvPr/>
          </p:nvSpPr>
          <p:spPr>
            <a:xfrm>
              <a:off x="6226443" y="4024728"/>
              <a:ext cx="92950" cy="58088"/>
            </a:xfrm>
            <a:custGeom>
              <a:rect b="b" l="l" r="r" t="t"/>
              <a:pathLst>
                <a:path extrusionOk="0" h="2836" w="4538">
                  <a:moveTo>
                    <a:pt x="1" y="0"/>
                  </a:moveTo>
                  <a:cubicBezTo>
                    <a:pt x="835" y="334"/>
                    <a:pt x="1636" y="701"/>
                    <a:pt x="2403" y="1168"/>
                  </a:cubicBezTo>
                  <a:cubicBezTo>
                    <a:pt x="3170" y="1668"/>
                    <a:pt x="3870" y="2235"/>
                    <a:pt x="4538" y="2836"/>
                  </a:cubicBezTo>
                  <a:cubicBezTo>
                    <a:pt x="4404" y="2569"/>
                    <a:pt x="4237" y="2369"/>
                    <a:pt x="4037" y="2169"/>
                  </a:cubicBezTo>
                  <a:cubicBezTo>
                    <a:pt x="3570" y="1702"/>
                    <a:pt x="3070" y="1301"/>
                    <a:pt x="2536" y="968"/>
                  </a:cubicBezTo>
                  <a:cubicBezTo>
                    <a:pt x="1969" y="634"/>
                    <a:pt x="1402" y="367"/>
                    <a:pt x="802" y="167"/>
                  </a:cubicBezTo>
                  <a:cubicBezTo>
                    <a:pt x="535" y="67"/>
                    <a:pt x="268" y="0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19" name="Google Shape;5519;p8"/>
            <p:cNvSpPr/>
            <p:nvPr/>
          </p:nvSpPr>
          <p:spPr>
            <a:xfrm>
              <a:off x="6025571" y="3644839"/>
              <a:ext cx="122321" cy="378537"/>
            </a:xfrm>
            <a:custGeom>
              <a:rect b="b" l="l" r="r" t="t"/>
              <a:pathLst>
                <a:path extrusionOk="0" h="18481" w="5972">
                  <a:moveTo>
                    <a:pt x="5905" y="1"/>
                  </a:moveTo>
                  <a:cubicBezTo>
                    <a:pt x="5838" y="1"/>
                    <a:pt x="4504" y="4104"/>
                    <a:pt x="2870" y="9207"/>
                  </a:cubicBezTo>
                  <a:cubicBezTo>
                    <a:pt x="1269" y="14311"/>
                    <a:pt x="1" y="18481"/>
                    <a:pt x="68" y="18481"/>
                  </a:cubicBezTo>
                  <a:cubicBezTo>
                    <a:pt x="68" y="18481"/>
                    <a:pt x="68" y="18481"/>
                    <a:pt x="68" y="18481"/>
                  </a:cubicBezTo>
                  <a:cubicBezTo>
                    <a:pt x="112" y="18481"/>
                    <a:pt x="1475" y="14357"/>
                    <a:pt x="3070" y="9274"/>
                  </a:cubicBezTo>
                  <a:cubicBezTo>
                    <a:pt x="4704" y="4170"/>
                    <a:pt x="5972" y="1"/>
                    <a:pt x="5905" y="1"/>
                  </a:cubicBezTo>
                  <a:close/>
                </a:path>
              </a:pathLst>
            </a:custGeom>
            <a:solidFill>
              <a:srgbClr val="000000">
                <a:alpha val="8235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0" name="Google Shape;5520;p8"/>
            <p:cNvSpPr/>
            <p:nvPr/>
          </p:nvSpPr>
          <p:spPr>
            <a:xfrm>
              <a:off x="6004392" y="2563957"/>
              <a:ext cx="13006" cy="141452"/>
            </a:xfrm>
            <a:custGeom>
              <a:rect b="b" l="l" r="r" t="t"/>
              <a:pathLst>
                <a:path extrusionOk="0" h="6906" w="635">
                  <a:moveTo>
                    <a:pt x="68" y="1"/>
                  </a:moveTo>
                  <a:cubicBezTo>
                    <a:pt x="1" y="334"/>
                    <a:pt x="1" y="668"/>
                    <a:pt x="34" y="1035"/>
                  </a:cubicBezTo>
                  <a:cubicBezTo>
                    <a:pt x="34" y="1635"/>
                    <a:pt x="68" y="2502"/>
                    <a:pt x="134" y="3470"/>
                  </a:cubicBezTo>
                  <a:cubicBezTo>
                    <a:pt x="234" y="4404"/>
                    <a:pt x="334" y="5271"/>
                    <a:pt x="401" y="5905"/>
                  </a:cubicBezTo>
                  <a:cubicBezTo>
                    <a:pt x="435" y="6238"/>
                    <a:pt x="501" y="6572"/>
                    <a:pt x="635" y="6906"/>
                  </a:cubicBezTo>
                  <a:cubicBezTo>
                    <a:pt x="635" y="6539"/>
                    <a:pt x="635" y="6205"/>
                    <a:pt x="568" y="5872"/>
                  </a:cubicBezTo>
                  <a:cubicBezTo>
                    <a:pt x="501" y="5171"/>
                    <a:pt x="435" y="4370"/>
                    <a:pt x="368" y="3436"/>
                  </a:cubicBezTo>
                  <a:cubicBezTo>
                    <a:pt x="301" y="2536"/>
                    <a:pt x="234" y="1702"/>
                    <a:pt x="168" y="1001"/>
                  </a:cubicBezTo>
                  <a:cubicBezTo>
                    <a:pt x="168" y="668"/>
                    <a:pt x="134" y="334"/>
                    <a:pt x="68" y="1"/>
                  </a:cubicBezTo>
                  <a:close/>
                </a:path>
              </a:pathLst>
            </a:custGeom>
            <a:solidFill>
              <a:srgbClr val="000000">
                <a:alpha val="1882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1" name="Google Shape;5521;p8"/>
            <p:cNvSpPr/>
            <p:nvPr/>
          </p:nvSpPr>
          <p:spPr>
            <a:xfrm>
              <a:off x="6016006" y="2557137"/>
              <a:ext cx="28716" cy="199520"/>
            </a:xfrm>
            <a:custGeom>
              <a:rect b="b" l="l" r="r" t="t"/>
              <a:pathLst>
                <a:path extrusionOk="0" h="9741" w="1402">
                  <a:moveTo>
                    <a:pt x="1" y="0"/>
                  </a:moveTo>
                  <a:lnTo>
                    <a:pt x="1" y="0"/>
                  </a:lnTo>
                  <a:cubicBezTo>
                    <a:pt x="101" y="467"/>
                    <a:pt x="201" y="934"/>
                    <a:pt x="335" y="1401"/>
                  </a:cubicBezTo>
                  <a:cubicBezTo>
                    <a:pt x="535" y="2268"/>
                    <a:pt x="768" y="3469"/>
                    <a:pt x="935" y="4837"/>
                  </a:cubicBezTo>
                  <a:cubicBezTo>
                    <a:pt x="1135" y="6171"/>
                    <a:pt x="1202" y="7405"/>
                    <a:pt x="1235" y="8273"/>
                  </a:cubicBezTo>
                  <a:cubicBezTo>
                    <a:pt x="1235" y="8773"/>
                    <a:pt x="1235" y="9240"/>
                    <a:pt x="1302" y="9740"/>
                  </a:cubicBezTo>
                  <a:cubicBezTo>
                    <a:pt x="1335" y="9607"/>
                    <a:pt x="1335" y="9474"/>
                    <a:pt x="1369" y="9340"/>
                  </a:cubicBezTo>
                  <a:cubicBezTo>
                    <a:pt x="1402" y="9107"/>
                    <a:pt x="1402" y="8740"/>
                    <a:pt x="1402" y="8273"/>
                  </a:cubicBezTo>
                  <a:cubicBezTo>
                    <a:pt x="1402" y="7105"/>
                    <a:pt x="1302" y="5938"/>
                    <a:pt x="1168" y="4804"/>
                  </a:cubicBezTo>
                  <a:cubicBezTo>
                    <a:pt x="1002" y="3636"/>
                    <a:pt x="768" y="2502"/>
                    <a:pt x="468" y="1368"/>
                  </a:cubicBezTo>
                  <a:cubicBezTo>
                    <a:pt x="368" y="934"/>
                    <a:pt x="234" y="601"/>
                    <a:pt x="168" y="367"/>
                  </a:cubicBezTo>
                  <a:cubicBezTo>
                    <a:pt x="134" y="234"/>
                    <a:pt x="101" y="100"/>
                    <a:pt x="1" y="0"/>
                  </a:cubicBezTo>
                  <a:close/>
                </a:path>
              </a:pathLst>
            </a:custGeom>
            <a:solidFill>
              <a:srgbClr val="000000">
                <a:alpha val="1882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2" name="Google Shape;5522;p8"/>
            <p:cNvSpPr/>
            <p:nvPr/>
          </p:nvSpPr>
          <p:spPr>
            <a:xfrm>
              <a:off x="6023523" y="2929488"/>
              <a:ext cx="8910" cy="175617"/>
            </a:xfrm>
            <a:custGeom>
              <a:rect b="b" l="l" r="r" t="t"/>
              <a:pathLst>
                <a:path extrusionOk="0" h="8574" w="435">
                  <a:moveTo>
                    <a:pt x="68" y="1"/>
                  </a:moveTo>
                  <a:cubicBezTo>
                    <a:pt x="1" y="1402"/>
                    <a:pt x="34" y="2836"/>
                    <a:pt x="101" y="4271"/>
                  </a:cubicBezTo>
                  <a:cubicBezTo>
                    <a:pt x="134" y="5705"/>
                    <a:pt x="234" y="7139"/>
                    <a:pt x="401" y="8574"/>
                  </a:cubicBezTo>
                  <a:cubicBezTo>
                    <a:pt x="435" y="8574"/>
                    <a:pt x="435" y="6639"/>
                    <a:pt x="334" y="4271"/>
                  </a:cubicBezTo>
                  <a:cubicBezTo>
                    <a:pt x="234" y="1902"/>
                    <a:pt x="134" y="1"/>
                    <a:pt x="68" y="1"/>
                  </a:cubicBezTo>
                  <a:close/>
                </a:path>
              </a:pathLst>
            </a:custGeom>
            <a:solidFill>
              <a:srgbClr val="000000">
                <a:alpha val="1882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3" name="Google Shape;5523;p8"/>
            <p:cNvSpPr/>
            <p:nvPr/>
          </p:nvSpPr>
          <p:spPr>
            <a:xfrm>
              <a:off x="6091177" y="2821545"/>
              <a:ext cx="38958" cy="284932"/>
            </a:xfrm>
            <a:custGeom>
              <a:rect b="b" l="l" r="r" t="t"/>
              <a:pathLst>
                <a:path extrusionOk="0" h="13911" w="1902">
                  <a:moveTo>
                    <a:pt x="0" y="0"/>
                  </a:moveTo>
                  <a:lnTo>
                    <a:pt x="0" y="0"/>
                  </a:lnTo>
                  <a:cubicBezTo>
                    <a:pt x="34" y="167"/>
                    <a:pt x="34" y="367"/>
                    <a:pt x="100" y="534"/>
                  </a:cubicBezTo>
                  <a:cubicBezTo>
                    <a:pt x="167" y="934"/>
                    <a:pt x="267" y="1435"/>
                    <a:pt x="367" y="2002"/>
                  </a:cubicBezTo>
                  <a:cubicBezTo>
                    <a:pt x="567" y="3269"/>
                    <a:pt x="834" y="5004"/>
                    <a:pt x="1068" y="6939"/>
                  </a:cubicBezTo>
                  <a:cubicBezTo>
                    <a:pt x="1335" y="8840"/>
                    <a:pt x="1501" y="10608"/>
                    <a:pt x="1635" y="11876"/>
                  </a:cubicBezTo>
                  <a:cubicBezTo>
                    <a:pt x="1701" y="12476"/>
                    <a:pt x="1768" y="12976"/>
                    <a:pt x="1802" y="13377"/>
                  </a:cubicBezTo>
                  <a:cubicBezTo>
                    <a:pt x="1802" y="13543"/>
                    <a:pt x="1835" y="13744"/>
                    <a:pt x="1902" y="13910"/>
                  </a:cubicBezTo>
                  <a:cubicBezTo>
                    <a:pt x="1902" y="13710"/>
                    <a:pt x="1902" y="13543"/>
                    <a:pt x="1902" y="13343"/>
                  </a:cubicBezTo>
                  <a:cubicBezTo>
                    <a:pt x="1868" y="13010"/>
                    <a:pt x="1835" y="12476"/>
                    <a:pt x="1802" y="11842"/>
                  </a:cubicBezTo>
                  <a:cubicBezTo>
                    <a:pt x="1701" y="10575"/>
                    <a:pt x="1535" y="8840"/>
                    <a:pt x="1301" y="6905"/>
                  </a:cubicBezTo>
                  <a:cubicBezTo>
                    <a:pt x="1034" y="4971"/>
                    <a:pt x="767" y="3236"/>
                    <a:pt x="501" y="2002"/>
                  </a:cubicBezTo>
                  <a:cubicBezTo>
                    <a:pt x="367" y="1368"/>
                    <a:pt x="267" y="868"/>
                    <a:pt x="167" y="534"/>
                  </a:cubicBezTo>
                  <a:cubicBezTo>
                    <a:pt x="134" y="334"/>
                    <a:pt x="100" y="167"/>
                    <a:pt x="0" y="0"/>
                  </a:cubicBezTo>
                  <a:close/>
                </a:path>
              </a:pathLst>
            </a:custGeom>
            <a:solidFill>
              <a:srgbClr val="000000">
                <a:alpha val="1882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4" name="Google Shape;5524;p8"/>
            <p:cNvSpPr/>
            <p:nvPr/>
          </p:nvSpPr>
          <p:spPr>
            <a:xfrm>
              <a:off x="6136259" y="2563957"/>
              <a:ext cx="63578" cy="181762"/>
            </a:xfrm>
            <a:custGeom>
              <a:rect b="b" l="l" r="r" t="t"/>
              <a:pathLst>
                <a:path extrusionOk="0" h="8874" w="3104">
                  <a:moveTo>
                    <a:pt x="1" y="1"/>
                  </a:moveTo>
                  <a:cubicBezTo>
                    <a:pt x="101" y="434"/>
                    <a:pt x="268" y="868"/>
                    <a:pt x="434" y="1302"/>
                  </a:cubicBezTo>
                  <a:cubicBezTo>
                    <a:pt x="735" y="2102"/>
                    <a:pt x="1135" y="3203"/>
                    <a:pt x="1569" y="4437"/>
                  </a:cubicBezTo>
                  <a:cubicBezTo>
                    <a:pt x="2002" y="5671"/>
                    <a:pt x="2369" y="6772"/>
                    <a:pt x="2636" y="7573"/>
                  </a:cubicBezTo>
                  <a:cubicBezTo>
                    <a:pt x="2769" y="8006"/>
                    <a:pt x="2936" y="8440"/>
                    <a:pt x="3103" y="8874"/>
                  </a:cubicBezTo>
                  <a:cubicBezTo>
                    <a:pt x="3036" y="8407"/>
                    <a:pt x="2936" y="7973"/>
                    <a:pt x="2803" y="7539"/>
                  </a:cubicBezTo>
                  <a:cubicBezTo>
                    <a:pt x="2569" y="6705"/>
                    <a:pt x="2202" y="5605"/>
                    <a:pt x="1769" y="4370"/>
                  </a:cubicBezTo>
                  <a:cubicBezTo>
                    <a:pt x="1335" y="3136"/>
                    <a:pt x="901" y="2035"/>
                    <a:pt x="568" y="1235"/>
                  </a:cubicBezTo>
                  <a:cubicBezTo>
                    <a:pt x="401" y="801"/>
                    <a:pt x="234" y="401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1882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5" name="Google Shape;5525;p8"/>
            <p:cNvSpPr/>
            <p:nvPr/>
          </p:nvSpPr>
          <p:spPr>
            <a:xfrm>
              <a:off x="6098694" y="2569426"/>
              <a:ext cx="121625" cy="510403"/>
            </a:xfrm>
            <a:custGeom>
              <a:rect b="b" l="l" r="r" t="t"/>
              <a:pathLst>
                <a:path extrusionOk="0" h="24919" w="5938">
                  <a:moveTo>
                    <a:pt x="0" y="1"/>
                  </a:moveTo>
                  <a:cubicBezTo>
                    <a:pt x="0" y="101"/>
                    <a:pt x="34" y="167"/>
                    <a:pt x="67" y="267"/>
                  </a:cubicBezTo>
                  <a:cubicBezTo>
                    <a:pt x="100" y="468"/>
                    <a:pt x="167" y="701"/>
                    <a:pt x="234" y="1001"/>
                  </a:cubicBezTo>
                  <a:cubicBezTo>
                    <a:pt x="434" y="1635"/>
                    <a:pt x="667" y="2536"/>
                    <a:pt x="968" y="3636"/>
                  </a:cubicBezTo>
                  <a:cubicBezTo>
                    <a:pt x="1601" y="5838"/>
                    <a:pt x="2402" y="8974"/>
                    <a:pt x="3236" y="12376"/>
                  </a:cubicBezTo>
                  <a:cubicBezTo>
                    <a:pt x="4036" y="15812"/>
                    <a:pt x="4704" y="18947"/>
                    <a:pt x="5171" y="21249"/>
                  </a:cubicBezTo>
                  <a:cubicBezTo>
                    <a:pt x="5404" y="22350"/>
                    <a:pt x="5604" y="23251"/>
                    <a:pt x="5738" y="23918"/>
                  </a:cubicBezTo>
                  <a:cubicBezTo>
                    <a:pt x="5771" y="24251"/>
                    <a:pt x="5838" y="24451"/>
                    <a:pt x="5871" y="24652"/>
                  </a:cubicBezTo>
                  <a:cubicBezTo>
                    <a:pt x="5904" y="24752"/>
                    <a:pt x="5904" y="24818"/>
                    <a:pt x="5938" y="24918"/>
                  </a:cubicBezTo>
                  <a:cubicBezTo>
                    <a:pt x="5938" y="24818"/>
                    <a:pt x="5938" y="24752"/>
                    <a:pt x="5904" y="24652"/>
                  </a:cubicBezTo>
                  <a:lnTo>
                    <a:pt x="5804" y="23918"/>
                  </a:lnTo>
                  <a:cubicBezTo>
                    <a:pt x="5704" y="23284"/>
                    <a:pt x="5537" y="22350"/>
                    <a:pt x="5337" y="21216"/>
                  </a:cubicBezTo>
                  <a:cubicBezTo>
                    <a:pt x="4904" y="18947"/>
                    <a:pt x="4270" y="15779"/>
                    <a:pt x="3436" y="12343"/>
                  </a:cubicBezTo>
                  <a:cubicBezTo>
                    <a:pt x="2602" y="8907"/>
                    <a:pt x="1768" y="5805"/>
                    <a:pt x="1134" y="3603"/>
                  </a:cubicBezTo>
                  <a:cubicBezTo>
                    <a:pt x="801" y="2469"/>
                    <a:pt x="534" y="1568"/>
                    <a:pt x="334" y="968"/>
                  </a:cubicBezTo>
                  <a:lnTo>
                    <a:pt x="100" y="267"/>
                  </a:lnTo>
                  <a:cubicBezTo>
                    <a:pt x="67" y="167"/>
                    <a:pt x="34" y="101"/>
                    <a:pt x="0" y="1"/>
                  </a:cubicBezTo>
                  <a:close/>
                </a:path>
              </a:pathLst>
            </a:custGeom>
            <a:solidFill>
              <a:srgbClr val="000000">
                <a:alpha val="1882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6" name="Google Shape;5526;p8"/>
            <p:cNvSpPr/>
            <p:nvPr/>
          </p:nvSpPr>
          <p:spPr>
            <a:xfrm>
              <a:off x="6031737" y="2821545"/>
              <a:ext cx="15731" cy="13682"/>
            </a:xfrm>
            <a:custGeom>
              <a:rect b="b" l="l" r="r" t="t"/>
              <a:pathLst>
                <a:path extrusionOk="0" h="668" w="768">
                  <a:moveTo>
                    <a:pt x="434" y="0"/>
                  </a:moveTo>
                  <a:cubicBezTo>
                    <a:pt x="0" y="0"/>
                    <a:pt x="0" y="667"/>
                    <a:pt x="434" y="667"/>
                  </a:cubicBezTo>
                  <a:cubicBezTo>
                    <a:pt x="634" y="667"/>
                    <a:pt x="767" y="534"/>
                    <a:pt x="767" y="334"/>
                  </a:cubicBezTo>
                  <a:cubicBezTo>
                    <a:pt x="767" y="134"/>
                    <a:pt x="634" y="0"/>
                    <a:pt x="4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7" name="Google Shape;5527;p8"/>
            <p:cNvSpPr/>
            <p:nvPr/>
          </p:nvSpPr>
          <p:spPr>
            <a:xfrm>
              <a:off x="6076143" y="3053161"/>
              <a:ext cx="13006" cy="13682"/>
            </a:xfrm>
            <a:custGeom>
              <a:rect b="b" l="l" r="r" t="t"/>
              <a:pathLst>
                <a:path extrusionOk="0" h="668" w="635">
                  <a:moveTo>
                    <a:pt x="301" y="0"/>
                  </a:moveTo>
                  <a:cubicBezTo>
                    <a:pt x="134" y="0"/>
                    <a:pt x="0" y="167"/>
                    <a:pt x="0" y="334"/>
                  </a:cubicBezTo>
                  <a:cubicBezTo>
                    <a:pt x="0" y="501"/>
                    <a:pt x="134" y="668"/>
                    <a:pt x="301" y="668"/>
                  </a:cubicBezTo>
                  <a:cubicBezTo>
                    <a:pt x="501" y="668"/>
                    <a:pt x="634" y="501"/>
                    <a:pt x="634" y="334"/>
                  </a:cubicBezTo>
                  <a:cubicBezTo>
                    <a:pt x="634" y="167"/>
                    <a:pt x="501" y="0"/>
                    <a:pt x="30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8" name="Google Shape;5528;p8"/>
            <p:cNvSpPr/>
            <p:nvPr/>
          </p:nvSpPr>
          <p:spPr>
            <a:xfrm>
              <a:off x="6163603" y="3010107"/>
              <a:ext cx="15731" cy="13600"/>
            </a:xfrm>
            <a:custGeom>
              <a:rect b="b" l="l" r="r" t="t"/>
              <a:pathLst>
                <a:path extrusionOk="0" h="664" w="768">
                  <a:moveTo>
                    <a:pt x="434" y="1"/>
                  </a:moveTo>
                  <a:cubicBezTo>
                    <a:pt x="134" y="1"/>
                    <a:pt x="0" y="335"/>
                    <a:pt x="200" y="568"/>
                  </a:cubicBezTo>
                  <a:cubicBezTo>
                    <a:pt x="266" y="633"/>
                    <a:pt x="349" y="663"/>
                    <a:pt x="431" y="663"/>
                  </a:cubicBezTo>
                  <a:cubicBezTo>
                    <a:pt x="601" y="663"/>
                    <a:pt x="767" y="537"/>
                    <a:pt x="767" y="335"/>
                  </a:cubicBezTo>
                  <a:cubicBezTo>
                    <a:pt x="767" y="134"/>
                    <a:pt x="634" y="1"/>
                    <a:pt x="4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29" name="Google Shape;5529;p8"/>
            <p:cNvSpPr/>
            <p:nvPr/>
          </p:nvSpPr>
          <p:spPr>
            <a:xfrm>
              <a:off x="6129438" y="2828366"/>
              <a:ext cx="13682" cy="13703"/>
            </a:xfrm>
            <a:custGeom>
              <a:rect b="b" l="l" r="r" t="t"/>
              <a:pathLst>
                <a:path extrusionOk="0" h="669" w="668">
                  <a:moveTo>
                    <a:pt x="334" y="1"/>
                  </a:moveTo>
                  <a:cubicBezTo>
                    <a:pt x="134" y="1"/>
                    <a:pt x="0" y="134"/>
                    <a:pt x="0" y="334"/>
                  </a:cubicBezTo>
                  <a:cubicBezTo>
                    <a:pt x="0" y="501"/>
                    <a:pt x="134" y="668"/>
                    <a:pt x="334" y="668"/>
                  </a:cubicBezTo>
                  <a:cubicBezTo>
                    <a:pt x="501" y="668"/>
                    <a:pt x="667" y="501"/>
                    <a:pt x="667" y="334"/>
                  </a:cubicBezTo>
                  <a:cubicBezTo>
                    <a:pt x="667" y="134"/>
                    <a:pt x="501" y="1"/>
                    <a:pt x="334" y="1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0" name="Google Shape;5530;p8"/>
            <p:cNvSpPr/>
            <p:nvPr/>
          </p:nvSpPr>
          <p:spPr>
            <a:xfrm>
              <a:off x="6066577" y="2605905"/>
              <a:ext cx="15731" cy="14092"/>
            </a:xfrm>
            <a:custGeom>
              <a:rect b="b" l="l" r="r" t="t"/>
              <a:pathLst>
                <a:path extrusionOk="0" h="688" w="768">
                  <a:moveTo>
                    <a:pt x="427" y="0"/>
                  </a:moveTo>
                  <a:cubicBezTo>
                    <a:pt x="351" y="0"/>
                    <a:pt x="271" y="27"/>
                    <a:pt x="201" y="88"/>
                  </a:cubicBezTo>
                  <a:cubicBezTo>
                    <a:pt x="0" y="321"/>
                    <a:pt x="167" y="688"/>
                    <a:pt x="467" y="688"/>
                  </a:cubicBezTo>
                  <a:cubicBezTo>
                    <a:pt x="634" y="688"/>
                    <a:pt x="768" y="521"/>
                    <a:pt x="768" y="354"/>
                  </a:cubicBezTo>
                  <a:cubicBezTo>
                    <a:pt x="768" y="145"/>
                    <a:pt x="605" y="0"/>
                    <a:pt x="42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1" name="Google Shape;5531;p8"/>
            <p:cNvSpPr/>
            <p:nvPr/>
          </p:nvSpPr>
          <p:spPr>
            <a:xfrm>
              <a:off x="6211430" y="2792849"/>
              <a:ext cx="16406" cy="13887"/>
            </a:xfrm>
            <a:custGeom>
              <a:rect b="b" l="l" r="r" t="t"/>
              <a:pathLst>
                <a:path extrusionOk="0" h="678" w="801">
                  <a:moveTo>
                    <a:pt x="467" y="0"/>
                  </a:moveTo>
                  <a:cubicBezTo>
                    <a:pt x="167" y="0"/>
                    <a:pt x="0" y="367"/>
                    <a:pt x="234" y="567"/>
                  </a:cubicBezTo>
                  <a:cubicBezTo>
                    <a:pt x="299" y="644"/>
                    <a:pt x="383" y="677"/>
                    <a:pt x="465" y="677"/>
                  </a:cubicBezTo>
                  <a:cubicBezTo>
                    <a:pt x="635" y="677"/>
                    <a:pt x="801" y="536"/>
                    <a:pt x="801" y="334"/>
                  </a:cubicBezTo>
                  <a:cubicBezTo>
                    <a:pt x="801" y="167"/>
                    <a:pt x="634" y="0"/>
                    <a:pt x="46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2" name="Google Shape;5532;p8"/>
            <p:cNvSpPr/>
            <p:nvPr/>
          </p:nvSpPr>
          <p:spPr>
            <a:xfrm>
              <a:off x="6238077" y="2967073"/>
              <a:ext cx="13682" cy="13682"/>
            </a:xfrm>
            <a:custGeom>
              <a:rect b="b" l="l" r="r" t="t"/>
              <a:pathLst>
                <a:path extrusionOk="0" h="668" w="668">
                  <a:moveTo>
                    <a:pt x="334" y="0"/>
                  </a:moveTo>
                  <a:cubicBezTo>
                    <a:pt x="167" y="0"/>
                    <a:pt x="0" y="134"/>
                    <a:pt x="0" y="334"/>
                  </a:cubicBezTo>
                  <a:cubicBezTo>
                    <a:pt x="0" y="501"/>
                    <a:pt x="167" y="668"/>
                    <a:pt x="334" y="668"/>
                  </a:cubicBezTo>
                  <a:cubicBezTo>
                    <a:pt x="534" y="668"/>
                    <a:pt x="667" y="501"/>
                    <a:pt x="667" y="334"/>
                  </a:cubicBezTo>
                  <a:cubicBezTo>
                    <a:pt x="667" y="134"/>
                    <a:pt x="534" y="0"/>
                    <a:pt x="3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3" name="Google Shape;5533;p8"/>
            <p:cNvSpPr/>
            <p:nvPr/>
          </p:nvSpPr>
          <p:spPr>
            <a:xfrm>
              <a:off x="6031040" y="2684210"/>
              <a:ext cx="9586" cy="13682"/>
            </a:xfrm>
            <a:custGeom>
              <a:rect b="b" l="l" r="r" t="t"/>
              <a:pathLst>
                <a:path extrusionOk="0" h="668" w="468">
                  <a:moveTo>
                    <a:pt x="401" y="1"/>
                  </a:moveTo>
                  <a:lnTo>
                    <a:pt x="401" y="1"/>
                  </a:lnTo>
                  <a:cubicBezTo>
                    <a:pt x="1" y="101"/>
                    <a:pt x="68" y="668"/>
                    <a:pt x="468" y="668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4" name="Google Shape;5534;p8"/>
            <p:cNvSpPr/>
            <p:nvPr/>
          </p:nvSpPr>
          <p:spPr>
            <a:xfrm>
              <a:off x="6166716" y="2668500"/>
              <a:ext cx="12617" cy="12904"/>
            </a:xfrm>
            <a:custGeom>
              <a:rect b="b" l="l" r="r" t="t"/>
              <a:pathLst>
                <a:path extrusionOk="0" h="630" w="616">
                  <a:moveTo>
                    <a:pt x="382" y="0"/>
                  </a:moveTo>
                  <a:lnTo>
                    <a:pt x="382" y="0"/>
                  </a:lnTo>
                  <a:cubicBezTo>
                    <a:pt x="0" y="147"/>
                    <a:pt x="161" y="630"/>
                    <a:pt x="478" y="630"/>
                  </a:cubicBezTo>
                  <a:cubicBezTo>
                    <a:pt x="521" y="630"/>
                    <a:pt x="567" y="621"/>
                    <a:pt x="615" y="601"/>
                  </a:cubicBezTo>
                  <a:lnTo>
                    <a:pt x="38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5" name="Google Shape;5535;p8"/>
            <p:cNvSpPr/>
            <p:nvPr/>
          </p:nvSpPr>
          <p:spPr>
            <a:xfrm>
              <a:off x="6104839" y="2944522"/>
              <a:ext cx="9586" cy="13682"/>
            </a:xfrm>
            <a:custGeom>
              <a:rect b="b" l="l" r="r" t="t"/>
              <a:pathLst>
                <a:path extrusionOk="0" h="668" w="468">
                  <a:moveTo>
                    <a:pt x="401" y="1"/>
                  </a:moveTo>
                  <a:lnTo>
                    <a:pt x="401" y="1"/>
                  </a:lnTo>
                  <a:cubicBezTo>
                    <a:pt x="0" y="101"/>
                    <a:pt x="67" y="668"/>
                    <a:pt x="467" y="668"/>
                  </a:cubicBezTo>
                  <a:lnTo>
                    <a:pt x="40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6" name="Google Shape;5536;p8"/>
            <p:cNvSpPr/>
            <p:nvPr/>
          </p:nvSpPr>
          <p:spPr>
            <a:xfrm>
              <a:off x="6026944" y="1853911"/>
              <a:ext cx="66302" cy="58949"/>
            </a:xfrm>
            <a:custGeom>
              <a:rect b="b" l="l" r="r" t="t"/>
              <a:pathLst>
                <a:path extrusionOk="0" h="2878" w="3237">
                  <a:moveTo>
                    <a:pt x="1502" y="1009"/>
                  </a:moveTo>
                  <a:lnTo>
                    <a:pt x="1502" y="1009"/>
                  </a:lnTo>
                  <a:cubicBezTo>
                    <a:pt x="1520" y="1046"/>
                    <a:pt x="1551" y="1065"/>
                    <a:pt x="1587" y="1071"/>
                  </a:cubicBezTo>
                  <a:lnTo>
                    <a:pt x="1587" y="1071"/>
                  </a:lnTo>
                  <a:cubicBezTo>
                    <a:pt x="1561" y="1048"/>
                    <a:pt x="1532" y="1028"/>
                    <a:pt x="1502" y="1009"/>
                  </a:cubicBezTo>
                  <a:close/>
                  <a:moveTo>
                    <a:pt x="1077" y="0"/>
                  </a:moveTo>
                  <a:cubicBezTo>
                    <a:pt x="1006" y="0"/>
                    <a:pt x="937" y="3"/>
                    <a:pt x="868" y="9"/>
                  </a:cubicBezTo>
                  <a:cubicBezTo>
                    <a:pt x="1101" y="175"/>
                    <a:pt x="1368" y="375"/>
                    <a:pt x="1602" y="576"/>
                  </a:cubicBezTo>
                  <a:cubicBezTo>
                    <a:pt x="1702" y="642"/>
                    <a:pt x="1802" y="776"/>
                    <a:pt x="1802" y="909"/>
                  </a:cubicBezTo>
                  <a:cubicBezTo>
                    <a:pt x="1802" y="998"/>
                    <a:pt x="1698" y="1072"/>
                    <a:pt x="1609" y="1072"/>
                  </a:cubicBezTo>
                  <a:cubicBezTo>
                    <a:pt x="1602" y="1072"/>
                    <a:pt x="1594" y="1072"/>
                    <a:pt x="1587" y="1071"/>
                  </a:cubicBezTo>
                  <a:lnTo>
                    <a:pt x="1587" y="1071"/>
                  </a:lnTo>
                  <a:cubicBezTo>
                    <a:pt x="1703" y="1170"/>
                    <a:pt x="1775" y="1307"/>
                    <a:pt x="1802" y="1443"/>
                  </a:cubicBezTo>
                  <a:cubicBezTo>
                    <a:pt x="1833" y="1599"/>
                    <a:pt x="1719" y="1813"/>
                    <a:pt x="1540" y="1813"/>
                  </a:cubicBezTo>
                  <a:cubicBezTo>
                    <a:pt x="1528" y="1813"/>
                    <a:pt x="1515" y="1812"/>
                    <a:pt x="1502" y="1810"/>
                  </a:cubicBezTo>
                  <a:cubicBezTo>
                    <a:pt x="1335" y="1776"/>
                    <a:pt x="1302" y="1610"/>
                    <a:pt x="1168" y="1543"/>
                  </a:cubicBezTo>
                  <a:cubicBezTo>
                    <a:pt x="1005" y="1398"/>
                    <a:pt x="675" y="1342"/>
                    <a:pt x="408" y="1342"/>
                  </a:cubicBezTo>
                  <a:cubicBezTo>
                    <a:pt x="182" y="1342"/>
                    <a:pt x="1" y="1382"/>
                    <a:pt x="1" y="1443"/>
                  </a:cubicBezTo>
                  <a:cubicBezTo>
                    <a:pt x="134" y="2110"/>
                    <a:pt x="701" y="2610"/>
                    <a:pt x="1368" y="2710"/>
                  </a:cubicBezTo>
                  <a:cubicBezTo>
                    <a:pt x="1602" y="2744"/>
                    <a:pt x="1835" y="2710"/>
                    <a:pt x="2069" y="2777"/>
                  </a:cubicBezTo>
                  <a:cubicBezTo>
                    <a:pt x="2269" y="2811"/>
                    <a:pt x="2436" y="2844"/>
                    <a:pt x="2636" y="2877"/>
                  </a:cubicBezTo>
                  <a:cubicBezTo>
                    <a:pt x="2836" y="2877"/>
                    <a:pt x="3036" y="2777"/>
                    <a:pt x="3136" y="2610"/>
                  </a:cubicBezTo>
                  <a:cubicBezTo>
                    <a:pt x="3236" y="2310"/>
                    <a:pt x="2869" y="2043"/>
                    <a:pt x="2803" y="1710"/>
                  </a:cubicBezTo>
                  <a:cubicBezTo>
                    <a:pt x="2769" y="1510"/>
                    <a:pt x="2769" y="1343"/>
                    <a:pt x="2803" y="1143"/>
                  </a:cubicBezTo>
                  <a:cubicBezTo>
                    <a:pt x="2769" y="709"/>
                    <a:pt x="2502" y="342"/>
                    <a:pt x="2102" y="175"/>
                  </a:cubicBezTo>
                  <a:cubicBezTo>
                    <a:pt x="1771" y="65"/>
                    <a:pt x="1416" y="0"/>
                    <a:pt x="10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7" name="Google Shape;5537;p8"/>
            <p:cNvSpPr/>
            <p:nvPr/>
          </p:nvSpPr>
          <p:spPr>
            <a:xfrm>
              <a:off x="6061784" y="1752953"/>
              <a:ext cx="62205" cy="66834"/>
            </a:xfrm>
            <a:custGeom>
              <a:rect b="b" l="l" r="r" t="t"/>
              <a:pathLst>
                <a:path extrusionOk="0" h="3263" w="3037">
                  <a:moveTo>
                    <a:pt x="1402" y="1"/>
                  </a:moveTo>
                  <a:lnTo>
                    <a:pt x="1302" y="67"/>
                  </a:lnTo>
                  <a:cubicBezTo>
                    <a:pt x="1245" y="74"/>
                    <a:pt x="1201" y="77"/>
                    <a:pt x="1163" y="77"/>
                  </a:cubicBezTo>
                  <a:cubicBezTo>
                    <a:pt x="1061" y="77"/>
                    <a:pt x="1009" y="58"/>
                    <a:pt x="907" y="58"/>
                  </a:cubicBezTo>
                  <a:cubicBezTo>
                    <a:pt x="869" y="58"/>
                    <a:pt x="825" y="60"/>
                    <a:pt x="768" y="67"/>
                  </a:cubicBezTo>
                  <a:cubicBezTo>
                    <a:pt x="501" y="67"/>
                    <a:pt x="268" y="201"/>
                    <a:pt x="101" y="434"/>
                  </a:cubicBezTo>
                  <a:cubicBezTo>
                    <a:pt x="1" y="735"/>
                    <a:pt x="68" y="1035"/>
                    <a:pt x="234" y="1302"/>
                  </a:cubicBezTo>
                  <a:cubicBezTo>
                    <a:pt x="435" y="1735"/>
                    <a:pt x="601" y="2102"/>
                    <a:pt x="801" y="2502"/>
                  </a:cubicBezTo>
                  <a:cubicBezTo>
                    <a:pt x="902" y="2769"/>
                    <a:pt x="1068" y="3003"/>
                    <a:pt x="1302" y="3170"/>
                  </a:cubicBezTo>
                  <a:cubicBezTo>
                    <a:pt x="1428" y="3233"/>
                    <a:pt x="1563" y="3262"/>
                    <a:pt x="1697" y="3262"/>
                  </a:cubicBezTo>
                  <a:cubicBezTo>
                    <a:pt x="1919" y="3262"/>
                    <a:pt x="2136" y="3182"/>
                    <a:pt x="2303" y="3036"/>
                  </a:cubicBezTo>
                  <a:cubicBezTo>
                    <a:pt x="2569" y="2803"/>
                    <a:pt x="2770" y="2469"/>
                    <a:pt x="2870" y="2136"/>
                  </a:cubicBezTo>
                  <a:cubicBezTo>
                    <a:pt x="3003" y="1869"/>
                    <a:pt x="3036" y="1568"/>
                    <a:pt x="2970" y="1268"/>
                  </a:cubicBezTo>
                  <a:cubicBezTo>
                    <a:pt x="2892" y="1034"/>
                    <a:pt x="2672" y="902"/>
                    <a:pt x="2453" y="902"/>
                  </a:cubicBezTo>
                  <a:cubicBezTo>
                    <a:pt x="2391" y="902"/>
                    <a:pt x="2328" y="913"/>
                    <a:pt x="2269" y="935"/>
                  </a:cubicBezTo>
                  <a:cubicBezTo>
                    <a:pt x="2102" y="1068"/>
                    <a:pt x="2002" y="1235"/>
                    <a:pt x="1936" y="1435"/>
                  </a:cubicBezTo>
                  <a:cubicBezTo>
                    <a:pt x="1874" y="1620"/>
                    <a:pt x="1726" y="1806"/>
                    <a:pt x="1546" y="1806"/>
                  </a:cubicBezTo>
                  <a:cubicBezTo>
                    <a:pt x="1532" y="1806"/>
                    <a:pt x="1517" y="1804"/>
                    <a:pt x="1502" y="1802"/>
                  </a:cubicBezTo>
                  <a:cubicBezTo>
                    <a:pt x="1302" y="1769"/>
                    <a:pt x="1168" y="1468"/>
                    <a:pt x="1235" y="1235"/>
                  </a:cubicBezTo>
                  <a:cubicBezTo>
                    <a:pt x="1335" y="1035"/>
                    <a:pt x="1435" y="835"/>
                    <a:pt x="1535" y="634"/>
                  </a:cubicBezTo>
                  <a:cubicBezTo>
                    <a:pt x="1669" y="401"/>
                    <a:pt x="1602" y="134"/>
                    <a:pt x="14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8" name="Google Shape;5538;p8"/>
            <p:cNvSpPr/>
            <p:nvPr/>
          </p:nvSpPr>
          <p:spPr>
            <a:xfrm>
              <a:off x="6070674" y="1697097"/>
              <a:ext cx="39654" cy="42030"/>
            </a:xfrm>
            <a:custGeom>
              <a:rect b="b" l="l" r="r" t="t"/>
              <a:pathLst>
                <a:path extrusionOk="0" h="2052" w="1936">
                  <a:moveTo>
                    <a:pt x="768" y="1"/>
                  </a:moveTo>
                  <a:cubicBezTo>
                    <a:pt x="668" y="1"/>
                    <a:pt x="568" y="9"/>
                    <a:pt x="468" y="26"/>
                  </a:cubicBezTo>
                  <a:cubicBezTo>
                    <a:pt x="267" y="59"/>
                    <a:pt x="101" y="193"/>
                    <a:pt x="34" y="393"/>
                  </a:cubicBezTo>
                  <a:cubicBezTo>
                    <a:pt x="1" y="593"/>
                    <a:pt x="1" y="760"/>
                    <a:pt x="34" y="960"/>
                  </a:cubicBezTo>
                  <a:cubicBezTo>
                    <a:pt x="34" y="1093"/>
                    <a:pt x="34" y="1260"/>
                    <a:pt x="34" y="1360"/>
                  </a:cubicBezTo>
                  <a:cubicBezTo>
                    <a:pt x="1" y="1527"/>
                    <a:pt x="34" y="1660"/>
                    <a:pt x="134" y="1794"/>
                  </a:cubicBezTo>
                  <a:cubicBezTo>
                    <a:pt x="267" y="1894"/>
                    <a:pt x="434" y="1960"/>
                    <a:pt x="601" y="1994"/>
                  </a:cubicBezTo>
                  <a:cubicBezTo>
                    <a:pt x="693" y="2033"/>
                    <a:pt x="790" y="2052"/>
                    <a:pt x="887" y="2052"/>
                  </a:cubicBezTo>
                  <a:cubicBezTo>
                    <a:pt x="1035" y="2052"/>
                    <a:pt x="1180" y="2008"/>
                    <a:pt x="1301" y="1927"/>
                  </a:cubicBezTo>
                  <a:cubicBezTo>
                    <a:pt x="1435" y="1794"/>
                    <a:pt x="1502" y="1660"/>
                    <a:pt x="1535" y="1493"/>
                  </a:cubicBezTo>
                  <a:cubicBezTo>
                    <a:pt x="1668" y="1093"/>
                    <a:pt x="1802" y="626"/>
                    <a:pt x="1935" y="193"/>
                  </a:cubicBezTo>
                  <a:lnTo>
                    <a:pt x="1668" y="59"/>
                  </a:lnTo>
                  <a:cubicBezTo>
                    <a:pt x="1468" y="59"/>
                    <a:pt x="1268" y="59"/>
                    <a:pt x="1068" y="26"/>
                  </a:cubicBezTo>
                  <a:cubicBezTo>
                    <a:pt x="968" y="9"/>
                    <a:pt x="868" y="1"/>
                    <a:pt x="7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39" name="Google Shape;5539;p8"/>
            <p:cNvSpPr/>
            <p:nvPr/>
          </p:nvSpPr>
          <p:spPr>
            <a:xfrm>
              <a:off x="6022171" y="1848954"/>
              <a:ext cx="30765" cy="26996"/>
            </a:xfrm>
            <a:custGeom>
              <a:rect b="b" l="l" r="r" t="t"/>
              <a:pathLst>
                <a:path extrusionOk="0" h="1318" w="1502">
                  <a:moveTo>
                    <a:pt x="538" y="0"/>
                  </a:moveTo>
                  <a:cubicBezTo>
                    <a:pt x="442" y="0"/>
                    <a:pt x="350" y="17"/>
                    <a:pt x="267" y="50"/>
                  </a:cubicBezTo>
                  <a:cubicBezTo>
                    <a:pt x="134" y="150"/>
                    <a:pt x="34" y="284"/>
                    <a:pt x="34" y="484"/>
                  </a:cubicBezTo>
                  <a:cubicBezTo>
                    <a:pt x="0" y="684"/>
                    <a:pt x="34" y="918"/>
                    <a:pt x="134" y="1118"/>
                  </a:cubicBezTo>
                  <a:cubicBezTo>
                    <a:pt x="134" y="1185"/>
                    <a:pt x="200" y="1251"/>
                    <a:pt x="234" y="1285"/>
                  </a:cubicBezTo>
                  <a:cubicBezTo>
                    <a:pt x="252" y="1294"/>
                    <a:pt x="272" y="1298"/>
                    <a:pt x="292" y="1298"/>
                  </a:cubicBezTo>
                  <a:cubicBezTo>
                    <a:pt x="347" y="1298"/>
                    <a:pt x="400" y="1267"/>
                    <a:pt x="400" y="1218"/>
                  </a:cubicBezTo>
                  <a:lnTo>
                    <a:pt x="434" y="1318"/>
                  </a:lnTo>
                  <a:cubicBezTo>
                    <a:pt x="434" y="1151"/>
                    <a:pt x="534" y="1051"/>
                    <a:pt x="667" y="984"/>
                  </a:cubicBezTo>
                  <a:cubicBezTo>
                    <a:pt x="801" y="951"/>
                    <a:pt x="934" y="918"/>
                    <a:pt x="1101" y="918"/>
                  </a:cubicBezTo>
                  <a:cubicBezTo>
                    <a:pt x="1234" y="918"/>
                    <a:pt x="1368" y="818"/>
                    <a:pt x="1435" y="684"/>
                  </a:cubicBezTo>
                  <a:cubicBezTo>
                    <a:pt x="1501" y="517"/>
                    <a:pt x="1435" y="351"/>
                    <a:pt x="1301" y="251"/>
                  </a:cubicBezTo>
                  <a:cubicBezTo>
                    <a:pt x="1134" y="150"/>
                    <a:pt x="1001" y="84"/>
                    <a:pt x="834" y="50"/>
                  </a:cubicBezTo>
                  <a:cubicBezTo>
                    <a:pt x="734" y="17"/>
                    <a:pt x="634" y="0"/>
                    <a:pt x="5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0" name="Google Shape;5540;p8"/>
            <p:cNvSpPr/>
            <p:nvPr/>
          </p:nvSpPr>
          <p:spPr>
            <a:xfrm>
              <a:off x="2836917" y="3741865"/>
              <a:ext cx="360082" cy="430460"/>
            </a:xfrm>
            <a:custGeom>
              <a:rect b="b" l="l" r="r" t="t"/>
              <a:pathLst>
                <a:path extrusionOk="0" h="21016" w="17580">
                  <a:moveTo>
                    <a:pt x="11842" y="1"/>
                  </a:moveTo>
                  <a:lnTo>
                    <a:pt x="3636" y="3536"/>
                  </a:lnTo>
                  <a:lnTo>
                    <a:pt x="7539" y="11776"/>
                  </a:lnTo>
                  <a:cubicBezTo>
                    <a:pt x="7539" y="11776"/>
                    <a:pt x="0" y="19114"/>
                    <a:pt x="934" y="21016"/>
                  </a:cubicBezTo>
                  <a:lnTo>
                    <a:pt x="17579" y="13443"/>
                  </a:lnTo>
                  <a:lnTo>
                    <a:pt x="14744" y="8707"/>
                  </a:lnTo>
                  <a:lnTo>
                    <a:pt x="1184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1" name="Google Shape;5541;p8"/>
            <p:cNvSpPr/>
            <p:nvPr/>
          </p:nvSpPr>
          <p:spPr>
            <a:xfrm>
              <a:off x="2854000" y="3991239"/>
              <a:ext cx="345048" cy="180410"/>
            </a:xfrm>
            <a:custGeom>
              <a:rect b="b" l="l" r="r" t="t"/>
              <a:pathLst>
                <a:path extrusionOk="0" h="8808" w="16846">
                  <a:moveTo>
                    <a:pt x="16012" y="1"/>
                  </a:moveTo>
                  <a:lnTo>
                    <a:pt x="200" y="7673"/>
                  </a:lnTo>
                  <a:cubicBezTo>
                    <a:pt x="33" y="8040"/>
                    <a:pt x="0" y="8440"/>
                    <a:pt x="134" y="8807"/>
                  </a:cubicBezTo>
                  <a:lnTo>
                    <a:pt x="16845" y="1435"/>
                  </a:lnTo>
                  <a:lnTo>
                    <a:pt x="1601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2" name="Google Shape;5542;p8"/>
            <p:cNvSpPr/>
            <p:nvPr/>
          </p:nvSpPr>
          <p:spPr>
            <a:xfrm>
              <a:off x="2984002" y="3986057"/>
              <a:ext cx="42194" cy="11573"/>
            </a:xfrm>
            <a:custGeom>
              <a:rect b="b" l="l" r="r" t="t"/>
              <a:pathLst>
                <a:path extrusionOk="0" h="565" w="2060">
                  <a:moveTo>
                    <a:pt x="835" y="0"/>
                  </a:moveTo>
                  <a:cubicBezTo>
                    <a:pt x="337" y="0"/>
                    <a:pt x="0" y="230"/>
                    <a:pt x="58" y="287"/>
                  </a:cubicBezTo>
                  <a:cubicBezTo>
                    <a:pt x="66" y="312"/>
                    <a:pt x="97" y="320"/>
                    <a:pt x="148" y="320"/>
                  </a:cubicBezTo>
                  <a:cubicBezTo>
                    <a:pt x="270" y="320"/>
                    <a:pt x="503" y="271"/>
                    <a:pt x="787" y="271"/>
                  </a:cubicBezTo>
                  <a:cubicBezTo>
                    <a:pt x="874" y="271"/>
                    <a:pt x="964" y="276"/>
                    <a:pt x="1058" y="287"/>
                  </a:cubicBezTo>
                  <a:cubicBezTo>
                    <a:pt x="1504" y="347"/>
                    <a:pt x="1870" y="565"/>
                    <a:pt x="1969" y="565"/>
                  </a:cubicBezTo>
                  <a:cubicBezTo>
                    <a:pt x="1981" y="565"/>
                    <a:pt x="1989" y="561"/>
                    <a:pt x="1992" y="554"/>
                  </a:cubicBezTo>
                  <a:cubicBezTo>
                    <a:pt x="2059" y="487"/>
                    <a:pt x="1726" y="87"/>
                    <a:pt x="1092" y="20"/>
                  </a:cubicBezTo>
                  <a:cubicBezTo>
                    <a:pt x="1003" y="6"/>
                    <a:pt x="917" y="0"/>
                    <a:pt x="8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3" name="Google Shape;5543;p8"/>
            <p:cNvSpPr/>
            <p:nvPr/>
          </p:nvSpPr>
          <p:spPr>
            <a:xfrm>
              <a:off x="2955367" y="4020898"/>
              <a:ext cx="35967" cy="18926"/>
            </a:xfrm>
            <a:custGeom>
              <a:rect b="b" l="l" r="r" t="t"/>
              <a:pathLst>
                <a:path extrusionOk="0" h="924" w="1756">
                  <a:moveTo>
                    <a:pt x="451" y="0"/>
                  </a:moveTo>
                  <a:cubicBezTo>
                    <a:pt x="183" y="0"/>
                    <a:pt x="1" y="80"/>
                    <a:pt x="21" y="121"/>
                  </a:cubicBezTo>
                  <a:cubicBezTo>
                    <a:pt x="21" y="221"/>
                    <a:pt x="455" y="187"/>
                    <a:pt x="889" y="421"/>
                  </a:cubicBezTo>
                  <a:cubicBezTo>
                    <a:pt x="1331" y="642"/>
                    <a:pt x="1564" y="924"/>
                    <a:pt x="1644" y="924"/>
                  </a:cubicBezTo>
                  <a:cubicBezTo>
                    <a:pt x="1648" y="924"/>
                    <a:pt x="1652" y="923"/>
                    <a:pt x="1656" y="921"/>
                  </a:cubicBezTo>
                  <a:cubicBezTo>
                    <a:pt x="1756" y="888"/>
                    <a:pt x="1589" y="388"/>
                    <a:pt x="1022" y="121"/>
                  </a:cubicBezTo>
                  <a:cubicBezTo>
                    <a:pt x="817" y="31"/>
                    <a:pt x="617" y="0"/>
                    <a:pt x="4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4" name="Google Shape;5544;p8"/>
            <p:cNvSpPr/>
            <p:nvPr/>
          </p:nvSpPr>
          <p:spPr>
            <a:xfrm>
              <a:off x="2928474" y="4052257"/>
              <a:ext cx="28020" cy="23780"/>
            </a:xfrm>
            <a:custGeom>
              <a:rect b="b" l="l" r="r" t="t"/>
              <a:pathLst>
                <a:path extrusionOk="0" h="1161" w="1368">
                  <a:moveTo>
                    <a:pt x="143" y="1"/>
                  </a:moveTo>
                  <a:cubicBezTo>
                    <a:pt x="55" y="1"/>
                    <a:pt x="0" y="23"/>
                    <a:pt x="0" y="57"/>
                  </a:cubicBezTo>
                  <a:cubicBezTo>
                    <a:pt x="0" y="157"/>
                    <a:pt x="334" y="258"/>
                    <a:pt x="667" y="558"/>
                  </a:cubicBezTo>
                  <a:cubicBezTo>
                    <a:pt x="985" y="844"/>
                    <a:pt x="1182" y="1161"/>
                    <a:pt x="1286" y="1161"/>
                  </a:cubicBezTo>
                  <a:cubicBezTo>
                    <a:pt x="1291" y="1161"/>
                    <a:pt x="1296" y="1160"/>
                    <a:pt x="1301" y="1158"/>
                  </a:cubicBezTo>
                  <a:cubicBezTo>
                    <a:pt x="1368" y="1158"/>
                    <a:pt x="1301" y="691"/>
                    <a:pt x="867" y="324"/>
                  </a:cubicBezTo>
                  <a:cubicBezTo>
                    <a:pt x="604" y="83"/>
                    <a:pt x="313" y="1"/>
                    <a:pt x="1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5" name="Google Shape;5545;p8"/>
            <p:cNvSpPr/>
            <p:nvPr/>
          </p:nvSpPr>
          <p:spPr>
            <a:xfrm>
              <a:off x="2968087" y="3933253"/>
              <a:ext cx="38282" cy="17205"/>
            </a:xfrm>
            <a:custGeom>
              <a:rect b="b" l="l" r="r" t="t"/>
              <a:pathLst>
                <a:path extrusionOk="0" h="840" w="1869">
                  <a:moveTo>
                    <a:pt x="1456" y="0"/>
                  </a:moveTo>
                  <a:cubicBezTo>
                    <a:pt x="1283" y="0"/>
                    <a:pt x="1067" y="34"/>
                    <a:pt x="835" y="130"/>
                  </a:cubicBezTo>
                  <a:cubicBezTo>
                    <a:pt x="268" y="363"/>
                    <a:pt x="1" y="797"/>
                    <a:pt x="67" y="830"/>
                  </a:cubicBezTo>
                  <a:cubicBezTo>
                    <a:pt x="77" y="837"/>
                    <a:pt x="89" y="840"/>
                    <a:pt x="103" y="840"/>
                  </a:cubicBezTo>
                  <a:cubicBezTo>
                    <a:pt x="234" y="840"/>
                    <a:pt x="547" y="581"/>
                    <a:pt x="968" y="430"/>
                  </a:cubicBezTo>
                  <a:cubicBezTo>
                    <a:pt x="1402" y="230"/>
                    <a:pt x="1869" y="230"/>
                    <a:pt x="1869" y="130"/>
                  </a:cubicBezTo>
                  <a:cubicBezTo>
                    <a:pt x="1869" y="71"/>
                    <a:pt x="1706" y="0"/>
                    <a:pt x="1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6" name="Google Shape;5546;p8"/>
            <p:cNvSpPr/>
            <p:nvPr/>
          </p:nvSpPr>
          <p:spPr>
            <a:xfrm>
              <a:off x="2938039" y="3901362"/>
              <a:ext cx="53295" cy="42767"/>
            </a:xfrm>
            <a:custGeom>
              <a:rect b="b" l="l" r="r" t="t"/>
              <a:pathLst>
                <a:path extrusionOk="0" h="2088" w="2602">
                  <a:moveTo>
                    <a:pt x="567" y="786"/>
                  </a:moveTo>
                  <a:cubicBezTo>
                    <a:pt x="801" y="820"/>
                    <a:pt x="1001" y="886"/>
                    <a:pt x="1201" y="986"/>
                  </a:cubicBezTo>
                  <a:cubicBezTo>
                    <a:pt x="1468" y="1135"/>
                    <a:pt x="1682" y="1336"/>
                    <a:pt x="1867" y="1566"/>
                  </a:cubicBezTo>
                  <a:lnTo>
                    <a:pt x="1867" y="1566"/>
                  </a:lnTo>
                  <a:cubicBezTo>
                    <a:pt x="1890" y="1628"/>
                    <a:pt x="1916" y="1688"/>
                    <a:pt x="1946" y="1746"/>
                  </a:cubicBezTo>
                  <a:lnTo>
                    <a:pt x="1946" y="1746"/>
                  </a:lnTo>
                  <a:lnTo>
                    <a:pt x="1868" y="1720"/>
                  </a:lnTo>
                  <a:cubicBezTo>
                    <a:pt x="1568" y="1654"/>
                    <a:pt x="1268" y="1554"/>
                    <a:pt x="967" y="1453"/>
                  </a:cubicBezTo>
                  <a:cubicBezTo>
                    <a:pt x="834" y="1387"/>
                    <a:pt x="701" y="1320"/>
                    <a:pt x="567" y="1253"/>
                  </a:cubicBezTo>
                  <a:cubicBezTo>
                    <a:pt x="434" y="1220"/>
                    <a:pt x="334" y="1153"/>
                    <a:pt x="234" y="1053"/>
                  </a:cubicBezTo>
                  <a:cubicBezTo>
                    <a:pt x="167" y="986"/>
                    <a:pt x="167" y="886"/>
                    <a:pt x="267" y="853"/>
                  </a:cubicBezTo>
                  <a:cubicBezTo>
                    <a:pt x="367" y="786"/>
                    <a:pt x="467" y="786"/>
                    <a:pt x="567" y="786"/>
                  </a:cubicBezTo>
                  <a:close/>
                  <a:moveTo>
                    <a:pt x="2281" y="203"/>
                  </a:moveTo>
                  <a:cubicBezTo>
                    <a:pt x="2318" y="203"/>
                    <a:pt x="2352" y="219"/>
                    <a:pt x="2368" y="253"/>
                  </a:cubicBezTo>
                  <a:cubicBezTo>
                    <a:pt x="2402" y="353"/>
                    <a:pt x="2402" y="453"/>
                    <a:pt x="2368" y="553"/>
                  </a:cubicBezTo>
                  <a:cubicBezTo>
                    <a:pt x="2335" y="853"/>
                    <a:pt x="2302" y="1120"/>
                    <a:pt x="2268" y="1420"/>
                  </a:cubicBezTo>
                  <a:lnTo>
                    <a:pt x="2235" y="1654"/>
                  </a:lnTo>
                  <a:lnTo>
                    <a:pt x="2235" y="1787"/>
                  </a:lnTo>
                  <a:lnTo>
                    <a:pt x="2084" y="1787"/>
                  </a:lnTo>
                  <a:cubicBezTo>
                    <a:pt x="2067" y="1713"/>
                    <a:pt x="2040" y="1645"/>
                    <a:pt x="2001" y="1587"/>
                  </a:cubicBezTo>
                  <a:cubicBezTo>
                    <a:pt x="1976" y="1541"/>
                    <a:pt x="1948" y="1497"/>
                    <a:pt x="1918" y="1454"/>
                  </a:cubicBezTo>
                  <a:lnTo>
                    <a:pt x="1918" y="1454"/>
                  </a:lnTo>
                  <a:cubicBezTo>
                    <a:pt x="1872" y="1241"/>
                    <a:pt x="1856" y="1023"/>
                    <a:pt x="1901" y="820"/>
                  </a:cubicBezTo>
                  <a:cubicBezTo>
                    <a:pt x="1901" y="586"/>
                    <a:pt x="2001" y="386"/>
                    <a:pt x="2168" y="253"/>
                  </a:cubicBezTo>
                  <a:cubicBezTo>
                    <a:pt x="2202" y="219"/>
                    <a:pt x="2243" y="203"/>
                    <a:pt x="2281" y="203"/>
                  </a:cubicBezTo>
                  <a:close/>
                  <a:moveTo>
                    <a:pt x="2238" y="1"/>
                  </a:moveTo>
                  <a:cubicBezTo>
                    <a:pt x="2165" y="1"/>
                    <a:pt x="2093" y="27"/>
                    <a:pt x="2035" y="86"/>
                  </a:cubicBezTo>
                  <a:cubicBezTo>
                    <a:pt x="1935" y="186"/>
                    <a:pt x="1835" y="319"/>
                    <a:pt x="1801" y="453"/>
                  </a:cubicBezTo>
                  <a:cubicBezTo>
                    <a:pt x="1768" y="553"/>
                    <a:pt x="1768" y="653"/>
                    <a:pt x="1735" y="786"/>
                  </a:cubicBezTo>
                  <a:cubicBezTo>
                    <a:pt x="1735" y="949"/>
                    <a:pt x="1751" y="1121"/>
                    <a:pt x="1786" y="1288"/>
                  </a:cubicBezTo>
                  <a:lnTo>
                    <a:pt x="1786" y="1288"/>
                  </a:lnTo>
                  <a:cubicBezTo>
                    <a:pt x="1639" y="1123"/>
                    <a:pt x="1460" y="981"/>
                    <a:pt x="1268" y="853"/>
                  </a:cubicBezTo>
                  <a:cubicBezTo>
                    <a:pt x="1067" y="753"/>
                    <a:pt x="834" y="653"/>
                    <a:pt x="600" y="620"/>
                  </a:cubicBezTo>
                  <a:cubicBezTo>
                    <a:pt x="565" y="611"/>
                    <a:pt x="527" y="606"/>
                    <a:pt x="487" y="606"/>
                  </a:cubicBezTo>
                  <a:cubicBezTo>
                    <a:pt x="380" y="606"/>
                    <a:pt x="264" y="637"/>
                    <a:pt x="167" y="686"/>
                  </a:cubicBezTo>
                  <a:cubicBezTo>
                    <a:pt x="100" y="720"/>
                    <a:pt x="33" y="786"/>
                    <a:pt x="33" y="886"/>
                  </a:cubicBezTo>
                  <a:cubicBezTo>
                    <a:pt x="0" y="986"/>
                    <a:pt x="33" y="1087"/>
                    <a:pt x="100" y="1187"/>
                  </a:cubicBezTo>
                  <a:cubicBezTo>
                    <a:pt x="200" y="1287"/>
                    <a:pt x="334" y="1387"/>
                    <a:pt x="467" y="1453"/>
                  </a:cubicBezTo>
                  <a:cubicBezTo>
                    <a:pt x="634" y="1520"/>
                    <a:pt x="767" y="1587"/>
                    <a:pt x="901" y="1620"/>
                  </a:cubicBezTo>
                  <a:cubicBezTo>
                    <a:pt x="1201" y="1754"/>
                    <a:pt x="1501" y="1854"/>
                    <a:pt x="1801" y="1920"/>
                  </a:cubicBezTo>
                  <a:lnTo>
                    <a:pt x="2035" y="1987"/>
                  </a:lnTo>
                  <a:lnTo>
                    <a:pt x="2125" y="2010"/>
                  </a:lnTo>
                  <a:lnTo>
                    <a:pt x="2125" y="2010"/>
                  </a:lnTo>
                  <a:cubicBezTo>
                    <a:pt x="2150" y="2036"/>
                    <a:pt x="2176" y="2061"/>
                    <a:pt x="2202" y="2087"/>
                  </a:cubicBezTo>
                  <a:cubicBezTo>
                    <a:pt x="2190" y="2064"/>
                    <a:pt x="2178" y="2042"/>
                    <a:pt x="2167" y="2020"/>
                  </a:cubicBezTo>
                  <a:lnTo>
                    <a:pt x="2167" y="2020"/>
                  </a:lnTo>
                  <a:lnTo>
                    <a:pt x="2168" y="2021"/>
                  </a:lnTo>
                  <a:cubicBezTo>
                    <a:pt x="2235" y="2021"/>
                    <a:pt x="2302" y="2021"/>
                    <a:pt x="2368" y="1987"/>
                  </a:cubicBezTo>
                  <a:cubicBezTo>
                    <a:pt x="2402" y="1954"/>
                    <a:pt x="2435" y="1887"/>
                    <a:pt x="2468" y="1820"/>
                  </a:cubicBezTo>
                  <a:lnTo>
                    <a:pt x="2468" y="1687"/>
                  </a:lnTo>
                  <a:lnTo>
                    <a:pt x="2468" y="1453"/>
                  </a:lnTo>
                  <a:cubicBezTo>
                    <a:pt x="2502" y="1153"/>
                    <a:pt x="2535" y="886"/>
                    <a:pt x="2569" y="586"/>
                  </a:cubicBezTo>
                  <a:cubicBezTo>
                    <a:pt x="2602" y="419"/>
                    <a:pt x="2569" y="253"/>
                    <a:pt x="2502" y="119"/>
                  </a:cubicBezTo>
                  <a:cubicBezTo>
                    <a:pt x="2427" y="44"/>
                    <a:pt x="2331" y="1"/>
                    <a:pt x="22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7" name="Google Shape;5547;p8"/>
            <p:cNvSpPr/>
            <p:nvPr/>
          </p:nvSpPr>
          <p:spPr>
            <a:xfrm>
              <a:off x="2985170" y="3812919"/>
              <a:ext cx="124370" cy="54811"/>
            </a:xfrm>
            <a:custGeom>
              <a:rect b="b" l="l" r="r" t="t"/>
              <a:pathLst>
                <a:path extrusionOk="0" h="2676" w="6072">
                  <a:moveTo>
                    <a:pt x="5738" y="1"/>
                  </a:moveTo>
                  <a:cubicBezTo>
                    <a:pt x="5497" y="290"/>
                    <a:pt x="5134" y="353"/>
                    <a:pt x="4762" y="353"/>
                  </a:cubicBezTo>
                  <a:cubicBezTo>
                    <a:pt x="4620" y="353"/>
                    <a:pt x="4476" y="343"/>
                    <a:pt x="4337" y="334"/>
                  </a:cubicBezTo>
                  <a:cubicBezTo>
                    <a:pt x="4242" y="328"/>
                    <a:pt x="4145" y="324"/>
                    <a:pt x="4047" y="324"/>
                  </a:cubicBezTo>
                  <a:cubicBezTo>
                    <a:pt x="3600" y="324"/>
                    <a:pt x="3155" y="406"/>
                    <a:pt x="2936" y="735"/>
                  </a:cubicBezTo>
                  <a:cubicBezTo>
                    <a:pt x="2869" y="901"/>
                    <a:pt x="2769" y="1068"/>
                    <a:pt x="2703" y="1235"/>
                  </a:cubicBezTo>
                  <a:cubicBezTo>
                    <a:pt x="2469" y="1502"/>
                    <a:pt x="2069" y="1502"/>
                    <a:pt x="1735" y="1535"/>
                  </a:cubicBezTo>
                  <a:cubicBezTo>
                    <a:pt x="1168" y="1602"/>
                    <a:pt x="634" y="1835"/>
                    <a:pt x="167" y="2169"/>
                  </a:cubicBezTo>
                  <a:cubicBezTo>
                    <a:pt x="67" y="2236"/>
                    <a:pt x="1" y="2336"/>
                    <a:pt x="1" y="2436"/>
                  </a:cubicBezTo>
                  <a:cubicBezTo>
                    <a:pt x="1" y="2569"/>
                    <a:pt x="134" y="2636"/>
                    <a:pt x="268" y="2669"/>
                  </a:cubicBezTo>
                  <a:cubicBezTo>
                    <a:pt x="299" y="2673"/>
                    <a:pt x="330" y="2675"/>
                    <a:pt x="360" y="2675"/>
                  </a:cubicBezTo>
                  <a:cubicBezTo>
                    <a:pt x="822" y="2675"/>
                    <a:pt x="1235" y="2234"/>
                    <a:pt x="1735" y="2202"/>
                  </a:cubicBezTo>
                  <a:cubicBezTo>
                    <a:pt x="2063" y="2202"/>
                    <a:pt x="2413" y="2403"/>
                    <a:pt x="2712" y="2403"/>
                  </a:cubicBezTo>
                  <a:cubicBezTo>
                    <a:pt x="2778" y="2403"/>
                    <a:pt x="2842" y="2393"/>
                    <a:pt x="2903" y="2369"/>
                  </a:cubicBezTo>
                  <a:cubicBezTo>
                    <a:pt x="3270" y="2202"/>
                    <a:pt x="3436" y="1669"/>
                    <a:pt x="3837" y="1535"/>
                  </a:cubicBezTo>
                  <a:cubicBezTo>
                    <a:pt x="3926" y="1510"/>
                    <a:pt x="4020" y="1499"/>
                    <a:pt x="4117" y="1499"/>
                  </a:cubicBezTo>
                  <a:cubicBezTo>
                    <a:pt x="4274" y="1499"/>
                    <a:pt x="4439" y="1527"/>
                    <a:pt x="4604" y="1568"/>
                  </a:cubicBezTo>
                  <a:cubicBezTo>
                    <a:pt x="4636" y="1570"/>
                    <a:pt x="4668" y="1571"/>
                    <a:pt x="4699" y="1571"/>
                  </a:cubicBezTo>
                  <a:cubicBezTo>
                    <a:pt x="5231" y="1571"/>
                    <a:pt x="5725" y="1311"/>
                    <a:pt x="6072" y="901"/>
                  </a:cubicBezTo>
                  <a:lnTo>
                    <a:pt x="573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8" name="Google Shape;5548;p8"/>
            <p:cNvSpPr/>
            <p:nvPr/>
          </p:nvSpPr>
          <p:spPr>
            <a:xfrm>
              <a:off x="2981073" y="3894132"/>
              <a:ext cx="104440" cy="86887"/>
            </a:xfrm>
            <a:custGeom>
              <a:rect b="b" l="l" r="r" t="t"/>
              <a:pathLst>
                <a:path extrusionOk="0" h="4242" w="5099">
                  <a:moveTo>
                    <a:pt x="4781" y="1"/>
                  </a:moveTo>
                  <a:cubicBezTo>
                    <a:pt x="4767" y="1"/>
                    <a:pt x="4752" y="2"/>
                    <a:pt x="4737" y="5"/>
                  </a:cubicBezTo>
                  <a:cubicBezTo>
                    <a:pt x="4537" y="39"/>
                    <a:pt x="4404" y="172"/>
                    <a:pt x="4304" y="339"/>
                  </a:cubicBezTo>
                  <a:cubicBezTo>
                    <a:pt x="4237" y="506"/>
                    <a:pt x="4103" y="639"/>
                    <a:pt x="3970" y="772"/>
                  </a:cubicBezTo>
                  <a:cubicBezTo>
                    <a:pt x="3737" y="939"/>
                    <a:pt x="3370" y="872"/>
                    <a:pt x="3136" y="1039"/>
                  </a:cubicBezTo>
                  <a:cubicBezTo>
                    <a:pt x="2769" y="1339"/>
                    <a:pt x="2936" y="2007"/>
                    <a:pt x="2502" y="2240"/>
                  </a:cubicBezTo>
                  <a:cubicBezTo>
                    <a:pt x="2369" y="2340"/>
                    <a:pt x="2202" y="2307"/>
                    <a:pt x="2002" y="2474"/>
                  </a:cubicBezTo>
                  <a:cubicBezTo>
                    <a:pt x="1835" y="2640"/>
                    <a:pt x="1902" y="3007"/>
                    <a:pt x="1735" y="3141"/>
                  </a:cubicBezTo>
                  <a:cubicBezTo>
                    <a:pt x="1672" y="3193"/>
                    <a:pt x="1603" y="3213"/>
                    <a:pt x="1529" y="3213"/>
                  </a:cubicBezTo>
                  <a:cubicBezTo>
                    <a:pt x="1367" y="3213"/>
                    <a:pt x="1184" y="3120"/>
                    <a:pt x="1001" y="3074"/>
                  </a:cubicBezTo>
                  <a:cubicBezTo>
                    <a:pt x="920" y="3052"/>
                    <a:pt x="837" y="3041"/>
                    <a:pt x="755" y="3041"/>
                  </a:cubicBezTo>
                  <a:cubicBezTo>
                    <a:pt x="465" y="3041"/>
                    <a:pt x="182" y="3174"/>
                    <a:pt x="1" y="3408"/>
                  </a:cubicBezTo>
                  <a:lnTo>
                    <a:pt x="434" y="4242"/>
                  </a:lnTo>
                  <a:cubicBezTo>
                    <a:pt x="522" y="4067"/>
                    <a:pt x="685" y="3968"/>
                    <a:pt x="858" y="3968"/>
                  </a:cubicBezTo>
                  <a:cubicBezTo>
                    <a:pt x="884" y="3968"/>
                    <a:pt x="909" y="3970"/>
                    <a:pt x="935" y="3975"/>
                  </a:cubicBezTo>
                  <a:cubicBezTo>
                    <a:pt x="1135" y="4008"/>
                    <a:pt x="1335" y="4041"/>
                    <a:pt x="1535" y="4108"/>
                  </a:cubicBezTo>
                  <a:cubicBezTo>
                    <a:pt x="1594" y="4132"/>
                    <a:pt x="1661" y="4143"/>
                    <a:pt x="1731" y="4143"/>
                  </a:cubicBezTo>
                  <a:cubicBezTo>
                    <a:pt x="1859" y="4143"/>
                    <a:pt x="1994" y="4106"/>
                    <a:pt x="2102" y="4041"/>
                  </a:cubicBezTo>
                  <a:cubicBezTo>
                    <a:pt x="2269" y="3941"/>
                    <a:pt x="2302" y="3741"/>
                    <a:pt x="2536" y="3608"/>
                  </a:cubicBezTo>
                  <a:cubicBezTo>
                    <a:pt x="2736" y="3474"/>
                    <a:pt x="3103" y="3574"/>
                    <a:pt x="3270" y="3374"/>
                  </a:cubicBezTo>
                  <a:cubicBezTo>
                    <a:pt x="3436" y="3174"/>
                    <a:pt x="3303" y="2874"/>
                    <a:pt x="3436" y="2640"/>
                  </a:cubicBezTo>
                  <a:cubicBezTo>
                    <a:pt x="3536" y="2407"/>
                    <a:pt x="3803" y="2474"/>
                    <a:pt x="4070" y="2240"/>
                  </a:cubicBezTo>
                  <a:cubicBezTo>
                    <a:pt x="4337" y="2040"/>
                    <a:pt x="4270" y="1673"/>
                    <a:pt x="4337" y="1339"/>
                  </a:cubicBezTo>
                  <a:cubicBezTo>
                    <a:pt x="4404" y="1006"/>
                    <a:pt x="4570" y="706"/>
                    <a:pt x="4871" y="506"/>
                  </a:cubicBezTo>
                  <a:cubicBezTo>
                    <a:pt x="4937" y="439"/>
                    <a:pt x="5037" y="405"/>
                    <a:pt x="5037" y="305"/>
                  </a:cubicBezTo>
                  <a:cubicBezTo>
                    <a:pt x="5098" y="153"/>
                    <a:pt x="4937" y="1"/>
                    <a:pt x="47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49" name="Google Shape;5549;p8"/>
            <p:cNvSpPr/>
            <p:nvPr/>
          </p:nvSpPr>
          <p:spPr>
            <a:xfrm>
              <a:off x="3021383" y="3949988"/>
              <a:ext cx="148293" cy="79534"/>
            </a:xfrm>
            <a:custGeom>
              <a:rect b="b" l="l" r="r" t="t"/>
              <a:pathLst>
                <a:path extrusionOk="0" h="3883" w="7240">
                  <a:moveTo>
                    <a:pt x="6336" y="0"/>
                  </a:moveTo>
                  <a:cubicBezTo>
                    <a:pt x="6248" y="0"/>
                    <a:pt x="6152" y="27"/>
                    <a:pt x="6072" y="80"/>
                  </a:cubicBezTo>
                  <a:cubicBezTo>
                    <a:pt x="5938" y="214"/>
                    <a:pt x="5838" y="380"/>
                    <a:pt x="5771" y="581"/>
                  </a:cubicBezTo>
                  <a:cubicBezTo>
                    <a:pt x="5705" y="781"/>
                    <a:pt x="5538" y="947"/>
                    <a:pt x="5338" y="1048"/>
                  </a:cubicBezTo>
                  <a:cubicBezTo>
                    <a:pt x="5204" y="1048"/>
                    <a:pt x="5104" y="1081"/>
                    <a:pt x="4971" y="1114"/>
                  </a:cubicBezTo>
                  <a:cubicBezTo>
                    <a:pt x="4771" y="1181"/>
                    <a:pt x="4704" y="1448"/>
                    <a:pt x="4504" y="1548"/>
                  </a:cubicBezTo>
                  <a:cubicBezTo>
                    <a:pt x="4445" y="1577"/>
                    <a:pt x="4380" y="1587"/>
                    <a:pt x="4312" y="1587"/>
                  </a:cubicBezTo>
                  <a:cubicBezTo>
                    <a:pt x="4199" y="1587"/>
                    <a:pt x="4078" y="1562"/>
                    <a:pt x="3960" y="1562"/>
                  </a:cubicBezTo>
                  <a:cubicBezTo>
                    <a:pt x="3907" y="1562"/>
                    <a:pt x="3854" y="1567"/>
                    <a:pt x="3803" y="1581"/>
                  </a:cubicBezTo>
                  <a:cubicBezTo>
                    <a:pt x="3570" y="1648"/>
                    <a:pt x="3470" y="1982"/>
                    <a:pt x="3236" y="2148"/>
                  </a:cubicBezTo>
                  <a:cubicBezTo>
                    <a:pt x="2903" y="2382"/>
                    <a:pt x="2402" y="2215"/>
                    <a:pt x="2069" y="2415"/>
                  </a:cubicBezTo>
                  <a:cubicBezTo>
                    <a:pt x="1735" y="2582"/>
                    <a:pt x="1568" y="3082"/>
                    <a:pt x="1168" y="3182"/>
                  </a:cubicBezTo>
                  <a:cubicBezTo>
                    <a:pt x="1051" y="3199"/>
                    <a:pt x="943" y="3207"/>
                    <a:pt x="839" y="3207"/>
                  </a:cubicBezTo>
                  <a:cubicBezTo>
                    <a:pt x="734" y="3207"/>
                    <a:pt x="634" y="3199"/>
                    <a:pt x="534" y="3182"/>
                  </a:cubicBezTo>
                  <a:cubicBezTo>
                    <a:pt x="301" y="3182"/>
                    <a:pt x="67" y="3282"/>
                    <a:pt x="34" y="3483"/>
                  </a:cubicBezTo>
                  <a:cubicBezTo>
                    <a:pt x="1" y="3683"/>
                    <a:pt x="167" y="3850"/>
                    <a:pt x="401" y="3883"/>
                  </a:cubicBezTo>
                  <a:cubicBezTo>
                    <a:pt x="601" y="3883"/>
                    <a:pt x="768" y="3816"/>
                    <a:pt x="935" y="3683"/>
                  </a:cubicBezTo>
                  <a:cubicBezTo>
                    <a:pt x="1101" y="3583"/>
                    <a:pt x="1302" y="3483"/>
                    <a:pt x="1502" y="3449"/>
                  </a:cubicBezTo>
                  <a:cubicBezTo>
                    <a:pt x="1544" y="3442"/>
                    <a:pt x="1588" y="3440"/>
                    <a:pt x="1633" y="3440"/>
                  </a:cubicBezTo>
                  <a:cubicBezTo>
                    <a:pt x="1756" y="3440"/>
                    <a:pt x="1887" y="3459"/>
                    <a:pt x="2021" y="3459"/>
                  </a:cubicBezTo>
                  <a:cubicBezTo>
                    <a:pt x="2070" y="3459"/>
                    <a:pt x="2119" y="3456"/>
                    <a:pt x="2169" y="3449"/>
                  </a:cubicBezTo>
                  <a:cubicBezTo>
                    <a:pt x="2369" y="3383"/>
                    <a:pt x="2669" y="3149"/>
                    <a:pt x="2969" y="3149"/>
                  </a:cubicBezTo>
                  <a:cubicBezTo>
                    <a:pt x="3170" y="3149"/>
                    <a:pt x="3332" y="3262"/>
                    <a:pt x="3485" y="3262"/>
                  </a:cubicBezTo>
                  <a:cubicBezTo>
                    <a:pt x="3536" y="3262"/>
                    <a:pt x="3586" y="3249"/>
                    <a:pt x="3637" y="3216"/>
                  </a:cubicBezTo>
                  <a:cubicBezTo>
                    <a:pt x="3870" y="3116"/>
                    <a:pt x="3837" y="2949"/>
                    <a:pt x="3970" y="2849"/>
                  </a:cubicBezTo>
                  <a:cubicBezTo>
                    <a:pt x="4170" y="2682"/>
                    <a:pt x="4504" y="2815"/>
                    <a:pt x="4737" y="2682"/>
                  </a:cubicBezTo>
                  <a:cubicBezTo>
                    <a:pt x="4837" y="2582"/>
                    <a:pt x="4937" y="2482"/>
                    <a:pt x="5004" y="2348"/>
                  </a:cubicBezTo>
                  <a:cubicBezTo>
                    <a:pt x="5138" y="2215"/>
                    <a:pt x="5271" y="2115"/>
                    <a:pt x="5438" y="2015"/>
                  </a:cubicBezTo>
                  <a:cubicBezTo>
                    <a:pt x="6005" y="1681"/>
                    <a:pt x="6605" y="1414"/>
                    <a:pt x="7239" y="1214"/>
                  </a:cubicBezTo>
                  <a:lnTo>
                    <a:pt x="6605" y="180"/>
                  </a:lnTo>
                  <a:cubicBezTo>
                    <a:pt x="6585" y="60"/>
                    <a:pt x="6469" y="0"/>
                    <a:pt x="633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0" name="Google Shape;5550;p8"/>
            <p:cNvSpPr/>
            <p:nvPr/>
          </p:nvSpPr>
          <p:spPr>
            <a:xfrm>
              <a:off x="2857400" y="4067639"/>
              <a:ext cx="131211" cy="80087"/>
            </a:xfrm>
            <a:custGeom>
              <a:rect b="b" l="l" r="r" t="t"/>
              <a:pathLst>
                <a:path extrusionOk="0" h="3910" w="6406">
                  <a:moveTo>
                    <a:pt x="5980" y="1"/>
                  </a:moveTo>
                  <a:cubicBezTo>
                    <a:pt x="5955" y="1"/>
                    <a:pt x="5931" y="3"/>
                    <a:pt x="5905" y="7"/>
                  </a:cubicBezTo>
                  <a:cubicBezTo>
                    <a:pt x="5705" y="74"/>
                    <a:pt x="5538" y="140"/>
                    <a:pt x="5371" y="274"/>
                  </a:cubicBezTo>
                  <a:lnTo>
                    <a:pt x="4604" y="841"/>
                  </a:lnTo>
                  <a:cubicBezTo>
                    <a:pt x="4471" y="974"/>
                    <a:pt x="4304" y="1041"/>
                    <a:pt x="4104" y="1074"/>
                  </a:cubicBezTo>
                  <a:cubicBezTo>
                    <a:pt x="4082" y="1077"/>
                    <a:pt x="4060" y="1079"/>
                    <a:pt x="4038" y="1079"/>
                  </a:cubicBezTo>
                  <a:cubicBezTo>
                    <a:pt x="3882" y="1079"/>
                    <a:pt x="3725" y="1009"/>
                    <a:pt x="3569" y="1009"/>
                  </a:cubicBezTo>
                  <a:cubicBezTo>
                    <a:pt x="3514" y="1009"/>
                    <a:pt x="3458" y="1017"/>
                    <a:pt x="3403" y="1041"/>
                  </a:cubicBezTo>
                  <a:cubicBezTo>
                    <a:pt x="3203" y="1108"/>
                    <a:pt x="3136" y="1441"/>
                    <a:pt x="2936" y="1541"/>
                  </a:cubicBezTo>
                  <a:cubicBezTo>
                    <a:pt x="2895" y="1550"/>
                    <a:pt x="2853" y="1554"/>
                    <a:pt x="2812" y="1554"/>
                  </a:cubicBezTo>
                  <a:cubicBezTo>
                    <a:pt x="2690" y="1554"/>
                    <a:pt x="2578" y="1516"/>
                    <a:pt x="2503" y="1441"/>
                  </a:cubicBezTo>
                  <a:cubicBezTo>
                    <a:pt x="2369" y="1341"/>
                    <a:pt x="2236" y="1274"/>
                    <a:pt x="2069" y="1208"/>
                  </a:cubicBezTo>
                  <a:cubicBezTo>
                    <a:pt x="2041" y="1202"/>
                    <a:pt x="2013" y="1199"/>
                    <a:pt x="1986" y="1199"/>
                  </a:cubicBezTo>
                  <a:cubicBezTo>
                    <a:pt x="1870" y="1199"/>
                    <a:pt x="1766" y="1250"/>
                    <a:pt x="1720" y="1351"/>
                  </a:cubicBezTo>
                  <a:lnTo>
                    <a:pt x="1720" y="1351"/>
                  </a:lnTo>
                  <a:cubicBezTo>
                    <a:pt x="961" y="2070"/>
                    <a:pt x="387" y="2943"/>
                    <a:pt x="1" y="3910"/>
                  </a:cubicBezTo>
                  <a:cubicBezTo>
                    <a:pt x="868" y="3609"/>
                    <a:pt x="1769" y="3276"/>
                    <a:pt x="2403" y="2642"/>
                  </a:cubicBezTo>
                  <a:cubicBezTo>
                    <a:pt x="2536" y="2475"/>
                    <a:pt x="2669" y="2342"/>
                    <a:pt x="2870" y="2208"/>
                  </a:cubicBezTo>
                  <a:cubicBezTo>
                    <a:pt x="3003" y="2142"/>
                    <a:pt x="3203" y="2142"/>
                    <a:pt x="3370" y="2042"/>
                  </a:cubicBezTo>
                  <a:cubicBezTo>
                    <a:pt x="3637" y="1975"/>
                    <a:pt x="3837" y="1741"/>
                    <a:pt x="4070" y="1641"/>
                  </a:cubicBezTo>
                  <a:cubicBezTo>
                    <a:pt x="4148" y="1608"/>
                    <a:pt x="4230" y="1601"/>
                    <a:pt x="4314" y="1601"/>
                  </a:cubicBezTo>
                  <a:cubicBezTo>
                    <a:pt x="4381" y="1601"/>
                    <a:pt x="4450" y="1605"/>
                    <a:pt x="4520" y="1605"/>
                  </a:cubicBezTo>
                  <a:cubicBezTo>
                    <a:pt x="4624" y="1605"/>
                    <a:pt x="4731" y="1595"/>
                    <a:pt x="4838" y="1541"/>
                  </a:cubicBezTo>
                  <a:cubicBezTo>
                    <a:pt x="5071" y="1441"/>
                    <a:pt x="5271" y="1174"/>
                    <a:pt x="5505" y="1008"/>
                  </a:cubicBezTo>
                  <a:cubicBezTo>
                    <a:pt x="5672" y="908"/>
                    <a:pt x="5905" y="874"/>
                    <a:pt x="6072" y="774"/>
                  </a:cubicBezTo>
                  <a:cubicBezTo>
                    <a:pt x="6272" y="674"/>
                    <a:pt x="6405" y="474"/>
                    <a:pt x="6372" y="274"/>
                  </a:cubicBezTo>
                  <a:cubicBezTo>
                    <a:pt x="6285" y="99"/>
                    <a:pt x="6147" y="1"/>
                    <a:pt x="598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1" name="Google Shape;5551;p8"/>
            <p:cNvSpPr/>
            <p:nvPr/>
          </p:nvSpPr>
          <p:spPr>
            <a:xfrm>
              <a:off x="2916840" y="3791289"/>
              <a:ext cx="101839" cy="67674"/>
            </a:xfrm>
            <a:custGeom>
              <a:rect b="b" l="l" r="r" t="t"/>
              <a:pathLst>
                <a:path extrusionOk="0" h="3304" w="4972">
                  <a:moveTo>
                    <a:pt x="4538" y="1"/>
                  </a:moveTo>
                  <a:cubicBezTo>
                    <a:pt x="4460" y="1"/>
                    <a:pt x="4382" y="17"/>
                    <a:pt x="4304" y="56"/>
                  </a:cubicBezTo>
                  <a:cubicBezTo>
                    <a:pt x="3804" y="223"/>
                    <a:pt x="3403" y="756"/>
                    <a:pt x="2836" y="756"/>
                  </a:cubicBezTo>
                  <a:cubicBezTo>
                    <a:pt x="2722" y="756"/>
                    <a:pt x="2597" y="735"/>
                    <a:pt x="2479" y="735"/>
                  </a:cubicBezTo>
                  <a:cubicBezTo>
                    <a:pt x="2391" y="735"/>
                    <a:pt x="2307" y="747"/>
                    <a:pt x="2236" y="790"/>
                  </a:cubicBezTo>
                  <a:cubicBezTo>
                    <a:pt x="2036" y="923"/>
                    <a:pt x="2002" y="1190"/>
                    <a:pt x="1802" y="1324"/>
                  </a:cubicBezTo>
                  <a:cubicBezTo>
                    <a:pt x="1535" y="1557"/>
                    <a:pt x="1035" y="1390"/>
                    <a:pt x="768" y="1624"/>
                  </a:cubicBezTo>
                  <a:cubicBezTo>
                    <a:pt x="668" y="1724"/>
                    <a:pt x="568" y="1857"/>
                    <a:pt x="435" y="1857"/>
                  </a:cubicBezTo>
                  <a:cubicBezTo>
                    <a:pt x="368" y="1857"/>
                    <a:pt x="268" y="1824"/>
                    <a:pt x="201" y="1791"/>
                  </a:cubicBezTo>
                  <a:cubicBezTo>
                    <a:pt x="134" y="1791"/>
                    <a:pt x="1" y="1824"/>
                    <a:pt x="34" y="1924"/>
                  </a:cubicBezTo>
                  <a:lnTo>
                    <a:pt x="668" y="3258"/>
                  </a:lnTo>
                  <a:cubicBezTo>
                    <a:pt x="753" y="3289"/>
                    <a:pt x="839" y="3304"/>
                    <a:pt x="924" y="3304"/>
                  </a:cubicBezTo>
                  <a:cubicBezTo>
                    <a:pt x="1206" y="3304"/>
                    <a:pt x="1466" y="3140"/>
                    <a:pt x="1569" y="2858"/>
                  </a:cubicBezTo>
                  <a:cubicBezTo>
                    <a:pt x="1569" y="2691"/>
                    <a:pt x="1602" y="2558"/>
                    <a:pt x="1702" y="2424"/>
                  </a:cubicBezTo>
                  <a:cubicBezTo>
                    <a:pt x="1774" y="2352"/>
                    <a:pt x="1898" y="2297"/>
                    <a:pt x="2025" y="2297"/>
                  </a:cubicBezTo>
                  <a:cubicBezTo>
                    <a:pt x="2073" y="2297"/>
                    <a:pt x="2123" y="2306"/>
                    <a:pt x="2169" y="2324"/>
                  </a:cubicBezTo>
                  <a:cubicBezTo>
                    <a:pt x="2224" y="2338"/>
                    <a:pt x="2285" y="2346"/>
                    <a:pt x="2350" y="2346"/>
                  </a:cubicBezTo>
                  <a:cubicBezTo>
                    <a:pt x="2441" y="2346"/>
                    <a:pt x="2538" y="2330"/>
                    <a:pt x="2636" y="2291"/>
                  </a:cubicBezTo>
                  <a:cubicBezTo>
                    <a:pt x="2903" y="2124"/>
                    <a:pt x="2903" y="1724"/>
                    <a:pt x="3170" y="1590"/>
                  </a:cubicBezTo>
                  <a:cubicBezTo>
                    <a:pt x="3253" y="1574"/>
                    <a:pt x="3328" y="1574"/>
                    <a:pt x="3403" y="1574"/>
                  </a:cubicBezTo>
                  <a:cubicBezTo>
                    <a:pt x="3478" y="1574"/>
                    <a:pt x="3553" y="1574"/>
                    <a:pt x="3637" y="1557"/>
                  </a:cubicBezTo>
                  <a:cubicBezTo>
                    <a:pt x="3904" y="1490"/>
                    <a:pt x="3970" y="1090"/>
                    <a:pt x="4204" y="890"/>
                  </a:cubicBezTo>
                  <a:cubicBezTo>
                    <a:pt x="4337" y="790"/>
                    <a:pt x="4504" y="723"/>
                    <a:pt x="4638" y="656"/>
                  </a:cubicBezTo>
                  <a:cubicBezTo>
                    <a:pt x="4804" y="590"/>
                    <a:pt x="4971" y="456"/>
                    <a:pt x="4938" y="289"/>
                  </a:cubicBezTo>
                  <a:cubicBezTo>
                    <a:pt x="4938" y="156"/>
                    <a:pt x="4838" y="56"/>
                    <a:pt x="4704" y="23"/>
                  </a:cubicBezTo>
                  <a:cubicBezTo>
                    <a:pt x="4649" y="9"/>
                    <a:pt x="4594" y="1"/>
                    <a:pt x="453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2" name="Google Shape;5552;p8"/>
            <p:cNvSpPr/>
            <p:nvPr/>
          </p:nvSpPr>
          <p:spPr>
            <a:xfrm>
              <a:off x="3259901" y="4042302"/>
              <a:ext cx="41641" cy="12064"/>
            </a:xfrm>
            <a:custGeom>
              <a:rect b="b" l="l" r="r" t="t"/>
              <a:pathLst>
                <a:path extrusionOk="0" h="589" w="2033">
                  <a:moveTo>
                    <a:pt x="898" y="1"/>
                  </a:moveTo>
                  <a:cubicBezTo>
                    <a:pt x="357" y="1"/>
                    <a:pt x="0" y="283"/>
                    <a:pt x="31" y="343"/>
                  </a:cubicBezTo>
                  <a:cubicBezTo>
                    <a:pt x="45" y="357"/>
                    <a:pt x="74" y="363"/>
                    <a:pt x="116" y="363"/>
                  </a:cubicBezTo>
                  <a:cubicBezTo>
                    <a:pt x="230" y="363"/>
                    <a:pt x="442" y="324"/>
                    <a:pt x="713" y="324"/>
                  </a:cubicBezTo>
                  <a:cubicBezTo>
                    <a:pt x="812" y="324"/>
                    <a:pt x="919" y="329"/>
                    <a:pt x="1031" y="343"/>
                  </a:cubicBezTo>
                  <a:cubicBezTo>
                    <a:pt x="1499" y="402"/>
                    <a:pt x="1839" y="589"/>
                    <a:pt x="1961" y="589"/>
                  </a:cubicBezTo>
                  <a:cubicBezTo>
                    <a:pt x="1978" y="589"/>
                    <a:pt x="1990" y="585"/>
                    <a:pt x="1999" y="577"/>
                  </a:cubicBezTo>
                  <a:cubicBezTo>
                    <a:pt x="2032" y="510"/>
                    <a:pt x="1698" y="110"/>
                    <a:pt x="1065" y="10"/>
                  </a:cubicBezTo>
                  <a:cubicBezTo>
                    <a:pt x="1008" y="4"/>
                    <a:pt x="952" y="1"/>
                    <a:pt x="89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3" name="Google Shape;5553;p8"/>
            <p:cNvSpPr/>
            <p:nvPr/>
          </p:nvSpPr>
          <p:spPr>
            <a:xfrm>
              <a:off x="3230980" y="4077307"/>
              <a:ext cx="35701" cy="19233"/>
            </a:xfrm>
            <a:custGeom>
              <a:rect b="b" l="l" r="r" t="t"/>
              <a:pathLst>
                <a:path extrusionOk="0" h="939" w="1743">
                  <a:moveTo>
                    <a:pt x="456" y="0"/>
                  </a:moveTo>
                  <a:cubicBezTo>
                    <a:pt x="178" y="0"/>
                    <a:pt x="0" y="94"/>
                    <a:pt x="42" y="135"/>
                  </a:cubicBezTo>
                  <a:cubicBezTo>
                    <a:pt x="42" y="235"/>
                    <a:pt x="442" y="202"/>
                    <a:pt x="909" y="436"/>
                  </a:cubicBezTo>
                  <a:cubicBezTo>
                    <a:pt x="1322" y="626"/>
                    <a:pt x="1554" y="938"/>
                    <a:pt x="1661" y="938"/>
                  </a:cubicBezTo>
                  <a:cubicBezTo>
                    <a:pt x="1666" y="938"/>
                    <a:pt x="1671" y="937"/>
                    <a:pt x="1676" y="936"/>
                  </a:cubicBezTo>
                  <a:cubicBezTo>
                    <a:pt x="1743" y="903"/>
                    <a:pt x="1576" y="402"/>
                    <a:pt x="1042" y="135"/>
                  </a:cubicBezTo>
                  <a:cubicBezTo>
                    <a:pt x="828" y="35"/>
                    <a:pt x="624" y="0"/>
                    <a:pt x="4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4" name="Google Shape;5554;p8"/>
            <p:cNvSpPr/>
            <p:nvPr/>
          </p:nvSpPr>
          <p:spPr>
            <a:xfrm>
              <a:off x="3203800" y="4109423"/>
              <a:ext cx="28716" cy="23330"/>
            </a:xfrm>
            <a:custGeom>
              <a:rect b="b" l="l" r="r" t="t"/>
              <a:pathLst>
                <a:path extrusionOk="0" h="1139" w="1402">
                  <a:moveTo>
                    <a:pt x="120" y="0"/>
                  </a:moveTo>
                  <a:cubicBezTo>
                    <a:pt x="46" y="0"/>
                    <a:pt x="1" y="14"/>
                    <a:pt x="1" y="35"/>
                  </a:cubicBezTo>
                  <a:cubicBezTo>
                    <a:pt x="1" y="135"/>
                    <a:pt x="368" y="269"/>
                    <a:pt x="701" y="569"/>
                  </a:cubicBezTo>
                  <a:cubicBezTo>
                    <a:pt x="1019" y="823"/>
                    <a:pt x="1216" y="1138"/>
                    <a:pt x="1292" y="1138"/>
                  </a:cubicBezTo>
                  <a:cubicBezTo>
                    <a:pt x="1295" y="1138"/>
                    <a:pt x="1299" y="1137"/>
                    <a:pt x="1302" y="1136"/>
                  </a:cubicBezTo>
                  <a:cubicBezTo>
                    <a:pt x="1402" y="1136"/>
                    <a:pt x="1302" y="669"/>
                    <a:pt x="902" y="302"/>
                  </a:cubicBezTo>
                  <a:cubicBezTo>
                    <a:pt x="602" y="71"/>
                    <a:pt x="286" y="0"/>
                    <a:pt x="1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5" name="Google Shape;5555;p8"/>
            <p:cNvSpPr/>
            <p:nvPr/>
          </p:nvSpPr>
          <p:spPr>
            <a:xfrm>
              <a:off x="3244130" y="3990256"/>
              <a:ext cx="37975" cy="16919"/>
            </a:xfrm>
            <a:custGeom>
              <a:rect b="b" l="l" r="r" t="t"/>
              <a:pathLst>
                <a:path extrusionOk="0" h="826" w="1854">
                  <a:moveTo>
                    <a:pt x="1455" y="0"/>
                  </a:moveTo>
                  <a:cubicBezTo>
                    <a:pt x="1279" y="0"/>
                    <a:pt x="1060" y="31"/>
                    <a:pt x="834" y="116"/>
                  </a:cubicBezTo>
                  <a:cubicBezTo>
                    <a:pt x="267" y="349"/>
                    <a:pt x="0" y="783"/>
                    <a:pt x="67" y="816"/>
                  </a:cubicBezTo>
                  <a:cubicBezTo>
                    <a:pt x="73" y="823"/>
                    <a:pt x="82" y="826"/>
                    <a:pt x="94" y="826"/>
                  </a:cubicBezTo>
                  <a:cubicBezTo>
                    <a:pt x="200" y="826"/>
                    <a:pt x="512" y="566"/>
                    <a:pt x="934" y="416"/>
                  </a:cubicBezTo>
                  <a:cubicBezTo>
                    <a:pt x="1401" y="216"/>
                    <a:pt x="1835" y="216"/>
                    <a:pt x="1835" y="116"/>
                  </a:cubicBezTo>
                  <a:cubicBezTo>
                    <a:pt x="1854" y="58"/>
                    <a:pt x="1695" y="0"/>
                    <a:pt x="14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6" name="Google Shape;5556;p8"/>
            <p:cNvSpPr/>
            <p:nvPr/>
          </p:nvSpPr>
          <p:spPr>
            <a:xfrm>
              <a:off x="3213365" y="3958365"/>
              <a:ext cx="54012" cy="42460"/>
            </a:xfrm>
            <a:custGeom>
              <a:rect b="b" l="l" r="r" t="t"/>
              <a:pathLst>
                <a:path extrusionOk="0" h="2073" w="2637">
                  <a:moveTo>
                    <a:pt x="444" y="783"/>
                  </a:moveTo>
                  <a:cubicBezTo>
                    <a:pt x="485" y="783"/>
                    <a:pt x="527" y="792"/>
                    <a:pt x="568" y="805"/>
                  </a:cubicBezTo>
                  <a:cubicBezTo>
                    <a:pt x="802" y="805"/>
                    <a:pt x="1002" y="872"/>
                    <a:pt x="1202" y="1005"/>
                  </a:cubicBezTo>
                  <a:cubicBezTo>
                    <a:pt x="1465" y="1122"/>
                    <a:pt x="1677" y="1316"/>
                    <a:pt x="1860" y="1542"/>
                  </a:cubicBezTo>
                  <a:lnTo>
                    <a:pt x="1860" y="1542"/>
                  </a:lnTo>
                  <a:cubicBezTo>
                    <a:pt x="1884" y="1606"/>
                    <a:pt x="1912" y="1667"/>
                    <a:pt x="1944" y="1727"/>
                  </a:cubicBezTo>
                  <a:lnTo>
                    <a:pt x="1944" y="1727"/>
                  </a:lnTo>
                  <a:lnTo>
                    <a:pt x="1869" y="1706"/>
                  </a:lnTo>
                  <a:cubicBezTo>
                    <a:pt x="1569" y="1639"/>
                    <a:pt x="1269" y="1539"/>
                    <a:pt x="1002" y="1439"/>
                  </a:cubicBezTo>
                  <a:cubicBezTo>
                    <a:pt x="835" y="1372"/>
                    <a:pt x="701" y="1306"/>
                    <a:pt x="568" y="1239"/>
                  </a:cubicBezTo>
                  <a:cubicBezTo>
                    <a:pt x="468" y="1206"/>
                    <a:pt x="368" y="1139"/>
                    <a:pt x="268" y="1039"/>
                  </a:cubicBezTo>
                  <a:cubicBezTo>
                    <a:pt x="201" y="1005"/>
                    <a:pt x="201" y="872"/>
                    <a:pt x="268" y="839"/>
                  </a:cubicBezTo>
                  <a:cubicBezTo>
                    <a:pt x="326" y="800"/>
                    <a:pt x="385" y="783"/>
                    <a:pt x="444" y="783"/>
                  </a:cubicBezTo>
                  <a:close/>
                  <a:moveTo>
                    <a:pt x="2282" y="188"/>
                  </a:moveTo>
                  <a:cubicBezTo>
                    <a:pt x="2319" y="188"/>
                    <a:pt x="2353" y="205"/>
                    <a:pt x="2369" y="238"/>
                  </a:cubicBezTo>
                  <a:cubicBezTo>
                    <a:pt x="2403" y="338"/>
                    <a:pt x="2403" y="438"/>
                    <a:pt x="2369" y="572"/>
                  </a:cubicBezTo>
                  <a:cubicBezTo>
                    <a:pt x="2336" y="839"/>
                    <a:pt x="2303" y="1139"/>
                    <a:pt x="2269" y="1439"/>
                  </a:cubicBezTo>
                  <a:lnTo>
                    <a:pt x="2236" y="1673"/>
                  </a:lnTo>
                  <a:lnTo>
                    <a:pt x="2236" y="1773"/>
                  </a:lnTo>
                  <a:cubicBezTo>
                    <a:pt x="2236" y="1773"/>
                    <a:pt x="2236" y="1806"/>
                    <a:pt x="2236" y="1806"/>
                  </a:cubicBezTo>
                  <a:lnTo>
                    <a:pt x="2102" y="1773"/>
                  </a:lnTo>
                  <a:lnTo>
                    <a:pt x="2079" y="1766"/>
                  </a:lnTo>
                  <a:lnTo>
                    <a:pt x="2079" y="1766"/>
                  </a:lnTo>
                  <a:cubicBezTo>
                    <a:pt x="2069" y="1732"/>
                    <a:pt x="2056" y="1700"/>
                    <a:pt x="2040" y="1669"/>
                  </a:cubicBezTo>
                  <a:lnTo>
                    <a:pt x="2040" y="1669"/>
                  </a:lnTo>
                  <a:cubicBezTo>
                    <a:pt x="1931" y="1388"/>
                    <a:pt x="1905" y="1082"/>
                    <a:pt x="1936" y="805"/>
                  </a:cubicBezTo>
                  <a:cubicBezTo>
                    <a:pt x="1936" y="572"/>
                    <a:pt x="2036" y="372"/>
                    <a:pt x="2169" y="238"/>
                  </a:cubicBezTo>
                  <a:cubicBezTo>
                    <a:pt x="2203" y="205"/>
                    <a:pt x="2244" y="188"/>
                    <a:pt x="2282" y="188"/>
                  </a:cubicBezTo>
                  <a:close/>
                  <a:moveTo>
                    <a:pt x="2263" y="0"/>
                  </a:moveTo>
                  <a:cubicBezTo>
                    <a:pt x="2181" y="0"/>
                    <a:pt x="2098" y="25"/>
                    <a:pt x="2036" y="71"/>
                  </a:cubicBezTo>
                  <a:cubicBezTo>
                    <a:pt x="1936" y="172"/>
                    <a:pt x="1869" y="305"/>
                    <a:pt x="1836" y="438"/>
                  </a:cubicBezTo>
                  <a:cubicBezTo>
                    <a:pt x="1753" y="708"/>
                    <a:pt x="1734" y="1004"/>
                    <a:pt x="1788" y="1285"/>
                  </a:cubicBezTo>
                  <a:lnTo>
                    <a:pt x="1788" y="1285"/>
                  </a:lnTo>
                  <a:cubicBezTo>
                    <a:pt x="1641" y="1114"/>
                    <a:pt x="1461" y="979"/>
                    <a:pt x="1269" y="872"/>
                  </a:cubicBezTo>
                  <a:cubicBezTo>
                    <a:pt x="1068" y="739"/>
                    <a:pt x="835" y="639"/>
                    <a:pt x="601" y="605"/>
                  </a:cubicBezTo>
                  <a:cubicBezTo>
                    <a:pt x="566" y="596"/>
                    <a:pt x="527" y="592"/>
                    <a:pt x="489" y="592"/>
                  </a:cubicBezTo>
                  <a:cubicBezTo>
                    <a:pt x="383" y="592"/>
                    <a:pt x="274" y="623"/>
                    <a:pt x="201" y="672"/>
                  </a:cubicBezTo>
                  <a:cubicBezTo>
                    <a:pt x="101" y="705"/>
                    <a:pt x="34" y="805"/>
                    <a:pt x="34" y="905"/>
                  </a:cubicBezTo>
                  <a:cubicBezTo>
                    <a:pt x="1" y="1005"/>
                    <a:pt x="34" y="1072"/>
                    <a:pt x="101" y="1172"/>
                  </a:cubicBezTo>
                  <a:cubicBezTo>
                    <a:pt x="201" y="1272"/>
                    <a:pt x="335" y="1372"/>
                    <a:pt x="501" y="1439"/>
                  </a:cubicBezTo>
                  <a:cubicBezTo>
                    <a:pt x="635" y="1506"/>
                    <a:pt x="768" y="1573"/>
                    <a:pt x="902" y="1639"/>
                  </a:cubicBezTo>
                  <a:cubicBezTo>
                    <a:pt x="1202" y="1739"/>
                    <a:pt x="1502" y="1839"/>
                    <a:pt x="1802" y="1939"/>
                  </a:cubicBezTo>
                  <a:lnTo>
                    <a:pt x="2036" y="1973"/>
                  </a:lnTo>
                  <a:lnTo>
                    <a:pt x="2109" y="1991"/>
                  </a:lnTo>
                  <a:lnTo>
                    <a:pt x="2109" y="1991"/>
                  </a:lnTo>
                  <a:cubicBezTo>
                    <a:pt x="2137" y="2022"/>
                    <a:pt x="2168" y="2050"/>
                    <a:pt x="2203" y="2073"/>
                  </a:cubicBezTo>
                  <a:cubicBezTo>
                    <a:pt x="2196" y="2052"/>
                    <a:pt x="2187" y="2029"/>
                    <a:pt x="2178" y="2006"/>
                  </a:cubicBezTo>
                  <a:lnTo>
                    <a:pt x="2178" y="2006"/>
                  </a:lnTo>
                  <a:cubicBezTo>
                    <a:pt x="2242" y="2006"/>
                    <a:pt x="2305" y="2005"/>
                    <a:pt x="2369" y="1973"/>
                  </a:cubicBezTo>
                  <a:cubicBezTo>
                    <a:pt x="2436" y="1939"/>
                    <a:pt x="2469" y="1873"/>
                    <a:pt x="2469" y="1806"/>
                  </a:cubicBezTo>
                  <a:lnTo>
                    <a:pt x="2469" y="1673"/>
                  </a:lnTo>
                  <a:lnTo>
                    <a:pt x="2503" y="1472"/>
                  </a:lnTo>
                  <a:cubicBezTo>
                    <a:pt x="2536" y="1172"/>
                    <a:pt x="2569" y="872"/>
                    <a:pt x="2569" y="572"/>
                  </a:cubicBezTo>
                  <a:cubicBezTo>
                    <a:pt x="2636" y="438"/>
                    <a:pt x="2603" y="272"/>
                    <a:pt x="2503" y="105"/>
                  </a:cubicBezTo>
                  <a:cubicBezTo>
                    <a:pt x="2449" y="33"/>
                    <a:pt x="2357" y="0"/>
                    <a:pt x="2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7" name="Google Shape;5557;p8"/>
            <p:cNvSpPr/>
            <p:nvPr/>
          </p:nvSpPr>
          <p:spPr>
            <a:xfrm>
              <a:off x="3133442" y="4124355"/>
              <a:ext cx="130514" cy="80762"/>
            </a:xfrm>
            <a:custGeom>
              <a:rect b="b" l="l" r="r" t="t"/>
              <a:pathLst>
                <a:path extrusionOk="0" h="3943" w="6372">
                  <a:moveTo>
                    <a:pt x="5947" y="0"/>
                  </a:moveTo>
                  <a:cubicBezTo>
                    <a:pt x="5922" y="0"/>
                    <a:pt x="5896" y="2"/>
                    <a:pt x="5871" y="7"/>
                  </a:cubicBezTo>
                  <a:cubicBezTo>
                    <a:pt x="5671" y="73"/>
                    <a:pt x="5504" y="140"/>
                    <a:pt x="5371" y="273"/>
                  </a:cubicBezTo>
                  <a:lnTo>
                    <a:pt x="4570" y="874"/>
                  </a:lnTo>
                  <a:cubicBezTo>
                    <a:pt x="4437" y="974"/>
                    <a:pt x="4270" y="1074"/>
                    <a:pt x="4103" y="1074"/>
                  </a:cubicBezTo>
                  <a:cubicBezTo>
                    <a:pt x="4081" y="1077"/>
                    <a:pt x="4059" y="1078"/>
                    <a:pt x="4037" y="1078"/>
                  </a:cubicBezTo>
                  <a:cubicBezTo>
                    <a:pt x="3877" y="1078"/>
                    <a:pt x="3706" y="1008"/>
                    <a:pt x="3554" y="1008"/>
                  </a:cubicBezTo>
                  <a:cubicBezTo>
                    <a:pt x="3501" y="1008"/>
                    <a:pt x="3450" y="1017"/>
                    <a:pt x="3403" y="1041"/>
                  </a:cubicBezTo>
                  <a:cubicBezTo>
                    <a:pt x="3169" y="1141"/>
                    <a:pt x="3136" y="1474"/>
                    <a:pt x="2902" y="1541"/>
                  </a:cubicBezTo>
                  <a:cubicBezTo>
                    <a:pt x="2861" y="1549"/>
                    <a:pt x="2821" y="1554"/>
                    <a:pt x="2783" y="1554"/>
                  </a:cubicBezTo>
                  <a:cubicBezTo>
                    <a:pt x="2669" y="1554"/>
                    <a:pt x="2569" y="1516"/>
                    <a:pt x="2469" y="1441"/>
                  </a:cubicBezTo>
                  <a:cubicBezTo>
                    <a:pt x="2335" y="1341"/>
                    <a:pt x="2202" y="1274"/>
                    <a:pt x="2035" y="1207"/>
                  </a:cubicBezTo>
                  <a:cubicBezTo>
                    <a:pt x="2013" y="1202"/>
                    <a:pt x="1990" y="1199"/>
                    <a:pt x="1966" y="1199"/>
                  </a:cubicBezTo>
                  <a:cubicBezTo>
                    <a:pt x="1852" y="1199"/>
                    <a:pt x="1730" y="1265"/>
                    <a:pt x="1673" y="1397"/>
                  </a:cubicBezTo>
                  <a:lnTo>
                    <a:pt x="1673" y="1397"/>
                  </a:lnTo>
                  <a:cubicBezTo>
                    <a:pt x="920" y="2114"/>
                    <a:pt x="352" y="2982"/>
                    <a:pt x="0" y="3943"/>
                  </a:cubicBezTo>
                  <a:cubicBezTo>
                    <a:pt x="867" y="3709"/>
                    <a:pt x="1701" y="3276"/>
                    <a:pt x="2369" y="2675"/>
                  </a:cubicBezTo>
                  <a:cubicBezTo>
                    <a:pt x="2502" y="2508"/>
                    <a:pt x="2669" y="2375"/>
                    <a:pt x="2836" y="2241"/>
                  </a:cubicBezTo>
                  <a:cubicBezTo>
                    <a:pt x="3002" y="2175"/>
                    <a:pt x="3202" y="2175"/>
                    <a:pt x="3369" y="2075"/>
                  </a:cubicBezTo>
                  <a:cubicBezTo>
                    <a:pt x="3603" y="1975"/>
                    <a:pt x="3803" y="1741"/>
                    <a:pt x="4070" y="1641"/>
                  </a:cubicBezTo>
                  <a:cubicBezTo>
                    <a:pt x="4139" y="1621"/>
                    <a:pt x="4211" y="1616"/>
                    <a:pt x="4285" y="1616"/>
                  </a:cubicBezTo>
                  <a:cubicBezTo>
                    <a:pt x="4363" y="1616"/>
                    <a:pt x="4442" y="1622"/>
                    <a:pt x="4521" y="1622"/>
                  </a:cubicBezTo>
                  <a:cubicBezTo>
                    <a:pt x="4617" y="1622"/>
                    <a:pt x="4713" y="1613"/>
                    <a:pt x="4804" y="1574"/>
                  </a:cubicBezTo>
                  <a:cubicBezTo>
                    <a:pt x="5070" y="1441"/>
                    <a:pt x="5237" y="1174"/>
                    <a:pt x="5471" y="1041"/>
                  </a:cubicBezTo>
                  <a:cubicBezTo>
                    <a:pt x="5638" y="907"/>
                    <a:pt x="5871" y="874"/>
                    <a:pt x="6071" y="774"/>
                  </a:cubicBezTo>
                  <a:cubicBezTo>
                    <a:pt x="6271" y="674"/>
                    <a:pt x="6371" y="474"/>
                    <a:pt x="6338" y="273"/>
                  </a:cubicBezTo>
                  <a:cubicBezTo>
                    <a:pt x="6280" y="99"/>
                    <a:pt x="6120" y="0"/>
                    <a:pt x="59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8" name="Google Shape;5558;p8"/>
            <p:cNvSpPr/>
            <p:nvPr/>
          </p:nvSpPr>
          <p:spPr>
            <a:xfrm>
              <a:off x="3193005" y="3847759"/>
              <a:ext cx="101020" cy="67838"/>
            </a:xfrm>
            <a:custGeom>
              <a:rect b="b" l="l" r="r" t="t"/>
              <a:pathLst>
                <a:path extrusionOk="0" h="3312" w="4932">
                  <a:moveTo>
                    <a:pt x="4664" y="1"/>
                  </a:moveTo>
                  <a:cubicBezTo>
                    <a:pt x="4531" y="1"/>
                    <a:pt x="4397" y="1"/>
                    <a:pt x="4297" y="68"/>
                  </a:cubicBezTo>
                  <a:cubicBezTo>
                    <a:pt x="3764" y="234"/>
                    <a:pt x="3363" y="735"/>
                    <a:pt x="2830" y="768"/>
                  </a:cubicBezTo>
                  <a:cubicBezTo>
                    <a:pt x="2696" y="768"/>
                    <a:pt x="2563" y="746"/>
                    <a:pt x="2442" y="746"/>
                  </a:cubicBezTo>
                  <a:cubicBezTo>
                    <a:pt x="2351" y="746"/>
                    <a:pt x="2267" y="759"/>
                    <a:pt x="2196" y="801"/>
                  </a:cubicBezTo>
                  <a:cubicBezTo>
                    <a:pt x="1996" y="902"/>
                    <a:pt x="1962" y="1168"/>
                    <a:pt x="1796" y="1302"/>
                  </a:cubicBezTo>
                  <a:cubicBezTo>
                    <a:pt x="1529" y="1569"/>
                    <a:pt x="1028" y="1402"/>
                    <a:pt x="761" y="1635"/>
                  </a:cubicBezTo>
                  <a:cubicBezTo>
                    <a:pt x="661" y="1702"/>
                    <a:pt x="595" y="1869"/>
                    <a:pt x="428" y="1869"/>
                  </a:cubicBezTo>
                  <a:cubicBezTo>
                    <a:pt x="294" y="1869"/>
                    <a:pt x="294" y="1802"/>
                    <a:pt x="194" y="1802"/>
                  </a:cubicBezTo>
                  <a:cubicBezTo>
                    <a:pt x="182" y="1796"/>
                    <a:pt x="168" y="1793"/>
                    <a:pt x="152" y="1793"/>
                  </a:cubicBezTo>
                  <a:cubicBezTo>
                    <a:pt x="84" y="1793"/>
                    <a:pt x="0" y="1848"/>
                    <a:pt x="28" y="1902"/>
                  </a:cubicBezTo>
                  <a:lnTo>
                    <a:pt x="661" y="3270"/>
                  </a:lnTo>
                  <a:cubicBezTo>
                    <a:pt x="739" y="3298"/>
                    <a:pt x="818" y="3311"/>
                    <a:pt x="895" y="3311"/>
                  </a:cubicBezTo>
                  <a:cubicBezTo>
                    <a:pt x="1184" y="3311"/>
                    <a:pt x="1450" y="3126"/>
                    <a:pt x="1529" y="2836"/>
                  </a:cubicBezTo>
                  <a:cubicBezTo>
                    <a:pt x="1529" y="2703"/>
                    <a:pt x="1595" y="2536"/>
                    <a:pt x="1662" y="2436"/>
                  </a:cubicBezTo>
                  <a:cubicBezTo>
                    <a:pt x="1764" y="2334"/>
                    <a:pt x="1885" y="2291"/>
                    <a:pt x="2011" y="2291"/>
                  </a:cubicBezTo>
                  <a:cubicBezTo>
                    <a:pt x="2050" y="2291"/>
                    <a:pt x="2090" y="2295"/>
                    <a:pt x="2129" y="2303"/>
                  </a:cubicBezTo>
                  <a:cubicBezTo>
                    <a:pt x="2200" y="2331"/>
                    <a:pt x="2270" y="2341"/>
                    <a:pt x="2341" y="2341"/>
                  </a:cubicBezTo>
                  <a:cubicBezTo>
                    <a:pt x="2437" y="2341"/>
                    <a:pt x="2533" y="2322"/>
                    <a:pt x="2629" y="2303"/>
                  </a:cubicBezTo>
                  <a:cubicBezTo>
                    <a:pt x="2863" y="2136"/>
                    <a:pt x="2863" y="1702"/>
                    <a:pt x="3163" y="1602"/>
                  </a:cubicBezTo>
                  <a:cubicBezTo>
                    <a:pt x="3212" y="1577"/>
                    <a:pt x="3266" y="1571"/>
                    <a:pt x="3321" y="1571"/>
                  </a:cubicBezTo>
                  <a:cubicBezTo>
                    <a:pt x="3382" y="1571"/>
                    <a:pt x="3443" y="1579"/>
                    <a:pt x="3502" y="1579"/>
                  </a:cubicBezTo>
                  <a:cubicBezTo>
                    <a:pt x="3535" y="1579"/>
                    <a:pt x="3567" y="1576"/>
                    <a:pt x="3597" y="1569"/>
                  </a:cubicBezTo>
                  <a:cubicBezTo>
                    <a:pt x="3897" y="1469"/>
                    <a:pt x="3930" y="1068"/>
                    <a:pt x="4164" y="902"/>
                  </a:cubicBezTo>
                  <a:cubicBezTo>
                    <a:pt x="4297" y="801"/>
                    <a:pt x="4464" y="701"/>
                    <a:pt x="4631" y="668"/>
                  </a:cubicBezTo>
                  <a:cubicBezTo>
                    <a:pt x="4764" y="601"/>
                    <a:pt x="4931" y="468"/>
                    <a:pt x="4931" y="301"/>
                  </a:cubicBezTo>
                  <a:cubicBezTo>
                    <a:pt x="4898" y="168"/>
                    <a:pt x="4798" y="34"/>
                    <a:pt x="46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59" name="Google Shape;5559;p8"/>
            <p:cNvSpPr/>
            <p:nvPr/>
          </p:nvSpPr>
          <p:spPr>
            <a:xfrm>
              <a:off x="3043258" y="2673272"/>
              <a:ext cx="125046" cy="159907"/>
            </a:xfrm>
            <a:custGeom>
              <a:rect b="b" l="l" r="r" t="t"/>
              <a:pathLst>
                <a:path extrusionOk="0" h="7807" w="6105">
                  <a:moveTo>
                    <a:pt x="3102" y="1"/>
                  </a:moveTo>
                  <a:lnTo>
                    <a:pt x="3036" y="101"/>
                  </a:lnTo>
                  <a:lnTo>
                    <a:pt x="33" y="3770"/>
                  </a:lnTo>
                  <a:lnTo>
                    <a:pt x="0" y="3837"/>
                  </a:lnTo>
                  <a:lnTo>
                    <a:pt x="33" y="3904"/>
                  </a:lnTo>
                  <a:lnTo>
                    <a:pt x="133" y="4004"/>
                  </a:lnTo>
                  <a:lnTo>
                    <a:pt x="3036" y="7706"/>
                  </a:lnTo>
                  <a:lnTo>
                    <a:pt x="3102" y="7806"/>
                  </a:lnTo>
                  <a:lnTo>
                    <a:pt x="3202" y="7706"/>
                  </a:lnTo>
                  <a:lnTo>
                    <a:pt x="5337" y="4904"/>
                  </a:lnTo>
                  <a:lnTo>
                    <a:pt x="5904" y="4137"/>
                  </a:lnTo>
                  <a:cubicBezTo>
                    <a:pt x="5971" y="4037"/>
                    <a:pt x="6038" y="3937"/>
                    <a:pt x="6104" y="3837"/>
                  </a:cubicBezTo>
                  <a:lnTo>
                    <a:pt x="6104" y="3837"/>
                  </a:lnTo>
                  <a:cubicBezTo>
                    <a:pt x="6004" y="3937"/>
                    <a:pt x="5904" y="4004"/>
                    <a:pt x="5838" y="4104"/>
                  </a:cubicBezTo>
                  <a:cubicBezTo>
                    <a:pt x="5671" y="4304"/>
                    <a:pt x="5471" y="4571"/>
                    <a:pt x="5204" y="4904"/>
                  </a:cubicBezTo>
                  <a:cubicBezTo>
                    <a:pt x="4687" y="5550"/>
                    <a:pt x="3983" y="6446"/>
                    <a:pt x="3121" y="7502"/>
                  </a:cubicBezTo>
                  <a:lnTo>
                    <a:pt x="3121" y="7502"/>
                  </a:lnTo>
                  <a:lnTo>
                    <a:pt x="300" y="3870"/>
                  </a:lnTo>
                  <a:lnTo>
                    <a:pt x="282" y="3843"/>
                  </a:lnTo>
                  <a:lnTo>
                    <a:pt x="3121" y="302"/>
                  </a:lnTo>
                  <a:lnTo>
                    <a:pt x="3121" y="302"/>
                  </a:lnTo>
                  <a:cubicBezTo>
                    <a:pt x="3983" y="1326"/>
                    <a:pt x="4688" y="2190"/>
                    <a:pt x="5237" y="2836"/>
                  </a:cubicBezTo>
                  <a:lnTo>
                    <a:pt x="5838" y="3570"/>
                  </a:lnTo>
                  <a:cubicBezTo>
                    <a:pt x="5938" y="3670"/>
                    <a:pt x="6004" y="3737"/>
                    <a:pt x="6104" y="3837"/>
                  </a:cubicBezTo>
                  <a:cubicBezTo>
                    <a:pt x="6038" y="3737"/>
                    <a:pt x="5971" y="3637"/>
                    <a:pt x="5904" y="3570"/>
                  </a:cubicBezTo>
                  <a:lnTo>
                    <a:pt x="5337" y="2803"/>
                  </a:lnTo>
                  <a:lnTo>
                    <a:pt x="3169" y="101"/>
                  </a:lnTo>
                  <a:lnTo>
                    <a:pt x="310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0" name="Google Shape;5560;p8"/>
            <p:cNvSpPr/>
            <p:nvPr/>
          </p:nvSpPr>
          <p:spPr>
            <a:xfrm>
              <a:off x="3227723" y="2542103"/>
              <a:ext cx="73819" cy="49199"/>
            </a:xfrm>
            <a:custGeom>
              <a:rect b="b" l="l" r="r" t="t"/>
              <a:pathLst>
                <a:path extrusionOk="0" h="2402" w="3604">
                  <a:moveTo>
                    <a:pt x="0" y="0"/>
                  </a:moveTo>
                  <a:lnTo>
                    <a:pt x="0" y="0"/>
                  </a:lnTo>
                  <a:cubicBezTo>
                    <a:pt x="534" y="834"/>
                    <a:pt x="1101" y="1635"/>
                    <a:pt x="1735" y="2402"/>
                  </a:cubicBezTo>
                  <a:lnTo>
                    <a:pt x="1902" y="2402"/>
                  </a:lnTo>
                  <a:lnTo>
                    <a:pt x="1935" y="2369"/>
                  </a:lnTo>
                  <a:lnTo>
                    <a:pt x="1969" y="2302"/>
                  </a:lnTo>
                  <a:lnTo>
                    <a:pt x="2069" y="2202"/>
                  </a:lnTo>
                  <a:lnTo>
                    <a:pt x="2235" y="1968"/>
                  </a:lnTo>
                  <a:cubicBezTo>
                    <a:pt x="2369" y="1802"/>
                    <a:pt x="2469" y="1668"/>
                    <a:pt x="2569" y="1501"/>
                  </a:cubicBezTo>
                  <a:lnTo>
                    <a:pt x="3136" y="767"/>
                  </a:lnTo>
                  <a:cubicBezTo>
                    <a:pt x="3303" y="534"/>
                    <a:pt x="3470" y="300"/>
                    <a:pt x="3603" y="34"/>
                  </a:cubicBezTo>
                  <a:lnTo>
                    <a:pt x="3603" y="34"/>
                  </a:lnTo>
                  <a:cubicBezTo>
                    <a:pt x="3370" y="234"/>
                    <a:pt x="3169" y="434"/>
                    <a:pt x="3003" y="667"/>
                  </a:cubicBezTo>
                  <a:lnTo>
                    <a:pt x="2402" y="1401"/>
                  </a:lnTo>
                  <a:lnTo>
                    <a:pt x="2069" y="1802"/>
                  </a:lnTo>
                  <a:lnTo>
                    <a:pt x="1902" y="2035"/>
                  </a:lnTo>
                  <a:lnTo>
                    <a:pt x="1829" y="2133"/>
                  </a:lnTo>
                  <a:lnTo>
                    <a:pt x="1829" y="2133"/>
                  </a:lnTo>
                  <a:cubicBezTo>
                    <a:pt x="1280" y="1372"/>
                    <a:pt x="671" y="671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1" name="Google Shape;5561;p8"/>
            <p:cNvSpPr/>
            <p:nvPr/>
          </p:nvSpPr>
          <p:spPr>
            <a:xfrm>
              <a:off x="2931874" y="2548247"/>
              <a:ext cx="73143" cy="57412"/>
            </a:xfrm>
            <a:custGeom>
              <a:rect b="b" l="l" r="r" t="t"/>
              <a:pathLst>
                <a:path extrusionOk="0" h="2803" w="3571">
                  <a:moveTo>
                    <a:pt x="1502" y="0"/>
                  </a:moveTo>
                  <a:lnTo>
                    <a:pt x="1402" y="134"/>
                  </a:lnTo>
                  <a:cubicBezTo>
                    <a:pt x="1002" y="834"/>
                    <a:pt x="635" y="1468"/>
                    <a:pt x="368" y="1935"/>
                  </a:cubicBezTo>
                  <a:cubicBezTo>
                    <a:pt x="234" y="2169"/>
                    <a:pt x="101" y="2436"/>
                    <a:pt x="1" y="2702"/>
                  </a:cubicBezTo>
                  <a:cubicBezTo>
                    <a:pt x="201" y="2502"/>
                    <a:pt x="368" y="2269"/>
                    <a:pt x="501" y="2035"/>
                  </a:cubicBezTo>
                  <a:cubicBezTo>
                    <a:pt x="782" y="1599"/>
                    <a:pt x="1120" y="1047"/>
                    <a:pt x="1517" y="378"/>
                  </a:cubicBezTo>
                  <a:lnTo>
                    <a:pt x="1517" y="378"/>
                  </a:lnTo>
                  <a:lnTo>
                    <a:pt x="1535" y="401"/>
                  </a:lnTo>
                  <a:cubicBezTo>
                    <a:pt x="2069" y="1068"/>
                    <a:pt x="2569" y="1702"/>
                    <a:pt x="2936" y="2135"/>
                  </a:cubicBezTo>
                  <a:cubicBezTo>
                    <a:pt x="3136" y="2369"/>
                    <a:pt x="3337" y="2602"/>
                    <a:pt x="3570" y="2802"/>
                  </a:cubicBezTo>
                  <a:cubicBezTo>
                    <a:pt x="3437" y="2536"/>
                    <a:pt x="3270" y="2269"/>
                    <a:pt x="3070" y="2035"/>
                  </a:cubicBezTo>
                  <a:cubicBezTo>
                    <a:pt x="2736" y="1568"/>
                    <a:pt x="2236" y="968"/>
                    <a:pt x="1702" y="267"/>
                  </a:cubicBezTo>
                  <a:lnTo>
                    <a:pt x="1569" y="134"/>
                  </a:lnTo>
                  <a:lnTo>
                    <a:pt x="150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2" name="Google Shape;5562;p8"/>
            <p:cNvSpPr/>
            <p:nvPr/>
          </p:nvSpPr>
          <p:spPr>
            <a:xfrm>
              <a:off x="2928474" y="2928136"/>
              <a:ext cx="125046" cy="160583"/>
            </a:xfrm>
            <a:custGeom>
              <a:rect b="b" l="l" r="r" t="t"/>
              <a:pathLst>
                <a:path extrusionOk="0" h="7840" w="6105">
                  <a:moveTo>
                    <a:pt x="5871" y="3569"/>
                  </a:moveTo>
                  <a:lnTo>
                    <a:pt x="5871" y="3569"/>
                  </a:lnTo>
                  <a:cubicBezTo>
                    <a:pt x="5938" y="3669"/>
                    <a:pt x="6004" y="3769"/>
                    <a:pt x="6104" y="3836"/>
                  </a:cubicBezTo>
                  <a:cubicBezTo>
                    <a:pt x="6038" y="3736"/>
                    <a:pt x="5971" y="3669"/>
                    <a:pt x="5871" y="3569"/>
                  </a:cubicBezTo>
                  <a:close/>
                  <a:moveTo>
                    <a:pt x="3102" y="0"/>
                  </a:moveTo>
                  <a:lnTo>
                    <a:pt x="3036" y="100"/>
                  </a:lnTo>
                  <a:lnTo>
                    <a:pt x="33" y="3769"/>
                  </a:lnTo>
                  <a:lnTo>
                    <a:pt x="0" y="3836"/>
                  </a:lnTo>
                  <a:lnTo>
                    <a:pt x="33" y="3903"/>
                  </a:lnTo>
                  <a:lnTo>
                    <a:pt x="100" y="4003"/>
                  </a:lnTo>
                  <a:lnTo>
                    <a:pt x="3036" y="7739"/>
                  </a:lnTo>
                  <a:lnTo>
                    <a:pt x="3102" y="7839"/>
                  </a:lnTo>
                  <a:lnTo>
                    <a:pt x="3202" y="7739"/>
                  </a:lnTo>
                  <a:lnTo>
                    <a:pt x="5304" y="4904"/>
                  </a:lnTo>
                  <a:lnTo>
                    <a:pt x="5904" y="4136"/>
                  </a:lnTo>
                  <a:cubicBezTo>
                    <a:pt x="5971" y="4036"/>
                    <a:pt x="6038" y="3936"/>
                    <a:pt x="6071" y="3836"/>
                  </a:cubicBezTo>
                  <a:lnTo>
                    <a:pt x="6071" y="3836"/>
                  </a:lnTo>
                  <a:cubicBezTo>
                    <a:pt x="6004" y="3936"/>
                    <a:pt x="5904" y="4036"/>
                    <a:pt x="5838" y="4136"/>
                  </a:cubicBezTo>
                  <a:cubicBezTo>
                    <a:pt x="5671" y="4337"/>
                    <a:pt x="5471" y="4570"/>
                    <a:pt x="5204" y="4904"/>
                  </a:cubicBezTo>
                  <a:lnTo>
                    <a:pt x="3120" y="7532"/>
                  </a:lnTo>
                  <a:lnTo>
                    <a:pt x="3120" y="7532"/>
                  </a:lnTo>
                  <a:cubicBezTo>
                    <a:pt x="2274" y="6425"/>
                    <a:pt x="1334" y="5194"/>
                    <a:pt x="300" y="3870"/>
                  </a:cubicBezTo>
                  <a:lnTo>
                    <a:pt x="282" y="3843"/>
                  </a:lnTo>
                  <a:lnTo>
                    <a:pt x="282" y="3843"/>
                  </a:lnTo>
                  <a:lnTo>
                    <a:pt x="3136" y="316"/>
                  </a:lnTo>
                  <a:lnTo>
                    <a:pt x="3136" y="316"/>
                  </a:lnTo>
                  <a:cubicBezTo>
                    <a:pt x="3976" y="1346"/>
                    <a:pt x="4717" y="2186"/>
                    <a:pt x="5237" y="2835"/>
                  </a:cubicBezTo>
                  <a:lnTo>
                    <a:pt x="5871" y="3569"/>
                  </a:lnTo>
                  <a:lnTo>
                    <a:pt x="5871" y="3569"/>
                  </a:lnTo>
                  <a:lnTo>
                    <a:pt x="5304" y="2802"/>
                  </a:lnTo>
                  <a:lnTo>
                    <a:pt x="3169" y="100"/>
                  </a:lnTo>
                  <a:lnTo>
                    <a:pt x="310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3" name="Google Shape;5563;p8"/>
            <p:cNvSpPr/>
            <p:nvPr/>
          </p:nvSpPr>
          <p:spPr>
            <a:xfrm>
              <a:off x="2828704" y="2715630"/>
              <a:ext cx="97046" cy="157183"/>
            </a:xfrm>
            <a:custGeom>
              <a:rect b="b" l="l" r="r" t="t"/>
              <a:pathLst>
                <a:path extrusionOk="0" h="7674" w="4738">
                  <a:moveTo>
                    <a:pt x="2336" y="1"/>
                  </a:moveTo>
                  <a:lnTo>
                    <a:pt x="2336" y="1"/>
                  </a:lnTo>
                  <a:cubicBezTo>
                    <a:pt x="2503" y="435"/>
                    <a:pt x="2703" y="868"/>
                    <a:pt x="2936" y="1269"/>
                  </a:cubicBezTo>
                  <a:cubicBezTo>
                    <a:pt x="3295" y="1986"/>
                    <a:pt x="3845" y="3023"/>
                    <a:pt x="4462" y="4160"/>
                  </a:cubicBezTo>
                  <a:lnTo>
                    <a:pt x="4462" y="4160"/>
                  </a:lnTo>
                  <a:lnTo>
                    <a:pt x="4137" y="4404"/>
                  </a:lnTo>
                  <a:cubicBezTo>
                    <a:pt x="2970" y="5305"/>
                    <a:pt x="1936" y="6105"/>
                    <a:pt x="1168" y="6672"/>
                  </a:cubicBezTo>
                  <a:cubicBezTo>
                    <a:pt x="801" y="6973"/>
                    <a:pt x="501" y="7206"/>
                    <a:pt x="301" y="7373"/>
                  </a:cubicBezTo>
                  <a:cubicBezTo>
                    <a:pt x="168" y="7473"/>
                    <a:pt x="68" y="7573"/>
                    <a:pt x="1" y="7673"/>
                  </a:cubicBezTo>
                  <a:cubicBezTo>
                    <a:pt x="101" y="7606"/>
                    <a:pt x="234" y="7540"/>
                    <a:pt x="334" y="7440"/>
                  </a:cubicBezTo>
                  <a:cubicBezTo>
                    <a:pt x="568" y="7306"/>
                    <a:pt x="868" y="7073"/>
                    <a:pt x="1268" y="6806"/>
                  </a:cubicBezTo>
                  <a:cubicBezTo>
                    <a:pt x="2036" y="6239"/>
                    <a:pt x="3103" y="5438"/>
                    <a:pt x="4237" y="4571"/>
                  </a:cubicBezTo>
                  <a:cubicBezTo>
                    <a:pt x="4404" y="4471"/>
                    <a:pt x="4537" y="4337"/>
                    <a:pt x="4671" y="4237"/>
                  </a:cubicBezTo>
                  <a:lnTo>
                    <a:pt x="4738" y="4204"/>
                  </a:lnTo>
                  <a:lnTo>
                    <a:pt x="4704" y="4104"/>
                  </a:lnTo>
                  <a:cubicBezTo>
                    <a:pt x="4070" y="2970"/>
                    <a:pt x="3470" y="1936"/>
                    <a:pt x="3070" y="1202"/>
                  </a:cubicBezTo>
                  <a:cubicBezTo>
                    <a:pt x="2836" y="768"/>
                    <a:pt x="2603" y="401"/>
                    <a:pt x="23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4" name="Google Shape;5564;p8"/>
            <p:cNvSpPr/>
            <p:nvPr/>
          </p:nvSpPr>
          <p:spPr>
            <a:xfrm>
              <a:off x="2957170" y="2606315"/>
              <a:ext cx="49895" cy="223444"/>
            </a:xfrm>
            <a:custGeom>
              <a:rect b="b" l="l" r="r" t="t"/>
              <a:pathLst>
                <a:path extrusionOk="0" h="10909" w="2436">
                  <a:moveTo>
                    <a:pt x="2435" y="1"/>
                  </a:moveTo>
                  <a:cubicBezTo>
                    <a:pt x="2368" y="134"/>
                    <a:pt x="2302" y="268"/>
                    <a:pt x="2268" y="434"/>
                  </a:cubicBezTo>
                  <a:cubicBezTo>
                    <a:pt x="2135" y="701"/>
                    <a:pt x="2001" y="1068"/>
                    <a:pt x="1868" y="1569"/>
                  </a:cubicBezTo>
                  <a:cubicBezTo>
                    <a:pt x="1534" y="2503"/>
                    <a:pt x="1134" y="3870"/>
                    <a:pt x="801" y="5371"/>
                  </a:cubicBezTo>
                  <a:cubicBezTo>
                    <a:pt x="467" y="6872"/>
                    <a:pt x="267" y="8273"/>
                    <a:pt x="133" y="9274"/>
                  </a:cubicBezTo>
                  <a:cubicBezTo>
                    <a:pt x="67" y="9774"/>
                    <a:pt x="33" y="10175"/>
                    <a:pt x="33" y="10475"/>
                  </a:cubicBezTo>
                  <a:cubicBezTo>
                    <a:pt x="0" y="10608"/>
                    <a:pt x="0" y="10742"/>
                    <a:pt x="33" y="10909"/>
                  </a:cubicBezTo>
                  <a:cubicBezTo>
                    <a:pt x="67" y="10742"/>
                    <a:pt x="100" y="10608"/>
                    <a:pt x="133" y="10442"/>
                  </a:cubicBezTo>
                  <a:cubicBezTo>
                    <a:pt x="167" y="10108"/>
                    <a:pt x="234" y="9741"/>
                    <a:pt x="300" y="9274"/>
                  </a:cubicBezTo>
                  <a:cubicBezTo>
                    <a:pt x="467" y="8273"/>
                    <a:pt x="701" y="6906"/>
                    <a:pt x="1034" y="5405"/>
                  </a:cubicBezTo>
                  <a:cubicBezTo>
                    <a:pt x="1368" y="3904"/>
                    <a:pt x="1735" y="2536"/>
                    <a:pt x="2035" y="1569"/>
                  </a:cubicBezTo>
                  <a:lnTo>
                    <a:pt x="2335" y="434"/>
                  </a:lnTo>
                  <a:cubicBezTo>
                    <a:pt x="2402" y="301"/>
                    <a:pt x="2435" y="168"/>
                    <a:pt x="2435" y="1"/>
                  </a:cubicBezTo>
                  <a:close/>
                </a:path>
              </a:pathLst>
            </a:custGeom>
            <a:solidFill>
              <a:srgbClr val="000000">
                <a:alpha val="1882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5" name="Google Shape;5565;p8"/>
            <p:cNvSpPr/>
            <p:nvPr/>
          </p:nvSpPr>
          <p:spPr>
            <a:xfrm>
              <a:off x="3002252" y="2607012"/>
              <a:ext cx="23248" cy="138707"/>
            </a:xfrm>
            <a:custGeom>
              <a:rect b="b" l="l" r="r" t="t"/>
              <a:pathLst>
                <a:path extrusionOk="0" h="6772" w="1135">
                  <a:moveTo>
                    <a:pt x="1135" y="0"/>
                  </a:moveTo>
                  <a:lnTo>
                    <a:pt x="1135" y="0"/>
                  </a:lnTo>
                  <a:cubicBezTo>
                    <a:pt x="835" y="1101"/>
                    <a:pt x="634" y="2235"/>
                    <a:pt x="468" y="3369"/>
                  </a:cubicBezTo>
                  <a:cubicBezTo>
                    <a:pt x="234" y="4503"/>
                    <a:pt x="101" y="5638"/>
                    <a:pt x="1" y="6772"/>
                  </a:cubicBezTo>
                  <a:cubicBezTo>
                    <a:pt x="301" y="5671"/>
                    <a:pt x="534" y="4537"/>
                    <a:pt x="668" y="3403"/>
                  </a:cubicBezTo>
                  <a:cubicBezTo>
                    <a:pt x="901" y="2268"/>
                    <a:pt x="1068" y="1134"/>
                    <a:pt x="1135" y="0"/>
                  </a:cubicBezTo>
                  <a:close/>
                </a:path>
              </a:pathLst>
            </a:custGeom>
            <a:solidFill>
              <a:srgbClr val="000000">
                <a:alpha val="1882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6" name="Google Shape;5566;p8"/>
            <p:cNvSpPr/>
            <p:nvPr/>
          </p:nvSpPr>
          <p:spPr>
            <a:xfrm>
              <a:off x="2806849" y="2984832"/>
              <a:ext cx="329338" cy="110708"/>
            </a:xfrm>
            <a:custGeom>
              <a:rect b="b" l="l" r="r" t="t"/>
              <a:pathLst>
                <a:path extrusionOk="0" h="5405" w="16079">
                  <a:moveTo>
                    <a:pt x="167" y="1"/>
                  </a:moveTo>
                  <a:cubicBezTo>
                    <a:pt x="101" y="1"/>
                    <a:pt x="67" y="1"/>
                    <a:pt x="0" y="34"/>
                  </a:cubicBezTo>
                  <a:cubicBezTo>
                    <a:pt x="234" y="67"/>
                    <a:pt x="434" y="67"/>
                    <a:pt x="668" y="67"/>
                  </a:cubicBezTo>
                  <a:cubicBezTo>
                    <a:pt x="1268" y="101"/>
                    <a:pt x="1868" y="168"/>
                    <a:pt x="2469" y="301"/>
                  </a:cubicBezTo>
                  <a:cubicBezTo>
                    <a:pt x="4437" y="735"/>
                    <a:pt x="6338" y="1435"/>
                    <a:pt x="8106" y="2336"/>
                  </a:cubicBezTo>
                  <a:cubicBezTo>
                    <a:pt x="9908" y="3270"/>
                    <a:pt x="11742" y="4104"/>
                    <a:pt x="13644" y="4804"/>
                  </a:cubicBezTo>
                  <a:cubicBezTo>
                    <a:pt x="14211" y="5004"/>
                    <a:pt x="14811" y="5171"/>
                    <a:pt x="15411" y="5305"/>
                  </a:cubicBezTo>
                  <a:cubicBezTo>
                    <a:pt x="15612" y="5338"/>
                    <a:pt x="15778" y="5405"/>
                    <a:pt x="15912" y="5405"/>
                  </a:cubicBezTo>
                  <a:lnTo>
                    <a:pt x="16079" y="5405"/>
                  </a:lnTo>
                  <a:cubicBezTo>
                    <a:pt x="15878" y="5305"/>
                    <a:pt x="15645" y="5238"/>
                    <a:pt x="15445" y="5204"/>
                  </a:cubicBezTo>
                  <a:cubicBezTo>
                    <a:pt x="15011" y="5104"/>
                    <a:pt x="14411" y="4938"/>
                    <a:pt x="13677" y="4671"/>
                  </a:cubicBezTo>
                  <a:cubicBezTo>
                    <a:pt x="11809" y="3904"/>
                    <a:pt x="10008" y="3070"/>
                    <a:pt x="8206" y="2169"/>
                  </a:cubicBezTo>
                  <a:cubicBezTo>
                    <a:pt x="6405" y="1235"/>
                    <a:pt x="4504" y="534"/>
                    <a:pt x="2502" y="134"/>
                  </a:cubicBezTo>
                  <a:cubicBezTo>
                    <a:pt x="1902" y="34"/>
                    <a:pt x="1268" y="1"/>
                    <a:pt x="668" y="1"/>
                  </a:cubicBezTo>
                  <a:close/>
                </a:path>
              </a:pathLst>
            </a:custGeom>
            <a:solidFill>
              <a:srgbClr val="000000">
                <a:alpha val="1882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7" name="Google Shape;5567;p8"/>
            <p:cNvSpPr/>
            <p:nvPr/>
          </p:nvSpPr>
          <p:spPr>
            <a:xfrm>
              <a:off x="3029576" y="2546199"/>
              <a:ext cx="23268" cy="54668"/>
            </a:xfrm>
            <a:custGeom>
              <a:rect b="b" l="l" r="r" t="t"/>
              <a:pathLst>
                <a:path extrusionOk="0" h="2669" w="1136">
                  <a:moveTo>
                    <a:pt x="101" y="0"/>
                  </a:moveTo>
                  <a:cubicBezTo>
                    <a:pt x="1" y="467"/>
                    <a:pt x="68" y="1001"/>
                    <a:pt x="268" y="1435"/>
                  </a:cubicBezTo>
                  <a:cubicBezTo>
                    <a:pt x="401" y="1935"/>
                    <a:pt x="668" y="2335"/>
                    <a:pt x="1068" y="2669"/>
                  </a:cubicBezTo>
                  <a:cubicBezTo>
                    <a:pt x="1135" y="2636"/>
                    <a:pt x="735" y="2102"/>
                    <a:pt x="468" y="1368"/>
                  </a:cubicBezTo>
                  <a:cubicBezTo>
                    <a:pt x="201" y="634"/>
                    <a:pt x="168" y="0"/>
                    <a:pt x="101" y="0"/>
                  </a:cubicBezTo>
                  <a:close/>
                </a:path>
              </a:pathLst>
            </a:custGeom>
            <a:solidFill>
              <a:srgbClr val="000000">
                <a:alpha val="18823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8" name="Google Shape;5568;p8"/>
            <p:cNvSpPr/>
            <p:nvPr/>
          </p:nvSpPr>
          <p:spPr>
            <a:xfrm>
              <a:off x="2794559" y="1508351"/>
              <a:ext cx="163983" cy="228912"/>
            </a:xfrm>
            <a:custGeom>
              <a:rect b="b" l="l" r="r" t="t"/>
              <a:pathLst>
                <a:path extrusionOk="0" h="11176" w="8006">
                  <a:moveTo>
                    <a:pt x="6338" y="1"/>
                  </a:moveTo>
                  <a:lnTo>
                    <a:pt x="167" y="3804"/>
                  </a:lnTo>
                  <a:cubicBezTo>
                    <a:pt x="0" y="8707"/>
                    <a:pt x="4837" y="11175"/>
                    <a:pt x="4837" y="11175"/>
                  </a:cubicBezTo>
                  <a:lnTo>
                    <a:pt x="8006" y="8474"/>
                  </a:lnTo>
                  <a:lnTo>
                    <a:pt x="63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69" name="Google Shape;5569;p8"/>
            <p:cNvSpPr/>
            <p:nvPr/>
          </p:nvSpPr>
          <p:spPr>
            <a:xfrm>
              <a:off x="2814366" y="1574632"/>
              <a:ext cx="90881" cy="146225"/>
            </a:xfrm>
            <a:custGeom>
              <a:rect b="b" l="l" r="r" t="t"/>
              <a:pathLst>
                <a:path extrusionOk="0" h="7139" w="4437">
                  <a:moveTo>
                    <a:pt x="34" y="0"/>
                  </a:moveTo>
                  <a:cubicBezTo>
                    <a:pt x="0" y="101"/>
                    <a:pt x="0" y="234"/>
                    <a:pt x="0" y="334"/>
                  </a:cubicBezTo>
                  <a:cubicBezTo>
                    <a:pt x="0" y="668"/>
                    <a:pt x="34" y="968"/>
                    <a:pt x="67" y="1301"/>
                  </a:cubicBezTo>
                  <a:cubicBezTo>
                    <a:pt x="134" y="1768"/>
                    <a:pt x="267" y="2202"/>
                    <a:pt x="434" y="2669"/>
                  </a:cubicBezTo>
                  <a:cubicBezTo>
                    <a:pt x="634" y="3203"/>
                    <a:pt x="901" y="3736"/>
                    <a:pt x="1201" y="4203"/>
                  </a:cubicBezTo>
                  <a:cubicBezTo>
                    <a:pt x="1768" y="5104"/>
                    <a:pt x="2502" y="5871"/>
                    <a:pt x="3336" y="6505"/>
                  </a:cubicBezTo>
                  <a:cubicBezTo>
                    <a:pt x="3570" y="6672"/>
                    <a:pt x="3836" y="6839"/>
                    <a:pt x="4103" y="7005"/>
                  </a:cubicBezTo>
                  <a:cubicBezTo>
                    <a:pt x="4203" y="7072"/>
                    <a:pt x="4303" y="7106"/>
                    <a:pt x="4437" y="7139"/>
                  </a:cubicBezTo>
                  <a:cubicBezTo>
                    <a:pt x="4437" y="7106"/>
                    <a:pt x="4037" y="6872"/>
                    <a:pt x="3403" y="6338"/>
                  </a:cubicBezTo>
                  <a:cubicBezTo>
                    <a:pt x="2602" y="5705"/>
                    <a:pt x="1935" y="4937"/>
                    <a:pt x="1368" y="4070"/>
                  </a:cubicBezTo>
                  <a:cubicBezTo>
                    <a:pt x="1068" y="3603"/>
                    <a:pt x="801" y="3103"/>
                    <a:pt x="601" y="2569"/>
                  </a:cubicBezTo>
                  <a:cubicBezTo>
                    <a:pt x="434" y="2135"/>
                    <a:pt x="301" y="1702"/>
                    <a:pt x="234" y="1268"/>
                  </a:cubicBezTo>
                  <a:cubicBezTo>
                    <a:pt x="67" y="501"/>
                    <a:pt x="67" y="0"/>
                    <a:pt x="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0" name="Google Shape;5570;p8"/>
            <p:cNvSpPr/>
            <p:nvPr/>
          </p:nvSpPr>
          <p:spPr>
            <a:xfrm>
              <a:off x="2862869" y="1547984"/>
              <a:ext cx="78591" cy="110032"/>
            </a:xfrm>
            <a:custGeom>
              <a:rect b="b" l="l" r="r" t="t"/>
              <a:pathLst>
                <a:path extrusionOk="0" h="5372" w="3837">
                  <a:moveTo>
                    <a:pt x="1" y="1"/>
                  </a:moveTo>
                  <a:cubicBezTo>
                    <a:pt x="67" y="334"/>
                    <a:pt x="201" y="634"/>
                    <a:pt x="368" y="901"/>
                  </a:cubicBezTo>
                  <a:cubicBezTo>
                    <a:pt x="735" y="1602"/>
                    <a:pt x="1135" y="2269"/>
                    <a:pt x="1569" y="2936"/>
                  </a:cubicBezTo>
                  <a:cubicBezTo>
                    <a:pt x="2036" y="3570"/>
                    <a:pt x="2503" y="4204"/>
                    <a:pt x="3070" y="4771"/>
                  </a:cubicBezTo>
                  <a:cubicBezTo>
                    <a:pt x="3203" y="4937"/>
                    <a:pt x="3403" y="5104"/>
                    <a:pt x="3570" y="5238"/>
                  </a:cubicBezTo>
                  <a:cubicBezTo>
                    <a:pt x="3737" y="5338"/>
                    <a:pt x="3803" y="5371"/>
                    <a:pt x="3803" y="5371"/>
                  </a:cubicBezTo>
                  <a:cubicBezTo>
                    <a:pt x="3837" y="5338"/>
                    <a:pt x="3737" y="5271"/>
                    <a:pt x="3637" y="5171"/>
                  </a:cubicBezTo>
                  <a:cubicBezTo>
                    <a:pt x="3503" y="5037"/>
                    <a:pt x="3336" y="4871"/>
                    <a:pt x="3136" y="4671"/>
                  </a:cubicBezTo>
                  <a:cubicBezTo>
                    <a:pt x="2769" y="4204"/>
                    <a:pt x="2269" y="3536"/>
                    <a:pt x="1735" y="2803"/>
                  </a:cubicBezTo>
                  <a:cubicBezTo>
                    <a:pt x="1235" y="2035"/>
                    <a:pt x="801" y="1335"/>
                    <a:pt x="501" y="834"/>
                  </a:cubicBezTo>
                  <a:cubicBezTo>
                    <a:pt x="201" y="334"/>
                    <a:pt x="34" y="1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5571" name="Google Shape;5571;p8"/>
            <p:cNvSpPr/>
            <p:nvPr/>
          </p:nvSpPr>
          <p:spPr>
            <a:xfrm>
              <a:off x="2926405" y="1575308"/>
              <a:ext cx="55364" cy="280160"/>
            </a:xfrm>
            <a:custGeom>
              <a:rect b="b" l="l" r="r" t="t"/>
              <a:pathLst>
                <a:path extrusionOk="0" h="13678" w="2703">
                  <a:moveTo>
                    <a:pt x="1" y="1"/>
                  </a:moveTo>
                  <a:cubicBezTo>
                    <a:pt x="1" y="168"/>
                    <a:pt x="34" y="334"/>
                    <a:pt x="68" y="535"/>
                  </a:cubicBezTo>
                  <a:cubicBezTo>
                    <a:pt x="101" y="868"/>
                    <a:pt x="201" y="1402"/>
                    <a:pt x="301" y="2002"/>
                  </a:cubicBezTo>
                  <a:cubicBezTo>
                    <a:pt x="535" y="3236"/>
                    <a:pt x="868" y="4971"/>
                    <a:pt x="1269" y="6839"/>
                  </a:cubicBezTo>
                  <a:cubicBezTo>
                    <a:pt x="1635" y="8707"/>
                    <a:pt x="2002" y="10408"/>
                    <a:pt x="2269" y="11676"/>
                  </a:cubicBezTo>
                  <a:lnTo>
                    <a:pt x="2569" y="13144"/>
                  </a:lnTo>
                  <a:cubicBezTo>
                    <a:pt x="2603" y="13310"/>
                    <a:pt x="2636" y="13510"/>
                    <a:pt x="2703" y="13677"/>
                  </a:cubicBezTo>
                  <a:cubicBezTo>
                    <a:pt x="2703" y="13477"/>
                    <a:pt x="2703" y="13310"/>
                    <a:pt x="2670" y="13110"/>
                  </a:cubicBezTo>
                  <a:cubicBezTo>
                    <a:pt x="2603" y="12777"/>
                    <a:pt x="2536" y="12276"/>
                    <a:pt x="2436" y="11642"/>
                  </a:cubicBezTo>
                  <a:cubicBezTo>
                    <a:pt x="2203" y="10408"/>
                    <a:pt x="1869" y="8674"/>
                    <a:pt x="1469" y="6806"/>
                  </a:cubicBezTo>
                  <a:cubicBezTo>
                    <a:pt x="1068" y="4938"/>
                    <a:pt x="735" y="3270"/>
                    <a:pt x="468" y="1969"/>
                  </a:cubicBezTo>
                  <a:lnTo>
                    <a:pt x="134" y="501"/>
                  </a:lnTo>
                  <a:cubicBezTo>
                    <a:pt x="134" y="334"/>
                    <a:pt x="68" y="168"/>
                    <a:pt x="1" y="1"/>
                  </a:cubicBezTo>
                  <a:close/>
                </a:path>
              </a:pathLst>
            </a:custGeom>
            <a:solidFill>
              <a:srgbClr val="000000">
                <a:alpha val="8235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marR="0" rtl="0" algn="l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r>
                <a:t/>
              </a:r>
              <a:endParaRPr b="0" i="0" sz="1400" u="none" cap="none" strike="noStrik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5572" name="Google Shape;5572;p8"/>
          <p:cNvSpPr txBox="1"/>
          <p:nvPr/>
        </p:nvSpPr>
        <p:spPr>
          <a:xfrm>
            <a:off x="141450" y="1454225"/>
            <a:ext cx="4549500" cy="3327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b="0" i="0" lang="en" sz="1500" u="none" cap="none" strike="noStrike">
                <a:solidFill>
                  <a:srgbClr val="0D0D0D"/>
                </a:solidFill>
                <a:highlight>
                  <a:srgbClr val="FFFFFF"/>
                </a:highlight>
                <a:latin typeface="Roboto"/>
                <a:ea typeface="Roboto"/>
                <a:cs typeface="Roboto"/>
                <a:sym typeface="Roboto"/>
              </a:rPr>
              <a:t>Ellen MacArthur Foundation. (2017). </a:t>
            </a:r>
            <a:r>
              <a:rPr b="0" i="1" lang="en" sz="1500" u="none" cap="none" strike="noStrike">
                <a:solidFill>
                  <a:srgbClr val="0D0D0D"/>
                </a:solidFill>
                <a:highlight>
                  <a:srgbClr val="FFFFFF"/>
                </a:highlight>
                <a:latin typeface="Roboto"/>
                <a:ea typeface="Roboto"/>
                <a:cs typeface="Roboto"/>
                <a:sym typeface="Roboto"/>
              </a:rPr>
              <a:t>A new textiles economy: Redesigning fashion's future.</a:t>
            </a:r>
            <a:r>
              <a:rPr b="0" i="0" lang="en" sz="1500" u="none" cap="none" strike="noStrike">
                <a:solidFill>
                  <a:srgbClr val="0D0D0D"/>
                </a:solidFill>
                <a:highlight>
                  <a:srgbClr val="FFFFFF"/>
                </a:highlight>
                <a:latin typeface="Roboto"/>
                <a:ea typeface="Roboto"/>
                <a:cs typeface="Roboto"/>
                <a:sym typeface="Roboto"/>
              </a:rPr>
              <a:t> Ellen MacArthur Foundation. Retrieved from </a:t>
            </a:r>
            <a:r>
              <a:rPr b="0" i="0" lang="en" sz="1500" u="sng" cap="none" strike="noStrike">
                <a:solidFill>
                  <a:schemeClr val="hlink"/>
                </a:solidFill>
                <a:highlight>
                  <a:srgbClr val="FFFFFF"/>
                </a:highlight>
                <a:latin typeface="Roboto"/>
                <a:ea typeface="Roboto"/>
                <a:cs typeface="Roboto"/>
                <a:sym typeface="Roboto"/>
                <a:hlinkClick r:id="rId3"/>
              </a:rPr>
              <a:t>https://www.ellenmacarthurfoundation.org/assets/downloads/publications/A-New-Textiles-Economy_Full-Report_Updated_1-12-17.pdf</a:t>
            </a:r>
            <a:endParaRPr b="0" i="0" sz="1500" u="none" cap="none" strike="noStrike">
              <a:solidFill>
                <a:schemeClr val="dk1"/>
              </a:solidFill>
              <a:highlight>
                <a:srgbClr val="FFFFFF"/>
              </a:highlight>
              <a:latin typeface="Roboto"/>
              <a:ea typeface="Roboto"/>
              <a:cs typeface="Roboto"/>
              <a:sym typeface="Roboto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t/>
            </a:r>
            <a:endParaRPr b="0" i="0" sz="1500" u="none" cap="none" strike="noStrike">
              <a:solidFill>
                <a:schemeClr val="dk1"/>
              </a:solidFill>
              <a:highlight>
                <a:srgbClr val="FFFFFF"/>
              </a:highlight>
              <a:latin typeface="Roboto"/>
              <a:ea typeface="Roboto"/>
              <a:cs typeface="Roboto"/>
              <a:sym typeface="Roboto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t/>
            </a:r>
            <a:endParaRPr b="0" i="0" sz="1500" u="none" cap="none" strike="noStrike">
              <a:solidFill>
                <a:schemeClr val="dk1"/>
              </a:solidFill>
              <a:highlight>
                <a:srgbClr val="FFFFFF"/>
              </a:highlight>
              <a:latin typeface="Roboto"/>
              <a:ea typeface="Roboto"/>
              <a:cs typeface="Roboto"/>
              <a:sym typeface="Roboto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500"/>
              <a:buFont typeface="Arial"/>
              <a:buNone/>
            </a:pPr>
            <a:r>
              <a:rPr b="0" i="0" lang="en" sz="1500" u="none" cap="none" strike="noStrike">
                <a:solidFill>
                  <a:srgbClr val="0D0D0D"/>
                </a:solidFill>
                <a:highlight>
                  <a:srgbClr val="FFFFFF"/>
                </a:highlight>
                <a:latin typeface="Roboto"/>
                <a:ea typeface="Roboto"/>
                <a:cs typeface="Roboto"/>
                <a:sym typeface="Roboto"/>
              </a:rPr>
              <a:t>Oxfam. (2018). </a:t>
            </a:r>
            <a:r>
              <a:rPr b="0" i="1" lang="en" sz="1500" u="none" cap="none" strike="noStrike">
                <a:solidFill>
                  <a:srgbClr val="0D0D0D"/>
                </a:solidFill>
                <a:highlight>
                  <a:srgbClr val="FFFFFF"/>
                </a:highlight>
                <a:latin typeface="Roboto"/>
                <a:ea typeface="Roboto"/>
                <a:cs typeface="Roboto"/>
                <a:sym typeface="Roboto"/>
              </a:rPr>
              <a:t>What she makes: Power and poverty in the fashion industry</a:t>
            </a:r>
            <a:r>
              <a:rPr b="0" i="0" lang="en" sz="1500" u="none" cap="none" strike="noStrike">
                <a:solidFill>
                  <a:srgbClr val="0D0D0D"/>
                </a:solidFill>
                <a:highlight>
                  <a:srgbClr val="FFFFFF"/>
                </a:highlight>
                <a:latin typeface="Roboto"/>
                <a:ea typeface="Roboto"/>
                <a:cs typeface="Roboto"/>
                <a:sym typeface="Roboto"/>
              </a:rPr>
              <a:t>. Oxfam International. Retrieved from </a:t>
            </a:r>
            <a:r>
              <a:rPr b="0" i="0" lang="en" sz="1500" u="sng" cap="none" strike="noStrike">
                <a:solidFill>
                  <a:schemeClr val="hlink"/>
                </a:solidFill>
                <a:highlight>
                  <a:srgbClr val="FFFFFF"/>
                </a:highlight>
                <a:latin typeface="Roboto"/>
                <a:ea typeface="Roboto"/>
                <a:cs typeface="Roboto"/>
                <a:sym typeface="Roboto"/>
                <a:hlinkClick r:id="rId4"/>
              </a:rPr>
              <a:t>https://www.oxfam.org/en/research/what-she-makes</a:t>
            </a:r>
            <a:r>
              <a:rPr b="0" i="0" lang="en" sz="1500" u="none" cap="none" strike="noStrike">
                <a:solidFill>
                  <a:schemeClr val="dk1"/>
                </a:solidFill>
                <a:highlight>
                  <a:srgbClr val="FFFFFF"/>
                </a:highlight>
                <a:latin typeface="Roboto"/>
                <a:ea typeface="Roboto"/>
                <a:cs typeface="Roboto"/>
                <a:sym typeface="Roboto"/>
              </a:rPr>
              <a:t> </a:t>
            </a:r>
            <a:endParaRPr b="0" i="0" sz="1500" u="none" cap="none" strike="noStrike">
              <a:solidFill>
                <a:schemeClr val="dk1"/>
              </a:solidFill>
              <a:highlight>
                <a:srgbClr val="FFFFFF"/>
              </a:highlight>
              <a:latin typeface="Roboto"/>
              <a:ea typeface="Roboto"/>
              <a:cs typeface="Roboto"/>
              <a:sym typeface="Roboto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xmlns:r="http://schemas.openxmlformats.org/officeDocument/2006/relationships" name="Fast Fashion Infographics by Slidesgo">
  <a:themeElements>
    <a:clrScheme name="Simple Light">
      <a:dk1>
        <a:srgbClr val="000000"/>
      </a:dk1>
      <a:lt1>
        <a:srgbClr val="FE5A1D"/>
      </a:lt1>
      <a:dk2>
        <a:srgbClr val="FE7316"/>
      </a:dk2>
      <a:lt2>
        <a:srgbClr val="FF8D0F"/>
      </a:lt2>
      <a:accent1>
        <a:srgbClr val="FFC687"/>
      </a:accent1>
      <a:accent2>
        <a:srgbClr val="D1095C"/>
      </a:accent2>
      <a:accent3>
        <a:srgbClr val="E72480"/>
      </a:accent3>
      <a:accent4>
        <a:srgbClr val="F741A8"/>
      </a:accent4>
      <a:accent5>
        <a:srgbClr val="F8BDD9"/>
      </a:accent5>
      <a:accent6>
        <a:srgbClr val="FFFFFF"/>
      </a:accent6>
      <a:hlink>
        <a:srgbClr val="00000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 name="2024 ASU Template Master (Official from Enterprise Brand Strategy and Management)">
  <a:themeElements>
    <a:clrScheme name="Simple Light">
      <a:dk1>
        <a:srgbClr val="191919"/>
      </a:dk1>
      <a:lt1>
        <a:srgbClr val="FFFFFF"/>
      </a:lt1>
      <a:dk2>
        <a:srgbClr val="747474"/>
      </a:dk2>
      <a:lt2>
        <a:srgbClr val="E8E8E8"/>
      </a:lt2>
      <a:accent1>
        <a:srgbClr val="FFC627"/>
      </a:accent1>
      <a:accent2>
        <a:srgbClr val="8C1D40"/>
      </a:accent2>
      <a:accent3>
        <a:srgbClr val="78BE20"/>
      </a:accent3>
      <a:accent4>
        <a:srgbClr val="FF7F32"/>
      </a:accent4>
      <a:accent5>
        <a:srgbClr val="00A3E0"/>
      </a:accent5>
      <a:accent6>
        <a:srgbClr val="CC2F2F"/>
      </a:accent6>
      <a:hlink>
        <a:srgbClr val="8C1D4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3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/>
</file>